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1" r:id="rId2"/>
    <p:sldId id="256" r:id="rId3"/>
    <p:sldId id="259" r:id="rId4"/>
    <p:sldId id="262" r:id="rId5"/>
    <p:sldId id="258" r:id="rId6"/>
    <p:sldId id="260" r:id="rId7"/>
    <p:sldId id="257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76" d="100"/>
          <a:sy n="76" d="100"/>
        </p:scale>
        <p:origin x="616" y="19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9CAB-FF17-4549-B62E-7684296AE856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6418-F024-1B47-9AA3-1AE75E064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0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6418-F024-1B47-9AA3-1AE75E064A8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78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6418-F024-1B47-9AA3-1AE75E064A8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1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6418-F024-1B47-9AA3-1AE75E064A8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98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6418-F024-1B47-9AA3-1AE75E064A8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52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6418-F024-1B47-9AA3-1AE75E064A8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2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6418-F024-1B47-9AA3-1AE75E064A8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44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9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95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27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1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36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17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1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10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3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5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65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2F1E-4B2A-D945-8B3A-33D48634958C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55AE-6883-6F46-ACD5-6B5B03C88B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6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図 447" descr="屋外, 水, フロント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E53679C1-0F1E-5578-4F70-1D2B9E71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9ECF40-9E99-3467-462A-FB14DE6DD7E7}"/>
              </a:ext>
            </a:extLst>
          </p:cNvPr>
          <p:cNvGrpSpPr/>
          <p:nvPr/>
        </p:nvGrpSpPr>
        <p:grpSpPr>
          <a:xfrm>
            <a:off x="4199886" y="1401088"/>
            <a:ext cx="4499683" cy="7492277"/>
            <a:chOff x="4199886" y="1401088"/>
            <a:chExt cx="4499683" cy="7492277"/>
          </a:xfrm>
          <a:solidFill>
            <a:schemeClr val="bg1">
              <a:lumMod val="75000"/>
            </a:schemeClr>
          </a:solidFill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9F0E0EEB-CEEE-BDDA-AB62-04729CE5CB1B}"/>
                </a:ext>
              </a:extLst>
            </p:cNvPr>
            <p:cNvSpPr/>
            <p:nvPr/>
          </p:nvSpPr>
          <p:spPr>
            <a:xfrm>
              <a:off x="4227653" y="1505048"/>
              <a:ext cx="17340" cy="1514519"/>
            </a:xfrm>
            <a:custGeom>
              <a:avLst/>
              <a:gdLst>
                <a:gd name="connsiteX0" fmla="*/ 1447 w 17340"/>
                <a:gd name="connsiteY0" fmla="*/ 6252 h 1514519"/>
                <a:gd name="connsiteX1" fmla="*/ 1447 w 17340"/>
                <a:gd name="connsiteY1" fmla="*/ 676177 h 1514519"/>
                <a:gd name="connsiteX2" fmla="*/ 17322 w 17340"/>
                <a:gd name="connsiteY2" fmla="*/ 606327 h 1514519"/>
                <a:gd name="connsiteX3" fmla="*/ 4622 w 17340"/>
                <a:gd name="connsiteY3" fmla="*/ 917477 h 1514519"/>
                <a:gd name="connsiteX4" fmla="*/ 4622 w 17340"/>
                <a:gd name="connsiteY4" fmla="*/ 1450877 h 1514519"/>
                <a:gd name="connsiteX5" fmla="*/ 4622 w 17340"/>
                <a:gd name="connsiteY5" fmla="*/ 1387377 h 1514519"/>
                <a:gd name="connsiteX6" fmla="*/ 7797 w 17340"/>
                <a:gd name="connsiteY6" fmla="*/ 399952 h 1514519"/>
                <a:gd name="connsiteX7" fmla="*/ 1447 w 17340"/>
                <a:gd name="connsiteY7" fmla="*/ 6252 h 151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0" h="1514519">
                  <a:moveTo>
                    <a:pt x="1447" y="6252"/>
                  </a:moveTo>
                  <a:cubicBezTo>
                    <a:pt x="389" y="52289"/>
                    <a:pt x="-1199" y="576165"/>
                    <a:pt x="1447" y="676177"/>
                  </a:cubicBezTo>
                  <a:cubicBezTo>
                    <a:pt x="4093" y="776189"/>
                    <a:pt x="16793" y="566110"/>
                    <a:pt x="17322" y="606327"/>
                  </a:cubicBezTo>
                  <a:cubicBezTo>
                    <a:pt x="17851" y="646544"/>
                    <a:pt x="6739" y="776719"/>
                    <a:pt x="4622" y="917477"/>
                  </a:cubicBezTo>
                  <a:cubicBezTo>
                    <a:pt x="2505" y="1058235"/>
                    <a:pt x="4622" y="1450877"/>
                    <a:pt x="4622" y="1450877"/>
                  </a:cubicBezTo>
                  <a:cubicBezTo>
                    <a:pt x="4622" y="1529194"/>
                    <a:pt x="4093" y="1562531"/>
                    <a:pt x="4622" y="1387377"/>
                  </a:cubicBezTo>
                  <a:cubicBezTo>
                    <a:pt x="5151" y="1212223"/>
                    <a:pt x="5151" y="623790"/>
                    <a:pt x="7797" y="399952"/>
                  </a:cubicBezTo>
                  <a:cubicBezTo>
                    <a:pt x="10443" y="176115"/>
                    <a:pt x="2505" y="-39785"/>
                    <a:pt x="1447" y="6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 536">
              <a:extLst>
                <a:ext uri="{FF2B5EF4-FFF2-40B4-BE49-F238E27FC236}">
                  <a16:creationId xmlns:a16="http://schemas.microsoft.com/office/drawing/2014/main" id="{87593EE2-016B-35C0-F0E9-D7B75851E384}"/>
                </a:ext>
              </a:extLst>
            </p:cNvPr>
            <p:cNvSpPr/>
            <p:nvPr/>
          </p:nvSpPr>
          <p:spPr>
            <a:xfrm>
              <a:off x="4222150" y="2346168"/>
              <a:ext cx="26012" cy="956664"/>
            </a:xfrm>
            <a:custGeom>
              <a:avLst/>
              <a:gdLst>
                <a:gd name="connsiteX0" fmla="*/ 26000 w 26012"/>
                <a:gd name="connsiteY0" fmla="*/ 12857 h 956664"/>
                <a:gd name="connsiteX1" fmla="*/ 6950 w 26012"/>
                <a:gd name="connsiteY1" fmla="*/ 495457 h 956664"/>
                <a:gd name="connsiteX2" fmla="*/ 3775 w 26012"/>
                <a:gd name="connsiteY2" fmla="*/ 927257 h 956664"/>
                <a:gd name="connsiteX3" fmla="*/ 600 w 26012"/>
                <a:gd name="connsiteY3" fmla="*/ 838357 h 956664"/>
                <a:gd name="connsiteX4" fmla="*/ 3775 w 26012"/>
                <a:gd name="connsiteY4" fmla="*/ 197007 h 956664"/>
                <a:gd name="connsiteX5" fmla="*/ 26000 w 26012"/>
                <a:gd name="connsiteY5" fmla="*/ 12857 h 95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2" h="956664">
                  <a:moveTo>
                    <a:pt x="26000" y="12857"/>
                  </a:moveTo>
                  <a:cubicBezTo>
                    <a:pt x="26529" y="62599"/>
                    <a:pt x="10654" y="343057"/>
                    <a:pt x="6950" y="495457"/>
                  </a:cubicBezTo>
                  <a:cubicBezTo>
                    <a:pt x="3246" y="647857"/>
                    <a:pt x="4833" y="870107"/>
                    <a:pt x="3775" y="927257"/>
                  </a:cubicBezTo>
                  <a:cubicBezTo>
                    <a:pt x="2717" y="984407"/>
                    <a:pt x="600" y="960065"/>
                    <a:pt x="600" y="838357"/>
                  </a:cubicBezTo>
                  <a:cubicBezTo>
                    <a:pt x="600" y="716649"/>
                    <a:pt x="-2046" y="329299"/>
                    <a:pt x="3775" y="197007"/>
                  </a:cubicBezTo>
                  <a:cubicBezTo>
                    <a:pt x="9596" y="64715"/>
                    <a:pt x="25471" y="-36885"/>
                    <a:pt x="26000" y="128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 537">
              <a:extLst>
                <a:ext uri="{FF2B5EF4-FFF2-40B4-BE49-F238E27FC236}">
                  <a16:creationId xmlns:a16="http://schemas.microsoft.com/office/drawing/2014/main" id="{DEE8DB75-24FB-56E0-6F86-515081BFBC8C}"/>
                </a:ext>
              </a:extLst>
            </p:cNvPr>
            <p:cNvSpPr/>
            <p:nvPr/>
          </p:nvSpPr>
          <p:spPr>
            <a:xfrm>
              <a:off x="4220843" y="3228914"/>
              <a:ext cx="26190" cy="1465744"/>
            </a:xfrm>
            <a:custGeom>
              <a:avLst/>
              <a:gdLst>
                <a:gd name="connsiteX0" fmla="*/ 8257 w 26190"/>
                <a:gd name="connsiteY0" fmla="*/ 61 h 1465744"/>
                <a:gd name="connsiteX1" fmla="*/ 1907 w 26190"/>
                <a:gd name="connsiteY1" fmla="*/ 511236 h 1465744"/>
                <a:gd name="connsiteX2" fmla="*/ 1907 w 26190"/>
                <a:gd name="connsiteY2" fmla="*/ 1060511 h 1465744"/>
                <a:gd name="connsiteX3" fmla="*/ 24132 w 26190"/>
                <a:gd name="connsiteY3" fmla="*/ 1428811 h 1465744"/>
                <a:gd name="connsiteX4" fmla="*/ 24132 w 26190"/>
                <a:gd name="connsiteY4" fmla="*/ 1352611 h 1465744"/>
                <a:gd name="connsiteX5" fmla="*/ 14607 w 26190"/>
                <a:gd name="connsiteY5" fmla="*/ 542986 h 1465744"/>
                <a:gd name="connsiteX6" fmla="*/ 8257 w 26190"/>
                <a:gd name="connsiteY6" fmla="*/ 61 h 146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0" h="1465744">
                  <a:moveTo>
                    <a:pt x="8257" y="61"/>
                  </a:moveTo>
                  <a:cubicBezTo>
                    <a:pt x="6140" y="-5231"/>
                    <a:pt x="2965" y="334494"/>
                    <a:pt x="1907" y="511236"/>
                  </a:cubicBezTo>
                  <a:cubicBezTo>
                    <a:pt x="849" y="687978"/>
                    <a:pt x="-1797" y="907582"/>
                    <a:pt x="1907" y="1060511"/>
                  </a:cubicBezTo>
                  <a:cubicBezTo>
                    <a:pt x="5611" y="1213440"/>
                    <a:pt x="20428" y="1380128"/>
                    <a:pt x="24132" y="1428811"/>
                  </a:cubicBezTo>
                  <a:cubicBezTo>
                    <a:pt x="27836" y="1477494"/>
                    <a:pt x="25719" y="1500248"/>
                    <a:pt x="24132" y="1352611"/>
                  </a:cubicBezTo>
                  <a:cubicBezTo>
                    <a:pt x="22545" y="1204974"/>
                    <a:pt x="15136" y="775819"/>
                    <a:pt x="14607" y="542986"/>
                  </a:cubicBezTo>
                  <a:cubicBezTo>
                    <a:pt x="14078" y="310153"/>
                    <a:pt x="10374" y="5353"/>
                    <a:pt x="8257" y="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 538">
              <a:extLst>
                <a:ext uri="{FF2B5EF4-FFF2-40B4-BE49-F238E27FC236}">
                  <a16:creationId xmlns:a16="http://schemas.microsoft.com/office/drawing/2014/main" id="{A5F13A6D-C599-C685-ED8D-91919E4B8994}"/>
                </a:ext>
              </a:extLst>
            </p:cNvPr>
            <p:cNvSpPr/>
            <p:nvPr/>
          </p:nvSpPr>
          <p:spPr>
            <a:xfrm>
              <a:off x="4215429" y="4400087"/>
              <a:ext cx="20159" cy="1274750"/>
            </a:xfrm>
            <a:custGeom>
              <a:avLst/>
              <a:gdLst>
                <a:gd name="connsiteX0" fmla="*/ 7321 w 20159"/>
                <a:gd name="connsiteY0" fmla="*/ 19513 h 1274750"/>
                <a:gd name="connsiteX1" fmla="*/ 20021 w 20159"/>
                <a:gd name="connsiteY1" fmla="*/ 1130763 h 1274750"/>
                <a:gd name="connsiteX2" fmla="*/ 13671 w 20159"/>
                <a:gd name="connsiteY2" fmla="*/ 1238713 h 1274750"/>
                <a:gd name="connsiteX3" fmla="*/ 7321 w 20159"/>
                <a:gd name="connsiteY3" fmla="*/ 924388 h 1274750"/>
                <a:gd name="connsiteX4" fmla="*/ 971 w 20159"/>
                <a:gd name="connsiteY4" fmla="*/ 457663 h 1274750"/>
                <a:gd name="connsiteX5" fmla="*/ 7321 w 20159"/>
                <a:gd name="connsiteY5" fmla="*/ 19513 h 127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9" h="1274750">
                  <a:moveTo>
                    <a:pt x="7321" y="19513"/>
                  </a:moveTo>
                  <a:cubicBezTo>
                    <a:pt x="10496" y="131696"/>
                    <a:pt x="18963" y="927563"/>
                    <a:pt x="20021" y="1130763"/>
                  </a:cubicBezTo>
                  <a:cubicBezTo>
                    <a:pt x="21079" y="1333963"/>
                    <a:pt x="15788" y="1273109"/>
                    <a:pt x="13671" y="1238713"/>
                  </a:cubicBezTo>
                  <a:cubicBezTo>
                    <a:pt x="11554" y="1204317"/>
                    <a:pt x="9438" y="1054563"/>
                    <a:pt x="7321" y="924388"/>
                  </a:cubicBezTo>
                  <a:cubicBezTo>
                    <a:pt x="5204" y="794213"/>
                    <a:pt x="-2733" y="606359"/>
                    <a:pt x="971" y="457663"/>
                  </a:cubicBezTo>
                  <a:cubicBezTo>
                    <a:pt x="4675" y="308967"/>
                    <a:pt x="4146" y="-92670"/>
                    <a:pt x="7321" y="195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 539">
              <a:extLst>
                <a:ext uri="{FF2B5EF4-FFF2-40B4-BE49-F238E27FC236}">
                  <a16:creationId xmlns:a16="http://schemas.microsoft.com/office/drawing/2014/main" id="{CE51868F-3F9E-C48F-83A5-F169A8258C88}"/>
                </a:ext>
              </a:extLst>
            </p:cNvPr>
            <p:cNvSpPr/>
            <p:nvPr/>
          </p:nvSpPr>
          <p:spPr>
            <a:xfrm>
              <a:off x="4199886" y="5686421"/>
              <a:ext cx="32433" cy="1220288"/>
            </a:xfrm>
            <a:custGeom>
              <a:avLst/>
              <a:gdLst>
                <a:gd name="connsiteX0" fmla="*/ 19689 w 32433"/>
                <a:gd name="connsiteY0" fmla="*/ 4 h 1220288"/>
                <a:gd name="connsiteX1" fmla="*/ 13339 w 32433"/>
                <a:gd name="connsiteY1" fmla="*/ 371479 h 1220288"/>
                <a:gd name="connsiteX2" fmla="*/ 32389 w 32433"/>
                <a:gd name="connsiteY2" fmla="*/ 482604 h 1220288"/>
                <a:gd name="connsiteX3" fmla="*/ 6989 w 32433"/>
                <a:gd name="connsiteY3" fmla="*/ 889004 h 1220288"/>
                <a:gd name="connsiteX4" fmla="*/ 19689 w 32433"/>
                <a:gd name="connsiteY4" fmla="*/ 1219204 h 1220288"/>
                <a:gd name="connsiteX5" fmla="*/ 10164 w 32433"/>
                <a:gd name="connsiteY5" fmla="*/ 971554 h 1220288"/>
                <a:gd name="connsiteX6" fmla="*/ 639 w 32433"/>
                <a:gd name="connsiteY6" fmla="*/ 365129 h 1220288"/>
                <a:gd name="connsiteX7" fmla="*/ 19689 w 32433"/>
                <a:gd name="connsiteY7" fmla="*/ 4 h 12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3" h="1220288">
                  <a:moveTo>
                    <a:pt x="19689" y="4"/>
                  </a:moveTo>
                  <a:cubicBezTo>
                    <a:pt x="21806" y="1062"/>
                    <a:pt x="11222" y="291046"/>
                    <a:pt x="13339" y="371479"/>
                  </a:cubicBezTo>
                  <a:cubicBezTo>
                    <a:pt x="15456" y="451912"/>
                    <a:pt x="33447" y="396350"/>
                    <a:pt x="32389" y="482604"/>
                  </a:cubicBezTo>
                  <a:cubicBezTo>
                    <a:pt x="31331" y="568858"/>
                    <a:pt x="9106" y="766237"/>
                    <a:pt x="6989" y="889004"/>
                  </a:cubicBezTo>
                  <a:cubicBezTo>
                    <a:pt x="4872" y="1011771"/>
                    <a:pt x="19689" y="1219204"/>
                    <a:pt x="19689" y="1219204"/>
                  </a:cubicBezTo>
                  <a:cubicBezTo>
                    <a:pt x="20218" y="1232962"/>
                    <a:pt x="13339" y="1113900"/>
                    <a:pt x="10164" y="971554"/>
                  </a:cubicBezTo>
                  <a:cubicBezTo>
                    <a:pt x="6989" y="829208"/>
                    <a:pt x="-2536" y="522821"/>
                    <a:pt x="639" y="365129"/>
                  </a:cubicBezTo>
                  <a:cubicBezTo>
                    <a:pt x="3814" y="207437"/>
                    <a:pt x="17572" y="-1054"/>
                    <a:pt x="19689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 540">
              <a:extLst>
                <a:ext uri="{FF2B5EF4-FFF2-40B4-BE49-F238E27FC236}">
                  <a16:creationId xmlns:a16="http://schemas.microsoft.com/office/drawing/2014/main" id="{E8F7A0AE-B56B-FD75-0D45-3E3275883EBB}"/>
                </a:ext>
              </a:extLst>
            </p:cNvPr>
            <p:cNvSpPr/>
            <p:nvPr/>
          </p:nvSpPr>
          <p:spPr>
            <a:xfrm>
              <a:off x="4231920" y="1504786"/>
              <a:ext cx="60857" cy="978413"/>
            </a:xfrm>
            <a:custGeom>
              <a:avLst/>
              <a:gdLst>
                <a:gd name="connsiteX0" fmla="*/ 35280 w 60857"/>
                <a:gd name="connsiteY0" fmla="*/ 164 h 978413"/>
                <a:gd name="connsiteX1" fmla="*/ 22580 w 60857"/>
                <a:gd name="connsiteY1" fmla="*/ 260514 h 978413"/>
                <a:gd name="connsiteX2" fmla="*/ 22580 w 60857"/>
                <a:gd name="connsiteY2" fmla="*/ 225589 h 978413"/>
                <a:gd name="connsiteX3" fmla="*/ 35280 w 60857"/>
                <a:gd name="connsiteY3" fmla="*/ 466889 h 978413"/>
                <a:gd name="connsiteX4" fmla="*/ 47980 w 60857"/>
                <a:gd name="connsiteY4" fmla="*/ 355764 h 978413"/>
                <a:gd name="connsiteX5" fmla="*/ 19405 w 60857"/>
                <a:gd name="connsiteY5" fmla="*/ 692314 h 978413"/>
                <a:gd name="connsiteX6" fmla="*/ 32105 w 60857"/>
                <a:gd name="connsiteY6" fmla="*/ 584364 h 978413"/>
                <a:gd name="connsiteX7" fmla="*/ 6705 w 60857"/>
                <a:gd name="connsiteY7" fmla="*/ 971714 h 978413"/>
                <a:gd name="connsiteX8" fmla="*/ 3530 w 60857"/>
                <a:gd name="connsiteY8" fmla="*/ 800264 h 978413"/>
                <a:gd name="connsiteX9" fmla="*/ 51155 w 60857"/>
                <a:gd name="connsiteY9" fmla="*/ 425614 h 978413"/>
                <a:gd name="connsiteX10" fmla="*/ 51155 w 60857"/>
                <a:gd name="connsiteY10" fmla="*/ 495464 h 978413"/>
                <a:gd name="connsiteX11" fmla="*/ 60680 w 60857"/>
                <a:gd name="connsiteY11" fmla="*/ 343064 h 978413"/>
                <a:gd name="connsiteX12" fmla="*/ 41630 w 60857"/>
                <a:gd name="connsiteY12" fmla="*/ 358939 h 978413"/>
                <a:gd name="connsiteX13" fmla="*/ 3530 w 60857"/>
                <a:gd name="connsiteY13" fmla="*/ 127164 h 978413"/>
                <a:gd name="connsiteX14" fmla="*/ 28930 w 60857"/>
                <a:gd name="connsiteY14" fmla="*/ 219239 h 978413"/>
                <a:gd name="connsiteX15" fmla="*/ 35280 w 60857"/>
                <a:gd name="connsiteY15" fmla="*/ 164 h 97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857" h="978413">
                  <a:moveTo>
                    <a:pt x="35280" y="164"/>
                  </a:moveTo>
                  <a:cubicBezTo>
                    <a:pt x="34222" y="7043"/>
                    <a:pt x="24697" y="222943"/>
                    <a:pt x="22580" y="260514"/>
                  </a:cubicBezTo>
                  <a:cubicBezTo>
                    <a:pt x="20463" y="298085"/>
                    <a:pt x="20463" y="191193"/>
                    <a:pt x="22580" y="225589"/>
                  </a:cubicBezTo>
                  <a:cubicBezTo>
                    <a:pt x="24697" y="259985"/>
                    <a:pt x="31047" y="445193"/>
                    <a:pt x="35280" y="466889"/>
                  </a:cubicBezTo>
                  <a:cubicBezTo>
                    <a:pt x="39513" y="488585"/>
                    <a:pt x="50626" y="318193"/>
                    <a:pt x="47980" y="355764"/>
                  </a:cubicBezTo>
                  <a:cubicBezTo>
                    <a:pt x="45334" y="393335"/>
                    <a:pt x="22051" y="654214"/>
                    <a:pt x="19405" y="692314"/>
                  </a:cubicBezTo>
                  <a:cubicBezTo>
                    <a:pt x="16759" y="730414"/>
                    <a:pt x="34222" y="537797"/>
                    <a:pt x="32105" y="584364"/>
                  </a:cubicBezTo>
                  <a:cubicBezTo>
                    <a:pt x="29988" y="630931"/>
                    <a:pt x="11467" y="935731"/>
                    <a:pt x="6705" y="971714"/>
                  </a:cubicBezTo>
                  <a:cubicBezTo>
                    <a:pt x="1943" y="1007697"/>
                    <a:pt x="-3878" y="891281"/>
                    <a:pt x="3530" y="800264"/>
                  </a:cubicBezTo>
                  <a:cubicBezTo>
                    <a:pt x="10938" y="709247"/>
                    <a:pt x="43217" y="476414"/>
                    <a:pt x="51155" y="425614"/>
                  </a:cubicBezTo>
                  <a:cubicBezTo>
                    <a:pt x="59093" y="374814"/>
                    <a:pt x="49568" y="509222"/>
                    <a:pt x="51155" y="495464"/>
                  </a:cubicBezTo>
                  <a:cubicBezTo>
                    <a:pt x="52742" y="481706"/>
                    <a:pt x="62267" y="365818"/>
                    <a:pt x="60680" y="343064"/>
                  </a:cubicBezTo>
                  <a:cubicBezTo>
                    <a:pt x="59093" y="320310"/>
                    <a:pt x="51155" y="394922"/>
                    <a:pt x="41630" y="358939"/>
                  </a:cubicBezTo>
                  <a:cubicBezTo>
                    <a:pt x="32105" y="322956"/>
                    <a:pt x="5647" y="150447"/>
                    <a:pt x="3530" y="127164"/>
                  </a:cubicBezTo>
                  <a:cubicBezTo>
                    <a:pt x="1413" y="103881"/>
                    <a:pt x="24167" y="234056"/>
                    <a:pt x="28930" y="219239"/>
                  </a:cubicBezTo>
                  <a:cubicBezTo>
                    <a:pt x="33693" y="204422"/>
                    <a:pt x="36338" y="-6715"/>
                    <a:pt x="35280" y="1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 541">
              <a:extLst>
                <a:ext uri="{FF2B5EF4-FFF2-40B4-BE49-F238E27FC236}">
                  <a16:creationId xmlns:a16="http://schemas.microsoft.com/office/drawing/2014/main" id="{64F32131-80D5-7D82-D276-9C9375C4B723}"/>
                </a:ext>
              </a:extLst>
            </p:cNvPr>
            <p:cNvSpPr/>
            <p:nvPr/>
          </p:nvSpPr>
          <p:spPr>
            <a:xfrm>
              <a:off x="4292368" y="1787420"/>
              <a:ext cx="85965" cy="565871"/>
            </a:xfrm>
            <a:custGeom>
              <a:avLst/>
              <a:gdLst>
                <a:gd name="connsiteX0" fmla="*/ 60557 w 85965"/>
                <a:gd name="connsiteY0" fmla="*/ 6455 h 565871"/>
                <a:gd name="connsiteX1" fmla="*/ 51032 w 85965"/>
                <a:gd name="connsiteY1" fmla="*/ 108055 h 565871"/>
                <a:gd name="connsiteX2" fmla="*/ 85957 w 85965"/>
                <a:gd name="connsiteY2" fmla="*/ 562080 h 565871"/>
                <a:gd name="connsiteX3" fmla="*/ 54207 w 85965"/>
                <a:gd name="connsiteY3" fmla="*/ 314430 h 565871"/>
                <a:gd name="connsiteX4" fmla="*/ 44682 w 85965"/>
                <a:gd name="connsiteY4" fmla="*/ 123930 h 565871"/>
                <a:gd name="connsiteX5" fmla="*/ 25632 w 85965"/>
                <a:gd name="connsiteY5" fmla="*/ 225530 h 565871"/>
                <a:gd name="connsiteX6" fmla="*/ 232 w 85965"/>
                <a:gd name="connsiteY6" fmla="*/ 105 h 565871"/>
                <a:gd name="connsiteX7" fmla="*/ 41507 w 85965"/>
                <a:gd name="connsiteY7" fmla="*/ 193780 h 565871"/>
                <a:gd name="connsiteX8" fmla="*/ 60557 w 85965"/>
                <a:gd name="connsiteY8" fmla="*/ 6455 h 5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" h="565871">
                  <a:moveTo>
                    <a:pt x="60557" y="6455"/>
                  </a:moveTo>
                  <a:cubicBezTo>
                    <a:pt x="62144" y="-7832"/>
                    <a:pt x="46799" y="15451"/>
                    <a:pt x="51032" y="108055"/>
                  </a:cubicBezTo>
                  <a:cubicBezTo>
                    <a:pt x="55265" y="200659"/>
                    <a:pt x="85428" y="527684"/>
                    <a:pt x="85957" y="562080"/>
                  </a:cubicBezTo>
                  <a:cubicBezTo>
                    <a:pt x="86486" y="596476"/>
                    <a:pt x="61086" y="387455"/>
                    <a:pt x="54207" y="314430"/>
                  </a:cubicBezTo>
                  <a:cubicBezTo>
                    <a:pt x="47328" y="241405"/>
                    <a:pt x="49445" y="138747"/>
                    <a:pt x="44682" y="123930"/>
                  </a:cubicBezTo>
                  <a:cubicBezTo>
                    <a:pt x="39919" y="109113"/>
                    <a:pt x="33040" y="246167"/>
                    <a:pt x="25632" y="225530"/>
                  </a:cubicBezTo>
                  <a:cubicBezTo>
                    <a:pt x="18224" y="204893"/>
                    <a:pt x="-2414" y="5397"/>
                    <a:pt x="232" y="105"/>
                  </a:cubicBezTo>
                  <a:cubicBezTo>
                    <a:pt x="2878" y="-5187"/>
                    <a:pt x="31982" y="190605"/>
                    <a:pt x="41507" y="193780"/>
                  </a:cubicBezTo>
                  <a:cubicBezTo>
                    <a:pt x="51032" y="196955"/>
                    <a:pt x="58970" y="20742"/>
                    <a:pt x="60557" y="64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 542">
              <a:extLst>
                <a:ext uri="{FF2B5EF4-FFF2-40B4-BE49-F238E27FC236}">
                  <a16:creationId xmlns:a16="http://schemas.microsoft.com/office/drawing/2014/main" id="{CC82D0C4-9C23-73CB-69AB-6A9E45B84992}"/>
                </a:ext>
              </a:extLst>
            </p:cNvPr>
            <p:cNvSpPr/>
            <p:nvPr/>
          </p:nvSpPr>
          <p:spPr>
            <a:xfrm>
              <a:off x="4283075" y="1514163"/>
              <a:ext cx="22277" cy="314801"/>
            </a:xfrm>
            <a:custGeom>
              <a:avLst/>
              <a:gdLst>
                <a:gd name="connsiteX0" fmla="*/ 22225 w 22277"/>
                <a:gd name="connsiteY0" fmla="*/ 3487 h 314801"/>
                <a:gd name="connsiteX1" fmla="*/ 6350 w 22277"/>
                <a:gd name="connsiteY1" fmla="*/ 60637 h 314801"/>
                <a:gd name="connsiteX2" fmla="*/ 12700 w 22277"/>
                <a:gd name="connsiteY2" fmla="*/ 225737 h 314801"/>
                <a:gd name="connsiteX3" fmla="*/ 3175 w 22277"/>
                <a:gd name="connsiteY3" fmla="*/ 181287 h 314801"/>
                <a:gd name="connsiteX4" fmla="*/ 9525 w 22277"/>
                <a:gd name="connsiteY4" fmla="*/ 314637 h 314801"/>
                <a:gd name="connsiteX5" fmla="*/ 0 w 22277"/>
                <a:gd name="connsiteY5" fmla="*/ 149537 h 314801"/>
                <a:gd name="connsiteX6" fmla="*/ 22225 w 22277"/>
                <a:gd name="connsiteY6" fmla="*/ 3487 h 3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7" h="314801">
                  <a:moveTo>
                    <a:pt x="22225" y="3487"/>
                  </a:moveTo>
                  <a:cubicBezTo>
                    <a:pt x="23283" y="-11330"/>
                    <a:pt x="7937" y="23595"/>
                    <a:pt x="6350" y="60637"/>
                  </a:cubicBezTo>
                  <a:cubicBezTo>
                    <a:pt x="4762" y="97679"/>
                    <a:pt x="13229" y="205629"/>
                    <a:pt x="12700" y="225737"/>
                  </a:cubicBezTo>
                  <a:cubicBezTo>
                    <a:pt x="12171" y="245845"/>
                    <a:pt x="3704" y="166470"/>
                    <a:pt x="3175" y="181287"/>
                  </a:cubicBezTo>
                  <a:cubicBezTo>
                    <a:pt x="2646" y="196104"/>
                    <a:pt x="10054" y="319929"/>
                    <a:pt x="9525" y="314637"/>
                  </a:cubicBezTo>
                  <a:cubicBezTo>
                    <a:pt x="8996" y="309345"/>
                    <a:pt x="0" y="195574"/>
                    <a:pt x="0" y="149537"/>
                  </a:cubicBezTo>
                  <a:cubicBezTo>
                    <a:pt x="0" y="103500"/>
                    <a:pt x="21167" y="18304"/>
                    <a:pt x="22225" y="34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 543">
              <a:extLst>
                <a:ext uri="{FF2B5EF4-FFF2-40B4-BE49-F238E27FC236}">
                  <a16:creationId xmlns:a16="http://schemas.microsoft.com/office/drawing/2014/main" id="{EFB90D58-B7D1-A9D4-C1D2-1ED6E74E619E}"/>
                </a:ext>
              </a:extLst>
            </p:cNvPr>
            <p:cNvSpPr/>
            <p:nvPr/>
          </p:nvSpPr>
          <p:spPr>
            <a:xfrm>
              <a:off x="4429061" y="1461925"/>
              <a:ext cx="28662" cy="1541997"/>
            </a:xfrm>
            <a:custGeom>
              <a:avLst/>
              <a:gdLst>
                <a:gd name="connsiteX0" fmla="*/ 15939 w 28662"/>
                <a:gd name="connsiteY0" fmla="*/ 65250 h 1541997"/>
                <a:gd name="connsiteX1" fmla="*/ 28639 w 28662"/>
                <a:gd name="connsiteY1" fmla="*/ 1455900 h 1541997"/>
                <a:gd name="connsiteX2" fmla="*/ 12764 w 28662"/>
                <a:gd name="connsiteY2" fmla="*/ 1303500 h 1541997"/>
                <a:gd name="connsiteX3" fmla="*/ 9589 w 28662"/>
                <a:gd name="connsiteY3" fmla="*/ 566900 h 1541997"/>
                <a:gd name="connsiteX4" fmla="*/ 64 w 28662"/>
                <a:gd name="connsiteY4" fmla="*/ 262100 h 1541997"/>
                <a:gd name="connsiteX5" fmla="*/ 15939 w 28662"/>
                <a:gd name="connsiteY5" fmla="*/ 65250 h 15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2" h="1541997">
                  <a:moveTo>
                    <a:pt x="15939" y="65250"/>
                  </a:moveTo>
                  <a:cubicBezTo>
                    <a:pt x="20702" y="264217"/>
                    <a:pt x="29168" y="1249525"/>
                    <a:pt x="28639" y="1455900"/>
                  </a:cubicBezTo>
                  <a:cubicBezTo>
                    <a:pt x="28110" y="1662275"/>
                    <a:pt x="15939" y="1451667"/>
                    <a:pt x="12764" y="1303500"/>
                  </a:cubicBezTo>
                  <a:cubicBezTo>
                    <a:pt x="9589" y="1155333"/>
                    <a:pt x="11706" y="740467"/>
                    <a:pt x="9589" y="566900"/>
                  </a:cubicBezTo>
                  <a:cubicBezTo>
                    <a:pt x="7472" y="393333"/>
                    <a:pt x="1122" y="346237"/>
                    <a:pt x="64" y="262100"/>
                  </a:cubicBezTo>
                  <a:cubicBezTo>
                    <a:pt x="-994" y="177963"/>
                    <a:pt x="11176" y="-133717"/>
                    <a:pt x="15939" y="65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 544">
              <a:extLst>
                <a:ext uri="{FF2B5EF4-FFF2-40B4-BE49-F238E27FC236}">
                  <a16:creationId xmlns:a16="http://schemas.microsoft.com/office/drawing/2014/main" id="{4344FAAD-1683-2803-A675-B894153E8CCF}"/>
                </a:ext>
              </a:extLst>
            </p:cNvPr>
            <p:cNvSpPr/>
            <p:nvPr/>
          </p:nvSpPr>
          <p:spPr>
            <a:xfrm>
              <a:off x="4429903" y="2982253"/>
              <a:ext cx="34283" cy="1252709"/>
            </a:xfrm>
            <a:custGeom>
              <a:avLst/>
              <a:gdLst>
                <a:gd name="connsiteX0" fmla="*/ 34147 w 34283"/>
                <a:gd name="connsiteY0" fmla="*/ 33997 h 1252709"/>
                <a:gd name="connsiteX1" fmla="*/ 18272 w 34283"/>
                <a:gd name="connsiteY1" fmla="*/ 1189697 h 1252709"/>
                <a:gd name="connsiteX2" fmla="*/ 2397 w 34283"/>
                <a:gd name="connsiteY2" fmla="*/ 999197 h 1252709"/>
                <a:gd name="connsiteX3" fmla="*/ 2397 w 34283"/>
                <a:gd name="connsiteY3" fmla="*/ 148297 h 1252709"/>
                <a:gd name="connsiteX4" fmla="*/ 24622 w 34283"/>
                <a:gd name="connsiteY4" fmla="*/ 291172 h 1252709"/>
                <a:gd name="connsiteX5" fmla="*/ 34147 w 34283"/>
                <a:gd name="connsiteY5" fmla="*/ 33997 h 12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3" h="1252709">
                  <a:moveTo>
                    <a:pt x="34147" y="33997"/>
                  </a:moveTo>
                  <a:cubicBezTo>
                    <a:pt x="33089" y="183751"/>
                    <a:pt x="23564" y="1028830"/>
                    <a:pt x="18272" y="1189697"/>
                  </a:cubicBezTo>
                  <a:cubicBezTo>
                    <a:pt x="12980" y="1350564"/>
                    <a:pt x="5043" y="1172764"/>
                    <a:pt x="2397" y="999197"/>
                  </a:cubicBezTo>
                  <a:cubicBezTo>
                    <a:pt x="-249" y="825630"/>
                    <a:pt x="-1307" y="266301"/>
                    <a:pt x="2397" y="148297"/>
                  </a:cubicBezTo>
                  <a:cubicBezTo>
                    <a:pt x="6101" y="30293"/>
                    <a:pt x="19330" y="305459"/>
                    <a:pt x="24622" y="291172"/>
                  </a:cubicBezTo>
                  <a:cubicBezTo>
                    <a:pt x="29914" y="276885"/>
                    <a:pt x="35205" y="-115757"/>
                    <a:pt x="34147" y="339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 545">
              <a:extLst>
                <a:ext uri="{FF2B5EF4-FFF2-40B4-BE49-F238E27FC236}">
                  <a16:creationId xmlns:a16="http://schemas.microsoft.com/office/drawing/2014/main" id="{5C16D257-5BCD-7BC0-BF43-AF8B14D13873}"/>
                </a:ext>
              </a:extLst>
            </p:cNvPr>
            <p:cNvSpPr/>
            <p:nvPr/>
          </p:nvSpPr>
          <p:spPr>
            <a:xfrm>
              <a:off x="4409574" y="4207834"/>
              <a:ext cx="48295" cy="1354021"/>
            </a:xfrm>
            <a:custGeom>
              <a:avLst/>
              <a:gdLst>
                <a:gd name="connsiteX0" fmla="*/ 41776 w 48295"/>
                <a:gd name="connsiteY0" fmla="*/ 27616 h 1354021"/>
                <a:gd name="connsiteX1" fmla="*/ 38601 w 48295"/>
                <a:gd name="connsiteY1" fmla="*/ 894391 h 1354021"/>
                <a:gd name="connsiteX2" fmla="*/ 48126 w 48295"/>
                <a:gd name="connsiteY2" fmla="*/ 1338891 h 1354021"/>
                <a:gd name="connsiteX3" fmla="*/ 29076 w 48295"/>
                <a:gd name="connsiteY3" fmla="*/ 1167441 h 1354021"/>
                <a:gd name="connsiteX4" fmla="*/ 16376 w 48295"/>
                <a:gd name="connsiteY4" fmla="*/ 380041 h 1354021"/>
                <a:gd name="connsiteX5" fmla="*/ 10026 w 48295"/>
                <a:gd name="connsiteY5" fmla="*/ 408616 h 1354021"/>
                <a:gd name="connsiteX6" fmla="*/ 16376 w 48295"/>
                <a:gd name="connsiteY6" fmla="*/ 164141 h 1354021"/>
                <a:gd name="connsiteX7" fmla="*/ 501 w 48295"/>
                <a:gd name="connsiteY7" fmla="*/ 208591 h 1354021"/>
                <a:gd name="connsiteX8" fmla="*/ 41776 w 48295"/>
                <a:gd name="connsiteY8" fmla="*/ 27616 h 13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95" h="1354021">
                  <a:moveTo>
                    <a:pt x="41776" y="27616"/>
                  </a:moveTo>
                  <a:cubicBezTo>
                    <a:pt x="48126" y="141916"/>
                    <a:pt x="37543" y="675845"/>
                    <a:pt x="38601" y="894391"/>
                  </a:cubicBezTo>
                  <a:cubicBezTo>
                    <a:pt x="39659" y="1112937"/>
                    <a:pt x="49714" y="1293383"/>
                    <a:pt x="48126" y="1338891"/>
                  </a:cubicBezTo>
                  <a:cubicBezTo>
                    <a:pt x="46539" y="1384399"/>
                    <a:pt x="34368" y="1327249"/>
                    <a:pt x="29076" y="1167441"/>
                  </a:cubicBezTo>
                  <a:cubicBezTo>
                    <a:pt x="23784" y="1007633"/>
                    <a:pt x="19551" y="506512"/>
                    <a:pt x="16376" y="380041"/>
                  </a:cubicBezTo>
                  <a:cubicBezTo>
                    <a:pt x="13201" y="253570"/>
                    <a:pt x="10026" y="444599"/>
                    <a:pt x="10026" y="408616"/>
                  </a:cubicBezTo>
                  <a:cubicBezTo>
                    <a:pt x="10026" y="372633"/>
                    <a:pt x="17963" y="197478"/>
                    <a:pt x="16376" y="164141"/>
                  </a:cubicBezTo>
                  <a:cubicBezTo>
                    <a:pt x="14789" y="130804"/>
                    <a:pt x="-3203" y="227641"/>
                    <a:pt x="501" y="208591"/>
                  </a:cubicBezTo>
                  <a:cubicBezTo>
                    <a:pt x="4205" y="189541"/>
                    <a:pt x="35426" y="-86684"/>
                    <a:pt x="41776" y="276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 546">
              <a:extLst>
                <a:ext uri="{FF2B5EF4-FFF2-40B4-BE49-F238E27FC236}">
                  <a16:creationId xmlns:a16="http://schemas.microsoft.com/office/drawing/2014/main" id="{774647C4-358D-9098-04A5-47F85BFE7E41}"/>
                </a:ext>
              </a:extLst>
            </p:cNvPr>
            <p:cNvSpPr/>
            <p:nvPr/>
          </p:nvSpPr>
          <p:spPr>
            <a:xfrm>
              <a:off x="4422379" y="5521139"/>
              <a:ext cx="14492" cy="1124116"/>
            </a:xfrm>
            <a:custGeom>
              <a:avLst/>
              <a:gdLst>
                <a:gd name="connsiteX0" fmla="*/ 13096 w 14492"/>
                <a:gd name="connsiteY0" fmla="*/ 22411 h 1124116"/>
                <a:gd name="connsiteX1" fmla="*/ 13096 w 14492"/>
                <a:gd name="connsiteY1" fmla="*/ 736786 h 1124116"/>
                <a:gd name="connsiteX2" fmla="*/ 3571 w 14492"/>
                <a:gd name="connsiteY2" fmla="*/ 1098736 h 1124116"/>
                <a:gd name="connsiteX3" fmla="*/ 396 w 14492"/>
                <a:gd name="connsiteY3" fmla="*/ 1000311 h 1124116"/>
                <a:gd name="connsiteX4" fmla="*/ 396 w 14492"/>
                <a:gd name="connsiteY4" fmla="*/ 254186 h 1124116"/>
                <a:gd name="connsiteX5" fmla="*/ 13096 w 14492"/>
                <a:gd name="connsiteY5" fmla="*/ 22411 h 11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2" h="1124116">
                  <a:moveTo>
                    <a:pt x="13096" y="22411"/>
                  </a:moveTo>
                  <a:cubicBezTo>
                    <a:pt x="15213" y="102844"/>
                    <a:pt x="14683" y="557399"/>
                    <a:pt x="13096" y="736786"/>
                  </a:cubicBezTo>
                  <a:cubicBezTo>
                    <a:pt x="11509" y="916173"/>
                    <a:pt x="5688" y="1054815"/>
                    <a:pt x="3571" y="1098736"/>
                  </a:cubicBezTo>
                  <a:cubicBezTo>
                    <a:pt x="1454" y="1142657"/>
                    <a:pt x="925" y="1141069"/>
                    <a:pt x="396" y="1000311"/>
                  </a:cubicBezTo>
                  <a:cubicBezTo>
                    <a:pt x="-133" y="859553"/>
                    <a:pt x="-133" y="416640"/>
                    <a:pt x="396" y="254186"/>
                  </a:cubicBezTo>
                  <a:cubicBezTo>
                    <a:pt x="925" y="91732"/>
                    <a:pt x="10979" y="-58022"/>
                    <a:pt x="13096" y="22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 547">
              <a:extLst>
                <a:ext uri="{FF2B5EF4-FFF2-40B4-BE49-F238E27FC236}">
                  <a16:creationId xmlns:a16="http://schemas.microsoft.com/office/drawing/2014/main" id="{1BBA5DB8-030C-1536-C162-BCEFA8A195B2}"/>
                </a:ext>
              </a:extLst>
            </p:cNvPr>
            <p:cNvSpPr/>
            <p:nvPr/>
          </p:nvSpPr>
          <p:spPr>
            <a:xfrm>
              <a:off x="4406672" y="6695892"/>
              <a:ext cx="24223" cy="772072"/>
            </a:xfrm>
            <a:custGeom>
              <a:avLst/>
              <a:gdLst>
                <a:gd name="connsiteX0" fmla="*/ 22453 w 24223"/>
                <a:gd name="connsiteY0" fmla="*/ 22408 h 772072"/>
                <a:gd name="connsiteX1" fmla="*/ 22453 w 24223"/>
                <a:gd name="connsiteY1" fmla="*/ 730433 h 772072"/>
                <a:gd name="connsiteX2" fmla="*/ 19278 w 24223"/>
                <a:gd name="connsiteY2" fmla="*/ 638358 h 772072"/>
                <a:gd name="connsiteX3" fmla="*/ 228 w 24223"/>
                <a:gd name="connsiteY3" fmla="*/ 216083 h 772072"/>
                <a:gd name="connsiteX4" fmla="*/ 22453 w 24223"/>
                <a:gd name="connsiteY4" fmla="*/ 22408 h 77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3" h="772072">
                  <a:moveTo>
                    <a:pt x="22453" y="22408"/>
                  </a:moveTo>
                  <a:cubicBezTo>
                    <a:pt x="26157" y="108133"/>
                    <a:pt x="22982" y="627775"/>
                    <a:pt x="22453" y="730433"/>
                  </a:cubicBezTo>
                  <a:cubicBezTo>
                    <a:pt x="21924" y="833091"/>
                    <a:pt x="22982" y="724083"/>
                    <a:pt x="19278" y="638358"/>
                  </a:cubicBezTo>
                  <a:cubicBezTo>
                    <a:pt x="15574" y="552633"/>
                    <a:pt x="2874" y="314508"/>
                    <a:pt x="228" y="216083"/>
                  </a:cubicBezTo>
                  <a:cubicBezTo>
                    <a:pt x="-2418" y="117658"/>
                    <a:pt x="18749" y="-63317"/>
                    <a:pt x="22453" y="224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 548">
              <a:extLst>
                <a:ext uri="{FF2B5EF4-FFF2-40B4-BE49-F238E27FC236}">
                  <a16:creationId xmlns:a16="http://schemas.microsoft.com/office/drawing/2014/main" id="{760B319B-EE2B-674D-E330-BED5E295FE4F}"/>
                </a:ext>
              </a:extLst>
            </p:cNvPr>
            <p:cNvSpPr/>
            <p:nvPr/>
          </p:nvSpPr>
          <p:spPr>
            <a:xfrm>
              <a:off x="4435463" y="7319992"/>
              <a:ext cx="22747" cy="1564059"/>
            </a:xfrm>
            <a:custGeom>
              <a:avLst/>
              <a:gdLst>
                <a:gd name="connsiteX0" fmla="*/ 12 w 22747"/>
                <a:gd name="connsiteY0" fmla="*/ 84108 h 1564059"/>
                <a:gd name="connsiteX1" fmla="*/ 22237 w 22747"/>
                <a:gd name="connsiteY1" fmla="*/ 1477933 h 1564059"/>
                <a:gd name="connsiteX2" fmla="*/ 15887 w 22747"/>
                <a:gd name="connsiteY2" fmla="*/ 1290608 h 1564059"/>
                <a:gd name="connsiteX3" fmla="*/ 19062 w 22747"/>
                <a:gd name="connsiteY3" fmla="*/ 274608 h 1564059"/>
                <a:gd name="connsiteX4" fmla="*/ 12 w 22747"/>
                <a:gd name="connsiteY4" fmla="*/ 84108 h 15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7" h="1564059">
                  <a:moveTo>
                    <a:pt x="12" y="84108"/>
                  </a:moveTo>
                  <a:cubicBezTo>
                    <a:pt x="541" y="284662"/>
                    <a:pt x="19591" y="1276850"/>
                    <a:pt x="22237" y="1477933"/>
                  </a:cubicBezTo>
                  <a:cubicBezTo>
                    <a:pt x="24883" y="1679016"/>
                    <a:pt x="16416" y="1491162"/>
                    <a:pt x="15887" y="1290608"/>
                  </a:cubicBezTo>
                  <a:cubicBezTo>
                    <a:pt x="15358" y="1090054"/>
                    <a:pt x="22766" y="469341"/>
                    <a:pt x="19062" y="274608"/>
                  </a:cubicBezTo>
                  <a:cubicBezTo>
                    <a:pt x="15358" y="79875"/>
                    <a:pt x="-517" y="-116446"/>
                    <a:pt x="12" y="84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 549">
              <a:extLst>
                <a:ext uri="{FF2B5EF4-FFF2-40B4-BE49-F238E27FC236}">
                  <a16:creationId xmlns:a16="http://schemas.microsoft.com/office/drawing/2014/main" id="{C66FE520-3B7B-45DD-7F8D-181FF63EE587}"/>
                </a:ext>
              </a:extLst>
            </p:cNvPr>
            <p:cNvSpPr/>
            <p:nvPr/>
          </p:nvSpPr>
          <p:spPr>
            <a:xfrm>
              <a:off x="4254133" y="2022308"/>
              <a:ext cx="67821" cy="962204"/>
            </a:xfrm>
            <a:custGeom>
              <a:avLst/>
              <a:gdLst>
                <a:gd name="connsiteX0" fmla="*/ 35292 w 67821"/>
                <a:gd name="connsiteY0" fmla="*/ 167 h 962204"/>
                <a:gd name="connsiteX1" fmla="*/ 22592 w 67821"/>
                <a:gd name="connsiteY1" fmla="*/ 222417 h 962204"/>
                <a:gd name="connsiteX2" fmla="*/ 67042 w 67821"/>
                <a:gd name="connsiteY2" fmla="*/ 485942 h 962204"/>
                <a:gd name="connsiteX3" fmla="*/ 51167 w 67821"/>
                <a:gd name="connsiteY3" fmla="*/ 406567 h 962204"/>
                <a:gd name="connsiteX4" fmla="*/ 54342 w 67821"/>
                <a:gd name="connsiteY4" fmla="*/ 587542 h 962204"/>
                <a:gd name="connsiteX5" fmla="*/ 51167 w 67821"/>
                <a:gd name="connsiteY5" fmla="*/ 832017 h 962204"/>
                <a:gd name="connsiteX6" fmla="*/ 28942 w 67821"/>
                <a:gd name="connsiteY6" fmla="*/ 911392 h 962204"/>
                <a:gd name="connsiteX7" fmla="*/ 25767 w 67821"/>
                <a:gd name="connsiteY7" fmla="*/ 809792 h 962204"/>
                <a:gd name="connsiteX8" fmla="*/ 367 w 67821"/>
                <a:gd name="connsiteY8" fmla="*/ 962192 h 962204"/>
                <a:gd name="connsiteX9" fmla="*/ 13067 w 67821"/>
                <a:gd name="connsiteY9" fmla="*/ 800267 h 962204"/>
                <a:gd name="connsiteX10" fmla="*/ 44817 w 67821"/>
                <a:gd name="connsiteY10" fmla="*/ 466892 h 962204"/>
                <a:gd name="connsiteX11" fmla="*/ 19417 w 67821"/>
                <a:gd name="connsiteY11" fmla="*/ 257342 h 962204"/>
                <a:gd name="connsiteX12" fmla="*/ 35292 w 67821"/>
                <a:gd name="connsiteY12" fmla="*/ 167 h 96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821" h="962204">
                  <a:moveTo>
                    <a:pt x="35292" y="167"/>
                  </a:moveTo>
                  <a:cubicBezTo>
                    <a:pt x="35821" y="-5654"/>
                    <a:pt x="17300" y="141455"/>
                    <a:pt x="22592" y="222417"/>
                  </a:cubicBezTo>
                  <a:cubicBezTo>
                    <a:pt x="27884" y="303379"/>
                    <a:pt x="62280" y="455251"/>
                    <a:pt x="67042" y="485942"/>
                  </a:cubicBezTo>
                  <a:cubicBezTo>
                    <a:pt x="71804" y="516633"/>
                    <a:pt x="53284" y="389634"/>
                    <a:pt x="51167" y="406567"/>
                  </a:cubicBezTo>
                  <a:cubicBezTo>
                    <a:pt x="49050" y="423500"/>
                    <a:pt x="54342" y="516634"/>
                    <a:pt x="54342" y="587542"/>
                  </a:cubicBezTo>
                  <a:cubicBezTo>
                    <a:pt x="54342" y="658450"/>
                    <a:pt x="55400" y="778042"/>
                    <a:pt x="51167" y="832017"/>
                  </a:cubicBezTo>
                  <a:cubicBezTo>
                    <a:pt x="46934" y="885992"/>
                    <a:pt x="33175" y="915096"/>
                    <a:pt x="28942" y="911392"/>
                  </a:cubicBezTo>
                  <a:cubicBezTo>
                    <a:pt x="24709" y="907688"/>
                    <a:pt x="30530" y="801325"/>
                    <a:pt x="25767" y="809792"/>
                  </a:cubicBezTo>
                  <a:cubicBezTo>
                    <a:pt x="21004" y="818259"/>
                    <a:pt x="2484" y="963780"/>
                    <a:pt x="367" y="962192"/>
                  </a:cubicBezTo>
                  <a:cubicBezTo>
                    <a:pt x="-1750" y="960604"/>
                    <a:pt x="5659" y="882817"/>
                    <a:pt x="13067" y="800267"/>
                  </a:cubicBezTo>
                  <a:cubicBezTo>
                    <a:pt x="20475" y="717717"/>
                    <a:pt x="43759" y="557379"/>
                    <a:pt x="44817" y="466892"/>
                  </a:cubicBezTo>
                  <a:cubicBezTo>
                    <a:pt x="45875" y="376405"/>
                    <a:pt x="20475" y="334600"/>
                    <a:pt x="19417" y="257342"/>
                  </a:cubicBezTo>
                  <a:cubicBezTo>
                    <a:pt x="18359" y="180084"/>
                    <a:pt x="34763" y="5988"/>
                    <a:pt x="35292" y="1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 550">
              <a:extLst>
                <a:ext uri="{FF2B5EF4-FFF2-40B4-BE49-F238E27FC236}">
                  <a16:creationId xmlns:a16="http://schemas.microsoft.com/office/drawing/2014/main" id="{EE364319-210A-370A-2916-D8D5D63E4F28}"/>
                </a:ext>
              </a:extLst>
            </p:cNvPr>
            <p:cNvSpPr/>
            <p:nvPr/>
          </p:nvSpPr>
          <p:spPr>
            <a:xfrm>
              <a:off x="4360416" y="2558773"/>
              <a:ext cx="40205" cy="1132224"/>
            </a:xfrm>
            <a:custGeom>
              <a:avLst/>
              <a:gdLst>
                <a:gd name="connsiteX0" fmla="*/ 5209 w 40205"/>
                <a:gd name="connsiteY0" fmla="*/ 3452 h 1132224"/>
                <a:gd name="connsiteX1" fmla="*/ 2034 w 40205"/>
                <a:gd name="connsiteY1" fmla="*/ 289202 h 1132224"/>
                <a:gd name="connsiteX2" fmla="*/ 40134 w 40205"/>
                <a:gd name="connsiteY2" fmla="*/ 165377 h 1132224"/>
                <a:gd name="connsiteX3" fmla="*/ 11559 w 40205"/>
                <a:gd name="connsiteY3" fmla="*/ 257452 h 1132224"/>
                <a:gd name="connsiteX4" fmla="*/ 11559 w 40205"/>
                <a:gd name="connsiteY4" fmla="*/ 413027 h 1132224"/>
                <a:gd name="connsiteX5" fmla="*/ 5209 w 40205"/>
                <a:gd name="connsiteY5" fmla="*/ 1086127 h 1132224"/>
                <a:gd name="connsiteX6" fmla="*/ 2034 w 40205"/>
                <a:gd name="connsiteY6" fmla="*/ 975002 h 1132224"/>
                <a:gd name="connsiteX7" fmla="*/ 5209 w 40205"/>
                <a:gd name="connsiteY7" fmla="*/ 187602 h 1132224"/>
                <a:gd name="connsiteX8" fmla="*/ 5209 w 40205"/>
                <a:gd name="connsiteY8" fmla="*/ 3452 h 113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05" h="1132224">
                  <a:moveTo>
                    <a:pt x="5209" y="3452"/>
                  </a:moveTo>
                  <a:cubicBezTo>
                    <a:pt x="4680" y="20385"/>
                    <a:pt x="-3787" y="262214"/>
                    <a:pt x="2034" y="289202"/>
                  </a:cubicBezTo>
                  <a:cubicBezTo>
                    <a:pt x="7855" y="316190"/>
                    <a:pt x="38547" y="170669"/>
                    <a:pt x="40134" y="165377"/>
                  </a:cubicBezTo>
                  <a:cubicBezTo>
                    <a:pt x="41721" y="160085"/>
                    <a:pt x="16321" y="216177"/>
                    <a:pt x="11559" y="257452"/>
                  </a:cubicBezTo>
                  <a:cubicBezTo>
                    <a:pt x="6797" y="298727"/>
                    <a:pt x="12617" y="274915"/>
                    <a:pt x="11559" y="413027"/>
                  </a:cubicBezTo>
                  <a:cubicBezTo>
                    <a:pt x="10501" y="551139"/>
                    <a:pt x="6796" y="992465"/>
                    <a:pt x="5209" y="1086127"/>
                  </a:cubicBezTo>
                  <a:cubicBezTo>
                    <a:pt x="3622" y="1179789"/>
                    <a:pt x="2034" y="1124756"/>
                    <a:pt x="2034" y="975002"/>
                  </a:cubicBezTo>
                  <a:cubicBezTo>
                    <a:pt x="2034" y="825248"/>
                    <a:pt x="3621" y="345823"/>
                    <a:pt x="5209" y="187602"/>
                  </a:cubicBezTo>
                  <a:cubicBezTo>
                    <a:pt x="6797" y="29381"/>
                    <a:pt x="5738" y="-13481"/>
                    <a:pt x="5209" y="34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 551">
              <a:extLst>
                <a:ext uri="{FF2B5EF4-FFF2-40B4-BE49-F238E27FC236}">
                  <a16:creationId xmlns:a16="http://schemas.microsoft.com/office/drawing/2014/main" id="{4F0A08FF-ACE8-C057-272E-B31574364935}"/>
                </a:ext>
              </a:extLst>
            </p:cNvPr>
            <p:cNvSpPr/>
            <p:nvPr/>
          </p:nvSpPr>
          <p:spPr>
            <a:xfrm>
              <a:off x="4304159" y="2853947"/>
              <a:ext cx="23931" cy="563853"/>
            </a:xfrm>
            <a:custGeom>
              <a:avLst/>
              <a:gdLst>
                <a:gd name="connsiteX0" fmla="*/ 23366 w 23931"/>
                <a:gd name="connsiteY0" fmla="*/ 378 h 563853"/>
                <a:gd name="connsiteX1" fmla="*/ 1141 w 23931"/>
                <a:gd name="connsiteY1" fmla="*/ 292478 h 563853"/>
                <a:gd name="connsiteX2" fmla="*/ 4316 w 23931"/>
                <a:gd name="connsiteY2" fmla="*/ 260728 h 563853"/>
                <a:gd name="connsiteX3" fmla="*/ 13841 w 23931"/>
                <a:gd name="connsiteY3" fmla="*/ 562353 h 563853"/>
                <a:gd name="connsiteX4" fmla="*/ 17016 w 23931"/>
                <a:gd name="connsiteY4" fmla="*/ 362328 h 563853"/>
                <a:gd name="connsiteX5" fmla="*/ 23366 w 23931"/>
                <a:gd name="connsiteY5" fmla="*/ 378 h 56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1" h="563853">
                  <a:moveTo>
                    <a:pt x="23366" y="378"/>
                  </a:moveTo>
                  <a:cubicBezTo>
                    <a:pt x="20720" y="-11264"/>
                    <a:pt x="4316" y="249086"/>
                    <a:pt x="1141" y="292478"/>
                  </a:cubicBezTo>
                  <a:cubicBezTo>
                    <a:pt x="-2034" y="335870"/>
                    <a:pt x="2199" y="215749"/>
                    <a:pt x="4316" y="260728"/>
                  </a:cubicBezTo>
                  <a:cubicBezTo>
                    <a:pt x="6433" y="305707"/>
                    <a:pt x="11724" y="545420"/>
                    <a:pt x="13841" y="562353"/>
                  </a:cubicBezTo>
                  <a:cubicBezTo>
                    <a:pt x="15958" y="579286"/>
                    <a:pt x="15429" y="449111"/>
                    <a:pt x="17016" y="362328"/>
                  </a:cubicBezTo>
                  <a:cubicBezTo>
                    <a:pt x="18603" y="275545"/>
                    <a:pt x="26012" y="12020"/>
                    <a:pt x="23366" y="3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 552">
              <a:extLst>
                <a:ext uri="{FF2B5EF4-FFF2-40B4-BE49-F238E27FC236}">
                  <a16:creationId xmlns:a16="http://schemas.microsoft.com/office/drawing/2014/main" id="{BEDD96C1-F312-FBAA-5218-34F8468C1C9D}"/>
                </a:ext>
              </a:extLst>
            </p:cNvPr>
            <p:cNvSpPr/>
            <p:nvPr/>
          </p:nvSpPr>
          <p:spPr>
            <a:xfrm>
              <a:off x="4238145" y="3009093"/>
              <a:ext cx="19719" cy="550214"/>
            </a:xfrm>
            <a:custGeom>
              <a:avLst/>
              <a:gdLst>
                <a:gd name="connsiteX0" fmla="*/ 16355 w 19719"/>
                <a:gd name="connsiteY0" fmla="*/ 7157 h 550214"/>
                <a:gd name="connsiteX1" fmla="*/ 16355 w 19719"/>
                <a:gd name="connsiteY1" fmla="*/ 365932 h 550214"/>
                <a:gd name="connsiteX2" fmla="*/ 19530 w 19719"/>
                <a:gd name="connsiteY2" fmla="*/ 550082 h 550214"/>
                <a:gd name="connsiteX3" fmla="*/ 10005 w 19719"/>
                <a:gd name="connsiteY3" fmla="*/ 340532 h 550214"/>
                <a:gd name="connsiteX4" fmla="*/ 480 w 19719"/>
                <a:gd name="connsiteY4" fmla="*/ 140507 h 550214"/>
                <a:gd name="connsiteX5" fmla="*/ 16355 w 19719"/>
                <a:gd name="connsiteY5" fmla="*/ 7157 h 55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9" h="550214">
                  <a:moveTo>
                    <a:pt x="16355" y="7157"/>
                  </a:moveTo>
                  <a:cubicBezTo>
                    <a:pt x="19001" y="44728"/>
                    <a:pt x="15826" y="275445"/>
                    <a:pt x="16355" y="365932"/>
                  </a:cubicBezTo>
                  <a:cubicBezTo>
                    <a:pt x="16884" y="456419"/>
                    <a:pt x="20588" y="554315"/>
                    <a:pt x="19530" y="550082"/>
                  </a:cubicBezTo>
                  <a:cubicBezTo>
                    <a:pt x="18472" y="545849"/>
                    <a:pt x="13180" y="408794"/>
                    <a:pt x="10005" y="340532"/>
                  </a:cubicBezTo>
                  <a:cubicBezTo>
                    <a:pt x="6830" y="272270"/>
                    <a:pt x="-2166" y="191307"/>
                    <a:pt x="480" y="140507"/>
                  </a:cubicBezTo>
                  <a:cubicBezTo>
                    <a:pt x="3126" y="89707"/>
                    <a:pt x="13709" y="-30414"/>
                    <a:pt x="16355" y="71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 553">
              <a:extLst>
                <a:ext uri="{FF2B5EF4-FFF2-40B4-BE49-F238E27FC236}">
                  <a16:creationId xmlns:a16="http://schemas.microsoft.com/office/drawing/2014/main" id="{CF5298D8-80E7-E83C-14C2-2F2AC84B31DD}"/>
                </a:ext>
              </a:extLst>
            </p:cNvPr>
            <p:cNvSpPr/>
            <p:nvPr/>
          </p:nvSpPr>
          <p:spPr>
            <a:xfrm>
              <a:off x="4276725" y="3622362"/>
              <a:ext cx="31783" cy="714184"/>
            </a:xfrm>
            <a:custGeom>
              <a:avLst/>
              <a:gdLst>
                <a:gd name="connsiteX0" fmla="*/ 31750 w 31783"/>
                <a:gd name="connsiteY0" fmla="*/ 313 h 714184"/>
                <a:gd name="connsiteX1" fmla="*/ 6350 w 31783"/>
                <a:gd name="connsiteY1" fmla="*/ 254313 h 714184"/>
                <a:gd name="connsiteX2" fmla="*/ 19050 w 31783"/>
                <a:gd name="connsiteY2" fmla="*/ 711513 h 714184"/>
                <a:gd name="connsiteX3" fmla="*/ 19050 w 31783"/>
                <a:gd name="connsiteY3" fmla="*/ 432113 h 714184"/>
                <a:gd name="connsiteX4" fmla="*/ 0 w 31783"/>
                <a:gd name="connsiteY4" fmla="*/ 206688 h 714184"/>
                <a:gd name="connsiteX5" fmla="*/ 31750 w 31783"/>
                <a:gd name="connsiteY5" fmla="*/ 313 h 71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3" h="714184">
                  <a:moveTo>
                    <a:pt x="31750" y="313"/>
                  </a:moveTo>
                  <a:cubicBezTo>
                    <a:pt x="32808" y="8250"/>
                    <a:pt x="8467" y="135780"/>
                    <a:pt x="6350" y="254313"/>
                  </a:cubicBezTo>
                  <a:cubicBezTo>
                    <a:pt x="4233" y="372846"/>
                    <a:pt x="16933" y="681880"/>
                    <a:pt x="19050" y="711513"/>
                  </a:cubicBezTo>
                  <a:cubicBezTo>
                    <a:pt x="21167" y="741146"/>
                    <a:pt x="22225" y="516250"/>
                    <a:pt x="19050" y="432113"/>
                  </a:cubicBezTo>
                  <a:cubicBezTo>
                    <a:pt x="15875" y="347976"/>
                    <a:pt x="0" y="276009"/>
                    <a:pt x="0" y="206688"/>
                  </a:cubicBezTo>
                  <a:cubicBezTo>
                    <a:pt x="0" y="137367"/>
                    <a:pt x="30692" y="-7624"/>
                    <a:pt x="31750" y="3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 554">
              <a:extLst>
                <a:ext uri="{FF2B5EF4-FFF2-40B4-BE49-F238E27FC236}">
                  <a16:creationId xmlns:a16="http://schemas.microsoft.com/office/drawing/2014/main" id="{E4B45405-E6A6-D79C-86E2-1DFD418F63A1}"/>
                </a:ext>
              </a:extLst>
            </p:cNvPr>
            <p:cNvSpPr/>
            <p:nvPr/>
          </p:nvSpPr>
          <p:spPr>
            <a:xfrm>
              <a:off x="4355082" y="3648073"/>
              <a:ext cx="40779" cy="933458"/>
            </a:xfrm>
            <a:custGeom>
              <a:avLst/>
              <a:gdLst>
                <a:gd name="connsiteX0" fmla="*/ 10543 w 40779"/>
                <a:gd name="connsiteY0" fmla="*/ 2 h 933458"/>
                <a:gd name="connsiteX1" fmla="*/ 32768 w 40779"/>
                <a:gd name="connsiteY1" fmla="*/ 460377 h 933458"/>
                <a:gd name="connsiteX2" fmla="*/ 35943 w 40779"/>
                <a:gd name="connsiteY2" fmla="*/ 428627 h 933458"/>
                <a:gd name="connsiteX3" fmla="*/ 39118 w 40779"/>
                <a:gd name="connsiteY3" fmla="*/ 815977 h 933458"/>
                <a:gd name="connsiteX4" fmla="*/ 7368 w 40779"/>
                <a:gd name="connsiteY4" fmla="*/ 933452 h 933458"/>
                <a:gd name="connsiteX5" fmla="*/ 1018 w 40779"/>
                <a:gd name="connsiteY5" fmla="*/ 812802 h 933458"/>
                <a:gd name="connsiteX6" fmla="*/ 23243 w 40779"/>
                <a:gd name="connsiteY6" fmla="*/ 466727 h 933458"/>
                <a:gd name="connsiteX7" fmla="*/ 10543 w 40779"/>
                <a:gd name="connsiteY7" fmla="*/ 2 h 93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9" h="933458">
                  <a:moveTo>
                    <a:pt x="10543" y="2"/>
                  </a:moveTo>
                  <a:cubicBezTo>
                    <a:pt x="12131" y="-1056"/>
                    <a:pt x="28535" y="388940"/>
                    <a:pt x="32768" y="460377"/>
                  </a:cubicBezTo>
                  <a:cubicBezTo>
                    <a:pt x="37001" y="531814"/>
                    <a:pt x="34885" y="369360"/>
                    <a:pt x="35943" y="428627"/>
                  </a:cubicBezTo>
                  <a:cubicBezTo>
                    <a:pt x="37001" y="487894"/>
                    <a:pt x="43880" y="731840"/>
                    <a:pt x="39118" y="815977"/>
                  </a:cubicBezTo>
                  <a:cubicBezTo>
                    <a:pt x="34356" y="900114"/>
                    <a:pt x="13718" y="933981"/>
                    <a:pt x="7368" y="933452"/>
                  </a:cubicBezTo>
                  <a:cubicBezTo>
                    <a:pt x="1018" y="932923"/>
                    <a:pt x="-1628" y="890589"/>
                    <a:pt x="1018" y="812802"/>
                  </a:cubicBezTo>
                  <a:cubicBezTo>
                    <a:pt x="3664" y="735015"/>
                    <a:pt x="20597" y="596373"/>
                    <a:pt x="23243" y="466727"/>
                  </a:cubicBezTo>
                  <a:cubicBezTo>
                    <a:pt x="25889" y="337081"/>
                    <a:pt x="8955" y="1060"/>
                    <a:pt x="10543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 555">
              <a:extLst>
                <a:ext uri="{FF2B5EF4-FFF2-40B4-BE49-F238E27FC236}">
                  <a16:creationId xmlns:a16="http://schemas.microsoft.com/office/drawing/2014/main" id="{95A1A187-4F21-006D-C36E-7005FFD0BE6D}"/>
                </a:ext>
              </a:extLst>
            </p:cNvPr>
            <p:cNvSpPr/>
            <p:nvPr/>
          </p:nvSpPr>
          <p:spPr>
            <a:xfrm>
              <a:off x="4263934" y="4041221"/>
              <a:ext cx="47809" cy="1241165"/>
            </a:xfrm>
            <a:custGeom>
              <a:avLst/>
              <a:gdLst>
                <a:gd name="connsiteX0" fmla="*/ 91 w 47809"/>
                <a:gd name="connsiteY0" fmla="*/ 6904 h 1241165"/>
                <a:gd name="connsiteX1" fmla="*/ 12791 w 47809"/>
                <a:gd name="connsiteY1" fmla="*/ 610154 h 1241165"/>
                <a:gd name="connsiteX2" fmla="*/ 12791 w 47809"/>
                <a:gd name="connsiteY2" fmla="*/ 540304 h 1241165"/>
                <a:gd name="connsiteX3" fmla="*/ 15966 w 47809"/>
                <a:gd name="connsiteY3" fmla="*/ 943529 h 1241165"/>
                <a:gd name="connsiteX4" fmla="*/ 47716 w 47809"/>
                <a:gd name="connsiteY4" fmla="*/ 645079 h 1241165"/>
                <a:gd name="connsiteX5" fmla="*/ 25491 w 47809"/>
                <a:gd name="connsiteY5" fmla="*/ 1235629 h 1241165"/>
                <a:gd name="connsiteX6" fmla="*/ 19141 w 47809"/>
                <a:gd name="connsiteY6" fmla="*/ 905429 h 1241165"/>
                <a:gd name="connsiteX7" fmla="*/ 6441 w 47809"/>
                <a:gd name="connsiteY7" fmla="*/ 321229 h 1241165"/>
                <a:gd name="connsiteX8" fmla="*/ 91 w 47809"/>
                <a:gd name="connsiteY8" fmla="*/ 6904 h 124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09" h="1241165">
                  <a:moveTo>
                    <a:pt x="91" y="6904"/>
                  </a:moveTo>
                  <a:cubicBezTo>
                    <a:pt x="1149" y="55058"/>
                    <a:pt x="10674" y="521254"/>
                    <a:pt x="12791" y="610154"/>
                  </a:cubicBezTo>
                  <a:cubicBezTo>
                    <a:pt x="14908" y="699054"/>
                    <a:pt x="12262" y="484742"/>
                    <a:pt x="12791" y="540304"/>
                  </a:cubicBezTo>
                  <a:cubicBezTo>
                    <a:pt x="13320" y="595866"/>
                    <a:pt x="10145" y="926067"/>
                    <a:pt x="15966" y="943529"/>
                  </a:cubicBezTo>
                  <a:cubicBezTo>
                    <a:pt x="21787" y="960991"/>
                    <a:pt x="46129" y="596396"/>
                    <a:pt x="47716" y="645079"/>
                  </a:cubicBezTo>
                  <a:cubicBezTo>
                    <a:pt x="49303" y="693762"/>
                    <a:pt x="30254" y="1192237"/>
                    <a:pt x="25491" y="1235629"/>
                  </a:cubicBezTo>
                  <a:cubicBezTo>
                    <a:pt x="20729" y="1279021"/>
                    <a:pt x="22316" y="1057829"/>
                    <a:pt x="19141" y="905429"/>
                  </a:cubicBezTo>
                  <a:cubicBezTo>
                    <a:pt x="15966" y="753029"/>
                    <a:pt x="5383" y="469396"/>
                    <a:pt x="6441" y="321229"/>
                  </a:cubicBezTo>
                  <a:cubicBezTo>
                    <a:pt x="7499" y="173062"/>
                    <a:pt x="-967" y="-41250"/>
                    <a:pt x="91" y="69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 556">
              <a:extLst>
                <a:ext uri="{FF2B5EF4-FFF2-40B4-BE49-F238E27FC236}">
                  <a16:creationId xmlns:a16="http://schemas.microsoft.com/office/drawing/2014/main" id="{06EFA303-2430-7193-0C07-DA8C7D8E27EB}"/>
                </a:ext>
              </a:extLst>
            </p:cNvPr>
            <p:cNvSpPr/>
            <p:nvPr/>
          </p:nvSpPr>
          <p:spPr>
            <a:xfrm>
              <a:off x="4359171" y="4559011"/>
              <a:ext cx="31923" cy="827160"/>
            </a:xfrm>
            <a:custGeom>
              <a:avLst/>
              <a:gdLst>
                <a:gd name="connsiteX0" fmla="*/ 104 w 31923"/>
                <a:gd name="connsiteY0" fmla="*/ 289 h 827160"/>
                <a:gd name="connsiteX1" fmla="*/ 25504 w 31923"/>
                <a:gd name="connsiteY1" fmla="*/ 349539 h 827160"/>
                <a:gd name="connsiteX2" fmla="*/ 31854 w 31923"/>
                <a:gd name="connsiteY2" fmla="*/ 320964 h 827160"/>
                <a:gd name="connsiteX3" fmla="*/ 28679 w 31923"/>
                <a:gd name="connsiteY3" fmla="*/ 520989 h 827160"/>
                <a:gd name="connsiteX4" fmla="*/ 25504 w 31923"/>
                <a:gd name="connsiteY4" fmla="*/ 825789 h 827160"/>
                <a:gd name="connsiteX5" fmla="*/ 9629 w 31923"/>
                <a:gd name="connsiteY5" fmla="*/ 619414 h 827160"/>
                <a:gd name="connsiteX6" fmla="*/ 15979 w 31923"/>
                <a:gd name="connsiteY6" fmla="*/ 295564 h 827160"/>
                <a:gd name="connsiteX7" fmla="*/ 104 w 31923"/>
                <a:gd name="connsiteY7" fmla="*/ 289 h 82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23" h="827160">
                  <a:moveTo>
                    <a:pt x="104" y="289"/>
                  </a:moveTo>
                  <a:cubicBezTo>
                    <a:pt x="1691" y="9285"/>
                    <a:pt x="20212" y="296093"/>
                    <a:pt x="25504" y="349539"/>
                  </a:cubicBezTo>
                  <a:cubicBezTo>
                    <a:pt x="30796" y="402985"/>
                    <a:pt x="31325" y="292389"/>
                    <a:pt x="31854" y="320964"/>
                  </a:cubicBezTo>
                  <a:cubicBezTo>
                    <a:pt x="32383" y="349539"/>
                    <a:pt x="29737" y="436852"/>
                    <a:pt x="28679" y="520989"/>
                  </a:cubicBezTo>
                  <a:cubicBezTo>
                    <a:pt x="27621" y="605126"/>
                    <a:pt x="28679" y="809385"/>
                    <a:pt x="25504" y="825789"/>
                  </a:cubicBezTo>
                  <a:cubicBezTo>
                    <a:pt x="22329" y="842193"/>
                    <a:pt x="11216" y="707785"/>
                    <a:pt x="9629" y="619414"/>
                  </a:cubicBezTo>
                  <a:cubicBezTo>
                    <a:pt x="8042" y="531043"/>
                    <a:pt x="16508" y="396635"/>
                    <a:pt x="15979" y="295564"/>
                  </a:cubicBezTo>
                  <a:cubicBezTo>
                    <a:pt x="15450" y="194493"/>
                    <a:pt x="-1483" y="-8707"/>
                    <a:pt x="104" y="2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 557">
              <a:extLst>
                <a:ext uri="{FF2B5EF4-FFF2-40B4-BE49-F238E27FC236}">
                  <a16:creationId xmlns:a16="http://schemas.microsoft.com/office/drawing/2014/main" id="{DE1CAE77-A97B-6427-4E20-1FFC617033E4}"/>
                </a:ext>
              </a:extLst>
            </p:cNvPr>
            <p:cNvSpPr/>
            <p:nvPr/>
          </p:nvSpPr>
          <p:spPr>
            <a:xfrm>
              <a:off x="4371602" y="4500415"/>
              <a:ext cx="48452" cy="521422"/>
            </a:xfrm>
            <a:custGeom>
              <a:avLst/>
              <a:gdLst>
                <a:gd name="connsiteX0" fmla="*/ 28948 w 48452"/>
                <a:gd name="connsiteY0" fmla="*/ 14435 h 521422"/>
                <a:gd name="connsiteX1" fmla="*/ 47998 w 48452"/>
                <a:gd name="connsiteY1" fmla="*/ 503385 h 521422"/>
                <a:gd name="connsiteX2" fmla="*/ 41648 w 48452"/>
                <a:gd name="connsiteY2" fmla="*/ 389085 h 521422"/>
                <a:gd name="connsiteX3" fmla="*/ 32123 w 48452"/>
                <a:gd name="connsiteY3" fmla="*/ 131910 h 521422"/>
                <a:gd name="connsiteX4" fmla="*/ 19423 w 48452"/>
                <a:gd name="connsiteY4" fmla="*/ 170010 h 521422"/>
                <a:gd name="connsiteX5" fmla="*/ 13073 w 48452"/>
                <a:gd name="connsiteY5" fmla="*/ 119210 h 521422"/>
                <a:gd name="connsiteX6" fmla="*/ 373 w 48452"/>
                <a:gd name="connsiteY6" fmla="*/ 128735 h 521422"/>
                <a:gd name="connsiteX7" fmla="*/ 28948 w 48452"/>
                <a:gd name="connsiteY7" fmla="*/ 14435 h 52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52" h="521422">
                  <a:moveTo>
                    <a:pt x="28948" y="14435"/>
                  </a:moveTo>
                  <a:cubicBezTo>
                    <a:pt x="36885" y="76877"/>
                    <a:pt x="45881" y="440943"/>
                    <a:pt x="47998" y="503385"/>
                  </a:cubicBezTo>
                  <a:cubicBezTo>
                    <a:pt x="50115" y="565827"/>
                    <a:pt x="44294" y="450997"/>
                    <a:pt x="41648" y="389085"/>
                  </a:cubicBezTo>
                  <a:cubicBezTo>
                    <a:pt x="39002" y="327173"/>
                    <a:pt x="35827" y="168422"/>
                    <a:pt x="32123" y="131910"/>
                  </a:cubicBezTo>
                  <a:cubicBezTo>
                    <a:pt x="28419" y="95398"/>
                    <a:pt x="22598" y="172127"/>
                    <a:pt x="19423" y="170010"/>
                  </a:cubicBezTo>
                  <a:cubicBezTo>
                    <a:pt x="16248" y="167893"/>
                    <a:pt x="16248" y="126089"/>
                    <a:pt x="13073" y="119210"/>
                  </a:cubicBezTo>
                  <a:cubicBezTo>
                    <a:pt x="9898" y="112331"/>
                    <a:pt x="-2273" y="146198"/>
                    <a:pt x="373" y="128735"/>
                  </a:cubicBezTo>
                  <a:cubicBezTo>
                    <a:pt x="3019" y="111272"/>
                    <a:pt x="21011" y="-48007"/>
                    <a:pt x="28948" y="14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 558">
              <a:extLst>
                <a:ext uri="{FF2B5EF4-FFF2-40B4-BE49-F238E27FC236}">
                  <a16:creationId xmlns:a16="http://schemas.microsoft.com/office/drawing/2014/main" id="{76664E7F-7411-60EA-9E9F-ED7AB6DFA2CA}"/>
                </a:ext>
              </a:extLst>
            </p:cNvPr>
            <p:cNvSpPr/>
            <p:nvPr/>
          </p:nvSpPr>
          <p:spPr>
            <a:xfrm>
              <a:off x="4251325" y="4978399"/>
              <a:ext cx="16307" cy="322779"/>
            </a:xfrm>
            <a:custGeom>
              <a:avLst/>
              <a:gdLst>
                <a:gd name="connsiteX0" fmla="*/ 3175 w 16307"/>
                <a:gd name="connsiteY0" fmla="*/ 1 h 322779"/>
                <a:gd name="connsiteX1" fmla="*/ 12700 w 16307"/>
                <a:gd name="connsiteY1" fmla="*/ 152401 h 322779"/>
                <a:gd name="connsiteX2" fmla="*/ 0 w 16307"/>
                <a:gd name="connsiteY2" fmla="*/ 317501 h 322779"/>
                <a:gd name="connsiteX3" fmla="*/ 12700 w 16307"/>
                <a:gd name="connsiteY3" fmla="*/ 269876 h 322779"/>
                <a:gd name="connsiteX4" fmla="*/ 15875 w 16307"/>
                <a:gd name="connsiteY4" fmla="*/ 149226 h 322779"/>
                <a:gd name="connsiteX5" fmla="*/ 3175 w 16307"/>
                <a:gd name="connsiteY5" fmla="*/ 1 h 3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7" h="322779">
                  <a:moveTo>
                    <a:pt x="3175" y="1"/>
                  </a:moveTo>
                  <a:cubicBezTo>
                    <a:pt x="2646" y="530"/>
                    <a:pt x="13229" y="99484"/>
                    <a:pt x="12700" y="152401"/>
                  </a:cubicBezTo>
                  <a:cubicBezTo>
                    <a:pt x="12171" y="205318"/>
                    <a:pt x="0" y="297922"/>
                    <a:pt x="0" y="317501"/>
                  </a:cubicBezTo>
                  <a:cubicBezTo>
                    <a:pt x="0" y="337080"/>
                    <a:pt x="10054" y="297922"/>
                    <a:pt x="12700" y="269876"/>
                  </a:cubicBezTo>
                  <a:cubicBezTo>
                    <a:pt x="15346" y="241830"/>
                    <a:pt x="12700" y="188384"/>
                    <a:pt x="15875" y="149226"/>
                  </a:cubicBezTo>
                  <a:cubicBezTo>
                    <a:pt x="19050" y="110068"/>
                    <a:pt x="3704" y="-528"/>
                    <a:pt x="3175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 559">
              <a:extLst>
                <a:ext uri="{FF2B5EF4-FFF2-40B4-BE49-F238E27FC236}">
                  <a16:creationId xmlns:a16="http://schemas.microsoft.com/office/drawing/2014/main" id="{4A624087-8B77-9262-31C0-F09EAF1C71CE}"/>
                </a:ext>
              </a:extLst>
            </p:cNvPr>
            <p:cNvSpPr/>
            <p:nvPr/>
          </p:nvSpPr>
          <p:spPr>
            <a:xfrm>
              <a:off x="4238299" y="4980925"/>
              <a:ext cx="20065" cy="350558"/>
            </a:xfrm>
            <a:custGeom>
              <a:avLst/>
              <a:gdLst>
                <a:gd name="connsiteX0" fmla="*/ 13026 w 20065"/>
                <a:gd name="connsiteY0" fmla="*/ 650 h 350558"/>
                <a:gd name="connsiteX1" fmla="*/ 6676 w 20065"/>
                <a:gd name="connsiteY1" fmla="*/ 162575 h 350558"/>
                <a:gd name="connsiteX2" fmla="*/ 19376 w 20065"/>
                <a:gd name="connsiteY2" fmla="*/ 349900 h 350558"/>
                <a:gd name="connsiteX3" fmla="*/ 16201 w 20065"/>
                <a:gd name="connsiteY3" fmla="*/ 222900 h 350558"/>
                <a:gd name="connsiteX4" fmla="*/ 19376 w 20065"/>
                <a:gd name="connsiteY4" fmla="*/ 175275 h 350558"/>
                <a:gd name="connsiteX5" fmla="*/ 326 w 20065"/>
                <a:gd name="connsiteY5" fmla="*/ 108600 h 350558"/>
                <a:gd name="connsiteX6" fmla="*/ 13026 w 20065"/>
                <a:gd name="connsiteY6" fmla="*/ 650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5" h="350558">
                  <a:moveTo>
                    <a:pt x="13026" y="650"/>
                  </a:moveTo>
                  <a:cubicBezTo>
                    <a:pt x="14084" y="9646"/>
                    <a:pt x="5618" y="104367"/>
                    <a:pt x="6676" y="162575"/>
                  </a:cubicBezTo>
                  <a:cubicBezTo>
                    <a:pt x="7734" y="220783"/>
                    <a:pt x="17789" y="339846"/>
                    <a:pt x="19376" y="349900"/>
                  </a:cubicBezTo>
                  <a:cubicBezTo>
                    <a:pt x="20963" y="359954"/>
                    <a:pt x="16201" y="252004"/>
                    <a:pt x="16201" y="222900"/>
                  </a:cubicBezTo>
                  <a:cubicBezTo>
                    <a:pt x="16201" y="193796"/>
                    <a:pt x="22022" y="194325"/>
                    <a:pt x="19376" y="175275"/>
                  </a:cubicBezTo>
                  <a:cubicBezTo>
                    <a:pt x="16730" y="156225"/>
                    <a:pt x="2972" y="138762"/>
                    <a:pt x="326" y="108600"/>
                  </a:cubicBezTo>
                  <a:cubicBezTo>
                    <a:pt x="-2320" y="78438"/>
                    <a:pt x="11968" y="-8346"/>
                    <a:pt x="13026" y="6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 560">
              <a:extLst>
                <a:ext uri="{FF2B5EF4-FFF2-40B4-BE49-F238E27FC236}">
                  <a16:creationId xmlns:a16="http://schemas.microsoft.com/office/drawing/2014/main" id="{C8477A67-3C1B-9FE1-E84B-790F47D8E771}"/>
                </a:ext>
              </a:extLst>
            </p:cNvPr>
            <p:cNvSpPr/>
            <p:nvPr/>
          </p:nvSpPr>
          <p:spPr>
            <a:xfrm>
              <a:off x="4279900" y="5235240"/>
              <a:ext cx="19050" cy="491394"/>
            </a:xfrm>
            <a:custGeom>
              <a:avLst/>
              <a:gdLst>
                <a:gd name="connsiteX0" fmla="*/ 6350 w 19050"/>
                <a:gd name="connsiteY0" fmla="*/ 335 h 491394"/>
                <a:gd name="connsiteX1" fmla="*/ 0 w 19050"/>
                <a:gd name="connsiteY1" fmla="*/ 216235 h 491394"/>
                <a:gd name="connsiteX2" fmla="*/ 6350 w 19050"/>
                <a:gd name="connsiteY2" fmla="*/ 486110 h 491394"/>
                <a:gd name="connsiteX3" fmla="*/ 3175 w 19050"/>
                <a:gd name="connsiteY3" fmla="*/ 378160 h 491394"/>
                <a:gd name="connsiteX4" fmla="*/ 19050 w 19050"/>
                <a:gd name="connsiteY4" fmla="*/ 171785 h 491394"/>
                <a:gd name="connsiteX5" fmla="*/ 6350 w 19050"/>
                <a:gd name="connsiteY5" fmla="*/ 335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491394">
                  <a:moveTo>
                    <a:pt x="6350" y="335"/>
                  </a:moveTo>
                  <a:cubicBezTo>
                    <a:pt x="3175" y="7743"/>
                    <a:pt x="0" y="135273"/>
                    <a:pt x="0" y="216235"/>
                  </a:cubicBezTo>
                  <a:cubicBezTo>
                    <a:pt x="0" y="297197"/>
                    <a:pt x="5821" y="459123"/>
                    <a:pt x="6350" y="486110"/>
                  </a:cubicBezTo>
                  <a:cubicBezTo>
                    <a:pt x="6879" y="513097"/>
                    <a:pt x="1058" y="430547"/>
                    <a:pt x="3175" y="378160"/>
                  </a:cubicBezTo>
                  <a:cubicBezTo>
                    <a:pt x="5292" y="325773"/>
                    <a:pt x="19050" y="233697"/>
                    <a:pt x="19050" y="171785"/>
                  </a:cubicBezTo>
                  <a:cubicBezTo>
                    <a:pt x="19050" y="109873"/>
                    <a:pt x="9525" y="-7073"/>
                    <a:pt x="6350" y="3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 561">
              <a:extLst>
                <a:ext uri="{FF2B5EF4-FFF2-40B4-BE49-F238E27FC236}">
                  <a16:creationId xmlns:a16="http://schemas.microsoft.com/office/drawing/2014/main" id="{8DE093E5-941B-3599-C346-66217A09B181}"/>
                </a:ext>
              </a:extLst>
            </p:cNvPr>
            <p:cNvSpPr/>
            <p:nvPr/>
          </p:nvSpPr>
          <p:spPr>
            <a:xfrm>
              <a:off x="4391025" y="4937121"/>
              <a:ext cx="22225" cy="501660"/>
            </a:xfrm>
            <a:custGeom>
              <a:avLst/>
              <a:gdLst>
                <a:gd name="connsiteX0" fmla="*/ 12700 w 22225"/>
                <a:gd name="connsiteY0" fmla="*/ 4 h 501660"/>
                <a:gd name="connsiteX1" fmla="*/ 22225 w 22225"/>
                <a:gd name="connsiteY1" fmla="*/ 288929 h 501660"/>
                <a:gd name="connsiteX2" fmla="*/ 12700 w 22225"/>
                <a:gd name="connsiteY2" fmla="*/ 501654 h 501660"/>
                <a:gd name="connsiteX3" fmla="*/ 0 w 22225"/>
                <a:gd name="connsiteY3" fmla="*/ 295279 h 501660"/>
                <a:gd name="connsiteX4" fmla="*/ 12700 w 22225"/>
                <a:gd name="connsiteY4" fmla="*/ 4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" h="501660">
                  <a:moveTo>
                    <a:pt x="12700" y="4"/>
                  </a:moveTo>
                  <a:cubicBezTo>
                    <a:pt x="16404" y="-1054"/>
                    <a:pt x="22225" y="205321"/>
                    <a:pt x="22225" y="288929"/>
                  </a:cubicBezTo>
                  <a:cubicBezTo>
                    <a:pt x="22225" y="372537"/>
                    <a:pt x="16404" y="500596"/>
                    <a:pt x="12700" y="501654"/>
                  </a:cubicBezTo>
                  <a:cubicBezTo>
                    <a:pt x="8996" y="502712"/>
                    <a:pt x="0" y="374125"/>
                    <a:pt x="0" y="295279"/>
                  </a:cubicBezTo>
                  <a:cubicBezTo>
                    <a:pt x="0" y="216433"/>
                    <a:pt x="8996" y="1062"/>
                    <a:pt x="1270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 562">
              <a:extLst>
                <a:ext uri="{FF2B5EF4-FFF2-40B4-BE49-F238E27FC236}">
                  <a16:creationId xmlns:a16="http://schemas.microsoft.com/office/drawing/2014/main" id="{3014593F-DF6F-D76B-3D98-CF3B3000BEAD}"/>
                </a:ext>
              </a:extLst>
            </p:cNvPr>
            <p:cNvSpPr/>
            <p:nvPr/>
          </p:nvSpPr>
          <p:spPr>
            <a:xfrm>
              <a:off x="4389379" y="5467338"/>
              <a:ext cx="24078" cy="498142"/>
            </a:xfrm>
            <a:custGeom>
              <a:avLst/>
              <a:gdLst>
                <a:gd name="connsiteX0" fmla="*/ 11171 w 24078"/>
                <a:gd name="connsiteY0" fmla="*/ 12 h 498142"/>
                <a:gd name="connsiteX1" fmla="*/ 23871 w 24078"/>
                <a:gd name="connsiteY1" fmla="*/ 168287 h 498142"/>
                <a:gd name="connsiteX2" fmla="*/ 1646 w 24078"/>
                <a:gd name="connsiteY2" fmla="*/ 142887 h 498142"/>
                <a:gd name="connsiteX3" fmla="*/ 1646 w 24078"/>
                <a:gd name="connsiteY3" fmla="*/ 250837 h 498142"/>
                <a:gd name="connsiteX4" fmla="*/ 1646 w 24078"/>
                <a:gd name="connsiteY4" fmla="*/ 225437 h 498142"/>
                <a:gd name="connsiteX5" fmla="*/ 14346 w 24078"/>
                <a:gd name="connsiteY5" fmla="*/ 495312 h 498142"/>
                <a:gd name="connsiteX6" fmla="*/ 7996 w 24078"/>
                <a:gd name="connsiteY6" fmla="*/ 355612 h 498142"/>
                <a:gd name="connsiteX7" fmla="*/ 23871 w 24078"/>
                <a:gd name="connsiteY7" fmla="*/ 177812 h 498142"/>
                <a:gd name="connsiteX8" fmla="*/ 11171 w 24078"/>
                <a:gd name="connsiteY8" fmla="*/ 12 h 49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78" h="498142">
                  <a:moveTo>
                    <a:pt x="11171" y="12"/>
                  </a:moveTo>
                  <a:cubicBezTo>
                    <a:pt x="11171" y="-1575"/>
                    <a:pt x="25459" y="144474"/>
                    <a:pt x="23871" y="168287"/>
                  </a:cubicBezTo>
                  <a:cubicBezTo>
                    <a:pt x="22283" y="192100"/>
                    <a:pt x="5350" y="129129"/>
                    <a:pt x="1646" y="142887"/>
                  </a:cubicBezTo>
                  <a:cubicBezTo>
                    <a:pt x="-2058" y="156645"/>
                    <a:pt x="1646" y="250837"/>
                    <a:pt x="1646" y="250837"/>
                  </a:cubicBezTo>
                  <a:cubicBezTo>
                    <a:pt x="1646" y="264595"/>
                    <a:pt x="-471" y="184691"/>
                    <a:pt x="1646" y="225437"/>
                  </a:cubicBezTo>
                  <a:cubicBezTo>
                    <a:pt x="3763" y="266183"/>
                    <a:pt x="13288" y="473616"/>
                    <a:pt x="14346" y="495312"/>
                  </a:cubicBezTo>
                  <a:cubicBezTo>
                    <a:pt x="15404" y="517008"/>
                    <a:pt x="6409" y="408529"/>
                    <a:pt x="7996" y="355612"/>
                  </a:cubicBezTo>
                  <a:cubicBezTo>
                    <a:pt x="9583" y="302695"/>
                    <a:pt x="21754" y="232845"/>
                    <a:pt x="23871" y="177812"/>
                  </a:cubicBezTo>
                  <a:cubicBezTo>
                    <a:pt x="25988" y="122779"/>
                    <a:pt x="11171" y="1599"/>
                    <a:pt x="11171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 563">
              <a:extLst>
                <a:ext uri="{FF2B5EF4-FFF2-40B4-BE49-F238E27FC236}">
                  <a16:creationId xmlns:a16="http://schemas.microsoft.com/office/drawing/2014/main" id="{A138210C-3E5B-4753-CA19-1F1D1492B529}"/>
                </a:ext>
              </a:extLst>
            </p:cNvPr>
            <p:cNvSpPr/>
            <p:nvPr/>
          </p:nvSpPr>
          <p:spPr>
            <a:xfrm>
              <a:off x="4333862" y="5444959"/>
              <a:ext cx="71612" cy="527265"/>
            </a:xfrm>
            <a:custGeom>
              <a:avLst/>
              <a:gdLst>
                <a:gd name="connsiteX0" fmla="*/ 57163 w 71612"/>
                <a:gd name="connsiteY0" fmla="*/ 166 h 527265"/>
                <a:gd name="connsiteX1" fmla="*/ 44463 w 71612"/>
                <a:gd name="connsiteY1" fmla="*/ 158916 h 527265"/>
                <a:gd name="connsiteX2" fmla="*/ 34938 w 71612"/>
                <a:gd name="connsiteY2" fmla="*/ 155741 h 527265"/>
                <a:gd name="connsiteX3" fmla="*/ 12713 w 71612"/>
                <a:gd name="connsiteY3" fmla="*/ 187491 h 527265"/>
                <a:gd name="connsiteX4" fmla="*/ 6363 w 71612"/>
                <a:gd name="connsiteY4" fmla="*/ 228766 h 527265"/>
                <a:gd name="connsiteX5" fmla="*/ 15888 w 71612"/>
                <a:gd name="connsiteY5" fmla="*/ 425616 h 527265"/>
                <a:gd name="connsiteX6" fmla="*/ 15888 w 71612"/>
                <a:gd name="connsiteY6" fmla="*/ 377991 h 527265"/>
                <a:gd name="connsiteX7" fmla="*/ 63513 w 71612"/>
                <a:gd name="connsiteY7" fmla="*/ 524041 h 527265"/>
                <a:gd name="connsiteX8" fmla="*/ 13 w 71612"/>
                <a:gd name="connsiteY8" fmla="*/ 212891 h 527265"/>
                <a:gd name="connsiteX9" fmla="*/ 69863 w 71612"/>
                <a:gd name="connsiteY9" fmla="*/ 85891 h 527265"/>
                <a:gd name="connsiteX10" fmla="*/ 50813 w 71612"/>
                <a:gd name="connsiteY10" fmla="*/ 127166 h 527265"/>
                <a:gd name="connsiteX11" fmla="*/ 57163 w 71612"/>
                <a:gd name="connsiteY11" fmla="*/ 166 h 52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12" h="527265">
                  <a:moveTo>
                    <a:pt x="57163" y="166"/>
                  </a:moveTo>
                  <a:cubicBezTo>
                    <a:pt x="56105" y="5457"/>
                    <a:pt x="48167" y="132987"/>
                    <a:pt x="44463" y="158916"/>
                  </a:cubicBezTo>
                  <a:cubicBezTo>
                    <a:pt x="40759" y="184845"/>
                    <a:pt x="40230" y="150979"/>
                    <a:pt x="34938" y="155741"/>
                  </a:cubicBezTo>
                  <a:cubicBezTo>
                    <a:pt x="29646" y="160504"/>
                    <a:pt x="17475" y="175320"/>
                    <a:pt x="12713" y="187491"/>
                  </a:cubicBezTo>
                  <a:cubicBezTo>
                    <a:pt x="7951" y="199662"/>
                    <a:pt x="5834" y="189079"/>
                    <a:pt x="6363" y="228766"/>
                  </a:cubicBezTo>
                  <a:cubicBezTo>
                    <a:pt x="6892" y="268453"/>
                    <a:pt x="14300" y="400745"/>
                    <a:pt x="15888" y="425616"/>
                  </a:cubicBezTo>
                  <a:cubicBezTo>
                    <a:pt x="17475" y="450487"/>
                    <a:pt x="7950" y="361587"/>
                    <a:pt x="15888" y="377991"/>
                  </a:cubicBezTo>
                  <a:cubicBezTo>
                    <a:pt x="23825" y="394395"/>
                    <a:pt x="66159" y="551558"/>
                    <a:pt x="63513" y="524041"/>
                  </a:cubicBezTo>
                  <a:cubicBezTo>
                    <a:pt x="60867" y="496524"/>
                    <a:pt x="-1045" y="285916"/>
                    <a:pt x="13" y="212891"/>
                  </a:cubicBezTo>
                  <a:cubicBezTo>
                    <a:pt x="1071" y="139866"/>
                    <a:pt x="61396" y="100179"/>
                    <a:pt x="69863" y="85891"/>
                  </a:cubicBezTo>
                  <a:cubicBezTo>
                    <a:pt x="78330" y="71603"/>
                    <a:pt x="53459" y="136691"/>
                    <a:pt x="50813" y="127166"/>
                  </a:cubicBezTo>
                  <a:cubicBezTo>
                    <a:pt x="48167" y="117641"/>
                    <a:pt x="58221" y="-5125"/>
                    <a:pt x="57163" y="1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 564">
              <a:extLst>
                <a:ext uri="{FF2B5EF4-FFF2-40B4-BE49-F238E27FC236}">
                  <a16:creationId xmlns:a16="http://schemas.microsoft.com/office/drawing/2014/main" id="{006024F1-6156-3B90-21AD-D9918DF1B587}"/>
                </a:ext>
              </a:extLst>
            </p:cNvPr>
            <p:cNvSpPr/>
            <p:nvPr/>
          </p:nvSpPr>
          <p:spPr>
            <a:xfrm>
              <a:off x="4228896" y="5686425"/>
              <a:ext cx="43697" cy="316345"/>
            </a:xfrm>
            <a:custGeom>
              <a:avLst/>
              <a:gdLst>
                <a:gd name="connsiteX0" fmla="*/ 9729 w 43697"/>
                <a:gd name="connsiteY0" fmla="*/ 0 h 316345"/>
                <a:gd name="connsiteX1" fmla="*/ 35129 w 43697"/>
                <a:gd name="connsiteY1" fmla="*/ 146050 h 316345"/>
                <a:gd name="connsiteX2" fmla="*/ 41479 w 43697"/>
                <a:gd name="connsiteY2" fmla="*/ 133350 h 316345"/>
                <a:gd name="connsiteX3" fmla="*/ 204 w 43697"/>
                <a:gd name="connsiteY3" fmla="*/ 314325 h 316345"/>
                <a:gd name="connsiteX4" fmla="*/ 25604 w 43697"/>
                <a:gd name="connsiteY4" fmla="*/ 225425 h 316345"/>
                <a:gd name="connsiteX5" fmla="*/ 25604 w 43697"/>
                <a:gd name="connsiteY5" fmla="*/ 146050 h 316345"/>
                <a:gd name="connsiteX6" fmla="*/ 9729 w 43697"/>
                <a:gd name="connsiteY6" fmla="*/ 0 h 3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97" h="316345">
                  <a:moveTo>
                    <a:pt x="9729" y="0"/>
                  </a:moveTo>
                  <a:cubicBezTo>
                    <a:pt x="11316" y="0"/>
                    <a:pt x="29837" y="123825"/>
                    <a:pt x="35129" y="146050"/>
                  </a:cubicBezTo>
                  <a:cubicBezTo>
                    <a:pt x="40421" y="168275"/>
                    <a:pt x="47300" y="105304"/>
                    <a:pt x="41479" y="133350"/>
                  </a:cubicBezTo>
                  <a:cubicBezTo>
                    <a:pt x="35658" y="161396"/>
                    <a:pt x="2850" y="298979"/>
                    <a:pt x="204" y="314325"/>
                  </a:cubicBezTo>
                  <a:cubicBezTo>
                    <a:pt x="-2442" y="329671"/>
                    <a:pt x="21371" y="253471"/>
                    <a:pt x="25604" y="225425"/>
                  </a:cubicBezTo>
                  <a:cubicBezTo>
                    <a:pt x="29837" y="197379"/>
                    <a:pt x="28250" y="182562"/>
                    <a:pt x="25604" y="146050"/>
                  </a:cubicBezTo>
                  <a:cubicBezTo>
                    <a:pt x="22958" y="109538"/>
                    <a:pt x="8142" y="0"/>
                    <a:pt x="97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 565">
              <a:extLst>
                <a:ext uri="{FF2B5EF4-FFF2-40B4-BE49-F238E27FC236}">
                  <a16:creationId xmlns:a16="http://schemas.microsoft.com/office/drawing/2014/main" id="{50757148-EF65-F7A6-1375-307A6F35C116}"/>
                </a:ext>
              </a:extLst>
            </p:cNvPr>
            <p:cNvSpPr/>
            <p:nvPr/>
          </p:nvSpPr>
          <p:spPr>
            <a:xfrm>
              <a:off x="4283869" y="5986957"/>
              <a:ext cx="21443" cy="351931"/>
            </a:xfrm>
            <a:custGeom>
              <a:avLst/>
              <a:gdLst>
                <a:gd name="connsiteX0" fmla="*/ 2381 w 21443"/>
                <a:gd name="connsiteY0" fmla="*/ 7443 h 351931"/>
                <a:gd name="connsiteX1" fmla="*/ 2381 w 21443"/>
                <a:gd name="connsiteY1" fmla="*/ 350343 h 351931"/>
                <a:gd name="connsiteX2" fmla="*/ 21431 w 21443"/>
                <a:gd name="connsiteY2" fmla="*/ 131268 h 351931"/>
                <a:gd name="connsiteX3" fmla="*/ 2381 w 21443"/>
                <a:gd name="connsiteY3" fmla="*/ 7443 h 35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3" h="351931">
                  <a:moveTo>
                    <a:pt x="2381" y="7443"/>
                  </a:moveTo>
                  <a:cubicBezTo>
                    <a:pt x="-794" y="43955"/>
                    <a:pt x="-794" y="329706"/>
                    <a:pt x="2381" y="350343"/>
                  </a:cubicBezTo>
                  <a:cubicBezTo>
                    <a:pt x="5556" y="370981"/>
                    <a:pt x="20902" y="184714"/>
                    <a:pt x="21431" y="131268"/>
                  </a:cubicBezTo>
                  <a:cubicBezTo>
                    <a:pt x="21960" y="77822"/>
                    <a:pt x="5556" y="-29069"/>
                    <a:pt x="2381" y="74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 566">
              <a:extLst>
                <a:ext uri="{FF2B5EF4-FFF2-40B4-BE49-F238E27FC236}">
                  <a16:creationId xmlns:a16="http://schemas.microsoft.com/office/drawing/2014/main" id="{13226740-6ED9-F602-CA1B-7EB175AEB61F}"/>
                </a:ext>
              </a:extLst>
            </p:cNvPr>
            <p:cNvSpPr/>
            <p:nvPr/>
          </p:nvSpPr>
          <p:spPr>
            <a:xfrm>
              <a:off x="4330063" y="5881900"/>
              <a:ext cx="23204" cy="650751"/>
            </a:xfrm>
            <a:custGeom>
              <a:avLst/>
              <a:gdLst>
                <a:gd name="connsiteX0" fmla="*/ 16512 w 23204"/>
                <a:gd name="connsiteY0" fmla="*/ 36300 h 650751"/>
                <a:gd name="connsiteX1" fmla="*/ 637 w 23204"/>
                <a:gd name="connsiteY1" fmla="*/ 636375 h 650751"/>
                <a:gd name="connsiteX2" fmla="*/ 3812 w 23204"/>
                <a:gd name="connsiteY2" fmla="*/ 452225 h 650751"/>
                <a:gd name="connsiteX3" fmla="*/ 10162 w 23204"/>
                <a:gd name="connsiteY3" fmla="*/ 322050 h 650751"/>
                <a:gd name="connsiteX4" fmla="*/ 22862 w 23204"/>
                <a:gd name="connsiteY4" fmla="*/ 93450 h 650751"/>
                <a:gd name="connsiteX5" fmla="*/ 16512 w 23204"/>
                <a:gd name="connsiteY5" fmla="*/ 36300 h 65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4" h="650751">
                  <a:moveTo>
                    <a:pt x="16512" y="36300"/>
                  </a:moveTo>
                  <a:cubicBezTo>
                    <a:pt x="12808" y="126787"/>
                    <a:pt x="2754" y="567054"/>
                    <a:pt x="637" y="636375"/>
                  </a:cubicBezTo>
                  <a:cubicBezTo>
                    <a:pt x="-1480" y="705696"/>
                    <a:pt x="2225" y="504612"/>
                    <a:pt x="3812" y="452225"/>
                  </a:cubicBezTo>
                  <a:cubicBezTo>
                    <a:pt x="5399" y="399838"/>
                    <a:pt x="6987" y="381846"/>
                    <a:pt x="10162" y="322050"/>
                  </a:cubicBezTo>
                  <a:cubicBezTo>
                    <a:pt x="13337" y="262254"/>
                    <a:pt x="21275" y="139487"/>
                    <a:pt x="22862" y="93450"/>
                  </a:cubicBezTo>
                  <a:cubicBezTo>
                    <a:pt x="24449" y="47413"/>
                    <a:pt x="20216" y="-54187"/>
                    <a:pt x="16512" y="363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 567">
              <a:extLst>
                <a:ext uri="{FF2B5EF4-FFF2-40B4-BE49-F238E27FC236}">
                  <a16:creationId xmlns:a16="http://schemas.microsoft.com/office/drawing/2014/main" id="{F823EA79-CF6B-6174-C1F4-E916B7317CF1}"/>
                </a:ext>
              </a:extLst>
            </p:cNvPr>
            <p:cNvSpPr/>
            <p:nvPr/>
          </p:nvSpPr>
          <p:spPr>
            <a:xfrm>
              <a:off x="4355579" y="5923748"/>
              <a:ext cx="11236" cy="617675"/>
            </a:xfrm>
            <a:custGeom>
              <a:avLst/>
              <a:gdLst>
                <a:gd name="connsiteX0" fmla="*/ 521 w 11236"/>
                <a:gd name="connsiteY0" fmla="*/ 7152 h 617675"/>
                <a:gd name="connsiteX1" fmla="*/ 10046 w 11236"/>
                <a:gd name="connsiteY1" fmla="*/ 610402 h 617675"/>
                <a:gd name="connsiteX2" fmla="*/ 10046 w 11236"/>
                <a:gd name="connsiteY2" fmla="*/ 337352 h 617675"/>
                <a:gd name="connsiteX3" fmla="*/ 521 w 11236"/>
                <a:gd name="connsiteY3" fmla="*/ 283377 h 617675"/>
                <a:gd name="connsiteX4" fmla="*/ 521 w 11236"/>
                <a:gd name="connsiteY4" fmla="*/ 7152 h 61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6" h="617675">
                  <a:moveTo>
                    <a:pt x="521" y="7152"/>
                  </a:moveTo>
                  <a:cubicBezTo>
                    <a:pt x="2108" y="61656"/>
                    <a:pt x="8459" y="555369"/>
                    <a:pt x="10046" y="610402"/>
                  </a:cubicBezTo>
                  <a:cubicBezTo>
                    <a:pt x="11633" y="665435"/>
                    <a:pt x="11633" y="391856"/>
                    <a:pt x="10046" y="337352"/>
                  </a:cubicBezTo>
                  <a:cubicBezTo>
                    <a:pt x="8459" y="282848"/>
                    <a:pt x="-537" y="341056"/>
                    <a:pt x="521" y="283377"/>
                  </a:cubicBezTo>
                  <a:cubicBezTo>
                    <a:pt x="1579" y="225698"/>
                    <a:pt x="-1066" y="-47352"/>
                    <a:pt x="521" y="71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 568">
              <a:extLst>
                <a:ext uri="{FF2B5EF4-FFF2-40B4-BE49-F238E27FC236}">
                  <a16:creationId xmlns:a16="http://schemas.microsoft.com/office/drawing/2014/main" id="{3F5C5101-329D-9F3D-9123-D800777319BF}"/>
                </a:ext>
              </a:extLst>
            </p:cNvPr>
            <p:cNvSpPr/>
            <p:nvPr/>
          </p:nvSpPr>
          <p:spPr>
            <a:xfrm>
              <a:off x="4473130" y="1480861"/>
              <a:ext cx="19721" cy="1626040"/>
            </a:xfrm>
            <a:custGeom>
              <a:avLst/>
              <a:gdLst>
                <a:gd name="connsiteX0" fmla="*/ 1379 w 19721"/>
                <a:gd name="connsiteY0" fmla="*/ 5039 h 1626040"/>
                <a:gd name="connsiteX1" fmla="*/ 18188 w 19721"/>
                <a:gd name="connsiteY1" fmla="*/ 892545 h 1626040"/>
                <a:gd name="connsiteX2" fmla="*/ 18188 w 19721"/>
                <a:gd name="connsiteY2" fmla="*/ 838757 h 1626040"/>
                <a:gd name="connsiteX3" fmla="*/ 11464 w 19721"/>
                <a:gd name="connsiteY3" fmla="*/ 1591792 h 1626040"/>
                <a:gd name="connsiteX4" fmla="*/ 11464 w 19721"/>
                <a:gd name="connsiteY4" fmla="*/ 1403533 h 1626040"/>
                <a:gd name="connsiteX5" fmla="*/ 1379 w 19721"/>
                <a:gd name="connsiteY5" fmla="*/ 569815 h 1626040"/>
                <a:gd name="connsiteX6" fmla="*/ 1379 w 19721"/>
                <a:gd name="connsiteY6" fmla="*/ 5039 h 1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1" h="1626040">
                  <a:moveTo>
                    <a:pt x="1379" y="5039"/>
                  </a:moveTo>
                  <a:cubicBezTo>
                    <a:pt x="4181" y="58827"/>
                    <a:pt x="15387" y="753592"/>
                    <a:pt x="18188" y="892545"/>
                  </a:cubicBezTo>
                  <a:cubicBezTo>
                    <a:pt x="20989" y="1031498"/>
                    <a:pt x="19309" y="722216"/>
                    <a:pt x="18188" y="838757"/>
                  </a:cubicBezTo>
                  <a:cubicBezTo>
                    <a:pt x="17067" y="955298"/>
                    <a:pt x="12585" y="1497663"/>
                    <a:pt x="11464" y="1591792"/>
                  </a:cubicBezTo>
                  <a:cubicBezTo>
                    <a:pt x="10343" y="1685921"/>
                    <a:pt x="13145" y="1573863"/>
                    <a:pt x="11464" y="1403533"/>
                  </a:cubicBezTo>
                  <a:cubicBezTo>
                    <a:pt x="9783" y="1233204"/>
                    <a:pt x="1939" y="798975"/>
                    <a:pt x="1379" y="569815"/>
                  </a:cubicBezTo>
                  <a:cubicBezTo>
                    <a:pt x="819" y="340655"/>
                    <a:pt x="-1423" y="-48749"/>
                    <a:pt x="1379" y="50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 569">
              <a:extLst>
                <a:ext uri="{FF2B5EF4-FFF2-40B4-BE49-F238E27FC236}">
                  <a16:creationId xmlns:a16="http://schemas.microsoft.com/office/drawing/2014/main" id="{FF010FAF-EE28-BCED-924B-6C0DA37F5ADC}"/>
                </a:ext>
              </a:extLst>
            </p:cNvPr>
            <p:cNvSpPr/>
            <p:nvPr/>
          </p:nvSpPr>
          <p:spPr>
            <a:xfrm>
              <a:off x="4473793" y="2977455"/>
              <a:ext cx="27619" cy="1347475"/>
            </a:xfrm>
            <a:custGeom>
              <a:avLst/>
              <a:gdLst>
                <a:gd name="connsiteX0" fmla="*/ 14163 w 27619"/>
                <a:gd name="connsiteY0" fmla="*/ 24601 h 1347475"/>
                <a:gd name="connsiteX1" fmla="*/ 4078 w 27619"/>
                <a:gd name="connsiteY1" fmla="*/ 999513 h 1347475"/>
                <a:gd name="connsiteX2" fmla="*/ 7439 w 27619"/>
                <a:gd name="connsiteY2" fmla="*/ 1318880 h 1347475"/>
                <a:gd name="connsiteX3" fmla="*/ 716 w 27619"/>
                <a:gd name="connsiteY3" fmla="*/ 1224751 h 1347475"/>
                <a:gd name="connsiteX4" fmla="*/ 27610 w 27619"/>
                <a:gd name="connsiteY4" fmla="*/ 370863 h 1347475"/>
                <a:gd name="connsiteX5" fmla="*/ 14163 w 27619"/>
                <a:gd name="connsiteY5" fmla="*/ 24601 h 134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9" h="1347475">
                  <a:moveTo>
                    <a:pt x="14163" y="24601"/>
                  </a:moveTo>
                  <a:cubicBezTo>
                    <a:pt x="10241" y="129376"/>
                    <a:pt x="5199" y="783800"/>
                    <a:pt x="4078" y="999513"/>
                  </a:cubicBezTo>
                  <a:cubicBezTo>
                    <a:pt x="2957" y="1215226"/>
                    <a:pt x="7999" y="1281340"/>
                    <a:pt x="7439" y="1318880"/>
                  </a:cubicBezTo>
                  <a:cubicBezTo>
                    <a:pt x="6879" y="1356420"/>
                    <a:pt x="-2646" y="1382754"/>
                    <a:pt x="716" y="1224751"/>
                  </a:cubicBezTo>
                  <a:cubicBezTo>
                    <a:pt x="4078" y="1066748"/>
                    <a:pt x="28170" y="570328"/>
                    <a:pt x="27610" y="370863"/>
                  </a:cubicBezTo>
                  <a:cubicBezTo>
                    <a:pt x="27050" y="171398"/>
                    <a:pt x="18085" y="-80174"/>
                    <a:pt x="14163" y="24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 570">
              <a:extLst>
                <a:ext uri="{FF2B5EF4-FFF2-40B4-BE49-F238E27FC236}">
                  <a16:creationId xmlns:a16="http://schemas.microsoft.com/office/drawing/2014/main" id="{B1B92BA6-9685-FC46-6D0F-BC31829A3793}"/>
                </a:ext>
              </a:extLst>
            </p:cNvPr>
            <p:cNvSpPr/>
            <p:nvPr/>
          </p:nvSpPr>
          <p:spPr>
            <a:xfrm>
              <a:off x="4474243" y="4366932"/>
              <a:ext cx="11098" cy="1284258"/>
            </a:xfrm>
            <a:custGeom>
              <a:avLst/>
              <a:gdLst>
                <a:gd name="connsiteX0" fmla="*/ 10351 w 11098"/>
                <a:gd name="connsiteY0" fmla="*/ 0 h 1284258"/>
                <a:gd name="connsiteX1" fmla="*/ 10351 w 11098"/>
                <a:gd name="connsiteY1" fmla="*/ 779930 h 1284258"/>
                <a:gd name="connsiteX2" fmla="*/ 10351 w 11098"/>
                <a:gd name="connsiteY2" fmla="*/ 1233768 h 1284258"/>
                <a:gd name="connsiteX3" fmla="*/ 10351 w 11098"/>
                <a:gd name="connsiteY3" fmla="*/ 1169894 h 1284258"/>
                <a:gd name="connsiteX4" fmla="*/ 266 w 11098"/>
                <a:gd name="connsiteY4" fmla="*/ 316006 h 1284258"/>
                <a:gd name="connsiteX5" fmla="*/ 10351 w 11098"/>
                <a:gd name="connsiteY5" fmla="*/ 0 h 128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8" h="1284258">
                  <a:moveTo>
                    <a:pt x="10351" y="0"/>
                  </a:moveTo>
                  <a:lnTo>
                    <a:pt x="10351" y="779930"/>
                  </a:lnTo>
                  <a:lnTo>
                    <a:pt x="10351" y="1233768"/>
                  </a:lnTo>
                  <a:cubicBezTo>
                    <a:pt x="10351" y="1298762"/>
                    <a:pt x="12032" y="1322854"/>
                    <a:pt x="10351" y="1169894"/>
                  </a:cubicBezTo>
                  <a:cubicBezTo>
                    <a:pt x="8670" y="1016934"/>
                    <a:pt x="1386" y="507626"/>
                    <a:pt x="266" y="316006"/>
                  </a:cubicBezTo>
                  <a:cubicBezTo>
                    <a:pt x="-854" y="124386"/>
                    <a:pt x="1387" y="72278"/>
                    <a:pt x="103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 571">
              <a:extLst>
                <a:ext uri="{FF2B5EF4-FFF2-40B4-BE49-F238E27FC236}">
                  <a16:creationId xmlns:a16="http://schemas.microsoft.com/office/drawing/2014/main" id="{F6DA7456-E4AE-FDD1-D4D7-4BAFDEE60B36}"/>
                </a:ext>
              </a:extLst>
            </p:cNvPr>
            <p:cNvSpPr/>
            <p:nvPr/>
          </p:nvSpPr>
          <p:spPr>
            <a:xfrm>
              <a:off x="4467730" y="5526137"/>
              <a:ext cx="17172" cy="288708"/>
            </a:xfrm>
            <a:custGeom>
              <a:avLst/>
              <a:gdLst>
                <a:gd name="connsiteX0" fmla="*/ 16864 w 17172"/>
                <a:gd name="connsiteY0" fmla="*/ 131713 h 288708"/>
                <a:gd name="connsiteX1" fmla="*/ 10141 w 17172"/>
                <a:gd name="connsiteY1" fmla="*/ 286354 h 288708"/>
                <a:gd name="connsiteX2" fmla="*/ 55 w 17172"/>
                <a:gd name="connsiteY2" fmla="*/ 3966 h 288708"/>
                <a:gd name="connsiteX3" fmla="*/ 16864 w 17172"/>
                <a:gd name="connsiteY3" fmla="*/ 131713 h 2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2" h="288708">
                  <a:moveTo>
                    <a:pt x="16864" y="131713"/>
                  </a:moveTo>
                  <a:cubicBezTo>
                    <a:pt x="18545" y="178778"/>
                    <a:pt x="12942" y="307645"/>
                    <a:pt x="10141" y="286354"/>
                  </a:cubicBezTo>
                  <a:cubicBezTo>
                    <a:pt x="7340" y="265063"/>
                    <a:pt x="1176" y="29739"/>
                    <a:pt x="55" y="3966"/>
                  </a:cubicBezTo>
                  <a:cubicBezTo>
                    <a:pt x="-1066" y="-21807"/>
                    <a:pt x="15183" y="84648"/>
                    <a:pt x="16864" y="1317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 572">
              <a:extLst>
                <a:ext uri="{FF2B5EF4-FFF2-40B4-BE49-F238E27FC236}">
                  <a16:creationId xmlns:a16="http://schemas.microsoft.com/office/drawing/2014/main" id="{8742FDDC-D083-6872-8A3E-04A9EB00FEDB}"/>
                </a:ext>
              </a:extLst>
            </p:cNvPr>
            <p:cNvSpPr/>
            <p:nvPr/>
          </p:nvSpPr>
          <p:spPr>
            <a:xfrm>
              <a:off x="4471039" y="5812703"/>
              <a:ext cx="20438" cy="1846297"/>
            </a:xfrm>
            <a:custGeom>
              <a:avLst/>
              <a:gdLst>
                <a:gd name="connsiteX0" fmla="*/ 13555 w 20438"/>
                <a:gd name="connsiteY0" fmla="*/ 30044 h 1846297"/>
                <a:gd name="connsiteX1" fmla="*/ 3470 w 20438"/>
                <a:gd name="connsiteY1" fmla="*/ 1183129 h 1846297"/>
                <a:gd name="connsiteX2" fmla="*/ 108 w 20438"/>
                <a:gd name="connsiteY2" fmla="*/ 1788247 h 1846297"/>
                <a:gd name="connsiteX3" fmla="*/ 6832 w 20438"/>
                <a:gd name="connsiteY3" fmla="*/ 1670585 h 1846297"/>
                <a:gd name="connsiteX4" fmla="*/ 20279 w 20438"/>
                <a:gd name="connsiteY4" fmla="*/ 450265 h 1846297"/>
                <a:gd name="connsiteX5" fmla="*/ 13555 w 20438"/>
                <a:gd name="connsiteY5" fmla="*/ 30044 h 18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8" h="1846297">
                  <a:moveTo>
                    <a:pt x="13555" y="30044"/>
                  </a:moveTo>
                  <a:cubicBezTo>
                    <a:pt x="10754" y="152188"/>
                    <a:pt x="5711" y="890095"/>
                    <a:pt x="3470" y="1183129"/>
                  </a:cubicBezTo>
                  <a:cubicBezTo>
                    <a:pt x="1229" y="1476163"/>
                    <a:pt x="-452" y="1707004"/>
                    <a:pt x="108" y="1788247"/>
                  </a:cubicBezTo>
                  <a:cubicBezTo>
                    <a:pt x="668" y="1869490"/>
                    <a:pt x="3470" y="1893582"/>
                    <a:pt x="6832" y="1670585"/>
                  </a:cubicBezTo>
                  <a:cubicBezTo>
                    <a:pt x="10194" y="1447588"/>
                    <a:pt x="19159" y="720327"/>
                    <a:pt x="20279" y="450265"/>
                  </a:cubicBezTo>
                  <a:cubicBezTo>
                    <a:pt x="21400" y="180203"/>
                    <a:pt x="16356" y="-92100"/>
                    <a:pt x="13555" y="300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 573">
              <a:extLst>
                <a:ext uri="{FF2B5EF4-FFF2-40B4-BE49-F238E27FC236}">
                  <a16:creationId xmlns:a16="http://schemas.microsoft.com/office/drawing/2014/main" id="{EB9E33DD-A969-2C06-2297-F6C022C6FB8C}"/>
                </a:ext>
              </a:extLst>
            </p:cNvPr>
            <p:cNvSpPr/>
            <p:nvPr/>
          </p:nvSpPr>
          <p:spPr>
            <a:xfrm>
              <a:off x="4450378" y="5896295"/>
              <a:ext cx="24143" cy="1700743"/>
            </a:xfrm>
            <a:custGeom>
              <a:avLst/>
              <a:gdLst>
                <a:gd name="connsiteX0" fmla="*/ 14046 w 24143"/>
                <a:gd name="connsiteY0" fmla="*/ 60752 h 1700743"/>
                <a:gd name="connsiteX1" fmla="*/ 3960 w 24143"/>
                <a:gd name="connsiteY1" fmla="*/ 1018855 h 1700743"/>
                <a:gd name="connsiteX2" fmla="*/ 24131 w 24143"/>
                <a:gd name="connsiteY2" fmla="*/ 1674399 h 1700743"/>
                <a:gd name="connsiteX3" fmla="*/ 598 w 24143"/>
                <a:gd name="connsiteY3" fmla="*/ 1439076 h 1700743"/>
                <a:gd name="connsiteX4" fmla="*/ 7322 w 24143"/>
                <a:gd name="connsiteY4" fmla="*/ 242287 h 1700743"/>
                <a:gd name="connsiteX5" fmla="*/ 14046 w 24143"/>
                <a:gd name="connsiteY5" fmla="*/ 60752 h 17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43" h="1700743">
                  <a:moveTo>
                    <a:pt x="14046" y="60752"/>
                  </a:moveTo>
                  <a:cubicBezTo>
                    <a:pt x="13486" y="190180"/>
                    <a:pt x="2279" y="749914"/>
                    <a:pt x="3960" y="1018855"/>
                  </a:cubicBezTo>
                  <a:cubicBezTo>
                    <a:pt x="5641" y="1287796"/>
                    <a:pt x="24691" y="1604362"/>
                    <a:pt x="24131" y="1674399"/>
                  </a:cubicBezTo>
                  <a:cubicBezTo>
                    <a:pt x="23571" y="1744436"/>
                    <a:pt x="3399" y="1677761"/>
                    <a:pt x="598" y="1439076"/>
                  </a:cubicBezTo>
                  <a:cubicBezTo>
                    <a:pt x="-2204" y="1200391"/>
                    <a:pt x="5641" y="468086"/>
                    <a:pt x="7322" y="242287"/>
                  </a:cubicBezTo>
                  <a:cubicBezTo>
                    <a:pt x="9003" y="16488"/>
                    <a:pt x="14606" y="-68676"/>
                    <a:pt x="14046" y="6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 574">
              <a:extLst>
                <a:ext uri="{FF2B5EF4-FFF2-40B4-BE49-F238E27FC236}">
                  <a16:creationId xmlns:a16="http://schemas.microsoft.com/office/drawing/2014/main" id="{7CAC29FA-C0BB-43A8-AE21-A65B054D11FE}"/>
                </a:ext>
              </a:extLst>
            </p:cNvPr>
            <p:cNvSpPr/>
            <p:nvPr/>
          </p:nvSpPr>
          <p:spPr>
            <a:xfrm>
              <a:off x="4762807" y="1489176"/>
              <a:ext cx="61633" cy="685185"/>
            </a:xfrm>
            <a:custGeom>
              <a:avLst/>
              <a:gdLst>
                <a:gd name="connsiteX0" fmla="*/ 4175 w 61633"/>
                <a:gd name="connsiteY0" fmla="*/ 86 h 685185"/>
                <a:gd name="connsiteX1" fmla="*/ 814 w 61633"/>
                <a:gd name="connsiteY1" fmla="*/ 208515 h 685185"/>
                <a:gd name="connsiteX2" fmla="*/ 17622 w 61633"/>
                <a:gd name="connsiteY2" fmla="*/ 77406 h 685185"/>
                <a:gd name="connsiteX3" fmla="*/ 44517 w 61633"/>
                <a:gd name="connsiteY3" fmla="*/ 282474 h 685185"/>
                <a:gd name="connsiteX4" fmla="*/ 44517 w 61633"/>
                <a:gd name="connsiteY4" fmla="*/ 679162 h 685185"/>
                <a:gd name="connsiteX5" fmla="*/ 54602 w 61633"/>
                <a:gd name="connsiteY5" fmla="*/ 487542 h 685185"/>
                <a:gd name="connsiteX6" fmla="*/ 61325 w 61633"/>
                <a:gd name="connsiteY6" fmla="*/ 30342 h 685185"/>
                <a:gd name="connsiteX7" fmla="*/ 44517 w 61633"/>
                <a:gd name="connsiteY7" fmla="*/ 178259 h 685185"/>
                <a:gd name="connsiteX8" fmla="*/ 41155 w 61633"/>
                <a:gd name="connsiteY8" fmla="*/ 121109 h 685185"/>
                <a:gd name="connsiteX9" fmla="*/ 17622 w 61633"/>
                <a:gd name="connsiteY9" fmla="*/ 181621 h 685185"/>
                <a:gd name="connsiteX10" fmla="*/ 4175 w 61633"/>
                <a:gd name="connsiteY10" fmla="*/ 86 h 68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33" h="685185">
                  <a:moveTo>
                    <a:pt x="4175" y="86"/>
                  </a:moveTo>
                  <a:cubicBezTo>
                    <a:pt x="1374" y="4568"/>
                    <a:pt x="-1427" y="195628"/>
                    <a:pt x="814" y="208515"/>
                  </a:cubicBezTo>
                  <a:cubicBezTo>
                    <a:pt x="3055" y="221402"/>
                    <a:pt x="10338" y="65080"/>
                    <a:pt x="17622" y="77406"/>
                  </a:cubicBezTo>
                  <a:cubicBezTo>
                    <a:pt x="24906" y="89732"/>
                    <a:pt x="40035" y="182181"/>
                    <a:pt x="44517" y="282474"/>
                  </a:cubicBezTo>
                  <a:cubicBezTo>
                    <a:pt x="48999" y="382767"/>
                    <a:pt x="42836" y="644984"/>
                    <a:pt x="44517" y="679162"/>
                  </a:cubicBezTo>
                  <a:cubicBezTo>
                    <a:pt x="46198" y="713340"/>
                    <a:pt x="51801" y="595679"/>
                    <a:pt x="54602" y="487542"/>
                  </a:cubicBezTo>
                  <a:cubicBezTo>
                    <a:pt x="57403" y="379405"/>
                    <a:pt x="63006" y="81889"/>
                    <a:pt x="61325" y="30342"/>
                  </a:cubicBezTo>
                  <a:cubicBezTo>
                    <a:pt x="59644" y="-21205"/>
                    <a:pt x="47879" y="163131"/>
                    <a:pt x="44517" y="178259"/>
                  </a:cubicBezTo>
                  <a:cubicBezTo>
                    <a:pt x="41155" y="193387"/>
                    <a:pt x="45638" y="120549"/>
                    <a:pt x="41155" y="121109"/>
                  </a:cubicBezTo>
                  <a:cubicBezTo>
                    <a:pt x="36673" y="121669"/>
                    <a:pt x="20423" y="196189"/>
                    <a:pt x="17622" y="181621"/>
                  </a:cubicBezTo>
                  <a:cubicBezTo>
                    <a:pt x="14821" y="167053"/>
                    <a:pt x="6976" y="-4396"/>
                    <a:pt x="4175" y="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 575">
              <a:extLst>
                <a:ext uri="{FF2B5EF4-FFF2-40B4-BE49-F238E27FC236}">
                  <a16:creationId xmlns:a16="http://schemas.microsoft.com/office/drawing/2014/main" id="{5CA7541D-3294-7003-6D11-06F7723E5490}"/>
                </a:ext>
              </a:extLst>
            </p:cNvPr>
            <p:cNvSpPr/>
            <p:nvPr/>
          </p:nvSpPr>
          <p:spPr>
            <a:xfrm>
              <a:off x="4539901" y="1621068"/>
              <a:ext cx="35560" cy="1446563"/>
            </a:xfrm>
            <a:custGeom>
              <a:avLst/>
              <a:gdLst>
                <a:gd name="connsiteX0" fmla="*/ 11928 w 35560"/>
                <a:gd name="connsiteY0" fmla="*/ 59814 h 1446563"/>
                <a:gd name="connsiteX1" fmla="*/ 5205 w 35560"/>
                <a:gd name="connsiteY1" fmla="*/ 1377626 h 1446563"/>
                <a:gd name="connsiteX2" fmla="*/ 1843 w 35560"/>
                <a:gd name="connsiteY2" fmla="*/ 1162473 h 1446563"/>
                <a:gd name="connsiteX3" fmla="*/ 35461 w 35560"/>
                <a:gd name="connsiteY3" fmla="*/ 318670 h 1446563"/>
                <a:gd name="connsiteX4" fmla="*/ 11928 w 35560"/>
                <a:gd name="connsiteY4" fmla="*/ 59814 h 14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" h="1446563">
                  <a:moveTo>
                    <a:pt x="11928" y="59814"/>
                  </a:moveTo>
                  <a:cubicBezTo>
                    <a:pt x="6885" y="236307"/>
                    <a:pt x="6886" y="1193850"/>
                    <a:pt x="5205" y="1377626"/>
                  </a:cubicBezTo>
                  <a:cubicBezTo>
                    <a:pt x="3524" y="1561402"/>
                    <a:pt x="-3200" y="1338966"/>
                    <a:pt x="1843" y="1162473"/>
                  </a:cubicBezTo>
                  <a:cubicBezTo>
                    <a:pt x="6886" y="985980"/>
                    <a:pt x="33780" y="501326"/>
                    <a:pt x="35461" y="318670"/>
                  </a:cubicBezTo>
                  <a:cubicBezTo>
                    <a:pt x="37142" y="136014"/>
                    <a:pt x="16971" y="-116679"/>
                    <a:pt x="11928" y="59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 576">
              <a:extLst>
                <a:ext uri="{FF2B5EF4-FFF2-40B4-BE49-F238E27FC236}">
                  <a16:creationId xmlns:a16="http://schemas.microsoft.com/office/drawing/2014/main" id="{39AA915D-92FB-C040-6830-2AA12A811B28}"/>
                </a:ext>
              </a:extLst>
            </p:cNvPr>
            <p:cNvSpPr/>
            <p:nvPr/>
          </p:nvSpPr>
          <p:spPr>
            <a:xfrm>
              <a:off x="4981312" y="1475067"/>
              <a:ext cx="24988" cy="1416186"/>
            </a:xfrm>
            <a:custGeom>
              <a:avLst/>
              <a:gdLst>
                <a:gd name="connsiteX0" fmla="*/ 10909 w 24988"/>
                <a:gd name="connsiteY0" fmla="*/ 27642 h 1416186"/>
                <a:gd name="connsiteX1" fmla="*/ 17632 w 24988"/>
                <a:gd name="connsiteY1" fmla="*/ 1325283 h 1416186"/>
                <a:gd name="connsiteX2" fmla="*/ 24356 w 24988"/>
                <a:gd name="connsiteY2" fmla="*/ 1217707 h 1416186"/>
                <a:gd name="connsiteX3" fmla="*/ 823 w 24988"/>
                <a:gd name="connsiteY3" fmla="*/ 498289 h 1416186"/>
                <a:gd name="connsiteX4" fmla="*/ 10909 w 24988"/>
                <a:gd name="connsiteY4" fmla="*/ 27642 h 141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1416186">
                  <a:moveTo>
                    <a:pt x="10909" y="27642"/>
                  </a:moveTo>
                  <a:cubicBezTo>
                    <a:pt x="13711" y="165474"/>
                    <a:pt x="15391" y="1126939"/>
                    <a:pt x="17632" y="1325283"/>
                  </a:cubicBezTo>
                  <a:cubicBezTo>
                    <a:pt x="19873" y="1523627"/>
                    <a:pt x="27158" y="1355539"/>
                    <a:pt x="24356" y="1217707"/>
                  </a:cubicBezTo>
                  <a:cubicBezTo>
                    <a:pt x="21555" y="1079875"/>
                    <a:pt x="4745" y="694392"/>
                    <a:pt x="823" y="498289"/>
                  </a:cubicBezTo>
                  <a:cubicBezTo>
                    <a:pt x="-3099" y="302186"/>
                    <a:pt x="8107" y="-110190"/>
                    <a:pt x="10909" y="27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 577">
              <a:extLst>
                <a:ext uri="{FF2B5EF4-FFF2-40B4-BE49-F238E27FC236}">
                  <a16:creationId xmlns:a16="http://schemas.microsoft.com/office/drawing/2014/main" id="{BE010E4B-7B4E-BA2D-58D5-9BAB47C3DEB4}"/>
                </a:ext>
              </a:extLst>
            </p:cNvPr>
            <p:cNvSpPr/>
            <p:nvPr/>
          </p:nvSpPr>
          <p:spPr>
            <a:xfrm>
              <a:off x="4978759" y="2870615"/>
              <a:ext cx="24115" cy="1179483"/>
            </a:xfrm>
            <a:custGeom>
              <a:avLst/>
              <a:gdLst>
                <a:gd name="connsiteX0" fmla="*/ 23547 w 24115"/>
                <a:gd name="connsiteY0" fmla="*/ 17141 h 1179483"/>
                <a:gd name="connsiteX1" fmla="*/ 16823 w 24115"/>
                <a:gd name="connsiteY1" fmla="*/ 1099629 h 1179483"/>
                <a:gd name="connsiteX2" fmla="*/ 16823 w 24115"/>
                <a:gd name="connsiteY2" fmla="*/ 1029032 h 1179483"/>
                <a:gd name="connsiteX3" fmla="*/ 15 w 24115"/>
                <a:gd name="connsiteY3" fmla="*/ 474341 h 1179483"/>
                <a:gd name="connsiteX4" fmla="*/ 23547 w 24115"/>
                <a:gd name="connsiteY4" fmla="*/ 17141 h 117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5" h="1179483">
                  <a:moveTo>
                    <a:pt x="23547" y="17141"/>
                  </a:moveTo>
                  <a:cubicBezTo>
                    <a:pt x="26348" y="121356"/>
                    <a:pt x="17944" y="930981"/>
                    <a:pt x="16823" y="1099629"/>
                  </a:cubicBezTo>
                  <a:cubicBezTo>
                    <a:pt x="15702" y="1268277"/>
                    <a:pt x="19624" y="1133247"/>
                    <a:pt x="16823" y="1029032"/>
                  </a:cubicBezTo>
                  <a:cubicBezTo>
                    <a:pt x="14022" y="924817"/>
                    <a:pt x="-545" y="637387"/>
                    <a:pt x="15" y="474341"/>
                  </a:cubicBezTo>
                  <a:cubicBezTo>
                    <a:pt x="575" y="311296"/>
                    <a:pt x="20746" y="-87074"/>
                    <a:pt x="23547" y="171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 578">
              <a:extLst>
                <a:ext uri="{FF2B5EF4-FFF2-40B4-BE49-F238E27FC236}">
                  <a16:creationId xmlns:a16="http://schemas.microsoft.com/office/drawing/2014/main" id="{BDCAA715-5EDA-1FF1-343B-3DD17310CF2F}"/>
                </a:ext>
              </a:extLst>
            </p:cNvPr>
            <p:cNvSpPr/>
            <p:nvPr/>
          </p:nvSpPr>
          <p:spPr>
            <a:xfrm>
              <a:off x="4951739" y="4001483"/>
              <a:ext cx="45537" cy="1251659"/>
            </a:xfrm>
            <a:custGeom>
              <a:avLst/>
              <a:gdLst>
                <a:gd name="connsiteX0" fmla="*/ 43843 w 45537"/>
                <a:gd name="connsiteY0" fmla="*/ 32635 h 1251659"/>
                <a:gd name="connsiteX1" fmla="*/ 40482 w 45537"/>
                <a:gd name="connsiteY1" fmla="*/ 698264 h 1251659"/>
                <a:gd name="connsiteX2" fmla="*/ 140 w 45537"/>
                <a:gd name="connsiteY2" fmla="*/ 721796 h 1251659"/>
                <a:gd name="connsiteX3" fmla="*/ 27035 w 45537"/>
                <a:gd name="connsiteY3" fmla="*/ 755414 h 1251659"/>
                <a:gd name="connsiteX4" fmla="*/ 23673 w 45537"/>
                <a:gd name="connsiteY4" fmla="*/ 842820 h 1251659"/>
                <a:gd name="connsiteX5" fmla="*/ 37120 w 45537"/>
                <a:gd name="connsiteY5" fmla="*/ 1209252 h 1251659"/>
                <a:gd name="connsiteX6" fmla="*/ 37120 w 45537"/>
                <a:gd name="connsiteY6" fmla="*/ 1131932 h 1251659"/>
                <a:gd name="connsiteX7" fmla="*/ 30396 w 45537"/>
                <a:gd name="connsiteY7" fmla="*/ 210808 h 1251659"/>
                <a:gd name="connsiteX8" fmla="*/ 43843 w 45537"/>
                <a:gd name="connsiteY8" fmla="*/ 32635 h 12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37" h="1251659">
                  <a:moveTo>
                    <a:pt x="43843" y="32635"/>
                  </a:moveTo>
                  <a:cubicBezTo>
                    <a:pt x="45524" y="113878"/>
                    <a:pt x="47766" y="583404"/>
                    <a:pt x="40482" y="698264"/>
                  </a:cubicBezTo>
                  <a:cubicBezTo>
                    <a:pt x="33198" y="813124"/>
                    <a:pt x="2381" y="712271"/>
                    <a:pt x="140" y="721796"/>
                  </a:cubicBezTo>
                  <a:cubicBezTo>
                    <a:pt x="-2101" y="731321"/>
                    <a:pt x="23113" y="735243"/>
                    <a:pt x="27035" y="755414"/>
                  </a:cubicBezTo>
                  <a:cubicBezTo>
                    <a:pt x="30957" y="775585"/>
                    <a:pt x="21992" y="767180"/>
                    <a:pt x="23673" y="842820"/>
                  </a:cubicBezTo>
                  <a:cubicBezTo>
                    <a:pt x="25354" y="918460"/>
                    <a:pt x="34879" y="1161067"/>
                    <a:pt x="37120" y="1209252"/>
                  </a:cubicBezTo>
                  <a:cubicBezTo>
                    <a:pt x="39361" y="1257437"/>
                    <a:pt x="38241" y="1298339"/>
                    <a:pt x="37120" y="1131932"/>
                  </a:cubicBezTo>
                  <a:cubicBezTo>
                    <a:pt x="35999" y="965525"/>
                    <a:pt x="28155" y="395705"/>
                    <a:pt x="30396" y="210808"/>
                  </a:cubicBezTo>
                  <a:cubicBezTo>
                    <a:pt x="32637" y="25911"/>
                    <a:pt x="42162" y="-48608"/>
                    <a:pt x="43843" y="326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 579">
              <a:extLst>
                <a:ext uri="{FF2B5EF4-FFF2-40B4-BE49-F238E27FC236}">
                  <a16:creationId xmlns:a16="http://schemas.microsoft.com/office/drawing/2014/main" id="{F045BB7F-A78F-DBB6-AE12-895724546A7C}"/>
                </a:ext>
              </a:extLst>
            </p:cNvPr>
            <p:cNvSpPr/>
            <p:nvPr/>
          </p:nvSpPr>
          <p:spPr>
            <a:xfrm>
              <a:off x="4641743" y="5463902"/>
              <a:ext cx="259436" cy="130520"/>
            </a:xfrm>
            <a:custGeom>
              <a:avLst/>
              <a:gdLst>
                <a:gd name="connsiteX0" fmla="*/ 107 w 259436"/>
                <a:gd name="connsiteY0" fmla="*/ 273 h 130520"/>
                <a:gd name="connsiteX1" fmla="*/ 247757 w 259436"/>
                <a:gd name="connsiteY1" fmla="*/ 9798 h 130520"/>
                <a:gd name="connsiteX2" fmla="*/ 219182 w 259436"/>
                <a:gd name="connsiteY2" fmla="*/ 25673 h 130520"/>
                <a:gd name="connsiteX3" fmla="*/ 219182 w 259436"/>
                <a:gd name="connsiteY3" fmla="*/ 130448 h 130520"/>
                <a:gd name="connsiteX4" fmla="*/ 216007 w 259436"/>
                <a:gd name="connsiteY4" fmla="*/ 41548 h 130520"/>
                <a:gd name="connsiteX5" fmla="*/ 216007 w 259436"/>
                <a:gd name="connsiteY5" fmla="*/ 6623 h 130520"/>
                <a:gd name="connsiteX6" fmla="*/ 107 w 259436"/>
                <a:gd name="connsiteY6" fmla="*/ 273 h 1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36" h="130520">
                  <a:moveTo>
                    <a:pt x="107" y="273"/>
                  </a:moveTo>
                  <a:cubicBezTo>
                    <a:pt x="5399" y="802"/>
                    <a:pt x="211245" y="5565"/>
                    <a:pt x="247757" y="9798"/>
                  </a:cubicBezTo>
                  <a:cubicBezTo>
                    <a:pt x="284270" y="14031"/>
                    <a:pt x="223944" y="5565"/>
                    <a:pt x="219182" y="25673"/>
                  </a:cubicBezTo>
                  <a:cubicBezTo>
                    <a:pt x="214420" y="45781"/>
                    <a:pt x="219711" y="127802"/>
                    <a:pt x="219182" y="130448"/>
                  </a:cubicBezTo>
                  <a:cubicBezTo>
                    <a:pt x="218653" y="133094"/>
                    <a:pt x="216536" y="62185"/>
                    <a:pt x="216007" y="41548"/>
                  </a:cubicBezTo>
                  <a:cubicBezTo>
                    <a:pt x="215478" y="20911"/>
                    <a:pt x="246169" y="14031"/>
                    <a:pt x="216007" y="6623"/>
                  </a:cubicBezTo>
                  <a:cubicBezTo>
                    <a:pt x="185845" y="-785"/>
                    <a:pt x="-5185" y="-256"/>
                    <a:pt x="107" y="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 580">
              <a:extLst>
                <a:ext uri="{FF2B5EF4-FFF2-40B4-BE49-F238E27FC236}">
                  <a16:creationId xmlns:a16="http://schemas.microsoft.com/office/drawing/2014/main" id="{40F1853D-6A43-582C-F826-A95021798082}"/>
                </a:ext>
              </a:extLst>
            </p:cNvPr>
            <p:cNvSpPr/>
            <p:nvPr/>
          </p:nvSpPr>
          <p:spPr>
            <a:xfrm>
              <a:off x="4624886" y="5467308"/>
              <a:ext cx="228160" cy="137044"/>
            </a:xfrm>
            <a:custGeom>
              <a:avLst/>
              <a:gdLst>
                <a:gd name="connsiteX0" fmla="*/ 1089 w 228160"/>
                <a:gd name="connsiteY0" fmla="*/ 42 h 137044"/>
                <a:gd name="connsiteX1" fmla="*/ 74114 w 228160"/>
                <a:gd name="connsiteY1" fmla="*/ 25442 h 137044"/>
                <a:gd name="connsiteX2" fmla="*/ 201114 w 228160"/>
                <a:gd name="connsiteY2" fmla="*/ 31792 h 137044"/>
                <a:gd name="connsiteX3" fmla="*/ 210639 w 228160"/>
                <a:gd name="connsiteY3" fmla="*/ 66717 h 137044"/>
                <a:gd name="connsiteX4" fmla="*/ 213814 w 228160"/>
                <a:gd name="connsiteY4" fmla="*/ 136567 h 137044"/>
                <a:gd name="connsiteX5" fmla="*/ 226514 w 228160"/>
                <a:gd name="connsiteY5" fmla="*/ 28617 h 137044"/>
                <a:gd name="connsiteX6" fmla="*/ 216989 w 228160"/>
                <a:gd name="connsiteY6" fmla="*/ 19092 h 137044"/>
                <a:gd name="connsiteX7" fmla="*/ 128089 w 228160"/>
                <a:gd name="connsiteY7" fmla="*/ 19092 h 137044"/>
                <a:gd name="connsiteX8" fmla="*/ 1089 w 228160"/>
                <a:gd name="connsiteY8" fmla="*/ 42 h 13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160" h="137044">
                  <a:moveTo>
                    <a:pt x="1089" y="42"/>
                  </a:moveTo>
                  <a:cubicBezTo>
                    <a:pt x="-7907" y="1100"/>
                    <a:pt x="40777" y="20150"/>
                    <a:pt x="74114" y="25442"/>
                  </a:cubicBezTo>
                  <a:cubicBezTo>
                    <a:pt x="107451" y="30734"/>
                    <a:pt x="178360" y="24913"/>
                    <a:pt x="201114" y="31792"/>
                  </a:cubicBezTo>
                  <a:cubicBezTo>
                    <a:pt x="223868" y="38671"/>
                    <a:pt x="208522" y="49255"/>
                    <a:pt x="210639" y="66717"/>
                  </a:cubicBezTo>
                  <a:cubicBezTo>
                    <a:pt x="212756" y="84179"/>
                    <a:pt x="211168" y="142917"/>
                    <a:pt x="213814" y="136567"/>
                  </a:cubicBezTo>
                  <a:cubicBezTo>
                    <a:pt x="216460" y="130217"/>
                    <a:pt x="226514" y="28617"/>
                    <a:pt x="226514" y="28617"/>
                  </a:cubicBezTo>
                  <a:cubicBezTo>
                    <a:pt x="227043" y="9038"/>
                    <a:pt x="233393" y="20679"/>
                    <a:pt x="216989" y="19092"/>
                  </a:cubicBezTo>
                  <a:cubicBezTo>
                    <a:pt x="200585" y="17505"/>
                    <a:pt x="159310" y="20150"/>
                    <a:pt x="128089" y="19092"/>
                  </a:cubicBezTo>
                  <a:cubicBezTo>
                    <a:pt x="96868" y="18034"/>
                    <a:pt x="10085" y="-1016"/>
                    <a:pt x="1089" y="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 581">
              <a:extLst>
                <a:ext uri="{FF2B5EF4-FFF2-40B4-BE49-F238E27FC236}">
                  <a16:creationId xmlns:a16="http://schemas.microsoft.com/office/drawing/2014/main" id="{619EB7C5-90B6-E07F-F43A-AC901AB74773}"/>
                </a:ext>
              </a:extLst>
            </p:cNvPr>
            <p:cNvSpPr/>
            <p:nvPr/>
          </p:nvSpPr>
          <p:spPr>
            <a:xfrm>
              <a:off x="4863911" y="5482955"/>
              <a:ext cx="10552" cy="421874"/>
            </a:xfrm>
            <a:custGeom>
              <a:avLst/>
              <a:gdLst>
                <a:gd name="connsiteX0" fmla="*/ 9714 w 10552"/>
                <a:gd name="connsiteY0" fmla="*/ 270 h 421874"/>
                <a:gd name="connsiteX1" fmla="*/ 189 w 10552"/>
                <a:gd name="connsiteY1" fmla="*/ 232045 h 421874"/>
                <a:gd name="connsiteX2" fmla="*/ 3364 w 10552"/>
                <a:gd name="connsiteY2" fmla="*/ 416195 h 421874"/>
                <a:gd name="connsiteX3" fmla="*/ 3364 w 10552"/>
                <a:gd name="connsiteY3" fmla="*/ 355870 h 421874"/>
                <a:gd name="connsiteX4" fmla="*/ 9714 w 10552"/>
                <a:gd name="connsiteY4" fmla="*/ 165370 h 421874"/>
                <a:gd name="connsiteX5" fmla="*/ 9714 w 10552"/>
                <a:gd name="connsiteY5" fmla="*/ 184420 h 421874"/>
                <a:gd name="connsiteX6" fmla="*/ 9714 w 10552"/>
                <a:gd name="connsiteY6" fmla="*/ 270 h 42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2" h="421874">
                  <a:moveTo>
                    <a:pt x="9714" y="270"/>
                  </a:moveTo>
                  <a:cubicBezTo>
                    <a:pt x="8126" y="8208"/>
                    <a:pt x="1247" y="162724"/>
                    <a:pt x="189" y="232045"/>
                  </a:cubicBezTo>
                  <a:cubicBezTo>
                    <a:pt x="-869" y="301366"/>
                    <a:pt x="2835" y="395558"/>
                    <a:pt x="3364" y="416195"/>
                  </a:cubicBezTo>
                  <a:cubicBezTo>
                    <a:pt x="3893" y="436832"/>
                    <a:pt x="2306" y="397674"/>
                    <a:pt x="3364" y="355870"/>
                  </a:cubicBezTo>
                  <a:cubicBezTo>
                    <a:pt x="4422" y="314066"/>
                    <a:pt x="8656" y="193945"/>
                    <a:pt x="9714" y="165370"/>
                  </a:cubicBezTo>
                  <a:cubicBezTo>
                    <a:pt x="10772" y="136795"/>
                    <a:pt x="9185" y="207174"/>
                    <a:pt x="9714" y="184420"/>
                  </a:cubicBezTo>
                  <a:cubicBezTo>
                    <a:pt x="10243" y="161666"/>
                    <a:pt x="11302" y="-7668"/>
                    <a:pt x="9714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 582">
              <a:extLst>
                <a:ext uri="{FF2B5EF4-FFF2-40B4-BE49-F238E27FC236}">
                  <a16:creationId xmlns:a16="http://schemas.microsoft.com/office/drawing/2014/main" id="{D38FB284-905D-1BA7-71BB-37823D95B671}"/>
                </a:ext>
              </a:extLst>
            </p:cNvPr>
            <p:cNvSpPr/>
            <p:nvPr/>
          </p:nvSpPr>
          <p:spPr>
            <a:xfrm>
              <a:off x="4838568" y="5740398"/>
              <a:ext cx="6541" cy="168287"/>
            </a:xfrm>
            <a:custGeom>
              <a:avLst/>
              <a:gdLst>
                <a:gd name="connsiteX0" fmla="*/ 3307 w 6541"/>
                <a:gd name="connsiteY0" fmla="*/ 2 h 168287"/>
                <a:gd name="connsiteX1" fmla="*/ 6482 w 6541"/>
                <a:gd name="connsiteY1" fmla="*/ 123827 h 168287"/>
                <a:gd name="connsiteX2" fmla="*/ 132 w 6541"/>
                <a:gd name="connsiteY2" fmla="*/ 168277 h 168287"/>
                <a:gd name="connsiteX3" fmla="*/ 3307 w 6541"/>
                <a:gd name="connsiteY3" fmla="*/ 127002 h 168287"/>
                <a:gd name="connsiteX4" fmla="*/ 3307 w 6541"/>
                <a:gd name="connsiteY4" fmla="*/ 2 h 1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1" h="168287">
                  <a:moveTo>
                    <a:pt x="3307" y="2"/>
                  </a:moveTo>
                  <a:cubicBezTo>
                    <a:pt x="3836" y="-527"/>
                    <a:pt x="7011" y="95781"/>
                    <a:pt x="6482" y="123827"/>
                  </a:cubicBezTo>
                  <a:cubicBezTo>
                    <a:pt x="5953" y="151873"/>
                    <a:pt x="661" y="167748"/>
                    <a:pt x="132" y="168277"/>
                  </a:cubicBezTo>
                  <a:cubicBezTo>
                    <a:pt x="-397" y="168806"/>
                    <a:pt x="661" y="148698"/>
                    <a:pt x="3307" y="127002"/>
                  </a:cubicBezTo>
                  <a:cubicBezTo>
                    <a:pt x="5953" y="105306"/>
                    <a:pt x="2778" y="531"/>
                    <a:pt x="3307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 583">
              <a:extLst>
                <a:ext uri="{FF2B5EF4-FFF2-40B4-BE49-F238E27FC236}">
                  <a16:creationId xmlns:a16="http://schemas.microsoft.com/office/drawing/2014/main" id="{3101C9F8-018C-D068-CE51-1FC2C12EB6F9}"/>
                </a:ext>
              </a:extLst>
            </p:cNvPr>
            <p:cNvSpPr/>
            <p:nvPr/>
          </p:nvSpPr>
          <p:spPr>
            <a:xfrm>
              <a:off x="4619166" y="5775153"/>
              <a:ext cx="16625" cy="115573"/>
            </a:xfrm>
            <a:custGeom>
              <a:avLst/>
              <a:gdLst>
                <a:gd name="connsiteX0" fmla="*/ 9984 w 16625"/>
                <a:gd name="connsiteY0" fmla="*/ 172 h 115573"/>
                <a:gd name="connsiteX1" fmla="*/ 16334 w 16625"/>
                <a:gd name="connsiteY1" fmla="*/ 111297 h 115573"/>
                <a:gd name="connsiteX2" fmla="*/ 459 w 16625"/>
                <a:gd name="connsiteY2" fmla="*/ 85897 h 115573"/>
                <a:gd name="connsiteX3" fmla="*/ 9984 w 16625"/>
                <a:gd name="connsiteY3" fmla="*/ 172 h 11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5" h="115573">
                  <a:moveTo>
                    <a:pt x="9984" y="172"/>
                  </a:moveTo>
                  <a:cubicBezTo>
                    <a:pt x="12630" y="4405"/>
                    <a:pt x="17921" y="97010"/>
                    <a:pt x="16334" y="111297"/>
                  </a:cubicBezTo>
                  <a:cubicBezTo>
                    <a:pt x="14747" y="125584"/>
                    <a:pt x="3105" y="100714"/>
                    <a:pt x="459" y="85897"/>
                  </a:cubicBezTo>
                  <a:cubicBezTo>
                    <a:pt x="-2187" y="71080"/>
                    <a:pt x="7338" y="-4061"/>
                    <a:pt x="9984" y="1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 584">
              <a:extLst>
                <a:ext uri="{FF2B5EF4-FFF2-40B4-BE49-F238E27FC236}">
                  <a16:creationId xmlns:a16="http://schemas.microsoft.com/office/drawing/2014/main" id="{E56988FD-732A-904F-9830-13512E38BDBE}"/>
                </a:ext>
              </a:extLst>
            </p:cNvPr>
            <p:cNvSpPr/>
            <p:nvPr/>
          </p:nvSpPr>
          <p:spPr>
            <a:xfrm>
              <a:off x="4576337" y="5504011"/>
              <a:ext cx="155501" cy="259384"/>
            </a:xfrm>
            <a:custGeom>
              <a:avLst/>
              <a:gdLst>
                <a:gd name="connsiteX0" fmla="*/ 154413 w 155501"/>
                <a:gd name="connsiteY0" fmla="*/ 1439 h 259384"/>
                <a:gd name="connsiteX1" fmla="*/ 43288 w 155501"/>
                <a:gd name="connsiteY1" fmla="*/ 36364 h 259384"/>
                <a:gd name="connsiteX2" fmla="*/ 2013 w 155501"/>
                <a:gd name="connsiteY2" fmla="*/ 128439 h 259384"/>
                <a:gd name="connsiteX3" fmla="*/ 11538 w 155501"/>
                <a:gd name="connsiteY3" fmla="*/ 185589 h 259384"/>
                <a:gd name="connsiteX4" fmla="*/ 55988 w 155501"/>
                <a:gd name="connsiteY4" fmla="*/ 258614 h 259384"/>
                <a:gd name="connsiteX5" fmla="*/ 33763 w 155501"/>
                <a:gd name="connsiteY5" fmla="*/ 220514 h 259384"/>
                <a:gd name="connsiteX6" fmla="*/ 14713 w 155501"/>
                <a:gd name="connsiteY6" fmla="*/ 166539 h 259384"/>
                <a:gd name="connsiteX7" fmla="*/ 8363 w 155501"/>
                <a:gd name="connsiteY7" fmla="*/ 122089 h 259384"/>
                <a:gd name="connsiteX8" fmla="*/ 27413 w 155501"/>
                <a:gd name="connsiteY8" fmla="*/ 77639 h 259384"/>
                <a:gd name="connsiteX9" fmla="*/ 97263 w 155501"/>
                <a:gd name="connsiteY9" fmla="*/ 14139 h 259384"/>
                <a:gd name="connsiteX10" fmla="*/ 154413 w 155501"/>
                <a:gd name="connsiteY10" fmla="*/ 1439 h 25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501" h="259384">
                  <a:moveTo>
                    <a:pt x="154413" y="1439"/>
                  </a:moveTo>
                  <a:cubicBezTo>
                    <a:pt x="145417" y="5143"/>
                    <a:pt x="68688" y="15197"/>
                    <a:pt x="43288" y="36364"/>
                  </a:cubicBezTo>
                  <a:cubicBezTo>
                    <a:pt x="17888" y="57531"/>
                    <a:pt x="7305" y="103568"/>
                    <a:pt x="2013" y="128439"/>
                  </a:cubicBezTo>
                  <a:cubicBezTo>
                    <a:pt x="-3279" y="153310"/>
                    <a:pt x="2542" y="163893"/>
                    <a:pt x="11538" y="185589"/>
                  </a:cubicBezTo>
                  <a:cubicBezTo>
                    <a:pt x="20534" y="207285"/>
                    <a:pt x="52284" y="252793"/>
                    <a:pt x="55988" y="258614"/>
                  </a:cubicBezTo>
                  <a:cubicBezTo>
                    <a:pt x="59692" y="264435"/>
                    <a:pt x="40642" y="235860"/>
                    <a:pt x="33763" y="220514"/>
                  </a:cubicBezTo>
                  <a:cubicBezTo>
                    <a:pt x="26884" y="205168"/>
                    <a:pt x="18946" y="182943"/>
                    <a:pt x="14713" y="166539"/>
                  </a:cubicBezTo>
                  <a:cubicBezTo>
                    <a:pt x="10480" y="150135"/>
                    <a:pt x="6246" y="136906"/>
                    <a:pt x="8363" y="122089"/>
                  </a:cubicBezTo>
                  <a:cubicBezTo>
                    <a:pt x="10480" y="107272"/>
                    <a:pt x="12596" y="95631"/>
                    <a:pt x="27413" y="77639"/>
                  </a:cubicBezTo>
                  <a:cubicBezTo>
                    <a:pt x="42230" y="59647"/>
                    <a:pt x="80330" y="27368"/>
                    <a:pt x="97263" y="14139"/>
                  </a:cubicBezTo>
                  <a:cubicBezTo>
                    <a:pt x="114196" y="910"/>
                    <a:pt x="163409" y="-2265"/>
                    <a:pt x="154413" y="14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 585">
              <a:extLst>
                <a:ext uri="{FF2B5EF4-FFF2-40B4-BE49-F238E27FC236}">
                  <a16:creationId xmlns:a16="http://schemas.microsoft.com/office/drawing/2014/main" id="{81F7A6C2-D5B9-2478-784E-65072682A9F7}"/>
                </a:ext>
              </a:extLst>
            </p:cNvPr>
            <p:cNvSpPr/>
            <p:nvPr/>
          </p:nvSpPr>
          <p:spPr>
            <a:xfrm>
              <a:off x="4689261" y="5527670"/>
              <a:ext cx="160375" cy="254030"/>
            </a:xfrm>
            <a:custGeom>
              <a:avLst/>
              <a:gdLst>
                <a:gd name="connsiteX0" fmla="*/ 57364 w 160375"/>
                <a:gd name="connsiteY0" fmla="*/ 5 h 254030"/>
                <a:gd name="connsiteX1" fmla="*/ 146264 w 160375"/>
                <a:gd name="connsiteY1" fmla="*/ 57155 h 254030"/>
                <a:gd name="connsiteX2" fmla="*/ 158964 w 160375"/>
                <a:gd name="connsiteY2" fmla="*/ 123830 h 254030"/>
                <a:gd name="connsiteX3" fmla="*/ 133564 w 160375"/>
                <a:gd name="connsiteY3" fmla="*/ 203205 h 254030"/>
                <a:gd name="connsiteX4" fmla="*/ 63714 w 160375"/>
                <a:gd name="connsiteY4" fmla="*/ 238130 h 254030"/>
                <a:gd name="connsiteX5" fmla="*/ 214 w 160375"/>
                <a:gd name="connsiteY5" fmla="*/ 254005 h 254030"/>
                <a:gd name="connsiteX6" fmla="*/ 44664 w 160375"/>
                <a:gd name="connsiteY6" fmla="*/ 241305 h 254030"/>
                <a:gd name="connsiteX7" fmla="*/ 89114 w 160375"/>
                <a:gd name="connsiteY7" fmla="*/ 222255 h 254030"/>
                <a:gd name="connsiteX8" fmla="*/ 133564 w 160375"/>
                <a:gd name="connsiteY8" fmla="*/ 190505 h 254030"/>
                <a:gd name="connsiteX9" fmla="*/ 136739 w 160375"/>
                <a:gd name="connsiteY9" fmla="*/ 117480 h 254030"/>
                <a:gd name="connsiteX10" fmla="*/ 130389 w 160375"/>
                <a:gd name="connsiteY10" fmla="*/ 60330 h 254030"/>
                <a:gd name="connsiteX11" fmla="*/ 57364 w 160375"/>
                <a:gd name="connsiteY11" fmla="*/ 5 h 2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375" h="254030">
                  <a:moveTo>
                    <a:pt x="57364" y="5"/>
                  </a:moveTo>
                  <a:cubicBezTo>
                    <a:pt x="60010" y="-524"/>
                    <a:pt x="129331" y="36518"/>
                    <a:pt x="146264" y="57155"/>
                  </a:cubicBezTo>
                  <a:cubicBezTo>
                    <a:pt x="163197" y="77793"/>
                    <a:pt x="161081" y="99488"/>
                    <a:pt x="158964" y="123830"/>
                  </a:cubicBezTo>
                  <a:cubicBezTo>
                    <a:pt x="156847" y="148172"/>
                    <a:pt x="149439" y="184155"/>
                    <a:pt x="133564" y="203205"/>
                  </a:cubicBezTo>
                  <a:cubicBezTo>
                    <a:pt x="117689" y="222255"/>
                    <a:pt x="85939" y="229663"/>
                    <a:pt x="63714" y="238130"/>
                  </a:cubicBezTo>
                  <a:cubicBezTo>
                    <a:pt x="41489" y="246597"/>
                    <a:pt x="3389" y="253476"/>
                    <a:pt x="214" y="254005"/>
                  </a:cubicBezTo>
                  <a:cubicBezTo>
                    <a:pt x="-2961" y="254534"/>
                    <a:pt x="29847" y="246597"/>
                    <a:pt x="44664" y="241305"/>
                  </a:cubicBezTo>
                  <a:cubicBezTo>
                    <a:pt x="59481" y="236013"/>
                    <a:pt x="74297" y="230722"/>
                    <a:pt x="89114" y="222255"/>
                  </a:cubicBezTo>
                  <a:cubicBezTo>
                    <a:pt x="103931" y="213788"/>
                    <a:pt x="125627" y="207967"/>
                    <a:pt x="133564" y="190505"/>
                  </a:cubicBezTo>
                  <a:cubicBezTo>
                    <a:pt x="141501" y="173043"/>
                    <a:pt x="137268" y="139176"/>
                    <a:pt x="136739" y="117480"/>
                  </a:cubicBezTo>
                  <a:cubicBezTo>
                    <a:pt x="136210" y="95784"/>
                    <a:pt x="139914" y="79380"/>
                    <a:pt x="130389" y="60330"/>
                  </a:cubicBezTo>
                  <a:cubicBezTo>
                    <a:pt x="120864" y="41280"/>
                    <a:pt x="54718" y="534"/>
                    <a:pt x="57364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 586">
              <a:extLst>
                <a:ext uri="{FF2B5EF4-FFF2-40B4-BE49-F238E27FC236}">
                  <a16:creationId xmlns:a16="http://schemas.microsoft.com/office/drawing/2014/main" id="{245C1862-FDD9-F372-A345-46C6D520922D}"/>
                </a:ext>
              </a:extLst>
            </p:cNvPr>
            <p:cNvSpPr/>
            <p:nvPr/>
          </p:nvSpPr>
          <p:spPr>
            <a:xfrm>
              <a:off x="4561328" y="5533480"/>
              <a:ext cx="87318" cy="250624"/>
            </a:xfrm>
            <a:custGeom>
              <a:avLst/>
              <a:gdLst>
                <a:gd name="connsiteX0" fmla="*/ 48772 w 87318"/>
                <a:gd name="connsiteY0" fmla="*/ 545 h 250624"/>
                <a:gd name="connsiteX1" fmla="*/ 7497 w 87318"/>
                <a:gd name="connsiteY1" fmla="*/ 108495 h 250624"/>
                <a:gd name="connsiteX2" fmla="*/ 7497 w 87318"/>
                <a:gd name="connsiteY2" fmla="*/ 143420 h 250624"/>
                <a:gd name="connsiteX3" fmla="*/ 83697 w 87318"/>
                <a:gd name="connsiteY3" fmla="*/ 245020 h 250624"/>
                <a:gd name="connsiteX4" fmla="*/ 67822 w 87318"/>
                <a:gd name="connsiteY4" fmla="*/ 229145 h 250624"/>
                <a:gd name="connsiteX5" fmla="*/ 4322 w 87318"/>
                <a:gd name="connsiteY5" fmla="*/ 159295 h 250624"/>
                <a:gd name="connsiteX6" fmla="*/ 48772 w 87318"/>
                <a:gd name="connsiteY6" fmla="*/ 545 h 25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8" h="250624">
                  <a:moveTo>
                    <a:pt x="48772" y="545"/>
                  </a:moveTo>
                  <a:cubicBezTo>
                    <a:pt x="49301" y="-7922"/>
                    <a:pt x="14376" y="84683"/>
                    <a:pt x="7497" y="108495"/>
                  </a:cubicBezTo>
                  <a:cubicBezTo>
                    <a:pt x="618" y="132307"/>
                    <a:pt x="-5203" y="120666"/>
                    <a:pt x="7497" y="143420"/>
                  </a:cubicBezTo>
                  <a:cubicBezTo>
                    <a:pt x="20197" y="166174"/>
                    <a:pt x="83697" y="245020"/>
                    <a:pt x="83697" y="245020"/>
                  </a:cubicBezTo>
                  <a:cubicBezTo>
                    <a:pt x="93751" y="259307"/>
                    <a:pt x="81051" y="243433"/>
                    <a:pt x="67822" y="229145"/>
                  </a:cubicBezTo>
                  <a:cubicBezTo>
                    <a:pt x="54593" y="214858"/>
                    <a:pt x="9084" y="189986"/>
                    <a:pt x="4322" y="159295"/>
                  </a:cubicBezTo>
                  <a:cubicBezTo>
                    <a:pt x="-440" y="128604"/>
                    <a:pt x="48243" y="9012"/>
                    <a:pt x="48772" y="5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 587">
              <a:extLst>
                <a:ext uri="{FF2B5EF4-FFF2-40B4-BE49-F238E27FC236}">
                  <a16:creationId xmlns:a16="http://schemas.microsoft.com/office/drawing/2014/main" id="{9C305574-BEE1-EAA3-5D6D-389EC1DC6C1E}"/>
                </a:ext>
              </a:extLst>
            </p:cNvPr>
            <p:cNvSpPr/>
            <p:nvPr/>
          </p:nvSpPr>
          <p:spPr>
            <a:xfrm>
              <a:off x="4676741" y="5517982"/>
              <a:ext cx="182647" cy="282800"/>
            </a:xfrm>
            <a:custGeom>
              <a:avLst/>
              <a:gdLst>
                <a:gd name="connsiteX0" fmla="*/ 114334 w 182647"/>
                <a:gd name="connsiteY0" fmla="*/ 168 h 282800"/>
                <a:gd name="connsiteX1" fmla="*/ 168309 w 182647"/>
                <a:gd name="connsiteY1" fmla="*/ 82718 h 282800"/>
                <a:gd name="connsiteX2" fmla="*/ 181009 w 182647"/>
                <a:gd name="connsiteY2" fmla="*/ 168443 h 282800"/>
                <a:gd name="connsiteX3" fmla="*/ 155609 w 182647"/>
                <a:gd name="connsiteY3" fmla="*/ 222418 h 282800"/>
                <a:gd name="connsiteX4" fmla="*/ 120684 w 182647"/>
                <a:gd name="connsiteY4" fmla="*/ 260518 h 282800"/>
                <a:gd name="connsiteX5" fmla="*/ 82584 w 182647"/>
                <a:gd name="connsiteY5" fmla="*/ 276393 h 282800"/>
                <a:gd name="connsiteX6" fmla="*/ 34 w 182647"/>
                <a:gd name="connsiteY6" fmla="*/ 282743 h 282800"/>
                <a:gd name="connsiteX7" fmla="*/ 73059 w 182647"/>
                <a:gd name="connsiteY7" fmla="*/ 273218 h 282800"/>
                <a:gd name="connsiteX8" fmla="*/ 123859 w 182647"/>
                <a:gd name="connsiteY8" fmla="*/ 263693 h 282800"/>
                <a:gd name="connsiteX9" fmla="*/ 161959 w 182647"/>
                <a:gd name="connsiteY9" fmla="*/ 200193 h 282800"/>
                <a:gd name="connsiteX10" fmla="*/ 181009 w 182647"/>
                <a:gd name="connsiteY10" fmla="*/ 104943 h 282800"/>
                <a:gd name="connsiteX11" fmla="*/ 114334 w 182647"/>
                <a:gd name="connsiteY11" fmla="*/ 168 h 2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647" h="282800">
                  <a:moveTo>
                    <a:pt x="114334" y="168"/>
                  </a:moveTo>
                  <a:cubicBezTo>
                    <a:pt x="112217" y="-3536"/>
                    <a:pt x="157197" y="54672"/>
                    <a:pt x="168309" y="82718"/>
                  </a:cubicBezTo>
                  <a:cubicBezTo>
                    <a:pt x="179422" y="110764"/>
                    <a:pt x="183126" y="145160"/>
                    <a:pt x="181009" y="168443"/>
                  </a:cubicBezTo>
                  <a:cubicBezTo>
                    <a:pt x="178892" y="191726"/>
                    <a:pt x="165663" y="207072"/>
                    <a:pt x="155609" y="222418"/>
                  </a:cubicBezTo>
                  <a:cubicBezTo>
                    <a:pt x="145555" y="237764"/>
                    <a:pt x="132855" y="251522"/>
                    <a:pt x="120684" y="260518"/>
                  </a:cubicBezTo>
                  <a:cubicBezTo>
                    <a:pt x="108513" y="269514"/>
                    <a:pt x="102692" y="272689"/>
                    <a:pt x="82584" y="276393"/>
                  </a:cubicBezTo>
                  <a:cubicBezTo>
                    <a:pt x="62476" y="280097"/>
                    <a:pt x="1621" y="283272"/>
                    <a:pt x="34" y="282743"/>
                  </a:cubicBezTo>
                  <a:cubicBezTo>
                    <a:pt x="-1553" y="282214"/>
                    <a:pt x="52421" y="276393"/>
                    <a:pt x="73059" y="273218"/>
                  </a:cubicBezTo>
                  <a:cubicBezTo>
                    <a:pt x="93696" y="270043"/>
                    <a:pt x="109042" y="275864"/>
                    <a:pt x="123859" y="263693"/>
                  </a:cubicBezTo>
                  <a:cubicBezTo>
                    <a:pt x="138676" y="251522"/>
                    <a:pt x="152434" y="226651"/>
                    <a:pt x="161959" y="200193"/>
                  </a:cubicBezTo>
                  <a:cubicBezTo>
                    <a:pt x="171484" y="173735"/>
                    <a:pt x="187888" y="135105"/>
                    <a:pt x="181009" y="104943"/>
                  </a:cubicBezTo>
                  <a:cubicBezTo>
                    <a:pt x="174130" y="74781"/>
                    <a:pt x="116451" y="3872"/>
                    <a:pt x="114334" y="1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 588">
              <a:extLst>
                <a:ext uri="{FF2B5EF4-FFF2-40B4-BE49-F238E27FC236}">
                  <a16:creationId xmlns:a16="http://schemas.microsoft.com/office/drawing/2014/main" id="{EE785701-4FEF-571C-3026-7366C0418A00}"/>
                </a:ext>
              </a:extLst>
            </p:cNvPr>
            <p:cNvSpPr/>
            <p:nvPr/>
          </p:nvSpPr>
          <p:spPr>
            <a:xfrm>
              <a:off x="4702175" y="5540193"/>
              <a:ext cx="50800" cy="175368"/>
            </a:xfrm>
            <a:custGeom>
              <a:avLst/>
              <a:gdLst>
                <a:gd name="connsiteX0" fmla="*/ 15875 w 50800"/>
                <a:gd name="connsiteY0" fmla="*/ 182 h 175368"/>
                <a:gd name="connsiteX1" fmla="*/ 34925 w 50800"/>
                <a:gd name="connsiteY1" fmla="*/ 114482 h 175368"/>
                <a:gd name="connsiteX2" fmla="*/ 0 w 50800"/>
                <a:gd name="connsiteY2" fmla="*/ 174807 h 175368"/>
                <a:gd name="connsiteX3" fmla="*/ 34925 w 50800"/>
                <a:gd name="connsiteY3" fmla="*/ 146232 h 175368"/>
                <a:gd name="connsiteX4" fmla="*/ 50800 w 50800"/>
                <a:gd name="connsiteY4" fmla="*/ 143057 h 175368"/>
                <a:gd name="connsiteX5" fmla="*/ 15875 w 50800"/>
                <a:gd name="connsiteY5" fmla="*/ 182 h 17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00" h="175368">
                  <a:moveTo>
                    <a:pt x="15875" y="182"/>
                  </a:moveTo>
                  <a:cubicBezTo>
                    <a:pt x="13229" y="-4580"/>
                    <a:pt x="37571" y="85378"/>
                    <a:pt x="34925" y="114482"/>
                  </a:cubicBezTo>
                  <a:cubicBezTo>
                    <a:pt x="32279" y="143586"/>
                    <a:pt x="0" y="169515"/>
                    <a:pt x="0" y="174807"/>
                  </a:cubicBezTo>
                  <a:cubicBezTo>
                    <a:pt x="0" y="180099"/>
                    <a:pt x="34925" y="146232"/>
                    <a:pt x="34925" y="146232"/>
                  </a:cubicBezTo>
                  <a:cubicBezTo>
                    <a:pt x="43392" y="140940"/>
                    <a:pt x="50800" y="161578"/>
                    <a:pt x="50800" y="143057"/>
                  </a:cubicBezTo>
                  <a:cubicBezTo>
                    <a:pt x="50800" y="124536"/>
                    <a:pt x="18521" y="4944"/>
                    <a:pt x="15875" y="1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 589">
              <a:extLst>
                <a:ext uri="{FF2B5EF4-FFF2-40B4-BE49-F238E27FC236}">
                  <a16:creationId xmlns:a16="http://schemas.microsoft.com/office/drawing/2014/main" id="{D2F3AE8C-EF44-3AB2-FB27-D8BFB1CF06B1}"/>
                </a:ext>
              </a:extLst>
            </p:cNvPr>
            <p:cNvSpPr/>
            <p:nvPr/>
          </p:nvSpPr>
          <p:spPr>
            <a:xfrm>
              <a:off x="4996016" y="1943949"/>
              <a:ext cx="1084485" cy="32335"/>
            </a:xfrm>
            <a:custGeom>
              <a:avLst/>
              <a:gdLst>
                <a:gd name="connsiteX0" fmla="*/ 0 w 1084485"/>
                <a:gd name="connsiteY0" fmla="*/ 17586 h 32335"/>
                <a:gd name="connsiteX1" fmla="*/ 914400 w 1084485"/>
                <a:gd name="connsiteY1" fmla="*/ 2838 h 32335"/>
                <a:gd name="connsiteX2" fmla="*/ 1084007 w 1084485"/>
                <a:gd name="connsiteY2" fmla="*/ 2838 h 32335"/>
                <a:gd name="connsiteX3" fmla="*/ 907026 w 1084485"/>
                <a:gd name="connsiteY3" fmla="*/ 32335 h 32335"/>
                <a:gd name="connsiteX4" fmla="*/ 0 w 1084485"/>
                <a:gd name="connsiteY4" fmla="*/ 17586 h 3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485" h="32335">
                  <a:moveTo>
                    <a:pt x="0" y="17586"/>
                  </a:moveTo>
                  <a:lnTo>
                    <a:pt x="914400" y="2838"/>
                  </a:lnTo>
                  <a:cubicBezTo>
                    <a:pt x="1095068" y="380"/>
                    <a:pt x="1085236" y="-2078"/>
                    <a:pt x="1084007" y="2838"/>
                  </a:cubicBezTo>
                  <a:cubicBezTo>
                    <a:pt x="1082778" y="7754"/>
                    <a:pt x="907026" y="32335"/>
                    <a:pt x="907026" y="32335"/>
                  </a:cubicBezTo>
                  <a:lnTo>
                    <a:pt x="0" y="175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 590">
              <a:extLst>
                <a:ext uri="{FF2B5EF4-FFF2-40B4-BE49-F238E27FC236}">
                  <a16:creationId xmlns:a16="http://schemas.microsoft.com/office/drawing/2014/main" id="{17F495CB-425F-1014-81DB-CDC43AB97F7E}"/>
                </a:ext>
              </a:extLst>
            </p:cNvPr>
            <p:cNvSpPr/>
            <p:nvPr/>
          </p:nvSpPr>
          <p:spPr>
            <a:xfrm>
              <a:off x="4980444" y="1965110"/>
              <a:ext cx="170430" cy="745399"/>
            </a:xfrm>
            <a:custGeom>
              <a:avLst/>
              <a:gdLst>
                <a:gd name="connsiteX0" fmla="*/ 19259 w 170430"/>
                <a:gd name="connsiteY0" fmla="*/ 113 h 745399"/>
                <a:gd name="connsiteX1" fmla="*/ 129872 w 170430"/>
                <a:gd name="connsiteY1" fmla="*/ 84916 h 745399"/>
                <a:gd name="connsiteX2" fmla="*/ 126185 w 170430"/>
                <a:gd name="connsiteY2" fmla="*/ 166032 h 745399"/>
                <a:gd name="connsiteX3" fmla="*/ 126185 w 170430"/>
                <a:gd name="connsiteY3" fmla="*/ 110725 h 745399"/>
                <a:gd name="connsiteX4" fmla="*/ 144621 w 170430"/>
                <a:gd name="connsiteY4" fmla="*/ 453625 h 745399"/>
                <a:gd name="connsiteX5" fmla="*/ 140933 w 170430"/>
                <a:gd name="connsiteY5" fmla="*/ 350387 h 745399"/>
                <a:gd name="connsiteX6" fmla="*/ 137246 w 170430"/>
                <a:gd name="connsiteY6" fmla="*/ 623232 h 745399"/>
                <a:gd name="connsiteX7" fmla="*/ 824 w 170430"/>
                <a:gd name="connsiteY7" fmla="*/ 744906 h 745399"/>
                <a:gd name="connsiteX8" fmla="*/ 81940 w 170430"/>
                <a:gd name="connsiteY8" fmla="*/ 663790 h 745399"/>
                <a:gd name="connsiteX9" fmla="*/ 118811 w 170430"/>
                <a:gd name="connsiteY9" fmla="*/ 604796 h 745399"/>
                <a:gd name="connsiteX10" fmla="*/ 137246 w 170430"/>
                <a:gd name="connsiteY10" fmla="*/ 151284 h 745399"/>
                <a:gd name="connsiteX11" fmla="*/ 148308 w 170430"/>
                <a:gd name="connsiteY11" fmla="*/ 232400 h 745399"/>
                <a:gd name="connsiteX12" fmla="*/ 163056 w 170430"/>
                <a:gd name="connsiteY12" fmla="*/ 103351 h 745399"/>
                <a:gd name="connsiteX13" fmla="*/ 19259 w 170430"/>
                <a:gd name="connsiteY13" fmla="*/ 113 h 74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430" h="745399">
                  <a:moveTo>
                    <a:pt x="19259" y="113"/>
                  </a:moveTo>
                  <a:cubicBezTo>
                    <a:pt x="13728" y="-2960"/>
                    <a:pt x="112051" y="57263"/>
                    <a:pt x="129872" y="84916"/>
                  </a:cubicBezTo>
                  <a:cubicBezTo>
                    <a:pt x="147693" y="112569"/>
                    <a:pt x="126799" y="161731"/>
                    <a:pt x="126185" y="166032"/>
                  </a:cubicBezTo>
                  <a:cubicBezTo>
                    <a:pt x="125571" y="170333"/>
                    <a:pt x="123112" y="62793"/>
                    <a:pt x="126185" y="110725"/>
                  </a:cubicBezTo>
                  <a:cubicBezTo>
                    <a:pt x="129258" y="158657"/>
                    <a:pt x="142163" y="413681"/>
                    <a:pt x="144621" y="453625"/>
                  </a:cubicBezTo>
                  <a:cubicBezTo>
                    <a:pt x="147079" y="493569"/>
                    <a:pt x="142162" y="322119"/>
                    <a:pt x="140933" y="350387"/>
                  </a:cubicBezTo>
                  <a:cubicBezTo>
                    <a:pt x="139704" y="378655"/>
                    <a:pt x="160597" y="557479"/>
                    <a:pt x="137246" y="623232"/>
                  </a:cubicBezTo>
                  <a:cubicBezTo>
                    <a:pt x="113895" y="688985"/>
                    <a:pt x="10042" y="738146"/>
                    <a:pt x="824" y="744906"/>
                  </a:cubicBezTo>
                  <a:cubicBezTo>
                    <a:pt x="-8394" y="751666"/>
                    <a:pt x="62276" y="687142"/>
                    <a:pt x="81940" y="663790"/>
                  </a:cubicBezTo>
                  <a:cubicBezTo>
                    <a:pt x="101605" y="640438"/>
                    <a:pt x="109593" y="690214"/>
                    <a:pt x="118811" y="604796"/>
                  </a:cubicBezTo>
                  <a:cubicBezTo>
                    <a:pt x="128029" y="519378"/>
                    <a:pt x="132330" y="213350"/>
                    <a:pt x="137246" y="151284"/>
                  </a:cubicBezTo>
                  <a:cubicBezTo>
                    <a:pt x="142162" y="89218"/>
                    <a:pt x="144006" y="240389"/>
                    <a:pt x="148308" y="232400"/>
                  </a:cubicBezTo>
                  <a:cubicBezTo>
                    <a:pt x="152610" y="224411"/>
                    <a:pt x="184564" y="140837"/>
                    <a:pt x="163056" y="103351"/>
                  </a:cubicBezTo>
                  <a:cubicBezTo>
                    <a:pt x="141548" y="65865"/>
                    <a:pt x="24790" y="3186"/>
                    <a:pt x="19259" y="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 591">
              <a:extLst>
                <a:ext uri="{FF2B5EF4-FFF2-40B4-BE49-F238E27FC236}">
                  <a16:creationId xmlns:a16="http://schemas.microsoft.com/office/drawing/2014/main" id="{464A06C6-5446-8428-AF00-80E36A0842C6}"/>
                </a:ext>
              </a:extLst>
            </p:cNvPr>
            <p:cNvSpPr/>
            <p:nvPr/>
          </p:nvSpPr>
          <p:spPr>
            <a:xfrm>
              <a:off x="5121356" y="1957432"/>
              <a:ext cx="936675" cy="111447"/>
            </a:xfrm>
            <a:custGeom>
              <a:avLst/>
              <a:gdLst>
                <a:gd name="connsiteX0" fmla="*/ 21 w 936675"/>
                <a:gd name="connsiteY0" fmla="*/ 92594 h 111447"/>
                <a:gd name="connsiteX1" fmla="*/ 693196 w 936675"/>
                <a:gd name="connsiteY1" fmla="*/ 85220 h 111447"/>
                <a:gd name="connsiteX2" fmla="*/ 320799 w 936675"/>
                <a:gd name="connsiteY2" fmla="*/ 92594 h 111447"/>
                <a:gd name="connsiteX3" fmla="*/ 825931 w 936675"/>
                <a:gd name="connsiteY3" fmla="*/ 96281 h 111447"/>
                <a:gd name="connsiteX4" fmla="*/ 733754 w 936675"/>
                <a:gd name="connsiteY4" fmla="*/ 111029 h 111447"/>
                <a:gd name="connsiteX5" fmla="*/ 833305 w 936675"/>
                <a:gd name="connsiteY5" fmla="*/ 77845 h 111447"/>
                <a:gd name="connsiteX6" fmla="*/ 936544 w 936675"/>
                <a:gd name="connsiteY6" fmla="*/ 416 h 111447"/>
                <a:gd name="connsiteX7" fmla="*/ 851741 w 936675"/>
                <a:gd name="connsiteY7" fmla="*/ 48349 h 111447"/>
                <a:gd name="connsiteX8" fmla="*/ 719005 w 936675"/>
                <a:gd name="connsiteY8" fmla="*/ 77845 h 111447"/>
                <a:gd name="connsiteX9" fmla="*/ 21 w 936675"/>
                <a:gd name="connsiteY9" fmla="*/ 92594 h 11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675" h="111447">
                  <a:moveTo>
                    <a:pt x="21" y="92594"/>
                  </a:moveTo>
                  <a:cubicBezTo>
                    <a:pt x="-4280" y="93823"/>
                    <a:pt x="639733" y="85220"/>
                    <a:pt x="693196" y="85220"/>
                  </a:cubicBezTo>
                  <a:cubicBezTo>
                    <a:pt x="746659" y="85220"/>
                    <a:pt x="298677" y="90751"/>
                    <a:pt x="320799" y="92594"/>
                  </a:cubicBezTo>
                  <a:cubicBezTo>
                    <a:pt x="342921" y="94437"/>
                    <a:pt x="757105" y="93209"/>
                    <a:pt x="825931" y="96281"/>
                  </a:cubicBezTo>
                  <a:cubicBezTo>
                    <a:pt x="894757" y="99353"/>
                    <a:pt x="732525" y="114102"/>
                    <a:pt x="733754" y="111029"/>
                  </a:cubicBezTo>
                  <a:cubicBezTo>
                    <a:pt x="734983" y="107956"/>
                    <a:pt x="799507" y="96280"/>
                    <a:pt x="833305" y="77845"/>
                  </a:cubicBezTo>
                  <a:cubicBezTo>
                    <a:pt x="867103" y="59410"/>
                    <a:pt x="933471" y="5332"/>
                    <a:pt x="936544" y="416"/>
                  </a:cubicBezTo>
                  <a:cubicBezTo>
                    <a:pt x="939617" y="-4500"/>
                    <a:pt x="887998" y="35444"/>
                    <a:pt x="851741" y="48349"/>
                  </a:cubicBezTo>
                  <a:cubicBezTo>
                    <a:pt x="815484" y="61254"/>
                    <a:pt x="863416" y="71085"/>
                    <a:pt x="719005" y="77845"/>
                  </a:cubicBezTo>
                  <a:cubicBezTo>
                    <a:pt x="574594" y="84605"/>
                    <a:pt x="4322" y="91365"/>
                    <a:pt x="21" y="92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 592">
              <a:extLst>
                <a:ext uri="{FF2B5EF4-FFF2-40B4-BE49-F238E27FC236}">
                  <a16:creationId xmlns:a16="http://schemas.microsoft.com/office/drawing/2014/main" id="{EAE14A2C-B403-8775-CD31-C804633550C7}"/>
                </a:ext>
              </a:extLst>
            </p:cNvPr>
            <p:cNvSpPr/>
            <p:nvPr/>
          </p:nvSpPr>
          <p:spPr>
            <a:xfrm>
              <a:off x="6053802" y="1956461"/>
              <a:ext cx="33891" cy="766164"/>
            </a:xfrm>
            <a:custGeom>
              <a:avLst/>
              <a:gdLst>
                <a:gd name="connsiteX0" fmla="*/ 11472 w 33891"/>
                <a:gd name="connsiteY0" fmla="*/ 1387 h 766164"/>
                <a:gd name="connsiteX1" fmla="*/ 18846 w 33891"/>
                <a:gd name="connsiteY1" fmla="*/ 517581 h 766164"/>
                <a:gd name="connsiteX2" fmla="*/ 33595 w 33891"/>
                <a:gd name="connsiteY2" fmla="*/ 757242 h 766164"/>
                <a:gd name="connsiteX3" fmla="*/ 4098 w 33891"/>
                <a:gd name="connsiteY3" fmla="*/ 676126 h 766164"/>
                <a:gd name="connsiteX4" fmla="*/ 4098 w 33891"/>
                <a:gd name="connsiteY4" fmla="*/ 314791 h 766164"/>
                <a:gd name="connsiteX5" fmla="*/ 411 w 33891"/>
                <a:gd name="connsiteY5" fmla="*/ 362723 h 766164"/>
                <a:gd name="connsiteX6" fmla="*/ 11472 w 33891"/>
                <a:gd name="connsiteY6" fmla="*/ 1387 h 7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91" h="766164">
                  <a:moveTo>
                    <a:pt x="11472" y="1387"/>
                  </a:moveTo>
                  <a:cubicBezTo>
                    <a:pt x="14544" y="27197"/>
                    <a:pt x="15159" y="391605"/>
                    <a:pt x="18846" y="517581"/>
                  </a:cubicBezTo>
                  <a:cubicBezTo>
                    <a:pt x="22533" y="643557"/>
                    <a:pt x="36053" y="730818"/>
                    <a:pt x="33595" y="757242"/>
                  </a:cubicBezTo>
                  <a:cubicBezTo>
                    <a:pt x="31137" y="783666"/>
                    <a:pt x="9014" y="749868"/>
                    <a:pt x="4098" y="676126"/>
                  </a:cubicBezTo>
                  <a:cubicBezTo>
                    <a:pt x="-818" y="602384"/>
                    <a:pt x="4712" y="367025"/>
                    <a:pt x="4098" y="314791"/>
                  </a:cubicBezTo>
                  <a:cubicBezTo>
                    <a:pt x="3484" y="262557"/>
                    <a:pt x="-1432" y="407583"/>
                    <a:pt x="411" y="362723"/>
                  </a:cubicBezTo>
                  <a:cubicBezTo>
                    <a:pt x="2254" y="317863"/>
                    <a:pt x="8400" y="-24423"/>
                    <a:pt x="11472" y="1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 593">
              <a:extLst>
                <a:ext uri="{FF2B5EF4-FFF2-40B4-BE49-F238E27FC236}">
                  <a16:creationId xmlns:a16="http://schemas.microsoft.com/office/drawing/2014/main" id="{D331B481-9C21-C3FF-CFFF-0287843248F7}"/>
                </a:ext>
              </a:extLst>
            </p:cNvPr>
            <p:cNvSpPr/>
            <p:nvPr/>
          </p:nvSpPr>
          <p:spPr>
            <a:xfrm>
              <a:off x="5935986" y="2036190"/>
              <a:ext cx="23104" cy="587675"/>
            </a:xfrm>
            <a:custGeom>
              <a:avLst/>
              <a:gdLst>
                <a:gd name="connsiteX0" fmla="*/ 11301 w 23104"/>
                <a:gd name="connsiteY0" fmla="*/ 6462 h 587675"/>
                <a:gd name="connsiteX1" fmla="*/ 240 w 23104"/>
                <a:gd name="connsiteY1" fmla="*/ 581649 h 587675"/>
                <a:gd name="connsiteX2" fmla="*/ 22362 w 23104"/>
                <a:gd name="connsiteY2" fmla="*/ 290368 h 587675"/>
                <a:gd name="connsiteX3" fmla="*/ 11301 w 23104"/>
                <a:gd name="connsiteY3" fmla="*/ 6462 h 5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4" h="587675">
                  <a:moveTo>
                    <a:pt x="11301" y="6462"/>
                  </a:moveTo>
                  <a:cubicBezTo>
                    <a:pt x="7614" y="55009"/>
                    <a:pt x="-1603" y="534331"/>
                    <a:pt x="240" y="581649"/>
                  </a:cubicBezTo>
                  <a:cubicBezTo>
                    <a:pt x="2083" y="628967"/>
                    <a:pt x="18675" y="385003"/>
                    <a:pt x="22362" y="290368"/>
                  </a:cubicBezTo>
                  <a:cubicBezTo>
                    <a:pt x="26049" y="195733"/>
                    <a:pt x="14988" y="-42085"/>
                    <a:pt x="11301" y="6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 594">
              <a:extLst>
                <a:ext uri="{FF2B5EF4-FFF2-40B4-BE49-F238E27FC236}">
                  <a16:creationId xmlns:a16="http://schemas.microsoft.com/office/drawing/2014/main" id="{96A7BDB7-4AE6-1AB4-DC37-BB9505B105BA}"/>
                </a:ext>
              </a:extLst>
            </p:cNvPr>
            <p:cNvSpPr/>
            <p:nvPr/>
          </p:nvSpPr>
          <p:spPr>
            <a:xfrm>
              <a:off x="5088194" y="2580968"/>
              <a:ext cx="848032" cy="29497"/>
            </a:xfrm>
            <a:custGeom>
              <a:avLst/>
              <a:gdLst>
                <a:gd name="connsiteX0" fmla="*/ 0 w 848032"/>
                <a:gd name="connsiteY0" fmla="*/ 29497 h 29497"/>
                <a:gd name="connsiteX1" fmla="*/ 733732 w 848032"/>
                <a:gd name="connsiteY1" fmla="*/ 29497 h 29497"/>
                <a:gd name="connsiteX2" fmla="*/ 331838 w 848032"/>
                <a:gd name="connsiteY2" fmla="*/ 7374 h 29497"/>
                <a:gd name="connsiteX3" fmla="*/ 848032 w 848032"/>
                <a:gd name="connsiteY3" fmla="*/ 18435 h 29497"/>
                <a:gd name="connsiteX4" fmla="*/ 494071 w 848032"/>
                <a:gd name="connsiteY4" fmla="*/ 0 h 29497"/>
                <a:gd name="connsiteX5" fmla="*/ 298654 w 848032"/>
                <a:gd name="connsiteY5" fmla="*/ 3687 h 29497"/>
                <a:gd name="connsiteX6" fmla="*/ 0 w 848032"/>
                <a:gd name="connsiteY6" fmla="*/ 29497 h 2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032" h="29497">
                  <a:moveTo>
                    <a:pt x="0" y="29497"/>
                  </a:moveTo>
                  <a:lnTo>
                    <a:pt x="733732" y="29497"/>
                  </a:lnTo>
                  <a:cubicBezTo>
                    <a:pt x="789038" y="25810"/>
                    <a:pt x="312788" y="9218"/>
                    <a:pt x="331838" y="7374"/>
                  </a:cubicBezTo>
                  <a:cubicBezTo>
                    <a:pt x="350888" y="5530"/>
                    <a:pt x="848032" y="18435"/>
                    <a:pt x="848032" y="18435"/>
                  </a:cubicBezTo>
                  <a:lnTo>
                    <a:pt x="494071" y="0"/>
                  </a:lnTo>
                  <a:lnTo>
                    <a:pt x="298654" y="3687"/>
                  </a:lnTo>
                  <a:lnTo>
                    <a:pt x="0" y="294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 595">
              <a:extLst>
                <a:ext uri="{FF2B5EF4-FFF2-40B4-BE49-F238E27FC236}">
                  <a16:creationId xmlns:a16="http://schemas.microsoft.com/office/drawing/2014/main" id="{07786211-9B81-F390-CBB1-1C0B6350CDAB}"/>
                </a:ext>
              </a:extLst>
            </p:cNvPr>
            <p:cNvSpPr/>
            <p:nvPr/>
          </p:nvSpPr>
          <p:spPr>
            <a:xfrm>
              <a:off x="5018139" y="2583354"/>
              <a:ext cx="1104758" cy="137739"/>
            </a:xfrm>
            <a:custGeom>
              <a:avLst/>
              <a:gdLst>
                <a:gd name="connsiteX0" fmla="*/ 0 w 1104758"/>
                <a:gd name="connsiteY0" fmla="*/ 130349 h 137739"/>
                <a:gd name="connsiteX1" fmla="*/ 907026 w 1104758"/>
                <a:gd name="connsiteY1" fmla="*/ 122975 h 137739"/>
                <a:gd name="connsiteX2" fmla="*/ 608371 w 1104758"/>
                <a:gd name="connsiteY2" fmla="*/ 119288 h 137739"/>
                <a:gd name="connsiteX3" fmla="*/ 1084006 w 1104758"/>
                <a:gd name="connsiteY3" fmla="*/ 137723 h 137739"/>
                <a:gd name="connsiteX4" fmla="*/ 1010264 w 1104758"/>
                <a:gd name="connsiteY4" fmla="*/ 115601 h 137739"/>
                <a:gd name="connsiteX5" fmla="*/ 925461 w 1104758"/>
                <a:gd name="connsiteY5" fmla="*/ 1301 h 137739"/>
                <a:gd name="connsiteX6" fmla="*/ 984455 w 1104758"/>
                <a:gd name="connsiteY6" fmla="*/ 56607 h 137739"/>
                <a:gd name="connsiteX7" fmla="*/ 1047135 w 1104758"/>
                <a:gd name="connsiteY7" fmla="*/ 100852 h 137739"/>
                <a:gd name="connsiteX8" fmla="*/ 822222 w 1104758"/>
                <a:gd name="connsiteY8" fmla="*/ 104540 h 137739"/>
                <a:gd name="connsiteX9" fmla="*/ 184355 w 1104758"/>
                <a:gd name="connsiteY9" fmla="*/ 111914 h 137739"/>
                <a:gd name="connsiteX10" fmla="*/ 424016 w 1104758"/>
                <a:gd name="connsiteY10" fmla="*/ 108227 h 137739"/>
                <a:gd name="connsiteX11" fmla="*/ 0 w 1104758"/>
                <a:gd name="connsiteY11" fmla="*/ 130349 h 1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4758" h="137739">
                  <a:moveTo>
                    <a:pt x="0" y="130349"/>
                  </a:moveTo>
                  <a:lnTo>
                    <a:pt x="907026" y="122975"/>
                  </a:lnTo>
                  <a:lnTo>
                    <a:pt x="608371" y="119288"/>
                  </a:lnTo>
                  <a:cubicBezTo>
                    <a:pt x="637868" y="121746"/>
                    <a:pt x="1017024" y="138337"/>
                    <a:pt x="1084006" y="137723"/>
                  </a:cubicBezTo>
                  <a:cubicBezTo>
                    <a:pt x="1150988" y="137109"/>
                    <a:pt x="1036688" y="138338"/>
                    <a:pt x="1010264" y="115601"/>
                  </a:cubicBezTo>
                  <a:cubicBezTo>
                    <a:pt x="983840" y="92864"/>
                    <a:pt x="929762" y="11133"/>
                    <a:pt x="925461" y="1301"/>
                  </a:cubicBezTo>
                  <a:cubicBezTo>
                    <a:pt x="921160" y="-8531"/>
                    <a:pt x="964176" y="40015"/>
                    <a:pt x="984455" y="56607"/>
                  </a:cubicBezTo>
                  <a:cubicBezTo>
                    <a:pt x="1004734" y="73199"/>
                    <a:pt x="1074174" y="92863"/>
                    <a:pt x="1047135" y="100852"/>
                  </a:cubicBezTo>
                  <a:cubicBezTo>
                    <a:pt x="1020096" y="108841"/>
                    <a:pt x="822222" y="104540"/>
                    <a:pt x="822222" y="104540"/>
                  </a:cubicBezTo>
                  <a:lnTo>
                    <a:pt x="184355" y="111914"/>
                  </a:lnTo>
                  <a:lnTo>
                    <a:pt x="424016" y="108227"/>
                  </a:lnTo>
                  <a:cubicBezTo>
                    <a:pt x="389603" y="109456"/>
                    <a:pt x="183740" y="114372"/>
                    <a:pt x="0" y="1303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 596">
              <a:extLst>
                <a:ext uri="{FF2B5EF4-FFF2-40B4-BE49-F238E27FC236}">
                  <a16:creationId xmlns:a16="http://schemas.microsoft.com/office/drawing/2014/main" id="{F60C9135-783A-C695-FDDF-FE6D08C0725F}"/>
                </a:ext>
              </a:extLst>
            </p:cNvPr>
            <p:cNvSpPr/>
            <p:nvPr/>
          </p:nvSpPr>
          <p:spPr>
            <a:xfrm>
              <a:off x="5143500" y="2009468"/>
              <a:ext cx="772714" cy="7374"/>
            </a:xfrm>
            <a:custGeom>
              <a:avLst/>
              <a:gdLst>
                <a:gd name="connsiteX0" fmla="*/ 0 w 772714"/>
                <a:gd name="connsiteY0" fmla="*/ 7374 h 7374"/>
                <a:gd name="connsiteX1" fmla="*/ 442452 w 772714"/>
                <a:gd name="connsiteY1" fmla="*/ 7374 h 7374"/>
                <a:gd name="connsiteX2" fmla="*/ 766916 w 772714"/>
                <a:gd name="connsiteY2" fmla="*/ 3687 h 7374"/>
                <a:gd name="connsiteX3" fmla="*/ 637868 w 772714"/>
                <a:gd name="connsiteY3" fmla="*/ 3687 h 7374"/>
                <a:gd name="connsiteX4" fmla="*/ 475635 w 772714"/>
                <a:gd name="connsiteY4" fmla="*/ 0 h 7374"/>
                <a:gd name="connsiteX5" fmla="*/ 0 w 772714"/>
                <a:gd name="connsiteY5" fmla="*/ 7374 h 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714" h="7374">
                  <a:moveTo>
                    <a:pt x="0" y="7374"/>
                  </a:moveTo>
                  <a:lnTo>
                    <a:pt x="442452" y="7374"/>
                  </a:lnTo>
                  <a:lnTo>
                    <a:pt x="766916" y="3687"/>
                  </a:lnTo>
                  <a:cubicBezTo>
                    <a:pt x="799485" y="3072"/>
                    <a:pt x="686415" y="4301"/>
                    <a:pt x="637868" y="3687"/>
                  </a:cubicBezTo>
                  <a:cubicBezTo>
                    <a:pt x="589321" y="3073"/>
                    <a:pt x="475635" y="0"/>
                    <a:pt x="475635" y="0"/>
                  </a:cubicBezTo>
                  <a:lnTo>
                    <a:pt x="0" y="73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 597">
              <a:extLst>
                <a:ext uri="{FF2B5EF4-FFF2-40B4-BE49-F238E27FC236}">
                  <a16:creationId xmlns:a16="http://schemas.microsoft.com/office/drawing/2014/main" id="{77E238A5-1706-7B37-D50B-CB3A45DBDD9C}"/>
                </a:ext>
              </a:extLst>
            </p:cNvPr>
            <p:cNvSpPr/>
            <p:nvPr/>
          </p:nvSpPr>
          <p:spPr>
            <a:xfrm>
              <a:off x="5047156" y="2033760"/>
              <a:ext cx="38354" cy="586916"/>
            </a:xfrm>
            <a:custGeom>
              <a:avLst/>
              <a:gdLst>
                <a:gd name="connsiteX0" fmla="*/ 479 w 38354"/>
                <a:gd name="connsiteY0" fmla="*/ 5205 h 586916"/>
                <a:gd name="connsiteX1" fmla="*/ 18915 w 38354"/>
                <a:gd name="connsiteY1" fmla="*/ 403411 h 586916"/>
                <a:gd name="connsiteX2" fmla="*/ 15228 w 38354"/>
                <a:gd name="connsiteY2" fmla="*/ 351792 h 586916"/>
                <a:gd name="connsiteX3" fmla="*/ 29976 w 38354"/>
                <a:gd name="connsiteY3" fmla="*/ 584079 h 586916"/>
                <a:gd name="connsiteX4" fmla="*/ 37350 w 38354"/>
                <a:gd name="connsiteY4" fmla="*/ 462405 h 586916"/>
                <a:gd name="connsiteX5" fmla="*/ 7854 w 38354"/>
                <a:gd name="connsiteY5" fmla="*/ 193246 h 586916"/>
                <a:gd name="connsiteX6" fmla="*/ 479 w 38354"/>
                <a:gd name="connsiteY6" fmla="*/ 5205 h 58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4" h="586916">
                  <a:moveTo>
                    <a:pt x="479" y="5205"/>
                  </a:moveTo>
                  <a:cubicBezTo>
                    <a:pt x="2322" y="40232"/>
                    <a:pt x="16457" y="345647"/>
                    <a:pt x="18915" y="403411"/>
                  </a:cubicBezTo>
                  <a:cubicBezTo>
                    <a:pt x="21373" y="461175"/>
                    <a:pt x="13385" y="321681"/>
                    <a:pt x="15228" y="351792"/>
                  </a:cubicBezTo>
                  <a:cubicBezTo>
                    <a:pt x="17072" y="381903"/>
                    <a:pt x="26289" y="565644"/>
                    <a:pt x="29976" y="584079"/>
                  </a:cubicBezTo>
                  <a:cubicBezTo>
                    <a:pt x="33663" y="602515"/>
                    <a:pt x="41037" y="527544"/>
                    <a:pt x="37350" y="462405"/>
                  </a:cubicBezTo>
                  <a:cubicBezTo>
                    <a:pt x="33663" y="397266"/>
                    <a:pt x="13384" y="265759"/>
                    <a:pt x="7854" y="193246"/>
                  </a:cubicBezTo>
                  <a:cubicBezTo>
                    <a:pt x="2324" y="120733"/>
                    <a:pt x="-1364" y="-29822"/>
                    <a:pt x="479" y="52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 598">
              <a:extLst>
                <a:ext uri="{FF2B5EF4-FFF2-40B4-BE49-F238E27FC236}">
                  <a16:creationId xmlns:a16="http://schemas.microsoft.com/office/drawing/2014/main" id="{DECA0FB0-9C7A-1757-A73F-F7B93070E639}"/>
                </a:ext>
              </a:extLst>
            </p:cNvPr>
            <p:cNvSpPr/>
            <p:nvPr/>
          </p:nvSpPr>
          <p:spPr>
            <a:xfrm>
              <a:off x="5081512" y="2650563"/>
              <a:ext cx="868624" cy="23321"/>
            </a:xfrm>
            <a:custGeom>
              <a:avLst/>
              <a:gdLst>
                <a:gd name="connsiteX0" fmla="*/ 43553 w 868624"/>
                <a:gd name="connsiteY0" fmla="*/ 18895 h 23321"/>
                <a:gd name="connsiteX1" fmla="*/ 865775 w 868624"/>
                <a:gd name="connsiteY1" fmla="*/ 22582 h 23321"/>
                <a:gd name="connsiteX2" fmla="*/ 320085 w 868624"/>
                <a:gd name="connsiteY2" fmla="*/ 4147 h 23321"/>
                <a:gd name="connsiteX3" fmla="*/ 478630 w 868624"/>
                <a:gd name="connsiteY3" fmla="*/ 460 h 23321"/>
                <a:gd name="connsiteX4" fmla="*/ 154165 w 868624"/>
                <a:gd name="connsiteY4" fmla="*/ 11521 h 23321"/>
                <a:gd name="connsiteX5" fmla="*/ 43553 w 868624"/>
                <a:gd name="connsiteY5" fmla="*/ 18895 h 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8624" h="23321">
                  <a:moveTo>
                    <a:pt x="43553" y="18895"/>
                  </a:moveTo>
                  <a:cubicBezTo>
                    <a:pt x="162155" y="20739"/>
                    <a:pt x="819686" y="25040"/>
                    <a:pt x="865775" y="22582"/>
                  </a:cubicBezTo>
                  <a:cubicBezTo>
                    <a:pt x="911864" y="20124"/>
                    <a:pt x="384609" y="7834"/>
                    <a:pt x="320085" y="4147"/>
                  </a:cubicBezTo>
                  <a:cubicBezTo>
                    <a:pt x="255561" y="460"/>
                    <a:pt x="506283" y="-769"/>
                    <a:pt x="478630" y="460"/>
                  </a:cubicBezTo>
                  <a:cubicBezTo>
                    <a:pt x="450977" y="1689"/>
                    <a:pt x="230365" y="9677"/>
                    <a:pt x="154165" y="11521"/>
                  </a:cubicBezTo>
                  <a:cubicBezTo>
                    <a:pt x="77965" y="13365"/>
                    <a:pt x="-75049" y="17051"/>
                    <a:pt x="43553" y="188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 599">
              <a:extLst>
                <a:ext uri="{FF2B5EF4-FFF2-40B4-BE49-F238E27FC236}">
                  <a16:creationId xmlns:a16="http://schemas.microsoft.com/office/drawing/2014/main" id="{F875AA4A-F9F9-FFD8-0592-6D34C9174BEC}"/>
                </a:ext>
              </a:extLst>
            </p:cNvPr>
            <p:cNvSpPr/>
            <p:nvPr/>
          </p:nvSpPr>
          <p:spPr>
            <a:xfrm>
              <a:off x="5972251" y="2034848"/>
              <a:ext cx="43019" cy="575575"/>
            </a:xfrm>
            <a:custGeom>
              <a:avLst/>
              <a:gdLst>
                <a:gd name="connsiteX0" fmla="*/ 846 w 43019"/>
                <a:gd name="connsiteY0" fmla="*/ 429 h 575575"/>
                <a:gd name="connsiteX1" fmla="*/ 34030 w 43019"/>
                <a:gd name="connsiteY1" fmla="*/ 361765 h 575575"/>
                <a:gd name="connsiteX2" fmla="*/ 41404 w 43019"/>
                <a:gd name="connsiteY2" fmla="*/ 313833 h 575575"/>
                <a:gd name="connsiteX3" fmla="*/ 8220 w 43019"/>
                <a:gd name="connsiteY3" fmla="*/ 571929 h 575575"/>
                <a:gd name="connsiteX4" fmla="*/ 15594 w 43019"/>
                <a:gd name="connsiteY4" fmla="*/ 453942 h 575575"/>
                <a:gd name="connsiteX5" fmla="*/ 11907 w 43019"/>
                <a:gd name="connsiteY5" fmla="*/ 291710 h 575575"/>
                <a:gd name="connsiteX6" fmla="*/ 846 w 43019"/>
                <a:gd name="connsiteY6" fmla="*/ 429 h 57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19" h="575575">
                  <a:moveTo>
                    <a:pt x="846" y="429"/>
                  </a:moveTo>
                  <a:cubicBezTo>
                    <a:pt x="4533" y="12105"/>
                    <a:pt x="27270" y="309531"/>
                    <a:pt x="34030" y="361765"/>
                  </a:cubicBezTo>
                  <a:cubicBezTo>
                    <a:pt x="40790" y="413999"/>
                    <a:pt x="45706" y="278806"/>
                    <a:pt x="41404" y="313833"/>
                  </a:cubicBezTo>
                  <a:cubicBezTo>
                    <a:pt x="37102" y="348860"/>
                    <a:pt x="12522" y="548578"/>
                    <a:pt x="8220" y="571929"/>
                  </a:cubicBezTo>
                  <a:cubicBezTo>
                    <a:pt x="3918" y="595280"/>
                    <a:pt x="14980" y="500645"/>
                    <a:pt x="15594" y="453942"/>
                  </a:cubicBezTo>
                  <a:cubicBezTo>
                    <a:pt x="16208" y="407239"/>
                    <a:pt x="17438" y="364837"/>
                    <a:pt x="11907" y="291710"/>
                  </a:cubicBezTo>
                  <a:cubicBezTo>
                    <a:pt x="6376" y="218583"/>
                    <a:pt x="-2841" y="-11247"/>
                    <a:pt x="846" y="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 600">
              <a:extLst>
                <a:ext uri="{FF2B5EF4-FFF2-40B4-BE49-F238E27FC236}">
                  <a16:creationId xmlns:a16="http://schemas.microsoft.com/office/drawing/2014/main" id="{62B2832B-5C49-F639-7C29-0381B5B5CB3E}"/>
                </a:ext>
              </a:extLst>
            </p:cNvPr>
            <p:cNvSpPr/>
            <p:nvPr/>
          </p:nvSpPr>
          <p:spPr>
            <a:xfrm>
              <a:off x="6013227" y="1946232"/>
              <a:ext cx="863102" cy="44631"/>
            </a:xfrm>
            <a:custGeom>
              <a:avLst/>
              <a:gdLst>
                <a:gd name="connsiteX0" fmla="*/ 223 w 863102"/>
                <a:gd name="connsiteY0" fmla="*/ 38143 h 44631"/>
                <a:gd name="connsiteX1" fmla="*/ 339948 w 863102"/>
                <a:gd name="connsiteY1" fmla="*/ 31793 h 44631"/>
                <a:gd name="connsiteX2" fmla="*/ 216123 w 863102"/>
                <a:gd name="connsiteY2" fmla="*/ 44493 h 44631"/>
                <a:gd name="connsiteX3" fmla="*/ 527273 w 863102"/>
                <a:gd name="connsiteY3" fmla="*/ 38143 h 44631"/>
                <a:gd name="connsiteX4" fmla="*/ 441548 w 863102"/>
                <a:gd name="connsiteY4" fmla="*/ 31793 h 44631"/>
                <a:gd name="connsiteX5" fmla="*/ 682848 w 863102"/>
                <a:gd name="connsiteY5" fmla="*/ 31793 h 44631"/>
                <a:gd name="connsiteX6" fmla="*/ 555848 w 863102"/>
                <a:gd name="connsiteY6" fmla="*/ 31793 h 44631"/>
                <a:gd name="connsiteX7" fmla="*/ 860648 w 863102"/>
                <a:gd name="connsiteY7" fmla="*/ 22268 h 44631"/>
                <a:gd name="connsiteX8" fmla="*/ 679673 w 863102"/>
                <a:gd name="connsiteY8" fmla="*/ 25443 h 44631"/>
                <a:gd name="connsiteX9" fmla="*/ 333598 w 863102"/>
                <a:gd name="connsiteY9" fmla="*/ 43 h 44631"/>
                <a:gd name="connsiteX10" fmla="*/ 466948 w 863102"/>
                <a:gd name="connsiteY10" fmla="*/ 19093 h 44631"/>
                <a:gd name="connsiteX11" fmla="*/ 216123 w 863102"/>
                <a:gd name="connsiteY11" fmla="*/ 9568 h 44631"/>
                <a:gd name="connsiteX12" fmla="*/ 285973 w 863102"/>
                <a:gd name="connsiteY12" fmla="*/ 15918 h 44631"/>
                <a:gd name="connsiteX13" fmla="*/ 223 w 863102"/>
                <a:gd name="connsiteY13" fmla="*/ 38143 h 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3102" h="44631">
                  <a:moveTo>
                    <a:pt x="223" y="38143"/>
                  </a:moveTo>
                  <a:cubicBezTo>
                    <a:pt x="9219" y="40789"/>
                    <a:pt x="303965" y="30735"/>
                    <a:pt x="339948" y="31793"/>
                  </a:cubicBezTo>
                  <a:cubicBezTo>
                    <a:pt x="375931" y="32851"/>
                    <a:pt x="184902" y="43435"/>
                    <a:pt x="216123" y="44493"/>
                  </a:cubicBezTo>
                  <a:cubicBezTo>
                    <a:pt x="247344" y="45551"/>
                    <a:pt x="489702" y="40260"/>
                    <a:pt x="527273" y="38143"/>
                  </a:cubicBezTo>
                  <a:cubicBezTo>
                    <a:pt x="564844" y="36026"/>
                    <a:pt x="415619" y="32851"/>
                    <a:pt x="441548" y="31793"/>
                  </a:cubicBezTo>
                  <a:cubicBezTo>
                    <a:pt x="467477" y="30735"/>
                    <a:pt x="682848" y="31793"/>
                    <a:pt x="682848" y="31793"/>
                  </a:cubicBezTo>
                  <a:cubicBezTo>
                    <a:pt x="701898" y="31793"/>
                    <a:pt x="526215" y="33380"/>
                    <a:pt x="555848" y="31793"/>
                  </a:cubicBezTo>
                  <a:cubicBezTo>
                    <a:pt x="585481" y="30206"/>
                    <a:pt x="840011" y="23326"/>
                    <a:pt x="860648" y="22268"/>
                  </a:cubicBezTo>
                  <a:cubicBezTo>
                    <a:pt x="881285" y="21210"/>
                    <a:pt x="767515" y="29147"/>
                    <a:pt x="679673" y="25443"/>
                  </a:cubicBezTo>
                  <a:cubicBezTo>
                    <a:pt x="591831" y="21739"/>
                    <a:pt x="369052" y="1101"/>
                    <a:pt x="333598" y="43"/>
                  </a:cubicBezTo>
                  <a:cubicBezTo>
                    <a:pt x="298144" y="-1015"/>
                    <a:pt x="486527" y="17506"/>
                    <a:pt x="466948" y="19093"/>
                  </a:cubicBezTo>
                  <a:cubicBezTo>
                    <a:pt x="447369" y="20680"/>
                    <a:pt x="246286" y="10097"/>
                    <a:pt x="216123" y="9568"/>
                  </a:cubicBezTo>
                  <a:cubicBezTo>
                    <a:pt x="185961" y="9039"/>
                    <a:pt x="315606" y="11685"/>
                    <a:pt x="285973" y="15918"/>
                  </a:cubicBezTo>
                  <a:cubicBezTo>
                    <a:pt x="256340" y="20151"/>
                    <a:pt x="-8773" y="35497"/>
                    <a:pt x="223" y="381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 601">
              <a:extLst>
                <a:ext uri="{FF2B5EF4-FFF2-40B4-BE49-F238E27FC236}">
                  <a16:creationId xmlns:a16="http://schemas.microsoft.com/office/drawing/2014/main" id="{5F6E2C67-2505-F281-A917-79D0F06C400F}"/>
                </a:ext>
              </a:extLst>
            </p:cNvPr>
            <p:cNvSpPr/>
            <p:nvPr/>
          </p:nvSpPr>
          <p:spPr>
            <a:xfrm>
              <a:off x="6750050" y="1971026"/>
              <a:ext cx="47715" cy="669198"/>
            </a:xfrm>
            <a:custGeom>
              <a:avLst/>
              <a:gdLst>
                <a:gd name="connsiteX0" fmla="*/ 15875 w 47715"/>
                <a:gd name="connsiteY0" fmla="*/ 6999 h 669198"/>
                <a:gd name="connsiteX1" fmla="*/ 0 w 47715"/>
                <a:gd name="connsiteY1" fmla="*/ 464199 h 669198"/>
                <a:gd name="connsiteX2" fmla="*/ 15875 w 47715"/>
                <a:gd name="connsiteY2" fmla="*/ 381649 h 669198"/>
                <a:gd name="connsiteX3" fmla="*/ 15875 w 47715"/>
                <a:gd name="connsiteY3" fmla="*/ 661049 h 669198"/>
                <a:gd name="connsiteX4" fmla="*/ 34925 w 47715"/>
                <a:gd name="connsiteY4" fmla="*/ 562624 h 669198"/>
                <a:gd name="connsiteX5" fmla="*/ 47625 w 47715"/>
                <a:gd name="connsiteY5" fmla="*/ 238774 h 669198"/>
                <a:gd name="connsiteX6" fmla="*/ 28575 w 47715"/>
                <a:gd name="connsiteY6" fmla="*/ 311799 h 669198"/>
                <a:gd name="connsiteX7" fmla="*/ 31750 w 47715"/>
                <a:gd name="connsiteY7" fmla="*/ 194324 h 669198"/>
                <a:gd name="connsiteX8" fmla="*/ 15875 w 47715"/>
                <a:gd name="connsiteY8" fmla="*/ 6999 h 66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15" h="669198">
                  <a:moveTo>
                    <a:pt x="15875" y="6999"/>
                  </a:moveTo>
                  <a:cubicBezTo>
                    <a:pt x="10583" y="51978"/>
                    <a:pt x="0" y="401757"/>
                    <a:pt x="0" y="464199"/>
                  </a:cubicBezTo>
                  <a:cubicBezTo>
                    <a:pt x="0" y="526641"/>
                    <a:pt x="13229" y="348841"/>
                    <a:pt x="15875" y="381649"/>
                  </a:cubicBezTo>
                  <a:cubicBezTo>
                    <a:pt x="18521" y="414457"/>
                    <a:pt x="12700" y="630886"/>
                    <a:pt x="15875" y="661049"/>
                  </a:cubicBezTo>
                  <a:cubicBezTo>
                    <a:pt x="19050" y="691212"/>
                    <a:pt x="29633" y="633003"/>
                    <a:pt x="34925" y="562624"/>
                  </a:cubicBezTo>
                  <a:cubicBezTo>
                    <a:pt x="40217" y="492245"/>
                    <a:pt x="48683" y="280578"/>
                    <a:pt x="47625" y="238774"/>
                  </a:cubicBezTo>
                  <a:cubicBezTo>
                    <a:pt x="46567" y="196970"/>
                    <a:pt x="31221" y="319207"/>
                    <a:pt x="28575" y="311799"/>
                  </a:cubicBezTo>
                  <a:cubicBezTo>
                    <a:pt x="25929" y="304391"/>
                    <a:pt x="33337" y="241949"/>
                    <a:pt x="31750" y="194324"/>
                  </a:cubicBezTo>
                  <a:cubicBezTo>
                    <a:pt x="30163" y="146699"/>
                    <a:pt x="21167" y="-37980"/>
                    <a:pt x="15875" y="69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 602">
              <a:extLst>
                <a:ext uri="{FF2B5EF4-FFF2-40B4-BE49-F238E27FC236}">
                  <a16:creationId xmlns:a16="http://schemas.microsoft.com/office/drawing/2014/main" id="{40468782-814D-B1AA-7FE5-E90E83C8699C}"/>
                </a:ext>
              </a:extLst>
            </p:cNvPr>
            <p:cNvSpPr/>
            <p:nvPr/>
          </p:nvSpPr>
          <p:spPr>
            <a:xfrm>
              <a:off x="6714517" y="1949450"/>
              <a:ext cx="1099237" cy="22352"/>
            </a:xfrm>
            <a:custGeom>
              <a:avLst/>
              <a:gdLst>
                <a:gd name="connsiteX0" fmla="*/ 10133 w 1099237"/>
                <a:gd name="connsiteY0" fmla="*/ 0 h 22352"/>
                <a:gd name="connsiteX1" fmla="*/ 829283 w 1099237"/>
                <a:gd name="connsiteY1" fmla="*/ 12700 h 22352"/>
                <a:gd name="connsiteX2" fmla="*/ 584808 w 1099237"/>
                <a:gd name="connsiteY2" fmla="*/ 15875 h 22352"/>
                <a:gd name="connsiteX3" fmla="*/ 1095983 w 1099237"/>
                <a:gd name="connsiteY3" fmla="*/ 22225 h 22352"/>
                <a:gd name="connsiteX4" fmla="*/ 816583 w 1099237"/>
                <a:gd name="connsiteY4" fmla="*/ 9525 h 22352"/>
                <a:gd name="connsiteX5" fmla="*/ 400658 w 1099237"/>
                <a:gd name="connsiteY5" fmla="*/ 15875 h 22352"/>
                <a:gd name="connsiteX6" fmla="*/ 10133 w 1099237"/>
                <a:gd name="connsiteY6" fmla="*/ 0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237" h="22352">
                  <a:moveTo>
                    <a:pt x="10133" y="0"/>
                  </a:moveTo>
                  <a:lnTo>
                    <a:pt x="829283" y="12700"/>
                  </a:lnTo>
                  <a:cubicBezTo>
                    <a:pt x="925062" y="15346"/>
                    <a:pt x="540358" y="14288"/>
                    <a:pt x="584808" y="15875"/>
                  </a:cubicBezTo>
                  <a:cubicBezTo>
                    <a:pt x="629258" y="17463"/>
                    <a:pt x="1057354" y="23283"/>
                    <a:pt x="1095983" y="22225"/>
                  </a:cubicBezTo>
                  <a:cubicBezTo>
                    <a:pt x="1134612" y="21167"/>
                    <a:pt x="816583" y="9525"/>
                    <a:pt x="816583" y="9525"/>
                  </a:cubicBezTo>
                  <a:lnTo>
                    <a:pt x="400658" y="15875"/>
                  </a:lnTo>
                  <a:cubicBezTo>
                    <a:pt x="263604" y="15346"/>
                    <a:pt x="-61305" y="529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 603">
              <a:extLst>
                <a:ext uri="{FF2B5EF4-FFF2-40B4-BE49-F238E27FC236}">
                  <a16:creationId xmlns:a16="http://schemas.microsoft.com/office/drawing/2014/main" id="{A940A486-68FA-E75E-0EFD-A78CD7F16A9A}"/>
                </a:ext>
              </a:extLst>
            </p:cNvPr>
            <p:cNvSpPr/>
            <p:nvPr/>
          </p:nvSpPr>
          <p:spPr>
            <a:xfrm>
              <a:off x="7827547" y="1952412"/>
              <a:ext cx="19180" cy="727413"/>
            </a:xfrm>
            <a:custGeom>
              <a:avLst/>
              <a:gdLst>
                <a:gd name="connsiteX0" fmla="*/ 2003 w 19180"/>
                <a:gd name="connsiteY0" fmla="*/ 213 h 727413"/>
                <a:gd name="connsiteX1" fmla="*/ 14703 w 19180"/>
                <a:gd name="connsiteY1" fmla="*/ 422488 h 727413"/>
                <a:gd name="connsiteX2" fmla="*/ 17878 w 19180"/>
                <a:gd name="connsiteY2" fmla="*/ 720938 h 727413"/>
                <a:gd name="connsiteX3" fmla="*/ 17878 w 19180"/>
                <a:gd name="connsiteY3" fmla="*/ 616163 h 727413"/>
                <a:gd name="connsiteX4" fmla="*/ 2003 w 19180"/>
                <a:gd name="connsiteY4" fmla="*/ 479638 h 727413"/>
                <a:gd name="connsiteX5" fmla="*/ 2003 w 19180"/>
                <a:gd name="connsiteY5" fmla="*/ 213 h 72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0" h="727413">
                  <a:moveTo>
                    <a:pt x="2003" y="213"/>
                  </a:moveTo>
                  <a:cubicBezTo>
                    <a:pt x="4120" y="-9312"/>
                    <a:pt x="12057" y="302367"/>
                    <a:pt x="14703" y="422488"/>
                  </a:cubicBezTo>
                  <a:cubicBezTo>
                    <a:pt x="17349" y="542609"/>
                    <a:pt x="17349" y="688659"/>
                    <a:pt x="17878" y="720938"/>
                  </a:cubicBezTo>
                  <a:cubicBezTo>
                    <a:pt x="18407" y="753217"/>
                    <a:pt x="20524" y="656380"/>
                    <a:pt x="17878" y="616163"/>
                  </a:cubicBezTo>
                  <a:cubicBezTo>
                    <a:pt x="15232" y="575946"/>
                    <a:pt x="5178" y="574888"/>
                    <a:pt x="2003" y="479638"/>
                  </a:cubicBezTo>
                  <a:cubicBezTo>
                    <a:pt x="-1172" y="384388"/>
                    <a:pt x="-114" y="9738"/>
                    <a:pt x="2003" y="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 604">
              <a:extLst>
                <a:ext uri="{FF2B5EF4-FFF2-40B4-BE49-F238E27FC236}">
                  <a16:creationId xmlns:a16="http://schemas.microsoft.com/office/drawing/2014/main" id="{51EA2903-AD49-CD05-3629-8FEDFB9C4276}"/>
                </a:ext>
              </a:extLst>
            </p:cNvPr>
            <p:cNvSpPr/>
            <p:nvPr/>
          </p:nvSpPr>
          <p:spPr>
            <a:xfrm>
              <a:off x="7041503" y="2689982"/>
              <a:ext cx="240180" cy="59867"/>
            </a:xfrm>
            <a:custGeom>
              <a:avLst/>
              <a:gdLst>
                <a:gd name="connsiteX0" fmla="*/ 647 w 240180"/>
                <a:gd name="connsiteY0" fmla="*/ 11943 h 59867"/>
                <a:gd name="connsiteX1" fmla="*/ 207022 w 240180"/>
                <a:gd name="connsiteY1" fmla="*/ 2418 h 59867"/>
                <a:gd name="connsiteX2" fmla="*/ 229247 w 240180"/>
                <a:gd name="connsiteY2" fmla="*/ 5593 h 59867"/>
                <a:gd name="connsiteX3" fmla="*/ 99072 w 240180"/>
                <a:gd name="connsiteY3" fmla="*/ 59568 h 59867"/>
                <a:gd name="connsiteX4" fmla="*/ 140347 w 240180"/>
                <a:gd name="connsiteY4" fmla="*/ 27818 h 59867"/>
                <a:gd name="connsiteX5" fmla="*/ 647 w 240180"/>
                <a:gd name="connsiteY5" fmla="*/ 11943 h 5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80" h="59867">
                  <a:moveTo>
                    <a:pt x="647" y="11943"/>
                  </a:moveTo>
                  <a:cubicBezTo>
                    <a:pt x="11760" y="7710"/>
                    <a:pt x="168922" y="3476"/>
                    <a:pt x="207022" y="2418"/>
                  </a:cubicBezTo>
                  <a:cubicBezTo>
                    <a:pt x="245122" y="1360"/>
                    <a:pt x="247239" y="-3932"/>
                    <a:pt x="229247" y="5593"/>
                  </a:cubicBezTo>
                  <a:cubicBezTo>
                    <a:pt x="211255" y="15118"/>
                    <a:pt x="113889" y="55864"/>
                    <a:pt x="99072" y="59568"/>
                  </a:cubicBezTo>
                  <a:cubicBezTo>
                    <a:pt x="84255" y="63272"/>
                    <a:pt x="155693" y="31522"/>
                    <a:pt x="140347" y="27818"/>
                  </a:cubicBezTo>
                  <a:cubicBezTo>
                    <a:pt x="125001" y="24114"/>
                    <a:pt x="-10466" y="16176"/>
                    <a:pt x="647" y="119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 605">
              <a:extLst>
                <a:ext uri="{FF2B5EF4-FFF2-40B4-BE49-F238E27FC236}">
                  <a16:creationId xmlns:a16="http://schemas.microsoft.com/office/drawing/2014/main" id="{F210FDF6-038A-2A1B-F827-E0AE2D35CA20}"/>
                </a:ext>
              </a:extLst>
            </p:cNvPr>
            <p:cNvSpPr/>
            <p:nvPr/>
          </p:nvSpPr>
          <p:spPr>
            <a:xfrm>
              <a:off x="7200098" y="2682630"/>
              <a:ext cx="610415" cy="23006"/>
            </a:xfrm>
            <a:custGeom>
              <a:avLst/>
              <a:gdLst>
                <a:gd name="connsiteX0" fmla="*/ 802 w 610415"/>
                <a:gd name="connsiteY0" fmla="*/ 22470 h 23006"/>
                <a:gd name="connsiteX1" fmla="*/ 505627 w 610415"/>
                <a:gd name="connsiteY1" fmla="*/ 16120 h 23006"/>
                <a:gd name="connsiteX2" fmla="*/ 610402 w 610415"/>
                <a:gd name="connsiteY2" fmla="*/ 16120 h 23006"/>
                <a:gd name="connsiteX3" fmla="*/ 511977 w 610415"/>
                <a:gd name="connsiteY3" fmla="*/ 12945 h 23006"/>
                <a:gd name="connsiteX4" fmla="*/ 391327 w 610415"/>
                <a:gd name="connsiteY4" fmla="*/ 245 h 23006"/>
                <a:gd name="connsiteX5" fmla="*/ 802 w 610415"/>
                <a:gd name="connsiteY5" fmla="*/ 22470 h 2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415" h="23006">
                  <a:moveTo>
                    <a:pt x="802" y="22470"/>
                  </a:moveTo>
                  <a:cubicBezTo>
                    <a:pt x="19852" y="25116"/>
                    <a:pt x="404027" y="17178"/>
                    <a:pt x="505627" y="16120"/>
                  </a:cubicBezTo>
                  <a:cubicBezTo>
                    <a:pt x="607227" y="15062"/>
                    <a:pt x="609344" y="16649"/>
                    <a:pt x="610402" y="16120"/>
                  </a:cubicBezTo>
                  <a:cubicBezTo>
                    <a:pt x="611460" y="15591"/>
                    <a:pt x="548489" y="15591"/>
                    <a:pt x="511977" y="12945"/>
                  </a:cubicBezTo>
                  <a:cubicBezTo>
                    <a:pt x="475465" y="10299"/>
                    <a:pt x="475464" y="-1872"/>
                    <a:pt x="391327" y="245"/>
                  </a:cubicBezTo>
                  <a:cubicBezTo>
                    <a:pt x="307190" y="2362"/>
                    <a:pt x="-18248" y="19824"/>
                    <a:pt x="802" y="224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 606">
              <a:extLst>
                <a:ext uri="{FF2B5EF4-FFF2-40B4-BE49-F238E27FC236}">
                  <a16:creationId xmlns:a16="http://schemas.microsoft.com/office/drawing/2014/main" id="{F96A3BFB-AB4C-6252-CD3E-D28A7E388AAA}"/>
                </a:ext>
              </a:extLst>
            </p:cNvPr>
            <p:cNvSpPr/>
            <p:nvPr/>
          </p:nvSpPr>
          <p:spPr>
            <a:xfrm>
              <a:off x="7001893" y="2708157"/>
              <a:ext cx="887988" cy="25775"/>
            </a:xfrm>
            <a:custGeom>
              <a:avLst/>
              <a:gdLst>
                <a:gd name="connsiteX0" fmla="*/ 11682 w 887988"/>
                <a:gd name="connsiteY0" fmla="*/ 6468 h 25775"/>
                <a:gd name="connsiteX1" fmla="*/ 567307 w 887988"/>
                <a:gd name="connsiteY1" fmla="*/ 6468 h 25775"/>
                <a:gd name="connsiteX2" fmla="*/ 887982 w 887988"/>
                <a:gd name="connsiteY2" fmla="*/ 118 h 25775"/>
                <a:gd name="connsiteX3" fmla="*/ 576832 w 887988"/>
                <a:gd name="connsiteY3" fmla="*/ 12818 h 25775"/>
                <a:gd name="connsiteX4" fmla="*/ 218057 w 887988"/>
                <a:gd name="connsiteY4" fmla="*/ 25518 h 25775"/>
                <a:gd name="connsiteX5" fmla="*/ 11682 w 887988"/>
                <a:gd name="connsiteY5" fmla="*/ 6468 h 2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88" h="25775">
                  <a:moveTo>
                    <a:pt x="11682" y="6468"/>
                  </a:moveTo>
                  <a:cubicBezTo>
                    <a:pt x="69890" y="3293"/>
                    <a:pt x="421257" y="7526"/>
                    <a:pt x="567307" y="6468"/>
                  </a:cubicBezTo>
                  <a:cubicBezTo>
                    <a:pt x="713357" y="5410"/>
                    <a:pt x="886394" y="-940"/>
                    <a:pt x="887982" y="118"/>
                  </a:cubicBezTo>
                  <a:cubicBezTo>
                    <a:pt x="889570" y="1176"/>
                    <a:pt x="576832" y="12818"/>
                    <a:pt x="576832" y="12818"/>
                  </a:cubicBezTo>
                  <a:lnTo>
                    <a:pt x="218057" y="25518"/>
                  </a:lnTo>
                  <a:cubicBezTo>
                    <a:pt x="127040" y="28164"/>
                    <a:pt x="-46526" y="9643"/>
                    <a:pt x="11682" y="64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 607">
              <a:extLst>
                <a:ext uri="{FF2B5EF4-FFF2-40B4-BE49-F238E27FC236}">
                  <a16:creationId xmlns:a16="http://schemas.microsoft.com/office/drawing/2014/main" id="{F66E9F2B-8DAD-E918-924F-D17C4B5A5735}"/>
                </a:ext>
              </a:extLst>
            </p:cNvPr>
            <p:cNvSpPr/>
            <p:nvPr/>
          </p:nvSpPr>
          <p:spPr>
            <a:xfrm>
              <a:off x="7821202" y="1492037"/>
              <a:ext cx="34166" cy="461745"/>
            </a:xfrm>
            <a:custGeom>
              <a:avLst/>
              <a:gdLst>
                <a:gd name="connsiteX0" fmla="*/ 24223 w 34166"/>
                <a:gd name="connsiteY0" fmla="*/ 213 h 461745"/>
                <a:gd name="connsiteX1" fmla="*/ 30573 w 34166"/>
                <a:gd name="connsiteY1" fmla="*/ 247863 h 461745"/>
                <a:gd name="connsiteX2" fmla="*/ 33748 w 34166"/>
                <a:gd name="connsiteY2" fmla="*/ 457413 h 461745"/>
                <a:gd name="connsiteX3" fmla="*/ 30573 w 34166"/>
                <a:gd name="connsiteY3" fmla="*/ 371688 h 461745"/>
                <a:gd name="connsiteX4" fmla="*/ 1998 w 34166"/>
                <a:gd name="connsiteY4" fmla="*/ 162138 h 461745"/>
                <a:gd name="connsiteX5" fmla="*/ 5173 w 34166"/>
                <a:gd name="connsiteY5" fmla="*/ 203413 h 461745"/>
                <a:gd name="connsiteX6" fmla="*/ 24223 w 34166"/>
                <a:gd name="connsiteY6" fmla="*/ 213 h 46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66" h="461745">
                  <a:moveTo>
                    <a:pt x="24223" y="213"/>
                  </a:moveTo>
                  <a:cubicBezTo>
                    <a:pt x="28456" y="7621"/>
                    <a:pt x="28986" y="171663"/>
                    <a:pt x="30573" y="247863"/>
                  </a:cubicBezTo>
                  <a:cubicBezTo>
                    <a:pt x="32160" y="324063"/>
                    <a:pt x="33748" y="436776"/>
                    <a:pt x="33748" y="457413"/>
                  </a:cubicBezTo>
                  <a:cubicBezTo>
                    <a:pt x="33748" y="478050"/>
                    <a:pt x="35865" y="420900"/>
                    <a:pt x="30573" y="371688"/>
                  </a:cubicBezTo>
                  <a:cubicBezTo>
                    <a:pt x="25281" y="322476"/>
                    <a:pt x="6231" y="190184"/>
                    <a:pt x="1998" y="162138"/>
                  </a:cubicBezTo>
                  <a:cubicBezTo>
                    <a:pt x="-2235" y="134092"/>
                    <a:pt x="940" y="226167"/>
                    <a:pt x="5173" y="203413"/>
                  </a:cubicBezTo>
                  <a:cubicBezTo>
                    <a:pt x="9406" y="180659"/>
                    <a:pt x="19990" y="-7195"/>
                    <a:pt x="24223" y="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 608">
              <a:extLst>
                <a:ext uri="{FF2B5EF4-FFF2-40B4-BE49-F238E27FC236}">
                  <a16:creationId xmlns:a16="http://schemas.microsoft.com/office/drawing/2014/main" id="{AE6963F1-46DA-479A-302E-E30B509DBDE2}"/>
                </a:ext>
              </a:extLst>
            </p:cNvPr>
            <p:cNvSpPr/>
            <p:nvPr/>
          </p:nvSpPr>
          <p:spPr>
            <a:xfrm>
              <a:off x="7835852" y="2709681"/>
              <a:ext cx="24043" cy="408553"/>
            </a:xfrm>
            <a:custGeom>
              <a:avLst/>
              <a:gdLst>
                <a:gd name="connsiteX0" fmla="*/ 19098 w 24043"/>
                <a:gd name="connsiteY0" fmla="*/ 1769 h 408553"/>
                <a:gd name="connsiteX1" fmla="*/ 22273 w 24043"/>
                <a:gd name="connsiteY1" fmla="*/ 385944 h 408553"/>
                <a:gd name="connsiteX2" fmla="*/ 22273 w 24043"/>
                <a:gd name="connsiteY2" fmla="*/ 351019 h 408553"/>
                <a:gd name="connsiteX3" fmla="*/ 48 w 24043"/>
                <a:gd name="connsiteY3" fmla="*/ 246244 h 408553"/>
                <a:gd name="connsiteX4" fmla="*/ 19098 w 24043"/>
                <a:gd name="connsiteY4" fmla="*/ 1769 h 4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3" h="408553">
                  <a:moveTo>
                    <a:pt x="19098" y="1769"/>
                  </a:moveTo>
                  <a:cubicBezTo>
                    <a:pt x="22802" y="25052"/>
                    <a:pt x="21744" y="327736"/>
                    <a:pt x="22273" y="385944"/>
                  </a:cubicBezTo>
                  <a:cubicBezTo>
                    <a:pt x="22802" y="444152"/>
                    <a:pt x="25977" y="374302"/>
                    <a:pt x="22273" y="351019"/>
                  </a:cubicBezTo>
                  <a:cubicBezTo>
                    <a:pt x="18569" y="327736"/>
                    <a:pt x="1106" y="300748"/>
                    <a:pt x="48" y="246244"/>
                  </a:cubicBezTo>
                  <a:cubicBezTo>
                    <a:pt x="-1010" y="191740"/>
                    <a:pt x="15394" y="-21514"/>
                    <a:pt x="19098" y="17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 609">
              <a:extLst>
                <a:ext uri="{FF2B5EF4-FFF2-40B4-BE49-F238E27FC236}">
                  <a16:creationId xmlns:a16="http://schemas.microsoft.com/office/drawing/2014/main" id="{551CCE35-D939-4819-FEA9-375F1AC4855B}"/>
                </a:ext>
              </a:extLst>
            </p:cNvPr>
            <p:cNvSpPr/>
            <p:nvPr/>
          </p:nvSpPr>
          <p:spPr>
            <a:xfrm>
              <a:off x="7290361" y="3162300"/>
              <a:ext cx="202059" cy="17322"/>
            </a:xfrm>
            <a:custGeom>
              <a:avLst/>
              <a:gdLst>
                <a:gd name="connsiteX0" fmla="*/ 2614 w 202059"/>
                <a:gd name="connsiteY0" fmla="*/ 15875 h 17322"/>
                <a:gd name="connsiteX1" fmla="*/ 196289 w 202059"/>
                <a:gd name="connsiteY1" fmla="*/ 15875 h 17322"/>
                <a:gd name="connsiteX2" fmla="*/ 155014 w 202059"/>
                <a:gd name="connsiteY2" fmla="*/ 9525 h 17322"/>
                <a:gd name="connsiteX3" fmla="*/ 88339 w 202059"/>
                <a:gd name="connsiteY3" fmla="*/ 0 h 17322"/>
                <a:gd name="connsiteX4" fmla="*/ 2614 w 202059"/>
                <a:gd name="connsiteY4" fmla="*/ 15875 h 1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59" h="17322">
                  <a:moveTo>
                    <a:pt x="2614" y="15875"/>
                  </a:moveTo>
                  <a:cubicBezTo>
                    <a:pt x="20606" y="18521"/>
                    <a:pt x="170889" y="16933"/>
                    <a:pt x="196289" y="15875"/>
                  </a:cubicBezTo>
                  <a:cubicBezTo>
                    <a:pt x="221689" y="14817"/>
                    <a:pt x="155014" y="9525"/>
                    <a:pt x="155014" y="9525"/>
                  </a:cubicBezTo>
                  <a:cubicBezTo>
                    <a:pt x="137022" y="6879"/>
                    <a:pt x="112151" y="0"/>
                    <a:pt x="88339" y="0"/>
                  </a:cubicBezTo>
                  <a:cubicBezTo>
                    <a:pt x="64527" y="0"/>
                    <a:pt x="-15378" y="13229"/>
                    <a:pt x="2614" y="158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 610">
              <a:extLst>
                <a:ext uri="{FF2B5EF4-FFF2-40B4-BE49-F238E27FC236}">
                  <a16:creationId xmlns:a16="http://schemas.microsoft.com/office/drawing/2014/main" id="{783ED6E5-7EDC-50A2-D3FA-CD3C2E71AD4F}"/>
                </a:ext>
              </a:extLst>
            </p:cNvPr>
            <p:cNvSpPr/>
            <p:nvPr/>
          </p:nvSpPr>
          <p:spPr>
            <a:xfrm>
              <a:off x="7279422" y="3245838"/>
              <a:ext cx="291373" cy="21237"/>
            </a:xfrm>
            <a:custGeom>
              <a:avLst/>
              <a:gdLst>
                <a:gd name="connsiteX0" fmla="*/ 853 w 291373"/>
                <a:gd name="connsiteY0" fmla="*/ 2187 h 21237"/>
                <a:gd name="connsiteX1" fmla="*/ 283428 w 291373"/>
                <a:gd name="connsiteY1" fmla="*/ 21237 h 21237"/>
                <a:gd name="connsiteX2" fmla="*/ 197703 w 291373"/>
                <a:gd name="connsiteY2" fmla="*/ 2187 h 21237"/>
                <a:gd name="connsiteX3" fmla="*/ 853 w 291373"/>
                <a:gd name="connsiteY3" fmla="*/ 2187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373" h="21237">
                  <a:moveTo>
                    <a:pt x="853" y="2187"/>
                  </a:moveTo>
                  <a:cubicBezTo>
                    <a:pt x="15140" y="5362"/>
                    <a:pt x="250620" y="21237"/>
                    <a:pt x="283428" y="21237"/>
                  </a:cubicBezTo>
                  <a:cubicBezTo>
                    <a:pt x="316236" y="21237"/>
                    <a:pt x="239507" y="4833"/>
                    <a:pt x="197703" y="2187"/>
                  </a:cubicBezTo>
                  <a:cubicBezTo>
                    <a:pt x="155899" y="-459"/>
                    <a:pt x="-13434" y="-988"/>
                    <a:pt x="853" y="21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 611">
              <a:extLst>
                <a:ext uri="{FF2B5EF4-FFF2-40B4-BE49-F238E27FC236}">
                  <a16:creationId xmlns:a16="http://schemas.microsoft.com/office/drawing/2014/main" id="{6927BDC4-5FDE-330E-9746-E2045CF101B4}"/>
                </a:ext>
              </a:extLst>
            </p:cNvPr>
            <p:cNvSpPr/>
            <p:nvPr/>
          </p:nvSpPr>
          <p:spPr>
            <a:xfrm>
              <a:off x="5027998" y="3158336"/>
              <a:ext cx="1043952" cy="26951"/>
            </a:xfrm>
            <a:custGeom>
              <a:avLst/>
              <a:gdLst>
                <a:gd name="connsiteX0" fmla="*/ 10727 w 1043952"/>
                <a:gd name="connsiteY0" fmla="*/ 26189 h 26951"/>
                <a:gd name="connsiteX1" fmla="*/ 855277 w 1043952"/>
                <a:gd name="connsiteY1" fmla="*/ 19839 h 26951"/>
                <a:gd name="connsiteX2" fmla="*/ 550477 w 1043952"/>
                <a:gd name="connsiteY2" fmla="*/ 789 h 26951"/>
                <a:gd name="connsiteX3" fmla="*/ 1042602 w 1043952"/>
                <a:gd name="connsiteY3" fmla="*/ 3964 h 26951"/>
                <a:gd name="connsiteX4" fmla="*/ 687002 w 1043952"/>
                <a:gd name="connsiteY4" fmla="*/ 7139 h 26951"/>
                <a:gd name="connsiteX5" fmla="*/ 398077 w 1043952"/>
                <a:gd name="connsiteY5" fmla="*/ 3964 h 26951"/>
                <a:gd name="connsiteX6" fmla="*/ 10727 w 1043952"/>
                <a:gd name="connsiteY6" fmla="*/ 26189 h 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52" h="26951">
                  <a:moveTo>
                    <a:pt x="10727" y="26189"/>
                  </a:moveTo>
                  <a:cubicBezTo>
                    <a:pt x="86927" y="28835"/>
                    <a:pt x="765319" y="24072"/>
                    <a:pt x="855277" y="19839"/>
                  </a:cubicBezTo>
                  <a:cubicBezTo>
                    <a:pt x="945235" y="15606"/>
                    <a:pt x="519256" y="3435"/>
                    <a:pt x="550477" y="789"/>
                  </a:cubicBezTo>
                  <a:cubicBezTo>
                    <a:pt x="581698" y="-1857"/>
                    <a:pt x="1019848" y="2906"/>
                    <a:pt x="1042602" y="3964"/>
                  </a:cubicBezTo>
                  <a:cubicBezTo>
                    <a:pt x="1065356" y="5022"/>
                    <a:pt x="794423" y="7139"/>
                    <a:pt x="687002" y="7139"/>
                  </a:cubicBezTo>
                  <a:cubicBezTo>
                    <a:pt x="579581" y="7139"/>
                    <a:pt x="510790" y="2906"/>
                    <a:pt x="398077" y="3964"/>
                  </a:cubicBezTo>
                  <a:cubicBezTo>
                    <a:pt x="285365" y="5022"/>
                    <a:pt x="-65473" y="23543"/>
                    <a:pt x="10727" y="26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 612">
              <a:extLst>
                <a:ext uri="{FF2B5EF4-FFF2-40B4-BE49-F238E27FC236}">
                  <a16:creationId xmlns:a16="http://schemas.microsoft.com/office/drawing/2014/main" id="{2567C0D9-8153-3AEA-E775-6B5C4FDE6E2A}"/>
                </a:ext>
              </a:extLst>
            </p:cNvPr>
            <p:cNvSpPr/>
            <p:nvPr/>
          </p:nvSpPr>
          <p:spPr>
            <a:xfrm>
              <a:off x="6759591" y="1949319"/>
              <a:ext cx="1061088" cy="113041"/>
            </a:xfrm>
            <a:custGeom>
              <a:avLst/>
              <a:gdLst>
                <a:gd name="connsiteX0" fmla="*/ 3159 w 1061088"/>
                <a:gd name="connsiteY0" fmla="*/ 3306 h 113041"/>
                <a:gd name="connsiteX1" fmla="*/ 142859 w 1061088"/>
                <a:gd name="connsiteY1" fmla="*/ 108081 h 113041"/>
                <a:gd name="connsiteX2" fmla="*/ 92059 w 1061088"/>
                <a:gd name="connsiteY2" fmla="*/ 95381 h 113041"/>
                <a:gd name="connsiteX3" fmla="*/ 400034 w 1061088"/>
                <a:gd name="connsiteY3" fmla="*/ 89031 h 113041"/>
                <a:gd name="connsiteX4" fmla="*/ 946134 w 1061088"/>
                <a:gd name="connsiteY4" fmla="*/ 98556 h 113041"/>
                <a:gd name="connsiteX5" fmla="*/ 911209 w 1061088"/>
                <a:gd name="connsiteY5" fmla="*/ 101731 h 113041"/>
                <a:gd name="connsiteX6" fmla="*/ 971534 w 1061088"/>
                <a:gd name="connsiteY6" fmla="*/ 85856 h 113041"/>
                <a:gd name="connsiteX7" fmla="*/ 1060434 w 1061088"/>
                <a:gd name="connsiteY7" fmla="*/ 28706 h 113041"/>
                <a:gd name="connsiteX8" fmla="*/ 1003284 w 1061088"/>
                <a:gd name="connsiteY8" fmla="*/ 54106 h 113041"/>
                <a:gd name="connsiteX9" fmla="*/ 850884 w 1061088"/>
                <a:gd name="connsiteY9" fmla="*/ 79506 h 113041"/>
                <a:gd name="connsiteX10" fmla="*/ 507984 w 1061088"/>
                <a:gd name="connsiteY10" fmla="*/ 101731 h 113041"/>
                <a:gd name="connsiteX11" fmla="*/ 180959 w 1061088"/>
                <a:gd name="connsiteY11" fmla="*/ 98556 h 113041"/>
                <a:gd name="connsiteX12" fmla="*/ 53959 w 1061088"/>
                <a:gd name="connsiteY12" fmla="*/ 31881 h 113041"/>
                <a:gd name="connsiteX13" fmla="*/ 3159 w 1061088"/>
                <a:gd name="connsiteY13" fmla="*/ 3306 h 1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1088" h="113041">
                  <a:moveTo>
                    <a:pt x="3159" y="3306"/>
                  </a:moveTo>
                  <a:cubicBezTo>
                    <a:pt x="17976" y="16006"/>
                    <a:pt x="128042" y="92735"/>
                    <a:pt x="142859" y="108081"/>
                  </a:cubicBezTo>
                  <a:cubicBezTo>
                    <a:pt x="157676" y="123427"/>
                    <a:pt x="49197" y="98556"/>
                    <a:pt x="92059" y="95381"/>
                  </a:cubicBezTo>
                  <a:cubicBezTo>
                    <a:pt x="134921" y="92206"/>
                    <a:pt x="257688" y="88502"/>
                    <a:pt x="400034" y="89031"/>
                  </a:cubicBezTo>
                  <a:cubicBezTo>
                    <a:pt x="542380" y="89560"/>
                    <a:pt x="860938" y="96439"/>
                    <a:pt x="946134" y="98556"/>
                  </a:cubicBezTo>
                  <a:cubicBezTo>
                    <a:pt x="1031330" y="100673"/>
                    <a:pt x="906976" y="103848"/>
                    <a:pt x="911209" y="101731"/>
                  </a:cubicBezTo>
                  <a:cubicBezTo>
                    <a:pt x="915442" y="99614"/>
                    <a:pt x="946663" y="98027"/>
                    <a:pt x="971534" y="85856"/>
                  </a:cubicBezTo>
                  <a:cubicBezTo>
                    <a:pt x="996405" y="73685"/>
                    <a:pt x="1055142" y="33998"/>
                    <a:pt x="1060434" y="28706"/>
                  </a:cubicBezTo>
                  <a:cubicBezTo>
                    <a:pt x="1065726" y="23414"/>
                    <a:pt x="1038209" y="45639"/>
                    <a:pt x="1003284" y="54106"/>
                  </a:cubicBezTo>
                  <a:cubicBezTo>
                    <a:pt x="968359" y="62573"/>
                    <a:pt x="933434" y="71569"/>
                    <a:pt x="850884" y="79506"/>
                  </a:cubicBezTo>
                  <a:cubicBezTo>
                    <a:pt x="768334" y="87444"/>
                    <a:pt x="619638" y="98556"/>
                    <a:pt x="507984" y="101731"/>
                  </a:cubicBezTo>
                  <a:cubicBezTo>
                    <a:pt x="396330" y="104906"/>
                    <a:pt x="256630" y="110198"/>
                    <a:pt x="180959" y="98556"/>
                  </a:cubicBezTo>
                  <a:cubicBezTo>
                    <a:pt x="105288" y="86914"/>
                    <a:pt x="78830" y="46169"/>
                    <a:pt x="53959" y="31881"/>
                  </a:cubicBezTo>
                  <a:cubicBezTo>
                    <a:pt x="29088" y="17594"/>
                    <a:pt x="-11658" y="-9394"/>
                    <a:pt x="3159" y="3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 613">
              <a:extLst>
                <a:ext uri="{FF2B5EF4-FFF2-40B4-BE49-F238E27FC236}">
                  <a16:creationId xmlns:a16="http://schemas.microsoft.com/office/drawing/2014/main" id="{4084D1FD-ED74-3DDE-741B-4103BE4B8075}"/>
                </a:ext>
              </a:extLst>
            </p:cNvPr>
            <p:cNvSpPr/>
            <p:nvPr/>
          </p:nvSpPr>
          <p:spPr>
            <a:xfrm>
              <a:off x="6889654" y="2032967"/>
              <a:ext cx="22390" cy="572276"/>
            </a:xfrm>
            <a:custGeom>
              <a:avLst/>
              <a:gdLst>
                <a:gd name="connsiteX0" fmla="*/ 96 w 22390"/>
                <a:gd name="connsiteY0" fmla="*/ 18083 h 572276"/>
                <a:gd name="connsiteX1" fmla="*/ 9621 w 22390"/>
                <a:gd name="connsiteY1" fmla="*/ 446708 h 572276"/>
                <a:gd name="connsiteX2" fmla="*/ 15971 w 22390"/>
                <a:gd name="connsiteY2" fmla="*/ 370508 h 572276"/>
                <a:gd name="connsiteX3" fmla="*/ 19146 w 22390"/>
                <a:gd name="connsiteY3" fmla="*/ 567358 h 572276"/>
                <a:gd name="connsiteX4" fmla="*/ 22321 w 22390"/>
                <a:gd name="connsiteY4" fmla="*/ 478458 h 572276"/>
                <a:gd name="connsiteX5" fmla="*/ 15971 w 22390"/>
                <a:gd name="connsiteY5" fmla="*/ 116508 h 572276"/>
                <a:gd name="connsiteX6" fmla="*/ 96 w 22390"/>
                <a:gd name="connsiteY6" fmla="*/ 18083 h 57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0" h="572276">
                  <a:moveTo>
                    <a:pt x="96" y="18083"/>
                  </a:moveTo>
                  <a:cubicBezTo>
                    <a:pt x="-962" y="73116"/>
                    <a:pt x="6975" y="387971"/>
                    <a:pt x="9621" y="446708"/>
                  </a:cubicBezTo>
                  <a:cubicBezTo>
                    <a:pt x="12267" y="505445"/>
                    <a:pt x="14384" y="350400"/>
                    <a:pt x="15971" y="370508"/>
                  </a:cubicBezTo>
                  <a:cubicBezTo>
                    <a:pt x="17559" y="390616"/>
                    <a:pt x="18088" y="549367"/>
                    <a:pt x="19146" y="567358"/>
                  </a:cubicBezTo>
                  <a:cubicBezTo>
                    <a:pt x="20204" y="585349"/>
                    <a:pt x="22850" y="553600"/>
                    <a:pt x="22321" y="478458"/>
                  </a:cubicBezTo>
                  <a:cubicBezTo>
                    <a:pt x="21792" y="403316"/>
                    <a:pt x="17558" y="188475"/>
                    <a:pt x="15971" y="116508"/>
                  </a:cubicBezTo>
                  <a:cubicBezTo>
                    <a:pt x="14384" y="44541"/>
                    <a:pt x="1154" y="-36950"/>
                    <a:pt x="96" y="180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 614">
              <a:extLst>
                <a:ext uri="{FF2B5EF4-FFF2-40B4-BE49-F238E27FC236}">
                  <a16:creationId xmlns:a16="http://schemas.microsoft.com/office/drawing/2014/main" id="{264847CB-E8BD-EEA6-BAFE-DA561FFAF7C1}"/>
                </a:ext>
              </a:extLst>
            </p:cNvPr>
            <p:cNvSpPr/>
            <p:nvPr/>
          </p:nvSpPr>
          <p:spPr>
            <a:xfrm>
              <a:off x="6821953" y="2603968"/>
              <a:ext cx="152337" cy="56702"/>
            </a:xfrm>
            <a:custGeom>
              <a:avLst/>
              <a:gdLst>
                <a:gd name="connsiteX0" fmla="*/ 1122 w 152337"/>
                <a:gd name="connsiteY0" fmla="*/ 56682 h 56702"/>
                <a:gd name="connsiteX1" fmla="*/ 150347 w 152337"/>
                <a:gd name="connsiteY1" fmla="*/ 9057 h 56702"/>
                <a:gd name="connsiteX2" fmla="*/ 83672 w 152337"/>
                <a:gd name="connsiteY2" fmla="*/ 2707 h 56702"/>
                <a:gd name="connsiteX3" fmla="*/ 1122 w 152337"/>
                <a:gd name="connsiteY3" fmla="*/ 56682 h 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37" h="56702">
                  <a:moveTo>
                    <a:pt x="1122" y="56682"/>
                  </a:moveTo>
                  <a:cubicBezTo>
                    <a:pt x="12234" y="57740"/>
                    <a:pt x="136589" y="18053"/>
                    <a:pt x="150347" y="9057"/>
                  </a:cubicBezTo>
                  <a:cubicBezTo>
                    <a:pt x="164105" y="61"/>
                    <a:pt x="102722" y="-2585"/>
                    <a:pt x="83672" y="2707"/>
                  </a:cubicBezTo>
                  <a:cubicBezTo>
                    <a:pt x="64622" y="7999"/>
                    <a:pt x="-9990" y="55624"/>
                    <a:pt x="1122" y="56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 615">
              <a:extLst>
                <a:ext uri="{FF2B5EF4-FFF2-40B4-BE49-F238E27FC236}">
                  <a16:creationId xmlns:a16="http://schemas.microsoft.com/office/drawing/2014/main" id="{4197234C-9EE4-12AB-A138-8994B7B93FAA}"/>
                </a:ext>
              </a:extLst>
            </p:cNvPr>
            <p:cNvSpPr/>
            <p:nvPr/>
          </p:nvSpPr>
          <p:spPr>
            <a:xfrm>
              <a:off x="6924675" y="2597150"/>
              <a:ext cx="814282" cy="25565"/>
            </a:xfrm>
            <a:custGeom>
              <a:avLst/>
              <a:gdLst>
                <a:gd name="connsiteX0" fmla="*/ 0 w 814282"/>
                <a:gd name="connsiteY0" fmla="*/ 12700 h 25565"/>
                <a:gd name="connsiteX1" fmla="*/ 771525 w 814282"/>
                <a:gd name="connsiteY1" fmla="*/ 25400 h 25565"/>
                <a:gd name="connsiteX2" fmla="*/ 558800 w 814282"/>
                <a:gd name="connsiteY2" fmla="*/ 19050 h 25565"/>
                <a:gd name="connsiteX3" fmla="*/ 812800 w 814282"/>
                <a:gd name="connsiteY3" fmla="*/ 6350 h 25565"/>
                <a:gd name="connsiteX4" fmla="*/ 415925 w 814282"/>
                <a:gd name="connsiteY4" fmla="*/ 0 h 25565"/>
                <a:gd name="connsiteX5" fmla="*/ 0 w 814282"/>
                <a:gd name="connsiteY5" fmla="*/ 1270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282" h="25565">
                  <a:moveTo>
                    <a:pt x="0" y="12700"/>
                  </a:moveTo>
                  <a:lnTo>
                    <a:pt x="771525" y="25400"/>
                  </a:lnTo>
                  <a:cubicBezTo>
                    <a:pt x="864658" y="26458"/>
                    <a:pt x="551921" y="22225"/>
                    <a:pt x="558800" y="19050"/>
                  </a:cubicBezTo>
                  <a:cubicBezTo>
                    <a:pt x="565679" y="15875"/>
                    <a:pt x="836613" y="9525"/>
                    <a:pt x="812800" y="6350"/>
                  </a:cubicBezTo>
                  <a:cubicBezTo>
                    <a:pt x="788988" y="3175"/>
                    <a:pt x="415925" y="0"/>
                    <a:pt x="415925" y="0"/>
                  </a:cubicBezTo>
                  <a:lnTo>
                    <a:pt x="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 616">
              <a:extLst>
                <a:ext uri="{FF2B5EF4-FFF2-40B4-BE49-F238E27FC236}">
                  <a16:creationId xmlns:a16="http://schemas.microsoft.com/office/drawing/2014/main" id="{C2F6492D-9FF9-5DB2-80BA-D3F35016C44B}"/>
                </a:ext>
              </a:extLst>
            </p:cNvPr>
            <p:cNvSpPr/>
            <p:nvPr/>
          </p:nvSpPr>
          <p:spPr>
            <a:xfrm>
              <a:off x="7708900" y="2054146"/>
              <a:ext cx="145385" cy="654932"/>
            </a:xfrm>
            <a:custGeom>
              <a:avLst/>
              <a:gdLst>
                <a:gd name="connsiteX0" fmla="*/ 9525 w 145385"/>
                <a:gd name="connsiteY0" fmla="*/ 79 h 654932"/>
                <a:gd name="connsiteX1" fmla="*/ 25400 w 145385"/>
                <a:gd name="connsiteY1" fmla="*/ 323929 h 654932"/>
                <a:gd name="connsiteX2" fmla="*/ 31750 w 145385"/>
                <a:gd name="connsiteY2" fmla="*/ 260429 h 654932"/>
                <a:gd name="connsiteX3" fmla="*/ 31750 w 145385"/>
                <a:gd name="connsiteY3" fmla="*/ 552529 h 654932"/>
                <a:gd name="connsiteX4" fmla="*/ 28575 w 145385"/>
                <a:gd name="connsiteY4" fmla="*/ 530304 h 654932"/>
                <a:gd name="connsiteX5" fmla="*/ 34925 w 145385"/>
                <a:gd name="connsiteY5" fmla="*/ 562054 h 654932"/>
                <a:gd name="connsiteX6" fmla="*/ 0 w 145385"/>
                <a:gd name="connsiteY6" fmla="*/ 533479 h 654932"/>
                <a:gd name="connsiteX7" fmla="*/ 142875 w 145385"/>
                <a:gd name="connsiteY7" fmla="*/ 654129 h 654932"/>
                <a:gd name="connsiteX8" fmla="*/ 88900 w 145385"/>
                <a:gd name="connsiteY8" fmla="*/ 584279 h 654932"/>
                <a:gd name="connsiteX9" fmla="*/ 60325 w 145385"/>
                <a:gd name="connsiteY9" fmla="*/ 549354 h 654932"/>
                <a:gd name="connsiteX10" fmla="*/ 28575 w 145385"/>
                <a:gd name="connsiteY10" fmla="*/ 295354 h 654932"/>
                <a:gd name="connsiteX11" fmla="*/ 9525 w 145385"/>
                <a:gd name="connsiteY11" fmla="*/ 79 h 65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85" h="654932">
                  <a:moveTo>
                    <a:pt x="9525" y="79"/>
                  </a:moveTo>
                  <a:cubicBezTo>
                    <a:pt x="8996" y="4842"/>
                    <a:pt x="21696" y="280537"/>
                    <a:pt x="25400" y="323929"/>
                  </a:cubicBezTo>
                  <a:cubicBezTo>
                    <a:pt x="29104" y="367321"/>
                    <a:pt x="30692" y="222329"/>
                    <a:pt x="31750" y="260429"/>
                  </a:cubicBezTo>
                  <a:cubicBezTo>
                    <a:pt x="32808" y="298529"/>
                    <a:pt x="32279" y="507550"/>
                    <a:pt x="31750" y="552529"/>
                  </a:cubicBezTo>
                  <a:cubicBezTo>
                    <a:pt x="31221" y="597508"/>
                    <a:pt x="28046" y="528717"/>
                    <a:pt x="28575" y="530304"/>
                  </a:cubicBezTo>
                  <a:cubicBezTo>
                    <a:pt x="29104" y="531891"/>
                    <a:pt x="39688" y="561525"/>
                    <a:pt x="34925" y="562054"/>
                  </a:cubicBezTo>
                  <a:cubicBezTo>
                    <a:pt x="30163" y="562583"/>
                    <a:pt x="0" y="533479"/>
                    <a:pt x="0" y="533479"/>
                  </a:cubicBezTo>
                  <a:cubicBezTo>
                    <a:pt x="17992" y="548825"/>
                    <a:pt x="128058" y="645662"/>
                    <a:pt x="142875" y="654129"/>
                  </a:cubicBezTo>
                  <a:cubicBezTo>
                    <a:pt x="157692" y="662596"/>
                    <a:pt x="102658" y="601741"/>
                    <a:pt x="88900" y="584279"/>
                  </a:cubicBezTo>
                  <a:cubicBezTo>
                    <a:pt x="75142" y="566817"/>
                    <a:pt x="70379" y="597508"/>
                    <a:pt x="60325" y="549354"/>
                  </a:cubicBezTo>
                  <a:cubicBezTo>
                    <a:pt x="50271" y="501200"/>
                    <a:pt x="33338" y="384254"/>
                    <a:pt x="28575" y="295354"/>
                  </a:cubicBezTo>
                  <a:cubicBezTo>
                    <a:pt x="23813" y="206454"/>
                    <a:pt x="10054" y="-4684"/>
                    <a:pt x="9525" y="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 617">
              <a:extLst>
                <a:ext uri="{FF2B5EF4-FFF2-40B4-BE49-F238E27FC236}">
                  <a16:creationId xmlns:a16="http://schemas.microsoft.com/office/drawing/2014/main" id="{A6A93F32-E355-93A6-AEAE-66D021218405}"/>
                </a:ext>
              </a:extLst>
            </p:cNvPr>
            <p:cNvSpPr/>
            <p:nvPr/>
          </p:nvSpPr>
          <p:spPr>
            <a:xfrm>
              <a:off x="8626205" y="2832697"/>
              <a:ext cx="16306" cy="775686"/>
            </a:xfrm>
            <a:custGeom>
              <a:avLst/>
              <a:gdLst>
                <a:gd name="connsiteX0" fmla="*/ 270 w 16306"/>
                <a:gd name="connsiteY0" fmla="*/ 5753 h 775686"/>
                <a:gd name="connsiteX1" fmla="*/ 6620 w 16306"/>
                <a:gd name="connsiteY1" fmla="*/ 526453 h 775686"/>
                <a:gd name="connsiteX2" fmla="*/ 12970 w 16306"/>
                <a:gd name="connsiteY2" fmla="*/ 767753 h 775686"/>
                <a:gd name="connsiteX3" fmla="*/ 6620 w 16306"/>
                <a:gd name="connsiteY3" fmla="*/ 675678 h 775686"/>
                <a:gd name="connsiteX4" fmla="*/ 16145 w 16306"/>
                <a:gd name="connsiteY4" fmla="*/ 272453 h 775686"/>
                <a:gd name="connsiteX5" fmla="*/ 270 w 16306"/>
                <a:gd name="connsiteY5" fmla="*/ 5753 h 7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6" h="775686">
                  <a:moveTo>
                    <a:pt x="270" y="5753"/>
                  </a:moveTo>
                  <a:cubicBezTo>
                    <a:pt x="-1318" y="48086"/>
                    <a:pt x="4503" y="399453"/>
                    <a:pt x="6620" y="526453"/>
                  </a:cubicBezTo>
                  <a:cubicBezTo>
                    <a:pt x="8737" y="653453"/>
                    <a:pt x="12970" y="742882"/>
                    <a:pt x="12970" y="767753"/>
                  </a:cubicBezTo>
                  <a:cubicBezTo>
                    <a:pt x="12970" y="792624"/>
                    <a:pt x="6091" y="758228"/>
                    <a:pt x="6620" y="675678"/>
                  </a:cubicBezTo>
                  <a:cubicBezTo>
                    <a:pt x="7149" y="593128"/>
                    <a:pt x="17732" y="379874"/>
                    <a:pt x="16145" y="272453"/>
                  </a:cubicBezTo>
                  <a:cubicBezTo>
                    <a:pt x="14558" y="165032"/>
                    <a:pt x="1858" y="-36580"/>
                    <a:pt x="270" y="5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 618">
              <a:extLst>
                <a:ext uri="{FF2B5EF4-FFF2-40B4-BE49-F238E27FC236}">
                  <a16:creationId xmlns:a16="http://schemas.microsoft.com/office/drawing/2014/main" id="{85FC0C6F-35B5-8AA2-FFA8-9419CCD802AE}"/>
                </a:ext>
              </a:extLst>
            </p:cNvPr>
            <p:cNvSpPr/>
            <p:nvPr/>
          </p:nvSpPr>
          <p:spPr>
            <a:xfrm>
              <a:off x="8337748" y="1559476"/>
              <a:ext cx="19143" cy="1026968"/>
            </a:xfrm>
            <a:custGeom>
              <a:avLst/>
              <a:gdLst>
                <a:gd name="connsiteX0" fmla="*/ 18852 w 19143"/>
                <a:gd name="connsiteY0" fmla="*/ 28024 h 1026968"/>
                <a:gd name="connsiteX1" fmla="*/ 12502 w 19143"/>
                <a:gd name="connsiteY1" fmla="*/ 977349 h 1026968"/>
                <a:gd name="connsiteX2" fmla="*/ 2977 w 19143"/>
                <a:gd name="connsiteY2" fmla="*/ 831299 h 1026968"/>
                <a:gd name="connsiteX3" fmla="*/ 2977 w 19143"/>
                <a:gd name="connsiteY3" fmla="*/ 301074 h 1026968"/>
                <a:gd name="connsiteX4" fmla="*/ 18852 w 19143"/>
                <a:gd name="connsiteY4" fmla="*/ 28024 h 10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3" h="1026968">
                  <a:moveTo>
                    <a:pt x="18852" y="28024"/>
                  </a:moveTo>
                  <a:cubicBezTo>
                    <a:pt x="20439" y="140736"/>
                    <a:pt x="15148" y="843470"/>
                    <a:pt x="12502" y="977349"/>
                  </a:cubicBezTo>
                  <a:cubicBezTo>
                    <a:pt x="9856" y="1111228"/>
                    <a:pt x="4564" y="944011"/>
                    <a:pt x="2977" y="831299"/>
                  </a:cubicBezTo>
                  <a:cubicBezTo>
                    <a:pt x="1390" y="718587"/>
                    <a:pt x="-2844" y="431778"/>
                    <a:pt x="2977" y="301074"/>
                  </a:cubicBezTo>
                  <a:cubicBezTo>
                    <a:pt x="8798" y="170370"/>
                    <a:pt x="17265" y="-84688"/>
                    <a:pt x="18852" y="280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 619">
              <a:extLst>
                <a:ext uri="{FF2B5EF4-FFF2-40B4-BE49-F238E27FC236}">
                  <a16:creationId xmlns:a16="http://schemas.microsoft.com/office/drawing/2014/main" id="{A77FDD64-00E7-5544-CE1B-9A02563224A6}"/>
                </a:ext>
              </a:extLst>
            </p:cNvPr>
            <p:cNvSpPr/>
            <p:nvPr/>
          </p:nvSpPr>
          <p:spPr>
            <a:xfrm>
              <a:off x="8351634" y="2588566"/>
              <a:ext cx="18303" cy="1166833"/>
            </a:xfrm>
            <a:custGeom>
              <a:avLst/>
              <a:gdLst>
                <a:gd name="connsiteX0" fmla="*/ 1791 w 18303"/>
                <a:gd name="connsiteY0" fmla="*/ 2234 h 1166833"/>
                <a:gd name="connsiteX1" fmla="*/ 1791 w 18303"/>
                <a:gd name="connsiteY1" fmla="*/ 735659 h 1166833"/>
                <a:gd name="connsiteX2" fmla="*/ 17666 w 18303"/>
                <a:gd name="connsiteY2" fmla="*/ 1145234 h 1166833"/>
                <a:gd name="connsiteX3" fmla="*/ 14491 w 18303"/>
                <a:gd name="connsiteY3" fmla="*/ 992834 h 1166833"/>
                <a:gd name="connsiteX4" fmla="*/ 1791 w 18303"/>
                <a:gd name="connsiteY4" fmla="*/ 2234 h 116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3" h="1166833">
                  <a:moveTo>
                    <a:pt x="1791" y="2234"/>
                  </a:moveTo>
                  <a:cubicBezTo>
                    <a:pt x="-326" y="-40628"/>
                    <a:pt x="-855" y="545159"/>
                    <a:pt x="1791" y="735659"/>
                  </a:cubicBezTo>
                  <a:cubicBezTo>
                    <a:pt x="4437" y="926159"/>
                    <a:pt x="15549" y="1102372"/>
                    <a:pt x="17666" y="1145234"/>
                  </a:cubicBezTo>
                  <a:cubicBezTo>
                    <a:pt x="19783" y="1188096"/>
                    <a:pt x="16079" y="1181217"/>
                    <a:pt x="14491" y="992834"/>
                  </a:cubicBezTo>
                  <a:cubicBezTo>
                    <a:pt x="12904" y="804451"/>
                    <a:pt x="3908" y="45096"/>
                    <a:pt x="1791" y="22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 620">
              <a:extLst>
                <a:ext uri="{FF2B5EF4-FFF2-40B4-BE49-F238E27FC236}">
                  <a16:creationId xmlns:a16="http://schemas.microsoft.com/office/drawing/2014/main" id="{1F992F74-DF5B-C311-8A33-A493C117FB80}"/>
                </a:ext>
              </a:extLst>
            </p:cNvPr>
            <p:cNvSpPr/>
            <p:nvPr/>
          </p:nvSpPr>
          <p:spPr>
            <a:xfrm>
              <a:off x="8407388" y="1605792"/>
              <a:ext cx="50841" cy="550725"/>
            </a:xfrm>
            <a:custGeom>
              <a:avLst/>
              <a:gdLst>
                <a:gd name="connsiteX0" fmla="*/ 15887 w 50841"/>
                <a:gd name="connsiteY0" fmla="*/ 758 h 550725"/>
                <a:gd name="connsiteX1" fmla="*/ 12712 w 50841"/>
                <a:gd name="connsiteY1" fmla="*/ 467483 h 550725"/>
                <a:gd name="connsiteX2" fmla="*/ 50812 w 50841"/>
                <a:gd name="connsiteY2" fmla="*/ 283333 h 550725"/>
                <a:gd name="connsiteX3" fmla="*/ 19062 w 50841"/>
                <a:gd name="connsiteY3" fmla="*/ 543683 h 550725"/>
                <a:gd name="connsiteX4" fmla="*/ 19062 w 50841"/>
                <a:gd name="connsiteY4" fmla="*/ 451608 h 550725"/>
                <a:gd name="connsiteX5" fmla="*/ 12 w 50841"/>
                <a:gd name="connsiteY5" fmla="*/ 188083 h 550725"/>
                <a:gd name="connsiteX6" fmla="*/ 22237 w 50841"/>
                <a:gd name="connsiteY6" fmla="*/ 353183 h 550725"/>
                <a:gd name="connsiteX7" fmla="*/ 15887 w 50841"/>
                <a:gd name="connsiteY7" fmla="*/ 758 h 5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41" h="550725">
                  <a:moveTo>
                    <a:pt x="15887" y="758"/>
                  </a:moveTo>
                  <a:cubicBezTo>
                    <a:pt x="14300" y="19808"/>
                    <a:pt x="6891" y="420387"/>
                    <a:pt x="12712" y="467483"/>
                  </a:cubicBezTo>
                  <a:cubicBezTo>
                    <a:pt x="18533" y="514579"/>
                    <a:pt x="49754" y="270633"/>
                    <a:pt x="50812" y="283333"/>
                  </a:cubicBezTo>
                  <a:cubicBezTo>
                    <a:pt x="51870" y="296033"/>
                    <a:pt x="24354" y="515637"/>
                    <a:pt x="19062" y="543683"/>
                  </a:cubicBezTo>
                  <a:cubicBezTo>
                    <a:pt x="13770" y="571729"/>
                    <a:pt x="22237" y="510875"/>
                    <a:pt x="19062" y="451608"/>
                  </a:cubicBezTo>
                  <a:cubicBezTo>
                    <a:pt x="15887" y="392341"/>
                    <a:pt x="-517" y="204487"/>
                    <a:pt x="12" y="188083"/>
                  </a:cubicBezTo>
                  <a:cubicBezTo>
                    <a:pt x="541" y="171679"/>
                    <a:pt x="18533" y="378583"/>
                    <a:pt x="22237" y="353183"/>
                  </a:cubicBezTo>
                  <a:cubicBezTo>
                    <a:pt x="25941" y="327783"/>
                    <a:pt x="17474" y="-18292"/>
                    <a:pt x="15887" y="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 621">
              <a:extLst>
                <a:ext uri="{FF2B5EF4-FFF2-40B4-BE49-F238E27FC236}">
                  <a16:creationId xmlns:a16="http://schemas.microsoft.com/office/drawing/2014/main" id="{0AB20BBB-DD55-E6E9-0556-FCCC5225DD04}"/>
                </a:ext>
              </a:extLst>
            </p:cNvPr>
            <p:cNvSpPr/>
            <p:nvPr/>
          </p:nvSpPr>
          <p:spPr>
            <a:xfrm>
              <a:off x="8362893" y="1565324"/>
              <a:ext cx="40160" cy="1471911"/>
            </a:xfrm>
            <a:custGeom>
              <a:avLst/>
              <a:gdLst>
                <a:gd name="connsiteX0" fmla="*/ 57 w 40160"/>
                <a:gd name="connsiteY0" fmla="*/ 3126 h 1471911"/>
                <a:gd name="connsiteX1" fmla="*/ 19107 w 40160"/>
                <a:gd name="connsiteY1" fmla="*/ 774651 h 1471911"/>
                <a:gd name="connsiteX2" fmla="*/ 38157 w 40160"/>
                <a:gd name="connsiteY2" fmla="*/ 1425526 h 1471911"/>
                <a:gd name="connsiteX3" fmla="*/ 38157 w 40160"/>
                <a:gd name="connsiteY3" fmla="*/ 1320751 h 1471911"/>
                <a:gd name="connsiteX4" fmla="*/ 25457 w 40160"/>
                <a:gd name="connsiteY4" fmla="*/ 533351 h 1471911"/>
                <a:gd name="connsiteX5" fmla="*/ 57 w 40160"/>
                <a:gd name="connsiteY5" fmla="*/ 3126 h 147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60" h="1471911">
                  <a:moveTo>
                    <a:pt x="57" y="3126"/>
                  </a:moveTo>
                  <a:cubicBezTo>
                    <a:pt x="-1001" y="43343"/>
                    <a:pt x="12757" y="537584"/>
                    <a:pt x="19107" y="774651"/>
                  </a:cubicBezTo>
                  <a:cubicBezTo>
                    <a:pt x="25457" y="1011718"/>
                    <a:pt x="34982" y="1334509"/>
                    <a:pt x="38157" y="1425526"/>
                  </a:cubicBezTo>
                  <a:cubicBezTo>
                    <a:pt x="41332" y="1516543"/>
                    <a:pt x="40274" y="1469447"/>
                    <a:pt x="38157" y="1320751"/>
                  </a:cubicBezTo>
                  <a:cubicBezTo>
                    <a:pt x="36040" y="1172055"/>
                    <a:pt x="29161" y="746605"/>
                    <a:pt x="25457" y="533351"/>
                  </a:cubicBezTo>
                  <a:cubicBezTo>
                    <a:pt x="21753" y="320097"/>
                    <a:pt x="1115" y="-37091"/>
                    <a:pt x="57" y="3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 622">
              <a:extLst>
                <a:ext uri="{FF2B5EF4-FFF2-40B4-BE49-F238E27FC236}">
                  <a16:creationId xmlns:a16="http://schemas.microsoft.com/office/drawing/2014/main" id="{FAF16009-98DD-12E8-7330-683FACAE66F9}"/>
                </a:ext>
              </a:extLst>
            </p:cNvPr>
            <p:cNvSpPr/>
            <p:nvPr/>
          </p:nvSpPr>
          <p:spPr>
            <a:xfrm>
              <a:off x="8492947" y="2704774"/>
              <a:ext cx="87810" cy="486109"/>
            </a:xfrm>
            <a:custGeom>
              <a:avLst/>
              <a:gdLst>
                <a:gd name="connsiteX0" fmla="*/ 178 w 87810"/>
                <a:gd name="connsiteY0" fmla="*/ 47951 h 486109"/>
                <a:gd name="connsiteX1" fmla="*/ 31928 w 87810"/>
                <a:gd name="connsiteY1" fmla="*/ 270201 h 486109"/>
                <a:gd name="connsiteX2" fmla="*/ 41453 w 87810"/>
                <a:gd name="connsiteY2" fmla="*/ 155901 h 486109"/>
                <a:gd name="connsiteX3" fmla="*/ 47803 w 87810"/>
                <a:gd name="connsiteY3" fmla="*/ 438476 h 486109"/>
                <a:gd name="connsiteX4" fmla="*/ 47803 w 87810"/>
                <a:gd name="connsiteY4" fmla="*/ 279726 h 486109"/>
                <a:gd name="connsiteX5" fmla="*/ 63678 w 87810"/>
                <a:gd name="connsiteY5" fmla="*/ 105101 h 486109"/>
                <a:gd name="connsiteX6" fmla="*/ 85903 w 87810"/>
                <a:gd name="connsiteY6" fmla="*/ 203526 h 486109"/>
                <a:gd name="connsiteX7" fmla="*/ 85903 w 87810"/>
                <a:gd name="connsiteY7" fmla="*/ 486101 h 486109"/>
                <a:gd name="connsiteX8" fmla="*/ 79553 w 87810"/>
                <a:gd name="connsiteY8" fmla="*/ 194001 h 486109"/>
                <a:gd name="connsiteX9" fmla="*/ 38278 w 87810"/>
                <a:gd name="connsiteY9" fmla="*/ 326 h 486109"/>
                <a:gd name="connsiteX10" fmla="*/ 47803 w 87810"/>
                <a:gd name="connsiteY10" fmla="*/ 238451 h 486109"/>
                <a:gd name="connsiteX11" fmla="*/ 47803 w 87810"/>
                <a:gd name="connsiteY11" fmla="*/ 371801 h 486109"/>
                <a:gd name="connsiteX12" fmla="*/ 178 w 87810"/>
                <a:gd name="connsiteY12" fmla="*/ 47951 h 4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10" h="486109">
                  <a:moveTo>
                    <a:pt x="178" y="47951"/>
                  </a:moveTo>
                  <a:cubicBezTo>
                    <a:pt x="-2468" y="31018"/>
                    <a:pt x="25049" y="252209"/>
                    <a:pt x="31928" y="270201"/>
                  </a:cubicBezTo>
                  <a:cubicBezTo>
                    <a:pt x="38807" y="288193"/>
                    <a:pt x="38807" y="127855"/>
                    <a:pt x="41453" y="155901"/>
                  </a:cubicBezTo>
                  <a:cubicBezTo>
                    <a:pt x="44099" y="183947"/>
                    <a:pt x="46745" y="417839"/>
                    <a:pt x="47803" y="438476"/>
                  </a:cubicBezTo>
                  <a:cubicBezTo>
                    <a:pt x="48861" y="459113"/>
                    <a:pt x="45157" y="335288"/>
                    <a:pt x="47803" y="279726"/>
                  </a:cubicBezTo>
                  <a:cubicBezTo>
                    <a:pt x="50449" y="224164"/>
                    <a:pt x="57328" y="117801"/>
                    <a:pt x="63678" y="105101"/>
                  </a:cubicBezTo>
                  <a:cubicBezTo>
                    <a:pt x="70028" y="92401"/>
                    <a:pt x="82199" y="140026"/>
                    <a:pt x="85903" y="203526"/>
                  </a:cubicBezTo>
                  <a:cubicBezTo>
                    <a:pt x="89607" y="267026"/>
                    <a:pt x="86961" y="487689"/>
                    <a:pt x="85903" y="486101"/>
                  </a:cubicBezTo>
                  <a:cubicBezTo>
                    <a:pt x="84845" y="484513"/>
                    <a:pt x="87490" y="274963"/>
                    <a:pt x="79553" y="194001"/>
                  </a:cubicBezTo>
                  <a:cubicBezTo>
                    <a:pt x="71616" y="113039"/>
                    <a:pt x="43570" y="-7082"/>
                    <a:pt x="38278" y="326"/>
                  </a:cubicBezTo>
                  <a:cubicBezTo>
                    <a:pt x="32986" y="7734"/>
                    <a:pt x="46216" y="176539"/>
                    <a:pt x="47803" y="238451"/>
                  </a:cubicBezTo>
                  <a:cubicBezTo>
                    <a:pt x="49390" y="300363"/>
                    <a:pt x="54682" y="397730"/>
                    <a:pt x="47803" y="371801"/>
                  </a:cubicBezTo>
                  <a:cubicBezTo>
                    <a:pt x="40924" y="345872"/>
                    <a:pt x="2824" y="64884"/>
                    <a:pt x="178" y="479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 623">
              <a:extLst>
                <a:ext uri="{FF2B5EF4-FFF2-40B4-BE49-F238E27FC236}">
                  <a16:creationId xmlns:a16="http://schemas.microsoft.com/office/drawing/2014/main" id="{614D5F5A-6641-A9CE-5284-94998E0D1229}"/>
                </a:ext>
              </a:extLst>
            </p:cNvPr>
            <p:cNvSpPr/>
            <p:nvPr/>
          </p:nvSpPr>
          <p:spPr>
            <a:xfrm>
              <a:off x="8422581" y="2739261"/>
              <a:ext cx="53145" cy="968316"/>
            </a:xfrm>
            <a:custGeom>
              <a:avLst/>
              <a:gdLst>
                <a:gd name="connsiteX0" fmla="*/ 32444 w 53145"/>
                <a:gd name="connsiteY0" fmla="*/ 764 h 968316"/>
                <a:gd name="connsiteX1" fmla="*/ 32444 w 53145"/>
                <a:gd name="connsiteY1" fmla="*/ 308739 h 968316"/>
                <a:gd name="connsiteX2" fmla="*/ 38794 w 53145"/>
                <a:gd name="connsiteY2" fmla="*/ 594489 h 968316"/>
                <a:gd name="connsiteX3" fmla="*/ 41969 w 53145"/>
                <a:gd name="connsiteY3" fmla="*/ 543689 h 968316"/>
                <a:gd name="connsiteX4" fmla="*/ 10219 w 53145"/>
                <a:gd name="connsiteY4" fmla="*/ 680214 h 968316"/>
                <a:gd name="connsiteX5" fmla="*/ 694 w 53145"/>
                <a:gd name="connsiteY5" fmla="*/ 762764 h 968316"/>
                <a:gd name="connsiteX6" fmla="*/ 26094 w 53145"/>
                <a:gd name="connsiteY6" fmla="*/ 667514 h 968316"/>
                <a:gd name="connsiteX7" fmla="*/ 51494 w 53145"/>
                <a:gd name="connsiteY7" fmla="*/ 965964 h 968316"/>
                <a:gd name="connsiteX8" fmla="*/ 48319 w 53145"/>
                <a:gd name="connsiteY8" fmla="*/ 775464 h 968316"/>
                <a:gd name="connsiteX9" fmla="*/ 29269 w 53145"/>
                <a:gd name="connsiteY9" fmla="*/ 238889 h 968316"/>
                <a:gd name="connsiteX10" fmla="*/ 32444 w 53145"/>
                <a:gd name="connsiteY10" fmla="*/ 764 h 96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45" h="968316">
                  <a:moveTo>
                    <a:pt x="32444" y="764"/>
                  </a:moveTo>
                  <a:cubicBezTo>
                    <a:pt x="32973" y="12406"/>
                    <a:pt x="31386" y="209785"/>
                    <a:pt x="32444" y="308739"/>
                  </a:cubicBezTo>
                  <a:cubicBezTo>
                    <a:pt x="33502" y="407693"/>
                    <a:pt x="37207" y="555331"/>
                    <a:pt x="38794" y="594489"/>
                  </a:cubicBezTo>
                  <a:cubicBezTo>
                    <a:pt x="40381" y="633647"/>
                    <a:pt x="46732" y="529401"/>
                    <a:pt x="41969" y="543689"/>
                  </a:cubicBezTo>
                  <a:cubicBezTo>
                    <a:pt x="37206" y="557977"/>
                    <a:pt x="17098" y="643702"/>
                    <a:pt x="10219" y="680214"/>
                  </a:cubicBezTo>
                  <a:cubicBezTo>
                    <a:pt x="3340" y="716726"/>
                    <a:pt x="-1952" y="764881"/>
                    <a:pt x="694" y="762764"/>
                  </a:cubicBezTo>
                  <a:cubicBezTo>
                    <a:pt x="3340" y="760647"/>
                    <a:pt x="17627" y="633647"/>
                    <a:pt x="26094" y="667514"/>
                  </a:cubicBezTo>
                  <a:cubicBezTo>
                    <a:pt x="34561" y="701381"/>
                    <a:pt x="47790" y="947972"/>
                    <a:pt x="51494" y="965964"/>
                  </a:cubicBezTo>
                  <a:cubicBezTo>
                    <a:pt x="55198" y="983956"/>
                    <a:pt x="52023" y="896643"/>
                    <a:pt x="48319" y="775464"/>
                  </a:cubicBezTo>
                  <a:cubicBezTo>
                    <a:pt x="44615" y="654285"/>
                    <a:pt x="29269" y="365360"/>
                    <a:pt x="29269" y="238889"/>
                  </a:cubicBezTo>
                  <a:cubicBezTo>
                    <a:pt x="29269" y="112418"/>
                    <a:pt x="31915" y="-10878"/>
                    <a:pt x="32444" y="7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 624">
              <a:extLst>
                <a:ext uri="{FF2B5EF4-FFF2-40B4-BE49-F238E27FC236}">
                  <a16:creationId xmlns:a16="http://schemas.microsoft.com/office/drawing/2014/main" id="{D35EC686-15D9-5AAC-5D09-7B1C72B0AB52}"/>
                </a:ext>
              </a:extLst>
            </p:cNvPr>
            <p:cNvSpPr/>
            <p:nvPr/>
          </p:nvSpPr>
          <p:spPr>
            <a:xfrm>
              <a:off x="8400713" y="2735548"/>
              <a:ext cx="44918" cy="556928"/>
            </a:xfrm>
            <a:custGeom>
              <a:avLst/>
              <a:gdLst>
                <a:gd name="connsiteX0" fmla="*/ 32087 w 44918"/>
                <a:gd name="connsiteY0" fmla="*/ 1302 h 556928"/>
                <a:gd name="connsiteX1" fmla="*/ 22562 w 44918"/>
                <a:gd name="connsiteY1" fmla="*/ 337852 h 556928"/>
                <a:gd name="connsiteX2" fmla="*/ 337 w 44918"/>
                <a:gd name="connsiteY2" fmla="*/ 239427 h 556928"/>
                <a:gd name="connsiteX3" fmla="*/ 41612 w 44918"/>
                <a:gd name="connsiteY3" fmla="*/ 382302 h 556928"/>
                <a:gd name="connsiteX4" fmla="*/ 41612 w 44918"/>
                <a:gd name="connsiteY4" fmla="*/ 556927 h 556928"/>
                <a:gd name="connsiteX5" fmla="*/ 35262 w 44918"/>
                <a:gd name="connsiteY5" fmla="*/ 385477 h 556928"/>
                <a:gd name="connsiteX6" fmla="*/ 22562 w 44918"/>
                <a:gd name="connsiteY6" fmla="*/ 226727 h 556928"/>
                <a:gd name="connsiteX7" fmla="*/ 32087 w 44918"/>
                <a:gd name="connsiteY7" fmla="*/ 1302 h 55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8" h="556928">
                  <a:moveTo>
                    <a:pt x="32087" y="1302"/>
                  </a:moveTo>
                  <a:cubicBezTo>
                    <a:pt x="32087" y="19823"/>
                    <a:pt x="27854" y="298165"/>
                    <a:pt x="22562" y="337852"/>
                  </a:cubicBezTo>
                  <a:cubicBezTo>
                    <a:pt x="17270" y="377540"/>
                    <a:pt x="-2838" y="232019"/>
                    <a:pt x="337" y="239427"/>
                  </a:cubicBezTo>
                  <a:cubicBezTo>
                    <a:pt x="3512" y="246835"/>
                    <a:pt x="34733" y="329386"/>
                    <a:pt x="41612" y="382302"/>
                  </a:cubicBezTo>
                  <a:cubicBezTo>
                    <a:pt x="48491" y="435218"/>
                    <a:pt x="42670" y="556398"/>
                    <a:pt x="41612" y="556927"/>
                  </a:cubicBezTo>
                  <a:cubicBezTo>
                    <a:pt x="40554" y="557456"/>
                    <a:pt x="38437" y="440510"/>
                    <a:pt x="35262" y="385477"/>
                  </a:cubicBezTo>
                  <a:cubicBezTo>
                    <a:pt x="32087" y="330444"/>
                    <a:pt x="24679" y="286523"/>
                    <a:pt x="22562" y="226727"/>
                  </a:cubicBezTo>
                  <a:cubicBezTo>
                    <a:pt x="20445" y="166931"/>
                    <a:pt x="32087" y="-17219"/>
                    <a:pt x="32087" y="1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 625">
              <a:extLst>
                <a:ext uri="{FF2B5EF4-FFF2-40B4-BE49-F238E27FC236}">
                  <a16:creationId xmlns:a16="http://schemas.microsoft.com/office/drawing/2014/main" id="{9F7D8F10-C8F4-1AED-3624-8260C9A3D8A2}"/>
                </a:ext>
              </a:extLst>
            </p:cNvPr>
            <p:cNvSpPr/>
            <p:nvPr/>
          </p:nvSpPr>
          <p:spPr>
            <a:xfrm>
              <a:off x="8381745" y="2951718"/>
              <a:ext cx="29082" cy="799503"/>
            </a:xfrm>
            <a:custGeom>
              <a:avLst/>
              <a:gdLst>
                <a:gd name="connsiteX0" fmla="*/ 12955 w 29082"/>
                <a:gd name="connsiteY0" fmla="*/ 1032 h 799503"/>
                <a:gd name="connsiteX1" fmla="*/ 28830 w 29082"/>
                <a:gd name="connsiteY1" fmla="*/ 248682 h 799503"/>
                <a:gd name="connsiteX2" fmla="*/ 22480 w 29082"/>
                <a:gd name="connsiteY2" fmla="*/ 309007 h 799503"/>
                <a:gd name="connsiteX3" fmla="*/ 19305 w 29082"/>
                <a:gd name="connsiteY3" fmla="*/ 477282 h 799503"/>
                <a:gd name="connsiteX4" fmla="*/ 12955 w 29082"/>
                <a:gd name="connsiteY4" fmla="*/ 397907 h 799503"/>
                <a:gd name="connsiteX5" fmla="*/ 255 w 29082"/>
                <a:gd name="connsiteY5" fmla="*/ 594757 h 799503"/>
                <a:gd name="connsiteX6" fmla="*/ 25655 w 29082"/>
                <a:gd name="connsiteY6" fmla="*/ 797957 h 799503"/>
                <a:gd name="connsiteX7" fmla="*/ 9780 w 29082"/>
                <a:gd name="connsiteY7" fmla="*/ 664607 h 799503"/>
                <a:gd name="connsiteX8" fmla="*/ 16130 w 29082"/>
                <a:gd name="connsiteY8" fmla="*/ 258207 h 799503"/>
                <a:gd name="connsiteX9" fmla="*/ 19305 w 29082"/>
                <a:gd name="connsiteY9" fmla="*/ 162957 h 799503"/>
                <a:gd name="connsiteX10" fmla="*/ 12955 w 29082"/>
                <a:gd name="connsiteY10" fmla="*/ 1032 h 79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82" h="799503">
                  <a:moveTo>
                    <a:pt x="12955" y="1032"/>
                  </a:moveTo>
                  <a:cubicBezTo>
                    <a:pt x="14542" y="15319"/>
                    <a:pt x="27243" y="197353"/>
                    <a:pt x="28830" y="248682"/>
                  </a:cubicBezTo>
                  <a:cubicBezTo>
                    <a:pt x="30417" y="300011"/>
                    <a:pt x="24068" y="270907"/>
                    <a:pt x="22480" y="309007"/>
                  </a:cubicBezTo>
                  <a:cubicBezTo>
                    <a:pt x="20892" y="347107"/>
                    <a:pt x="20892" y="462465"/>
                    <a:pt x="19305" y="477282"/>
                  </a:cubicBezTo>
                  <a:cubicBezTo>
                    <a:pt x="17718" y="492099"/>
                    <a:pt x="16130" y="378328"/>
                    <a:pt x="12955" y="397907"/>
                  </a:cubicBezTo>
                  <a:cubicBezTo>
                    <a:pt x="9780" y="417486"/>
                    <a:pt x="-1862" y="528082"/>
                    <a:pt x="255" y="594757"/>
                  </a:cubicBezTo>
                  <a:cubicBezTo>
                    <a:pt x="2372" y="661432"/>
                    <a:pt x="24068" y="786315"/>
                    <a:pt x="25655" y="797957"/>
                  </a:cubicBezTo>
                  <a:cubicBezTo>
                    <a:pt x="27242" y="809599"/>
                    <a:pt x="11367" y="754565"/>
                    <a:pt x="9780" y="664607"/>
                  </a:cubicBezTo>
                  <a:cubicBezTo>
                    <a:pt x="8192" y="574649"/>
                    <a:pt x="14543" y="341815"/>
                    <a:pt x="16130" y="258207"/>
                  </a:cubicBezTo>
                  <a:cubicBezTo>
                    <a:pt x="17718" y="174599"/>
                    <a:pt x="19834" y="201057"/>
                    <a:pt x="19305" y="162957"/>
                  </a:cubicBezTo>
                  <a:cubicBezTo>
                    <a:pt x="18776" y="124857"/>
                    <a:pt x="11368" y="-13255"/>
                    <a:pt x="12955" y="1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 626">
              <a:extLst>
                <a:ext uri="{FF2B5EF4-FFF2-40B4-BE49-F238E27FC236}">
                  <a16:creationId xmlns:a16="http://schemas.microsoft.com/office/drawing/2014/main" id="{0C95DB01-80B0-E697-A86A-725D39483E52}"/>
                </a:ext>
              </a:extLst>
            </p:cNvPr>
            <p:cNvSpPr/>
            <p:nvPr/>
          </p:nvSpPr>
          <p:spPr>
            <a:xfrm>
              <a:off x="8491717" y="3044206"/>
              <a:ext cx="97575" cy="610419"/>
            </a:xfrm>
            <a:custGeom>
              <a:avLst/>
              <a:gdLst>
                <a:gd name="connsiteX0" fmla="*/ 1408 w 97575"/>
                <a:gd name="connsiteY0" fmla="*/ 3794 h 610419"/>
                <a:gd name="connsiteX1" fmla="*/ 96658 w 97575"/>
                <a:gd name="connsiteY1" fmla="*/ 276844 h 610419"/>
                <a:gd name="connsiteX2" fmla="*/ 52208 w 97575"/>
                <a:gd name="connsiteY2" fmla="*/ 206994 h 610419"/>
                <a:gd name="connsiteX3" fmla="*/ 96658 w 97575"/>
                <a:gd name="connsiteY3" fmla="*/ 607044 h 610419"/>
                <a:gd name="connsiteX4" fmla="*/ 74433 w 97575"/>
                <a:gd name="connsiteY4" fmla="*/ 384794 h 610419"/>
                <a:gd name="connsiteX5" fmla="*/ 42683 w 97575"/>
                <a:gd name="connsiteY5" fmla="*/ 133969 h 610419"/>
                <a:gd name="connsiteX6" fmla="*/ 1408 w 97575"/>
                <a:gd name="connsiteY6" fmla="*/ 3794 h 6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75" h="610419">
                  <a:moveTo>
                    <a:pt x="1408" y="3794"/>
                  </a:moveTo>
                  <a:cubicBezTo>
                    <a:pt x="10404" y="27606"/>
                    <a:pt x="88191" y="242977"/>
                    <a:pt x="96658" y="276844"/>
                  </a:cubicBezTo>
                  <a:cubicBezTo>
                    <a:pt x="105125" y="310711"/>
                    <a:pt x="52208" y="151961"/>
                    <a:pt x="52208" y="206994"/>
                  </a:cubicBezTo>
                  <a:cubicBezTo>
                    <a:pt x="52208" y="262027"/>
                    <a:pt x="92954" y="577411"/>
                    <a:pt x="96658" y="607044"/>
                  </a:cubicBezTo>
                  <a:cubicBezTo>
                    <a:pt x="100362" y="636677"/>
                    <a:pt x="83429" y="463640"/>
                    <a:pt x="74433" y="384794"/>
                  </a:cubicBezTo>
                  <a:cubicBezTo>
                    <a:pt x="65437" y="305948"/>
                    <a:pt x="56441" y="194294"/>
                    <a:pt x="42683" y="133969"/>
                  </a:cubicBezTo>
                  <a:cubicBezTo>
                    <a:pt x="28925" y="73644"/>
                    <a:pt x="-7588" y="-20018"/>
                    <a:pt x="1408" y="37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 627">
              <a:extLst>
                <a:ext uri="{FF2B5EF4-FFF2-40B4-BE49-F238E27FC236}">
                  <a16:creationId xmlns:a16="http://schemas.microsoft.com/office/drawing/2014/main" id="{9BB6A812-EED2-417D-2402-6A8207C8EA67}"/>
                </a:ext>
              </a:extLst>
            </p:cNvPr>
            <p:cNvSpPr/>
            <p:nvPr/>
          </p:nvSpPr>
          <p:spPr>
            <a:xfrm>
              <a:off x="7946804" y="2785136"/>
              <a:ext cx="25629" cy="501212"/>
            </a:xfrm>
            <a:custGeom>
              <a:avLst/>
              <a:gdLst>
                <a:gd name="connsiteX0" fmla="*/ 221 w 25629"/>
                <a:gd name="connsiteY0" fmla="*/ 2514 h 501212"/>
                <a:gd name="connsiteX1" fmla="*/ 12921 w 25629"/>
                <a:gd name="connsiteY1" fmla="*/ 497814 h 501212"/>
                <a:gd name="connsiteX2" fmla="*/ 6571 w 25629"/>
                <a:gd name="connsiteY2" fmla="*/ 224764 h 501212"/>
                <a:gd name="connsiteX3" fmla="*/ 25621 w 25629"/>
                <a:gd name="connsiteY3" fmla="*/ 300964 h 501212"/>
                <a:gd name="connsiteX4" fmla="*/ 221 w 25629"/>
                <a:gd name="connsiteY4" fmla="*/ 2514 h 50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9" h="501212">
                  <a:moveTo>
                    <a:pt x="221" y="2514"/>
                  </a:moveTo>
                  <a:cubicBezTo>
                    <a:pt x="-1896" y="35322"/>
                    <a:pt x="11863" y="460772"/>
                    <a:pt x="12921" y="497814"/>
                  </a:cubicBezTo>
                  <a:cubicBezTo>
                    <a:pt x="13979" y="534856"/>
                    <a:pt x="4454" y="257572"/>
                    <a:pt x="6571" y="224764"/>
                  </a:cubicBezTo>
                  <a:cubicBezTo>
                    <a:pt x="8688" y="191956"/>
                    <a:pt x="25092" y="333772"/>
                    <a:pt x="25621" y="300964"/>
                  </a:cubicBezTo>
                  <a:cubicBezTo>
                    <a:pt x="26150" y="268156"/>
                    <a:pt x="2338" y="-30294"/>
                    <a:pt x="221" y="25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 628">
              <a:extLst>
                <a:ext uri="{FF2B5EF4-FFF2-40B4-BE49-F238E27FC236}">
                  <a16:creationId xmlns:a16="http://schemas.microsoft.com/office/drawing/2014/main" id="{652A42CE-FC32-5E25-F653-660E294D9E90}"/>
                </a:ext>
              </a:extLst>
            </p:cNvPr>
            <p:cNvSpPr/>
            <p:nvPr/>
          </p:nvSpPr>
          <p:spPr>
            <a:xfrm>
              <a:off x="8636000" y="3860026"/>
              <a:ext cx="6419" cy="1043981"/>
            </a:xfrm>
            <a:custGeom>
              <a:avLst/>
              <a:gdLst>
                <a:gd name="connsiteX0" fmla="*/ 6350 w 6419"/>
                <a:gd name="connsiteY0" fmla="*/ 3949 h 1043981"/>
                <a:gd name="connsiteX1" fmla="*/ 0 w 6419"/>
                <a:gd name="connsiteY1" fmla="*/ 575449 h 1043981"/>
                <a:gd name="connsiteX2" fmla="*/ 6350 w 6419"/>
                <a:gd name="connsiteY2" fmla="*/ 1019949 h 1043981"/>
                <a:gd name="connsiteX3" fmla="*/ 3175 w 6419"/>
                <a:gd name="connsiteY3" fmla="*/ 880249 h 1043981"/>
                <a:gd name="connsiteX4" fmla="*/ 6350 w 6419"/>
                <a:gd name="connsiteY4" fmla="*/ 3949 h 10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" h="1043981">
                  <a:moveTo>
                    <a:pt x="6350" y="3949"/>
                  </a:moveTo>
                  <a:cubicBezTo>
                    <a:pt x="5821" y="-46851"/>
                    <a:pt x="0" y="406116"/>
                    <a:pt x="0" y="575449"/>
                  </a:cubicBezTo>
                  <a:cubicBezTo>
                    <a:pt x="0" y="744782"/>
                    <a:pt x="5821" y="969149"/>
                    <a:pt x="6350" y="1019949"/>
                  </a:cubicBezTo>
                  <a:cubicBezTo>
                    <a:pt x="6879" y="1070749"/>
                    <a:pt x="2117" y="1048524"/>
                    <a:pt x="3175" y="880249"/>
                  </a:cubicBezTo>
                  <a:cubicBezTo>
                    <a:pt x="4233" y="711974"/>
                    <a:pt x="6879" y="54749"/>
                    <a:pt x="6350" y="39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 629">
              <a:extLst>
                <a:ext uri="{FF2B5EF4-FFF2-40B4-BE49-F238E27FC236}">
                  <a16:creationId xmlns:a16="http://schemas.microsoft.com/office/drawing/2014/main" id="{F08DC868-70B5-C281-8B20-FE4211DBE935}"/>
                </a:ext>
              </a:extLst>
            </p:cNvPr>
            <p:cNvSpPr/>
            <p:nvPr/>
          </p:nvSpPr>
          <p:spPr>
            <a:xfrm>
              <a:off x="8616463" y="3818325"/>
              <a:ext cx="22712" cy="1133493"/>
            </a:xfrm>
            <a:custGeom>
              <a:avLst/>
              <a:gdLst>
                <a:gd name="connsiteX0" fmla="*/ 10012 w 22712"/>
                <a:gd name="connsiteY0" fmla="*/ 42475 h 1133493"/>
                <a:gd name="connsiteX1" fmla="*/ 487 w 22712"/>
                <a:gd name="connsiteY1" fmla="*/ 890200 h 1133493"/>
                <a:gd name="connsiteX2" fmla="*/ 22712 w 22712"/>
                <a:gd name="connsiteY2" fmla="*/ 1131500 h 1133493"/>
                <a:gd name="connsiteX3" fmla="*/ 487 w 22712"/>
                <a:gd name="connsiteY3" fmla="*/ 956875 h 1133493"/>
                <a:gd name="connsiteX4" fmla="*/ 6837 w 22712"/>
                <a:gd name="connsiteY4" fmla="*/ 210750 h 1133493"/>
                <a:gd name="connsiteX5" fmla="*/ 10012 w 22712"/>
                <a:gd name="connsiteY5" fmla="*/ 42475 h 11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2" h="1133493">
                  <a:moveTo>
                    <a:pt x="10012" y="42475"/>
                  </a:moveTo>
                  <a:cubicBezTo>
                    <a:pt x="8954" y="155717"/>
                    <a:pt x="-1630" y="708696"/>
                    <a:pt x="487" y="890200"/>
                  </a:cubicBezTo>
                  <a:cubicBezTo>
                    <a:pt x="2604" y="1071704"/>
                    <a:pt x="22712" y="1120388"/>
                    <a:pt x="22712" y="1131500"/>
                  </a:cubicBezTo>
                  <a:cubicBezTo>
                    <a:pt x="22712" y="1142612"/>
                    <a:pt x="3133" y="1110333"/>
                    <a:pt x="487" y="956875"/>
                  </a:cubicBezTo>
                  <a:cubicBezTo>
                    <a:pt x="-2159" y="803417"/>
                    <a:pt x="6837" y="359446"/>
                    <a:pt x="6837" y="210750"/>
                  </a:cubicBezTo>
                  <a:cubicBezTo>
                    <a:pt x="6837" y="62054"/>
                    <a:pt x="11070" y="-70767"/>
                    <a:pt x="10012" y="424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 630">
              <a:extLst>
                <a:ext uri="{FF2B5EF4-FFF2-40B4-BE49-F238E27FC236}">
                  <a16:creationId xmlns:a16="http://schemas.microsoft.com/office/drawing/2014/main" id="{8CD90585-A6D5-007A-C6EF-C85822788D6E}"/>
                </a:ext>
              </a:extLst>
            </p:cNvPr>
            <p:cNvSpPr/>
            <p:nvPr/>
          </p:nvSpPr>
          <p:spPr>
            <a:xfrm>
              <a:off x="8613762" y="3814030"/>
              <a:ext cx="16124" cy="1228937"/>
            </a:xfrm>
            <a:custGeom>
              <a:avLst/>
              <a:gdLst>
                <a:gd name="connsiteX0" fmla="*/ 15888 w 16124"/>
                <a:gd name="connsiteY0" fmla="*/ 40420 h 1228937"/>
                <a:gd name="connsiteX1" fmla="*/ 9538 w 16124"/>
                <a:gd name="connsiteY1" fmla="*/ 1151670 h 1228937"/>
                <a:gd name="connsiteX2" fmla="*/ 9538 w 16124"/>
                <a:gd name="connsiteY2" fmla="*/ 1043720 h 1228937"/>
                <a:gd name="connsiteX3" fmla="*/ 13 w 16124"/>
                <a:gd name="connsiteY3" fmla="*/ 316645 h 1228937"/>
                <a:gd name="connsiteX4" fmla="*/ 15888 w 16124"/>
                <a:gd name="connsiteY4" fmla="*/ 40420 h 12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4" h="1228937">
                  <a:moveTo>
                    <a:pt x="15888" y="40420"/>
                  </a:moveTo>
                  <a:cubicBezTo>
                    <a:pt x="17475" y="179591"/>
                    <a:pt x="10596" y="984453"/>
                    <a:pt x="9538" y="1151670"/>
                  </a:cubicBezTo>
                  <a:cubicBezTo>
                    <a:pt x="8480" y="1318887"/>
                    <a:pt x="11125" y="1182891"/>
                    <a:pt x="9538" y="1043720"/>
                  </a:cubicBezTo>
                  <a:cubicBezTo>
                    <a:pt x="7951" y="904549"/>
                    <a:pt x="542" y="480157"/>
                    <a:pt x="13" y="316645"/>
                  </a:cubicBezTo>
                  <a:cubicBezTo>
                    <a:pt x="-516" y="153133"/>
                    <a:pt x="14301" y="-98751"/>
                    <a:pt x="15888" y="404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 631">
              <a:extLst>
                <a:ext uri="{FF2B5EF4-FFF2-40B4-BE49-F238E27FC236}">
                  <a16:creationId xmlns:a16="http://schemas.microsoft.com/office/drawing/2014/main" id="{239D9922-825F-C82B-EE45-449E53B76623}"/>
                </a:ext>
              </a:extLst>
            </p:cNvPr>
            <p:cNvSpPr/>
            <p:nvPr/>
          </p:nvSpPr>
          <p:spPr>
            <a:xfrm>
              <a:off x="8626433" y="4932438"/>
              <a:ext cx="32357" cy="1164060"/>
            </a:xfrm>
            <a:custGeom>
              <a:avLst/>
              <a:gdLst>
                <a:gd name="connsiteX0" fmla="*/ 9567 w 32357"/>
                <a:gd name="connsiteY0" fmla="*/ 14212 h 1164060"/>
                <a:gd name="connsiteX1" fmla="*/ 31792 w 32357"/>
                <a:gd name="connsiteY1" fmla="*/ 763512 h 1164060"/>
                <a:gd name="connsiteX2" fmla="*/ 25442 w 32357"/>
                <a:gd name="connsiteY2" fmla="*/ 1154037 h 1164060"/>
                <a:gd name="connsiteX3" fmla="*/ 22267 w 32357"/>
                <a:gd name="connsiteY3" fmla="*/ 985762 h 1164060"/>
                <a:gd name="connsiteX4" fmla="*/ 42 w 32357"/>
                <a:gd name="connsiteY4" fmla="*/ 328537 h 1164060"/>
                <a:gd name="connsiteX5" fmla="*/ 9567 w 32357"/>
                <a:gd name="connsiteY5" fmla="*/ 14212 h 11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57" h="1164060">
                  <a:moveTo>
                    <a:pt x="9567" y="14212"/>
                  </a:moveTo>
                  <a:cubicBezTo>
                    <a:pt x="14859" y="86708"/>
                    <a:pt x="29146" y="573541"/>
                    <a:pt x="31792" y="763512"/>
                  </a:cubicBezTo>
                  <a:cubicBezTo>
                    <a:pt x="34438" y="953483"/>
                    <a:pt x="27030" y="1116995"/>
                    <a:pt x="25442" y="1154037"/>
                  </a:cubicBezTo>
                  <a:cubicBezTo>
                    <a:pt x="23855" y="1191079"/>
                    <a:pt x="26500" y="1123345"/>
                    <a:pt x="22267" y="985762"/>
                  </a:cubicBezTo>
                  <a:cubicBezTo>
                    <a:pt x="18034" y="848179"/>
                    <a:pt x="-1016" y="495224"/>
                    <a:pt x="42" y="328537"/>
                  </a:cubicBezTo>
                  <a:cubicBezTo>
                    <a:pt x="1100" y="161850"/>
                    <a:pt x="4275" y="-58284"/>
                    <a:pt x="9567" y="142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 632">
              <a:extLst>
                <a:ext uri="{FF2B5EF4-FFF2-40B4-BE49-F238E27FC236}">
                  <a16:creationId xmlns:a16="http://schemas.microsoft.com/office/drawing/2014/main" id="{C8854BE0-9DF2-7BA1-99E3-738E319A01AE}"/>
                </a:ext>
              </a:extLst>
            </p:cNvPr>
            <p:cNvSpPr/>
            <p:nvPr/>
          </p:nvSpPr>
          <p:spPr>
            <a:xfrm>
              <a:off x="8644109" y="6008631"/>
              <a:ext cx="26038" cy="1237313"/>
            </a:xfrm>
            <a:custGeom>
              <a:avLst/>
              <a:gdLst>
                <a:gd name="connsiteX0" fmla="*/ 4591 w 26038"/>
                <a:gd name="connsiteY0" fmla="*/ 4819 h 1237313"/>
                <a:gd name="connsiteX1" fmla="*/ 1416 w 26038"/>
                <a:gd name="connsiteY1" fmla="*/ 693794 h 1237313"/>
                <a:gd name="connsiteX2" fmla="*/ 23641 w 26038"/>
                <a:gd name="connsiteY2" fmla="*/ 1201794 h 1237313"/>
                <a:gd name="connsiteX3" fmla="*/ 23641 w 26038"/>
                <a:gd name="connsiteY3" fmla="*/ 1065269 h 1237313"/>
                <a:gd name="connsiteX4" fmla="*/ 4591 w 26038"/>
                <a:gd name="connsiteY4" fmla="*/ 4819 h 12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8" h="1237313">
                  <a:moveTo>
                    <a:pt x="4591" y="4819"/>
                  </a:moveTo>
                  <a:cubicBezTo>
                    <a:pt x="887" y="-57093"/>
                    <a:pt x="-1759" y="494298"/>
                    <a:pt x="1416" y="693794"/>
                  </a:cubicBezTo>
                  <a:cubicBezTo>
                    <a:pt x="4591" y="893290"/>
                    <a:pt x="19937" y="1139882"/>
                    <a:pt x="23641" y="1201794"/>
                  </a:cubicBezTo>
                  <a:cubicBezTo>
                    <a:pt x="27345" y="1263706"/>
                    <a:pt x="26287" y="1260002"/>
                    <a:pt x="23641" y="1065269"/>
                  </a:cubicBezTo>
                  <a:cubicBezTo>
                    <a:pt x="20995" y="870536"/>
                    <a:pt x="8295" y="66731"/>
                    <a:pt x="4591" y="48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 633">
              <a:extLst>
                <a:ext uri="{FF2B5EF4-FFF2-40B4-BE49-F238E27FC236}">
                  <a16:creationId xmlns:a16="http://schemas.microsoft.com/office/drawing/2014/main" id="{A54D0F99-7247-727E-7F46-110EB5FF1885}"/>
                </a:ext>
              </a:extLst>
            </p:cNvPr>
            <p:cNvSpPr/>
            <p:nvPr/>
          </p:nvSpPr>
          <p:spPr>
            <a:xfrm>
              <a:off x="8667693" y="7202567"/>
              <a:ext cx="16144" cy="1202364"/>
            </a:xfrm>
            <a:custGeom>
              <a:avLst/>
              <a:gdLst>
                <a:gd name="connsiteX0" fmla="*/ 57 w 16144"/>
                <a:gd name="connsiteY0" fmla="*/ 26908 h 1202364"/>
                <a:gd name="connsiteX1" fmla="*/ 9582 w 16144"/>
                <a:gd name="connsiteY1" fmla="*/ 836533 h 1202364"/>
                <a:gd name="connsiteX2" fmla="*/ 12757 w 16144"/>
                <a:gd name="connsiteY2" fmla="*/ 1198483 h 1202364"/>
                <a:gd name="connsiteX3" fmla="*/ 15932 w 16144"/>
                <a:gd name="connsiteY3" fmla="*/ 979408 h 1202364"/>
                <a:gd name="connsiteX4" fmla="*/ 6407 w 16144"/>
                <a:gd name="connsiteY4" fmla="*/ 265033 h 1202364"/>
                <a:gd name="connsiteX5" fmla="*/ 57 w 16144"/>
                <a:gd name="connsiteY5" fmla="*/ 26908 h 120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4" h="1202364">
                  <a:moveTo>
                    <a:pt x="57" y="26908"/>
                  </a:moveTo>
                  <a:cubicBezTo>
                    <a:pt x="586" y="122158"/>
                    <a:pt x="7465" y="641271"/>
                    <a:pt x="9582" y="836533"/>
                  </a:cubicBezTo>
                  <a:cubicBezTo>
                    <a:pt x="11699" y="1031796"/>
                    <a:pt x="11699" y="1174671"/>
                    <a:pt x="12757" y="1198483"/>
                  </a:cubicBezTo>
                  <a:cubicBezTo>
                    <a:pt x="13815" y="1222295"/>
                    <a:pt x="16990" y="1134983"/>
                    <a:pt x="15932" y="979408"/>
                  </a:cubicBezTo>
                  <a:cubicBezTo>
                    <a:pt x="14874" y="823833"/>
                    <a:pt x="10111" y="422195"/>
                    <a:pt x="6407" y="265033"/>
                  </a:cubicBezTo>
                  <a:cubicBezTo>
                    <a:pt x="2703" y="107871"/>
                    <a:pt x="-472" y="-68342"/>
                    <a:pt x="57" y="26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 634">
              <a:extLst>
                <a:ext uri="{FF2B5EF4-FFF2-40B4-BE49-F238E27FC236}">
                  <a16:creationId xmlns:a16="http://schemas.microsoft.com/office/drawing/2014/main" id="{E5B170D9-9BD1-D61B-23CD-D60E5080B90E}"/>
                </a:ext>
              </a:extLst>
            </p:cNvPr>
            <p:cNvSpPr/>
            <p:nvPr/>
          </p:nvSpPr>
          <p:spPr>
            <a:xfrm>
              <a:off x="8674069" y="8401199"/>
              <a:ext cx="22277" cy="434064"/>
            </a:xfrm>
            <a:custGeom>
              <a:avLst/>
              <a:gdLst>
                <a:gd name="connsiteX0" fmla="*/ 9556 w 22277"/>
                <a:gd name="connsiteY0" fmla="*/ 9376 h 434064"/>
                <a:gd name="connsiteX1" fmla="*/ 22256 w 22277"/>
                <a:gd name="connsiteY1" fmla="*/ 418951 h 434064"/>
                <a:gd name="connsiteX2" fmla="*/ 6381 w 22277"/>
                <a:gd name="connsiteY2" fmla="*/ 326876 h 434064"/>
                <a:gd name="connsiteX3" fmla="*/ 31 w 22277"/>
                <a:gd name="connsiteY3" fmla="*/ 145901 h 434064"/>
                <a:gd name="connsiteX4" fmla="*/ 9556 w 22277"/>
                <a:gd name="connsiteY4" fmla="*/ 9376 h 43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7" h="434064">
                  <a:moveTo>
                    <a:pt x="9556" y="9376"/>
                  </a:moveTo>
                  <a:cubicBezTo>
                    <a:pt x="13260" y="54884"/>
                    <a:pt x="22785" y="366034"/>
                    <a:pt x="22256" y="418951"/>
                  </a:cubicBezTo>
                  <a:cubicBezTo>
                    <a:pt x="21727" y="471868"/>
                    <a:pt x="10085" y="372384"/>
                    <a:pt x="6381" y="326876"/>
                  </a:cubicBezTo>
                  <a:cubicBezTo>
                    <a:pt x="2677" y="281368"/>
                    <a:pt x="560" y="195643"/>
                    <a:pt x="31" y="145901"/>
                  </a:cubicBezTo>
                  <a:cubicBezTo>
                    <a:pt x="-498" y="96159"/>
                    <a:pt x="5852" y="-36132"/>
                    <a:pt x="9556" y="93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 635">
              <a:extLst>
                <a:ext uri="{FF2B5EF4-FFF2-40B4-BE49-F238E27FC236}">
                  <a16:creationId xmlns:a16="http://schemas.microsoft.com/office/drawing/2014/main" id="{7FC0FCF2-0804-6460-5F5D-AB3462CB6099}"/>
                </a:ext>
              </a:extLst>
            </p:cNvPr>
            <p:cNvSpPr/>
            <p:nvPr/>
          </p:nvSpPr>
          <p:spPr>
            <a:xfrm>
              <a:off x="8616823" y="5416432"/>
              <a:ext cx="38629" cy="917002"/>
            </a:xfrm>
            <a:custGeom>
              <a:avLst/>
              <a:gdLst>
                <a:gd name="connsiteX0" fmla="*/ 38227 w 38629"/>
                <a:gd name="connsiteY0" fmla="*/ 35043 h 917002"/>
                <a:gd name="connsiteX1" fmla="*/ 9652 w 38629"/>
                <a:gd name="connsiteY1" fmla="*/ 581143 h 917002"/>
                <a:gd name="connsiteX2" fmla="*/ 22352 w 38629"/>
                <a:gd name="connsiteY2" fmla="*/ 914518 h 917002"/>
                <a:gd name="connsiteX3" fmla="*/ 16002 w 38629"/>
                <a:gd name="connsiteY3" fmla="*/ 714493 h 917002"/>
                <a:gd name="connsiteX4" fmla="*/ 127 w 38629"/>
                <a:gd name="connsiteY4" fmla="*/ 371593 h 917002"/>
                <a:gd name="connsiteX5" fmla="*/ 25527 w 38629"/>
                <a:gd name="connsiteY5" fmla="*/ 85843 h 917002"/>
                <a:gd name="connsiteX6" fmla="*/ 38227 w 38629"/>
                <a:gd name="connsiteY6" fmla="*/ 35043 h 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9" h="917002">
                  <a:moveTo>
                    <a:pt x="38227" y="35043"/>
                  </a:moveTo>
                  <a:cubicBezTo>
                    <a:pt x="35581" y="117593"/>
                    <a:pt x="12298" y="434564"/>
                    <a:pt x="9652" y="581143"/>
                  </a:cubicBezTo>
                  <a:cubicBezTo>
                    <a:pt x="7006" y="727722"/>
                    <a:pt x="21294" y="892293"/>
                    <a:pt x="22352" y="914518"/>
                  </a:cubicBezTo>
                  <a:cubicBezTo>
                    <a:pt x="23410" y="936743"/>
                    <a:pt x="19706" y="804980"/>
                    <a:pt x="16002" y="714493"/>
                  </a:cubicBezTo>
                  <a:cubicBezTo>
                    <a:pt x="12298" y="624006"/>
                    <a:pt x="-1461" y="476368"/>
                    <a:pt x="127" y="371593"/>
                  </a:cubicBezTo>
                  <a:cubicBezTo>
                    <a:pt x="1714" y="266818"/>
                    <a:pt x="21294" y="136643"/>
                    <a:pt x="25527" y="85843"/>
                  </a:cubicBezTo>
                  <a:cubicBezTo>
                    <a:pt x="29760" y="35043"/>
                    <a:pt x="40873" y="-47507"/>
                    <a:pt x="38227" y="350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 636">
              <a:extLst>
                <a:ext uri="{FF2B5EF4-FFF2-40B4-BE49-F238E27FC236}">
                  <a16:creationId xmlns:a16="http://schemas.microsoft.com/office/drawing/2014/main" id="{76677AFD-24AD-83F8-42D8-5A8AFD636C91}"/>
                </a:ext>
              </a:extLst>
            </p:cNvPr>
            <p:cNvSpPr/>
            <p:nvPr/>
          </p:nvSpPr>
          <p:spPr>
            <a:xfrm>
              <a:off x="8635926" y="6487435"/>
              <a:ext cx="21263" cy="1246109"/>
            </a:xfrm>
            <a:custGeom>
              <a:avLst/>
              <a:gdLst>
                <a:gd name="connsiteX0" fmla="*/ 74 w 21263"/>
                <a:gd name="connsiteY0" fmla="*/ 2265 h 1246109"/>
                <a:gd name="connsiteX1" fmla="*/ 12774 w 21263"/>
                <a:gd name="connsiteY1" fmla="*/ 811890 h 1246109"/>
                <a:gd name="connsiteX2" fmla="*/ 19124 w 21263"/>
                <a:gd name="connsiteY2" fmla="*/ 1215115 h 1246109"/>
                <a:gd name="connsiteX3" fmla="*/ 19124 w 21263"/>
                <a:gd name="connsiteY3" fmla="*/ 1084940 h 1246109"/>
                <a:gd name="connsiteX4" fmla="*/ 74 w 21263"/>
                <a:gd name="connsiteY4" fmla="*/ 2265 h 12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63" h="1246109">
                  <a:moveTo>
                    <a:pt x="74" y="2265"/>
                  </a:moveTo>
                  <a:cubicBezTo>
                    <a:pt x="-984" y="-43243"/>
                    <a:pt x="9599" y="609748"/>
                    <a:pt x="12774" y="811890"/>
                  </a:cubicBezTo>
                  <a:cubicBezTo>
                    <a:pt x="15949" y="1014032"/>
                    <a:pt x="18066" y="1169607"/>
                    <a:pt x="19124" y="1215115"/>
                  </a:cubicBezTo>
                  <a:cubicBezTo>
                    <a:pt x="20182" y="1260623"/>
                    <a:pt x="23357" y="1282848"/>
                    <a:pt x="19124" y="1084940"/>
                  </a:cubicBezTo>
                  <a:cubicBezTo>
                    <a:pt x="14891" y="887032"/>
                    <a:pt x="1132" y="47773"/>
                    <a:pt x="74" y="2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 637">
              <a:extLst>
                <a:ext uri="{FF2B5EF4-FFF2-40B4-BE49-F238E27FC236}">
                  <a16:creationId xmlns:a16="http://schemas.microsoft.com/office/drawing/2014/main" id="{66171185-70B0-C05C-F9A0-B6661E2504CF}"/>
                </a:ext>
              </a:extLst>
            </p:cNvPr>
            <p:cNvSpPr/>
            <p:nvPr/>
          </p:nvSpPr>
          <p:spPr>
            <a:xfrm>
              <a:off x="8625050" y="6559774"/>
              <a:ext cx="42115" cy="1218086"/>
            </a:xfrm>
            <a:custGeom>
              <a:avLst/>
              <a:gdLst>
                <a:gd name="connsiteX0" fmla="*/ 17300 w 42115"/>
                <a:gd name="connsiteY0" fmla="*/ 9301 h 1218086"/>
                <a:gd name="connsiteX1" fmla="*/ 17300 w 42115"/>
                <a:gd name="connsiteY1" fmla="*/ 745901 h 1218086"/>
                <a:gd name="connsiteX2" fmla="*/ 36350 w 42115"/>
                <a:gd name="connsiteY2" fmla="*/ 1187226 h 1218086"/>
                <a:gd name="connsiteX3" fmla="*/ 39525 w 42115"/>
                <a:gd name="connsiteY3" fmla="*/ 1091976 h 1218086"/>
                <a:gd name="connsiteX4" fmla="*/ 1425 w 42115"/>
                <a:gd name="connsiteY4" fmla="*/ 380776 h 1218086"/>
                <a:gd name="connsiteX5" fmla="*/ 17300 w 42115"/>
                <a:gd name="connsiteY5" fmla="*/ 9301 h 121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5" h="1218086">
                  <a:moveTo>
                    <a:pt x="17300" y="9301"/>
                  </a:moveTo>
                  <a:cubicBezTo>
                    <a:pt x="19946" y="70155"/>
                    <a:pt x="14125" y="549580"/>
                    <a:pt x="17300" y="745901"/>
                  </a:cubicBezTo>
                  <a:cubicBezTo>
                    <a:pt x="20475" y="942222"/>
                    <a:pt x="32646" y="1129547"/>
                    <a:pt x="36350" y="1187226"/>
                  </a:cubicBezTo>
                  <a:cubicBezTo>
                    <a:pt x="40054" y="1244905"/>
                    <a:pt x="45346" y="1226384"/>
                    <a:pt x="39525" y="1091976"/>
                  </a:cubicBezTo>
                  <a:cubicBezTo>
                    <a:pt x="33704" y="957568"/>
                    <a:pt x="8304" y="562280"/>
                    <a:pt x="1425" y="380776"/>
                  </a:cubicBezTo>
                  <a:cubicBezTo>
                    <a:pt x="-5454" y="199272"/>
                    <a:pt x="14654" y="-51553"/>
                    <a:pt x="17300" y="93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 638">
              <a:extLst>
                <a:ext uri="{FF2B5EF4-FFF2-40B4-BE49-F238E27FC236}">
                  <a16:creationId xmlns:a16="http://schemas.microsoft.com/office/drawing/2014/main" id="{9CA2E0CC-1822-397A-D984-356D416BFB97}"/>
                </a:ext>
              </a:extLst>
            </p:cNvPr>
            <p:cNvSpPr/>
            <p:nvPr/>
          </p:nvSpPr>
          <p:spPr>
            <a:xfrm>
              <a:off x="8562973" y="7622348"/>
              <a:ext cx="114452" cy="671007"/>
            </a:xfrm>
            <a:custGeom>
              <a:avLst/>
              <a:gdLst>
                <a:gd name="connsiteX0" fmla="*/ 50802 w 114452"/>
                <a:gd name="connsiteY0" fmla="*/ 827 h 671007"/>
                <a:gd name="connsiteX1" fmla="*/ 76202 w 114452"/>
                <a:gd name="connsiteY1" fmla="*/ 324677 h 671007"/>
                <a:gd name="connsiteX2" fmla="*/ 66677 w 114452"/>
                <a:gd name="connsiteY2" fmla="*/ 273877 h 671007"/>
                <a:gd name="connsiteX3" fmla="*/ 85727 w 114452"/>
                <a:gd name="connsiteY3" fmla="*/ 546927 h 671007"/>
                <a:gd name="connsiteX4" fmla="*/ 114302 w 114452"/>
                <a:gd name="connsiteY4" fmla="*/ 670752 h 671007"/>
                <a:gd name="connsiteX5" fmla="*/ 92077 w 114452"/>
                <a:gd name="connsiteY5" fmla="*/ 518352 h 671007"/>
                <a:gd name="connsiteX6" fmla="*/ 2 w 114452"/>
                <a:gd name="connsiteY6" fmla="*/ 292927 h 671007"/>
                <a:gd name="connsiteX7" fmla="*/ 88902 w 114452"/>
                <a:gd name="connsiteY7" fmla="*/ 400877 h 671007"/>
                <a:gd name="connsiteX8" fmla="*/ 69852 w 114452"/>
                <a:gd name="connsiteY8" fmla="*/ 235777 h 671007"/>
                <a:gd name="connsiteX9" fmla="*/ 50802 w 114452"/>
                <a:gd name="connsiteY9" fmla="*/ 827 h 6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52" h="671007">
                  <a:moveTo>
                    <a:pt x="50802" y="827"/>
                  </a:moveTo>
                  <a:cubicBezTo>
                    <a:pt x="51860" y="15644"/>
                    <a:pt x="73556" y="279169"/>
                    <a:pt x="76202" y="324677"/>
                  </a:cubicBezTo>
                  <a:cubicBezTo>
                    <a:pt x="78848" y="370185"/>
                    <a:pt x="65090" y="236835"/>
                    <a:pt x="66677" y="273877"/>
                  </a:cubicBezTo>
                  <a:cubicBezTo>
                    <a:pt x="68265" y="310919"/>
                    <a:pt x="77790" y="480781"/>
                    <a:pt x="85727" y="546927"/>
                  </a:cubicBezTo>
                  <a:cubicBezTo>
                    <a:pt x="93664" y="613073"/>
                    <a:pt x="113244" y="675514"/>
                    <a:pt x="114302" y="670752"/>
                  </a:cubicBezTo>
                  <a:cubicBezTo>
                    <a:pt x="115360" y="665990"/>
                    <a:pt x="111127" y="581323"/>
                    <a:pt x="92077" y="518352"/>
                  </a:cubicBezTo>
                  <a:cubicBezTo>
                    <a:pt x="73027" y="455381"/>
                    <a:pt x="531" y="312506"/>
                    <a:pt x="2" y="292927"/>
                  </a:cubicBezTo>
                  <a:cubicBezTo>
                    <a:pt x="-527" y="273348"/>
                    <a:pt x="77260" y="410402"/>
                    <a:pt x="88902" y="400877"/>
                  </a:cubicBezTo>
                  <a:cubicBezTo>
                    <a:pt x="100544" y="391352"/>
                    <a:pt x="74614" y="297160"/>
                    <a:pt x="69852" y="235777"/>
                  </a:cubicBezTo>
                  <a:cubicBezTo>
                    <a:pt x="65090" y="174394"/>
                    <a:pt x="49744" y="-13990"/>
                    <a:pt x="50802" y="8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 639">
              <a:extLst>
                <a:ext uri="{FF2B5EF4-FFF2-40B4-BE49-F238E27FC236}">
                  <a16:creationId xmlns:a16="http://schemas.microsoft.com/office/drawing/2014/main" id="{CBE92D7B-6715-10D5-A2A8-E367DBC21B1B}"/>
                </a:ext>
              </a:extLst>
            </p:cNvPr>
            <p:cNvSpPr/>
            <p:nvPr/>
          </p:nvSpPr>
          <p:spPr>
            <a:xfrm>
              <a:off x="8595905" y="7532608"/>
              <a:ext cx="53887" cy="369969"/>
            </a:xfrm>
            <a:custGeom>
              <a:avLst/>
              <a:gdLst>
                <a:gd name="connsiteX0" fmla="*/ 11520 w 53887"/>
                <a:gd name="connsiteY0" fmla="*/ 1667 h 369969"/>
                <a:gd name="connsiteX1" fmla="*/ 1995 w 53887"/>
                <a:gd name="connsiteY1" fmla="*/ 357267 h 369969"/>
                <a:gd name="connsiteX2" fmla="*/ 5170 w 53887"/>
                <a:gd name="connsiteY2" fmla="*/ 274717 h 369969"/>
                <a:gd name="connsiteX3" fmla="*/ 52795 w 53887"/>
                <a:gd name="connsiteY3" fmla="*/ 369967 h 369969"/>
                <a:gd name="connsiteX4" fmla="*/ 36920 w 53887"/>
                <a:gd name="connsiteY4" fmla="*/ 271542 h 369969"/>
                <a:gd name="connsiteX5" fmla="*/ 17870 w 53887"/>
                <a:gd name="connsiteY5" fmla="*/ 335042 h 369969"/>
                <a:gd name="connsiteX6" fmla="*/ 21045 w 53887"/>
                <a:gd name="connsiteY6" fmla="*/ 227092 h 369969"/>
                <a:gd name="connsiteX7" fmla="*/ 11520 w 53887"/>
                <a:gd name="connsiteY7" fmla="*/ 1667 h 36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7" h="369969">
                  <a:moveTo>
                    <a:pt x="11520" y="1667"/>
                  </a:moveTo>
                  <a:cubicBezTo>
                    <a:pt x="8345" y="23363"/>
                    <a:pt x="3053" y="311759"/>
                    <a:pt x="1995" y="357267"/>
                  </a:cubicBezTo>
                  <a:cubicBezTo>
                    <a:pt x="937" y="402775"/>
                    <a:pt x="-3297" y="272600"/>
                    <a:pt x="5170" y="274717"/>
                  </a:cubicBezTo>
                  <a:cubicBezTo>
                    <a:pt x="13637" y="276834"/>
                    <a:pt x="47503" y="370496"/>
                    <a:pt x="52795" y="369967"/>
                  </a:cubicBezTo>
                  <a:cubicBezTo>
                    <a:pt x="58087" y="369438"/>
                    <a:pt x="42741" y="277363"/>
                    <a:pt x="36920" y="271542"/>
                  </a:cubicBezTo>
                  <a:cubicBezTo>
                    <a:pt x="31099" y="265721"/>
                    <a:pt x="20516" y="342450"/>
                    <a:pt x="17870" y="335042"/>
                  </a:cubicBezTo>
                  <a:cubicBezTo>
                    <a:pt x="15224" y="327634"/>
                    <a:pt x="22103" y="277892"/>
                    <a:pt x="21045" y="227092"/>
                  </a:cubicBezTo>
                  <a:cubicBezTo>
                    <a:pt x="19987" y="176292"/>
                    <a:pt x="14695" y="-20029"/>
                    <a:pt x="11520" y="16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 640">
              <a:extLst>
                <a:ext uri="{FF2B5EF4-FFF2-40B4-BE49-F238E27FC236}">
                  <a16:creationId xmlns:a16="http://schemas.microsoft.com/office/drawing/2014/main" id="{4543D22E-2DBA-8260-18CB-026FDF1CE9E2}"/>
                </a:ext>
              </a:extLst>
            </p:cNvPr>
            <p:cNvSpPr/>
            <p:nvPr/>
          </p:nvSpPr>
          <p:spPr>
            <a:xfrm>
              <a:off x="8632149" y="8578226"/>
              <a:ext cx="67420" cy="264470"/>
            </a:xfrm>
            <a:custGeom>
              <a:avLst/>
              <a:gdLst>
                <a:gd name="connsiteX0" fmla="*/ 67351 w 67420"/>
                <a:gd name="connsiteY0" fmla="*/ 73649 h 264470"/>
                <a:gd name="connsiteX1" fmla="*/ 13376 w 67420"/>
                <a:gd name="connsiteY1" fmla="*/ 6974 h 264470"/>
                <a:gd name="connsiteX2" fmla="*/ 10201 w 67420"/>
                <a:gd name="connsiteY2" fmla="*/ 99049 h 264470"/>
                <a:gd name="connsiteX3" fmla="*/ 3851 w 67420"/>
                <a:gd name="connsiteY3" fmla="*/ 264149 h 264470"/>
                <a:gd name="connsiteX4" fmla="*/ 7026 w 67420"/>
                <a:gd name="connsiteY4" fmla="*/ 137149 h 264470"/>
                <a:gd name="connsiteX5" fmla="*/ 676 w 67420"/>
                <a:gd name="connsiteY5" fmla="*/ 624 h 264470"/>
                <a:gd name="connsiteX6" fmla="*/ 67351 w 67420"/>
                <a:gd name="connsiteY6" fmla="*/ 73649 h 26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20" h="264470">
                  <a:moveTo>
                    <a:pt x="67351" y="73649"/>
                  </a:moveTo>
                  <a:cubicBezTo>
                    <a:pt x="69468" y="74707"/>
                    <a:pt x="22901" y="2741"/>
                    <a:pt x="13376" y="6974"/>
                  </a:cubicBezTo>
                  <a:cubicBezTo>
                    <a:pt x="3851" y="11207"/>
                    <a:pt x="11788" y="56187"/>
                    <a:pt x="10201" y="99049"/>
                  </a:cubicBezTo>
                  <a:cubicBezTo>
                    <a:pt x="8614" y="141911"/>
                    <a:pt x="4380" y="257799"/>
                    <a:pt x="3851" y="264149"/>
                  </a:cubicBezTo>
                  <a:cubicBezTo>
                    <a:pt x="3322" y="270499"/>
                    <a:pt x="7555" y="181070"/>
                    <a:pt x="7026" y="137149"/>
                  </a:cubicBezTo>
                  <a:cubicBezTo>
                    <a:pt x="6497" y="93228"/>
                    <a:pt x="-2499" y="9091"/>
                    <a:pt x="676" y="624"/>
                  </a:cubicBezTo>
                  <a:cubicBezTo>
                    <a:pt x="3851" y="-7843"/>
                    <a:pt x="65234" y="72591"/>
                    <a:pt x="67351" y="736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 641">
              <a:extLst>
                <a:ext uri="{FF2B5EF4-FFF2-40B4-BE49-F238E27FC236}">
                  <a16:creationId xmlns:a16="http://schemas.microsoft.com/office/drawing/2014/main" id="{DA40D034-E04B-0C04-3848-FA4831E63672}"/>
                </a:ext>
              </a:extLst>
            </p:cNvPr>
            <p:cNvSpPr/>
            <p:nvPr/>
          </p:nvSpPr>
          <p:spPr>
            <a:xfrm>
              <a:off x="8296844" y="1455184"/>
              <a:ext cx="18147" cy="350543"/>
            </a:xfrm>
            <a:custGeom>
              <a:avLst/>
              <a:gdLst>
                <a:gd name="connsiteX0" fmla="*/ 11031 w 18147"/>
                <a:gd name="connsiteY0" fmla="*/ 3586 h 350543"/>
                <a:gd name="connsiteX1" fmla="*/ 18147 w 18147"/>
                <a:gd name="connsiteY1" fmla="*/ 341594 h 350543"/>
                <a:gd name="connsiteX2" fmla="*/ 11031 w 18147"/>
                <a:gd name="connsiteY2" fmla="*/ 245529 h 350543"/>
                <a:gd name="connsiteX3" fmla="*/ 358 w 18147"/>
                <a:gd name="connsiteY3" fmla="*/ 167253 h 350543"/>
                <a:gd name="connsiteX4" fmla="*/ 11031 w 18147"/>
                <a:gd name="connsiteY4" fmla="*/ 3586 h 35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7" h="350543">
                  <a:moveTo>
                    <a:pt x="11031" y="3586"/>
                  </a:moveTo>
                  <a:cubicBezTo>
                    <a:pt x="13996" y="32643"/>
                    <a:pt x="18147" y="301270"/>
                    <a:pt x="18147" y="341594"/>
                  </a:cubicBezTo>
                  <a:cubicBezTo>
                    <a:pt x="18147" y="381918"/>
                    <a:pt x="13996" y="274586"/>
                    <a:pt x="11031" y="245529"/>
                  </a:cubicBezTo>
                  <a:cubicBezTo>
                    <a:pt x="8066" y="216472"/>
                    <a:pt x="-2014" y="204019"/>
                    <a:pt x="358" y="167253"/>
                  </a:cubicBezTo>
                  <a:cubicBezTo>
                    <a:pt x="2730" y="130487"/>
                    <a:pt x="8066" y="-25471"/>
                    <a:pt x="11031" y="35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 642">
              <a:extLst>
                <a:ext uri="{FF2B5EF4-FFF2-40B4-BE49-F238E27FC236}">
                  <a16:creationId xmlns:a16="http://schemas.microsoft.com/office/drawing/2014/main" id="{62350CD7-7C0C-9C5D-2EB8-86407C3CC67D}"/>
                </a:ext>
              </a:extLst>
            </p:cNvPr>
            <p:cNvSpPr/>
            <p:nvPr/>
          </p:nvSpPr>
          <p:spPr>
            <a:xfrm>
              <a:off x="8229425" y="1468442"/>
              <a:ext cx="58412" cy="576593"/>
            </a:xfrm>
            <a:custGeom>
              <a:avLst/>
              <a:gdLst>
                <a:gd name="connsiteX0" fmla="*/ 25081 w 58412"/>
                <a:gd name="connsiteY0" fmla="*/ 1002 h 576593"/>
                <a:gd name="connsiteX1" fmla="*/ 17965 w 58412"/>
                <a:gd name="connsiteY1" fmla="*/ 189575 h 576593"/>
                <a:gd name="connsiteX2" fmla="*/ 28639 w 58412"/>
                <a:gd name="connsiteY2" fmla="*/ 143321 h 576593"/>
                <a:gd name="connsiteX3" fmla="*/ 32197 w 58412"/>
                <a:gd name="connsiteY3" fmla="*/ 242945 h 576593"/>
                <a:gd name="connsiteX4" fmla="*/ 53545 w 58412"/>
                <a:gd name="connsiteY4" fmla="*/ 570279 h 576593"/>
                <a:gd name="connsiteX5" fmla="*/ 53545 w 58412"/>
                <a:gd name="connsiteY5" fmla="*/ 435076 h 576593"/>
                <a:gd name="connsiteX6" fmla="*/ 175 w 58412"/>
                <a:gd name="connsiteY6" fmla="*/ 146879 h 576593"/>
                <a:gd name="connsiteX7" fmla="*/ 35755 w 58412"/>
                <a:gd name="connsiteY7" fmla="*/ 232271 h 576593"/>
                <a:gd name="connsiteX8" fmla="*/ 17965 w 58412"/>
                <a:gd name="connsiteY8" fmla="*/ 118416 h 576593"/>
                <a:gd name="connsiteX9" fmla="*/ 25081 w 58412"/>
                <a:gd name="connsiteY9" fmla="*/ 1002 h 5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12" h="576593">
                  <a:moveTo>
                    <a:pt x="25081" y="1002"/>
                  </a:moveTo>
                  <a:cubicBezTo>
                    <a:pt x="25081" y="12862"/>
                    <a:pt x="17372" y="165855"/>
                    <a:pt x="17965" y="189575"/>
                  </a:cubicBezTo>
                  <a:cubicBezTo>
                    <a:pt x="18558" y="213295"/>
                    <a:pt x="26267" y="134426"/>
                    <a:pt x="28639" y="143321"/>
                  </a:cubicBezTo>
                  <a:cubicBezTo>
                    <a:pt x="31011" y="152216"/>
                    <a:pt x="28046" y="171785"/>
                    <a:pt x="32197" y="242945"/>
                  </a:cubicBezTo>
                  <a:cubicBezTo>
                    <a:pt x="36348" y="314105"/>
                    <a:pt x="49987" y="538257"/>
                    <a:pt x="53545" y="570279"/>
                  </a:cubicBezTo>
                  <a:cubicBezTo>
                    <a:pt x="57103" y="602301"/>
                    <a:pt x="62440" y="505643"/>
                    <a:pt x="53545" y="435076"/>
                  </a:cubicBezTo>
                  <a:cubicBezTo>
                    <a:pt x="44650" y="364509"/>
                    <a:pt x="3140" y="180680"/>
                    <a:pt x="175" y="146879"/>
                  </a:cubicBezTo>
                  <a:cubicBezTo>
                    <a:pt x="-2790" y="113078"/>
                    <a:pt x="32790" y="237015"/>
                    <a:pt x="35755" y="232271"/>
                  </a:cubicBezTo>
                  <a:cubicBezTo>
                    <a:pt x="38720" y="227527"/>
                    <a:pt x="18558" y="151031"/>
                    <a:pt x="17965" y="118416"/>
                  </a:cubicBezTo>
                  <a:cubicBezTo>
                    <a:pt x="17372" y="85801"/>
                    <a:pt x="25081" y="-10858"/>
                    <a:pt x="25081" y="10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 643">
              <a:extLst>
                <a:ext uri="{FF2B5EF4-FFF2-40B4-BE49-F238E27FC236}">
                  <a16:creationId xmlns:a16="http://schemas.microsoft.com/office/drawing/2014/main" id="{7109120D-03AB-075A-B3CB-BB2556DC6182}"/>
                </a:ext>
              </a:extLst>
            </p:cNvPr>
            <p:cNvSpPr/>
            <p:nvPr/>
          </p:nvSpPr>
          <p:spPr>
            <a:xfrm>
              <a:off x="8033881" y="1542204"/>
              <a:ext cx="17968" cy="856492"/>
            </a:xfrm>
            <a:custGeom>
              <a:avLst/>
              <a:gdLst>
                <a:gd name="connsiteX0" fmla="*/ 17820 w 17968"/>
                <a:gd name="connsiteY0" fmla="*/ 16190 h 856492"/>
                <a:gd name="connsiteX1" fmla="*/ 14262 w 17968"/>
                <a:gd name="connsiteY1" fmla="*/ 834524 h 856492"/>
                <a:gd name="connsiteX2" fmla="*/ 30 w 17968"/>
                <a:gd name="connsiteY2" fmla="*/ 596140 h 856492"/>
                <a:gd name="connsiteX3" fmla="*/ 10704 w 17968"/>
                <a:gd name="connsiteY3" fmla="*/ 315060 h 856492"/>
                <a:gd name="connsiteX4" fmla="*/ 17820 w 17968"/>
                <a:gd name="connsiteY4" fmla="*/ 16190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8" h="856492">
                  <a:moveTo>
                    <a:pt x="17820" y="16190"/>
                  </a:moveTo>
                  <a:cubicBezTo>
                    <a:pt x="18413" y="102767"/>
                    <a:pt x="17227" y="737866"/>
                    <a:pt x="14262" y="834524"/>
                  </a:cubicBezTo>
                  <a:cubicBezTo>
                    <a:pt x="11297" y="931182"/>
                    <a:pt x="623" y="682717"/>
                    <a:pt x="30" y="596140"/>
                  </a:cubicBezTo>
                  <a:cubicBezTo>
                    <a:pt x="-563" y="509563"/>
                    <a:pt x="7739" y="416462"/>
                    <a:pt x="10704" y="315060"/>
                  </a:cubicBezTo>
                  <a:cubicBezTo>
                    <a:pt x="13669" y="213658"/>
                    <a:pt x="17227" y="-70387"/>
                    <a:pt x="17820" y="16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 644">
              <a:extLst>
                <a:ext uri="{FF2B5EF4-FFF2-40B4-BE49-F238E27FC236}">
                  <a16:creationId xmlns:a16="http://schemas.microsoft.com/office/drawing/2014/main" id="{19CF8213-F916-95F2-41DD-E13AE3C9188A}"/>
                </a:ext>
              </a:extLst>
            </p:cNvPr>
            <p:cNvSpPr/>
            <p:nvPr/>
          </p:nvSpPr>
          <p:spPr>
            <a:xfrm>
              <a:off x="8185528" y="1504997"/>
              <a:ext cx="41798" cy="1084123"/>
            </a:xfrm>
            <a:custGeom>
              <a:avLst/>
              <a:gdLst>
                <a:gd name="connsiteX0" fmla="*/ 1376 w 41798"/>
                <a:gd name="connsiteY0" fmla="*/ 17817 h 1084123"/>
                <a:gd name="connsiteX1" fmla="*/ 40514 w 41798"/>
                <a:gd name="connsiteY1" fmla="*/ 715180 h 1084123"/>
                <a:gd name="connsiteX2" fmla="*/ 29840 w 41798"/>
                <a:gd name="connsiteY2" fmla="*/ 565745 h 1084123"/>
                <a:gd name="connsiteX3" fmla="*/ 4934 w 41798"/>
                <a:gd name="connsiteY3" fmla="*/ 259759 h 1084123"/>
                <a:gd name="connsiteX4" fmla="*/ 29840 w 41798"/>
                <a:gd name="connsiteY4" fmla="*/ 1063862 h 1084123"/>
                <a:gd name="connsiteX5" fmla="*/ 4934 w 41798"/>
                <a:gd name="connsiteY5" fmla="*/ 793456 h 1084123"/>
                <a:gd name="connsiteX6" fmla="*/ 8492 w 41798"/>
                <a:gd name="connsiteY6" fmla="*/ 256201 h 1084123"/>
                <a:gd name="connsiteX7" fmla="*/ 1376 w 41798"/>
                <a:gd name="connsiteY7" fmla="*/ 17817 h 108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98" h="1084123">
                  <a:moveTo>
                    <a:pt x="1376" y="17817"/>
                  </a:moveTo>
                  <a:cubicBezTo>
                    <a:pt x="6713" y="94314"/>
                    <a:pt x="35770" y="623859"/>
                    <a:pt x="40514" y="715180"/>
                  </a:cubicBezTo>
                  <a:cubicBezTo>
                    <a:pt x="45258" y="806501"/>
                    <a:pt x="35770" y="641649"/>
                    <a:pt x="29840" y="565745"/>
                  </a:cubicBezTo>
                  <a:cubicBezTo>
                    <a:pt x="23910" y="489842"/>
                    <a:pt x="4934" y="176740"/>
                    <a:pt x="4934" y="259759"/>
                  </a:cubicBezTo>
                  <a:cubicBezTo>
                    <a:pt x="4934" y="342778"/>
                    <a:pt x="29840" y="974913"/>
                    <a:pt x="29840" y="1063862"/>
                  </a:cubicBezTo>
                  <a:cubicBezTo>
                    <a:pt x="29840" y="1152811"/>
                    <a:pt x="8492" y="928066"/>
                    <a:pt x="4934" y="793456"/>
                  </a:cubicBezTo>
                  <a:cubicBezTo>
                    <a:pt x="1376" y="658846"/>
                    <a:pt x="9085" y="384288"/>
                    <a:pt x="8492" y="256201"/>
                  </a:cubicBezTo>
                  <a:cubicBezTo>
                    <a:pt x="7899" y="128114"/>
                    <a:pt x="-3961" y="-58680"/>
                    <a:pt x="1376" y="17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 645">
              <a:extLst>
                <a:ext uri="{FF2B5EF4-FFF2-40B4-BE49-F238E27FC236}">
                  <a16:creationId xmlns:a16="http://schemas.microsoft.com/office/drawing/2014/main" id="{4FD730B9-B700-CFA6-0247-0508F15C0E1C}"/>
                </a:ext>
              </a:extLst>
            </p:cNvPr>
            <p:cNvSpPr/>
            <p:nvPr/>
          </p:nvSpPr>
          <p:spPr>
            <a:xfrm>
              <a:off x="8167780" y="2202688"/>
              <a:ext cx="119326" cy="108749"/>
            </a:xfrm>
            <a:custGeom>
              <a:avLst/>
              <a:gdLst>
                <a:gd name="connsiteX0" fmla="*/ 1495 w 119326"/>
                <a:gd name="connsiteY0" fmla="*/ 76962 h 108749"/>
                <a:gd name="connsiteX1" fmla="*/ 109445 w 119326"/>
                <a:gd name="connsiteY1" fmla="*/ 16637 h 108749"/>
                <a:gd name="connsiteX2" fmla="*/ 77695 w 119326"/>
                <a:gd name="connsiteY2" fmla="*/ 108712 h 108749"/>
                <a:gd name="connsiteX3" fmla="*/ 118970 w 119326"/>
                <a:gd name="connsiteY3" fmla="*/ 3937 h 108749"/>
                <a:gd name="connsiteX4" fmla="*/ 49120 w 119326"/>
                <a:gd name="connsiteY4" fmla="*/ 26162 h 108749"/>
                <a:gd name="connsiteX5" fmla="*/ 1495 w 119326"/>
                <a:gd name="connsiteY5" fmla="*/ 76962 h 1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326" h="108749">
                  <a:moveTo>
                    <a:pt x="1495" y="76962"/>
                  </a:moveTo>
                  <a:cubicBezTo>
                    <a:pt x="11549" y="75375"/>
                    <a:pt x="96745" y="11345"/>
                    <a:pt x="109445" y="16637"/>
                  </a:cubicBezTo>
                  <a:cubicBezTo>
                    <a:pt x="122145" y="21929"/>
                    <a:pt x="76107" y="110829"/>
                    <a:pt x="77695" y="108712"/>
                  </a:cubicBezTo>
                  <a:cubicBezTo>
                    <a:pt x="79283" y="106595"/>
                    <a:pt x="123732" y="17695"/>
                    <a:pt x="118970" y="3937"/>
                  </a:cubicBezTo>
                  <a:cubicBezTo>
                    <a:pt x="114208" y="-9821"/>
                    <a:pt x="63407" y="16108"/>
                    <a:pt x="49120" y="26162"/>
                  </a:cubicBezTo>
                  <a:cubicBezTo>
                    <a:pt x="34833" y="36216"/>
                    <a:pt x="-8559" y="78549"/>
                    <a:pt x="1495" y="769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 646">
              <a:extLst>
                <a:ext uri="{FF2B5EF4-FFF2-40B4-BE49-F238E27FC236}">
                  <a16:creationId xmlns:a16="http://schemas.microsoft.com/office/drawing/2014/main" id="{16996D17-87B4-4537-9AC3-B7794975D807}"/>
                </a:ext>
              </a:extLst>
            </p:cNvPr>
            <p:cNvSpPr/>
            <p:nvPr/>
          </p:nvSpPr>
          <p:spPr>
            <a:xfrm>
              <a:off x="8295245" y="2700859"/>
              <a:ext cx="39159" cy="552553"/>
            </a:xfrm>
            <a:custGeom>
              <a:avLst/>
              <a:gdLst>
                <a:gd name="connsiteX0" fmla="*/ 39130 w 39159"/>
                <a:gd name="connsiteY0" fmla="*/ 7416 h 552553"/>
                <a:gd name="connsiteX1" fmla="*/ 1030 w 39159"/>
                <a:gd name="connsiteY1" fmla="*/ 537641 h 552553"/>
                <a:gd name="connsiteX2" fmla="*/ 10555 w 39159"/>
                <a:gd name="connsiteY2" fmla="*/ 391591 h 552553"/>
                <a:gd name="connsiteX3" fmla="*/ 7380 w 39159"/>
                <a:gd name="connsiteY3" fmla="*/ 236016 h 552553"/>
                <a:gd name="connsiteX4" fmla="*/ 39130 w 39159"/>
                <a:gd name="connsiteY4" fmla="*/ 7416 h 55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9" h="552553">
                  <a:moveTo>
                    <a:pt x="39130" y="7416"/>
                  </a:moveTo>
                  <a:cubicBezTo>
                    <a:pt x="38072" y="57687"/>
                    <a:pt x="5793" y="473612"/>
                    <a:pt x="1030" y="537641"/>
                  </a:cubicBezTo>
                  <a:cubicBezTo>
                    <a:pt x="-3733" y="601670"/>
                    <a:pt x="9497" y="441862"/>
                    <a:pt x="10555" y="391591"/>
                  </a:cubicBezTo>
                  <a:cubicBezTo>
                    <a:pt x="11613" y="341320"/>
                    <a:pt x="2088" y="295283"/>
                    <a:pt x="7380" y="236016"/>
                  </a:cubicBezTo>
                  <a:cubicBezTo>
                    <a:pt x="12672" y="176749"/>
                    <a:pt x="40188" y="-42855"/>
                    <a:pt x="39130" y="74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 647">
              <a:extLst>
                <a:ext uri="{FF2B5EF4-FFF2-40B4-BE49-F238E27FC236}">
                  <a16:creationId xmlns:a16="http://schemas.microsoft.com/office/drawing/2014/main" id="{52CBA760-E6F3-95DC-2524-93689235E013}"/>
                </a:ext>
              </a:extLst>
            </p:cNvPr>
            <p:cNvSpPr/>
            <p:nvPr/>
          </p:nvSpPr>
          <p:spPr>
            <a:xfrm>
              <a:off x="8278153" y="3200200"/>
              <a:ext cx="97602" cy="298650"/>
            </a:xfrm>
            <a:custGeom>
              <a:avLst/>
              <a:gdLst>
                <a:gd name="connsiteX0" fmla="*/ 97497 w 97602"/>
                <a:gd name="connsiteY0" fmla="*/ 200 h 298650"/>
                <a:gd name="connsiteX1" fmla="*/ 21297 w 97602"/>
                <a:gd name="connsiteY1" fmla="*/ 60525 h 298650"/>
                <a:gd name="connsiteX2" fmla="*/ 37172 w 97602"/>
                <a:gd name="connsiteY2" fmla="*/ 92275 h 298650"/>
                <a:gd name="connsiteX3" fmla="*/ 65747 w 97602"/>
                <a:gd name="connsiteY3" fmla="*/ 149425 h 298650"/>
                <a:gd name="connsiteX4" fmla="*/ 43522 w 97602"/>
                <a:gd name="connsiteY4" fmla="*/ 178000 h 298650"/>
                <a:gd name="connsiteX5" fmla="*/ 78447 w 97602"/>
                <a:gd name="connsiteY5" fmla="*/ 298650 h 298650"/>
                <a:gd name="connsiteX6" fmla="*/ 78447 w 97602"/>
                <a:gd name="connsiteY6" fmla="*/ 298650 h 298650"/>
                <a:gd name="connsiteX7" fmla="*/ 62572 w 97602"/>
                <a:gd name="connsiteY7" fmla="*/ 187525 h 298650"/>
                <a:gd name="connsiteX8" fmla="*/ 21297 w 97602"/>
                <a:gd name="connsiteY8" fmla="*/ 95450 h 298650"/>
                <a:gd name="connsiteX9" fmla="*/ 2247 w 97602"/>
                <a:gd name="connsiteY9" fmla="*/ 82750 h 298650"/>
                <a:gd name="connsiteX10" fmla="*/ 97497 w 97602"/>
                <a:gd name="connsiteY10" fmla="*/ 200 h 2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602" h="298650">
                  <a:moveTo>
                    <a:pt x="97497" y="200"/>
                  </a:moveTo>
                  <a:cubicBezTo>
                    <a:pt x="100672" y="-3504"/>
                    <a:pt x="31351" y="45179"/>
                    <a:pt x="21297" y="60525"/>
                  </a:cubicBezTo>
                  <a:cubicBezTo>
                    <a:pt x="11243" y="75871"/>
                    <a:pt x="37172" y="92275"/>
                    <a:pt x="37172" y="92275"/>
                  </a:cubicBezTo>
                  <a:cubicBezTo>
                    <a:pt x="44580" y="107092"/>
                    <a:pt x="64689" y="135138"/>
                    <a:pt x="65747" y="149425"/>
                  </a:cubicBezTo>
                  <a:cubicBezTo>
                    <a:pt x="66805" y="163712"/>
                    <a:pt x="41405" y="153129"/>
                    <a:pt x="43522" y="178000"/>
                  </a:cubicBezTo>
                  <a:cubicBezTo>
                    <a:pt x="45639" y="202871"/>
                    <a:pt x="78447" y="298650"/>
                    <a:pt x="78447" y="298650"/>
                  </a:cubicBezTo>
                  <a:lnTo>
                    <a:pt x="78447" y="298650"/>
                  </a:lnTo>
                  <a:cubicBezTo>
                    <a:pt x="75801" y="280129"/>
                    <a:pt x="72097" y="221392"/>
                    <a:pt x="62572" y="187525"/>
                  </a:cubicBezTo>
                  <a:cubicBezTo>
                    <a:pt x="53047" y="153658"/>
                    <a:pt x="21297" y="95450"/>
                    <a:pt x="21297" y="95450"/>
                  </a:cubicBezTo>
                  <a:cubicBezTo>
                    <a:pt x="11243" y="77988"/>
                    <a:pt x="-6220" y="98096"/>
                    <a:pt x="2247" y="82750"/>
                  </a:cubicBezTo>
                  <a:cubicBezTo>
                    <a:pt x="10714" y="67404"/>
                    <a:pt x="94322" y="3904"/>
                    <a:pt x="97497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 648">
              <a:extLst>
                <a:ext uri="{FF2B5EF4-FFF2-40B4-BE49-F238E27FC236}">
                  <a16:creationId xmlns:a16="http://schemas.microsoft.com/office/drawing/2014/main" id="{12E7C6E5-9458-33C0-F53A-A717DE1E2F12}"/>
                </a:ext>
              </a:extLst>
            </p:cNvPr>
            <p:cNvSpPr/>
            <p:nvPr/>
          </p:nvSpPr>
          <p:spPr>
            <a:xfrm>
              <a:off x="8289630" y="3374952"/>
              <a:ext cx="76495" cy="174698"/>
            </a:xfrm>
            <a:custGeom>
              <a:avLst/>
              <a:gdLst>
                <a:gd name="connsiteX0" fmla="*/ 76495 w 76495"/>
                <a:gd name="connsiteY0" fmla="*/ 174698 h 174698"/>
                <a:gd name="connsiteX1" fmla="*/ 295 w 76495"/>
                <a:gd name="connsiteY1" fmla="*/ 73 h 174698"/>
                <a:gd name="connsiteX2" fmla="*/ 76495 w 76495"/>
                <a:gd name="connsiteY2" fmla="*/ 174698 h 1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95" h="174698">
                  <a:moveTo>
                    <a:pt x="76495" y="174698"/>
                  </a:moveTo>
                  <a:cubicBezTo>
                    <a:pt x="76495" y="174698"/>
                    <a:pt x="6116" y="4306"/>
                    <a:pt x="295" y="73"/>
                  </a:cubicBezTo>
                  <a:cubicBezTo>
                    <a:pt x="-5526" y="-4160"/>
                    <a:pt x="76495" y="174698"/>
                    <a:pt x="76495" y="174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 649">
              <a:extLst>
                <a:ext uri="{FF2B5EF4-FFF2-40B4-BE49-F238E27FC236}">
                  <a16:creationId xmlns:a16="http://schemas.microsoft.com/office/drawing/2014/main" id="{60DE3B41-2F09-BAC9-DCF2-CC108070F634}"/>
                </a:ext>
              </a:extLst>
            </p:cNvPr>
            <p:cNvSpPr/>
            <p:nvPr/>
          </p:nvSpPr>
          <p:spPr>
            <a:xfrm>
              <a:off x="8229600" y="3399773"/>
              <a:ext cx="147885" cy="398262"/>
            </a:xfrm>
            <a:custGeom>
              <a:avLst/>
              <a:gdLst>
                <a:gd name="connsiteX0" fmla="*/ 136525 w 147885"/>
                <a:gd name="connsiteY0" fmla="*/ 137177 h 398262"/>
                <a:gd name="connsiteX1" fmla="*/ 76200 w 147885"/>
                <a:gd name="connsiteY1" fmla="*/ 80027 h 398262"/>
                <a:gd name="connsiteX2" fmla="*/ 66675 w 147885"/>
                <a:gd name="connsiteY2" fmla="*/ 67327 h 398262"/>
                <a:gd name="connsiteX3" fmla="*/ 63500 w 147885"/>
                <a:gd name="connsiteY3" fmla="*/ 146702 h 398262"/>
                <a:gd name="connsiteX4" fmla="*/ 15875 w 147885"/>
                <a:gd name="connsiteY4" fmla="*/ 181627 h 398262"/>
                <a:gd name="connsiteX5" fmla="*/ 0 w 147885"/>
                <a:gd name="connsiteY5" fmla="*/ 283227 h 398262"/>
                <a:gd name="connsiteX6" fmla="*/ 15875 w 147885"/>
                <a:gd name="connsiteY6" fmla="*/ 222902 h 398262"/>
                <a:gd name="connsiteX7" fmla="*/ 57150 w 147885"/>
                <a:gd name="connsiteY7" fmla="*/ 305452 h 398262"/>
                <a:gd name="connsiteX8" fmla="*/ 69850 w 147885"/>
                <a:gd name="connsiteY8" fmla="*/ 245127 h 398262"/>
                <a:gd name="connsiteX9" fmla="*/ 117475 w 147885"/>
                <a:gd name="connsiteY9" fmla="*/ 362602 h 398262"/>
                <a:gd name="connsiteX10" fmla="*/ 139700 w 147885"/>
                <a:gd name="connsiteY10" fmla="*/ 191152 h 398262"/>
                <a:gd name="connsiteX11" fmla="*/ 139700 w 147885"/>
                <a:gd name="connsiteY11" fmla="*/ 397527 h 398262"/>
                <a:gd name="connsiteX12" fmla="*/ 41275 w 147885"/>
                <a:gd name="connsiteY12" fmla="*/ 257827 h 398262"/>
                <a:gd name="connsiteX13" fmla="*/ 28575 w 147885"/>
                <a:gd name="connsiteY13" fmla="*/ 200677 h 398262"/>
                <a:gd name="connsiteX14" fmla="*/ 69850 w 147885"/>
                <a:gd name="connsiteY14" fmla="*/ 652 h 398262"/>
                <a:gd name="connsiteX15" fmla="*/ 136525 w 147885"/>
                <a:gd name="connsiteY15" fmla="*/ 137177 h 3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885" h="398262">
                  <a:moveTo>
                    <a:pt x="136525" y="137177"/>
                  </a:moveTo>
                  <a:cubicBezTo>
                    <a:pt x="137583" y="150406"/>
                    <a:pt x="76200" y="80027"/>
                    <a:pt x="76200" y="80027"/>
                  </a:cubicBezTo>
                  <a:cubicBezTo>
                    <a:pt x="64558" y="68385"/>
                    <a:pt x="68792" y="56215"/>
                    <a:pt x="66675" y="67327"/>
                  </a:cubicBezTo>
                  <a:cubicBezTo>
                    <a:pt x="64558" y="78439"/>
                    <a:pt x="71967" y="127652"/>
                    <a:pt x="63500" y="146702"/>
                  </a:cubicBezTo>
                  <a:cubicBezTo>
                    <a:pt x="55033" y="165752"/>
                    <a:pt x="26458" y="158873"/>
                    <a:pt x="15875" y="181627"/>
                  </a:cubicBezTo>
                  <a:cubicBezTo>
                    <a:pt x="5292" y="204381"/>
                    <a:pt x="0" y="276348"/>
                    <a:pt x="0" y="283227"/>
                  </a:cubicBezTo>
                  <a:cubicBezTo>
                    <a:pt x="0" y="290106"/>
                    <a:pt x="6350" y="219198"/>
                    <a:pt x="15875" y="222902"/>
                  </a:cubicBezTo>
                  <a:cubicBezTo>
                    <a:pt x="25400" y="226606"/>
                    <a:pt x="48154" y="301748"/>
                    <a:pt x="57150" y="305452"/>
                  </a:cubicBezTo>
                  <a:cubicBezTo>
                    <a:pt x="66146" y="309156"/>
                    <a:pt x="59796" y="235602"/>
                    <a:pt x="69850" y="245127"/>
                  </a:cubicBezTo>
                  <a:cubicBezTo>
                    <a:pt x="79904" y="254652"/>
                    <a:pt x="105833" y="371598"/>
                    <a:pt x="117475" y="362602"/>
                  </a:cubicBezTo>
                  <a:cubicBezTo>
                    <a:pt x="129117" y="353606"/>
                    <a:pt x="135996" y="185331"/>
                    <a:pt x="139700" y="191152"/>
                  </a:cubicBezTo>
                  <a:cubicBezTo>
                    <a:pt x="143404" y="196973"/>
                    <a:pt x="156104" y="386415"/>
                    <a:pt x="139700" y="397527"/>
                  </a:cubicBezTo>
                  <a:cubicBezTo>
                    <a:pt x="123296" y="408639"/>
                    <a:pt x="59796" y="290635"/>
                    <a:pt x="41275" y="257827"/>
                  </a:cubicBezTo>
                  <a:cubicBezTo>
                    <a:pt x="22754" y="225019"/>
                    <a:pt x="23812" y="243540"/>
                    <a:pt x="28575" y="200677"/>
                  </a:cubicBezTo>
                  <a:cubicBezTo>
                    <a:pt x="33337" y="157815"/>
                    <a:pt x="53975" y="11764"/>
                    <a:pt x="69850" y="652"/>
                  </a:cubicBezTo>
                  <a:cubicBezTo>
                    <a:pt x="85725" y="-10461"/>
                    <a:pt x="135467" y="123948"/>
                    <a:pt x="136525" y="137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 650">
              <a:extLst>
                <a:ext uri="{FF2B5EF4-FFF2-40B4-BE49-F238E27FC236}">
                  <a16:creationId xmlns:a16="http://schemas.microsoft.com/office/drawing/2014/main" id="{7FA936A0-0680-F9B0-6B82-2889A5BDD7C6}"/>
                </a:ext>
              </a:extLst>
            </p:cNvPr>
            <p:cNvSpPr/>
            <p:nvPr/>
          </p:nvSpPr>
          <p:spPr>
            <a:xfrm>
              <a:off x="8384905" y="3495148"/>
              <a:ext cx="16158" cy="925592"/>
            </a:xfrm>
            <a:custGeom>
              <a:avLst/>
              <a:gdLst>
                <a:gd name="connsiteX0" fmla="*/ 270 w 16158"/>
                <a:gd name="connsiteY0" fmla="*/ 19577 h 925592"/>
                <a:gd name="connsiteX1" fmla="*/ 6620 w 16158"/>
                <a:gd name="connsiteY1" fmla="*/ 886352 h 925592"/>
                <a:gd name="connsiteX2" fmla="*/ 12970 w 16158"/>
                <a:gd name="connsiteY2" fmla="*/ 730777 h 925592"/>
                <a:gd name="connsiteX3" fmla="*/ 16145 w 16158"/>
                <a:gd name="connsiteY3" fmla="*/ 314852 h 925592"/>
                <a:gd name="connsiteX4" fmla="*/ 270 w 16158"/>
                <a:gd name="connsiteY4" fmla="*/ 19577 h 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8" h="925592">
                  <a:moveTo>
                    <a:pt x="270" y="19577"/>
                  </a:moveTo>
                  <a:cubicBezTo>
                    <a:pt x="-1317" y="114827"/>
                    <a:pt x="4503" y="767819"/>
                    <a:pt x="6620" y="886352"/>
                  </a:cubicBezTo>
                  <a:cubicBezTo>
                    <a:pt x="8737" y="1004885"/>
                    <a:pt x="11383" y="826027"/>
                    <a:pt x="12970" y="730777"/>
                  </a:cubicBezTo>
                  <a:cubicBezTo>
                    <a:pt x="14557" y="635527"/>
                    <a:pt x="15616" y="428094"/>
                    <a:pt x="16145" y="314852"/>
                  </a:cubicBezTo>
                  <a:cubicBezTo>
                    <a:pt x="16674" y="201610"/>
                    <a:pt x="1857" y="-75673"/>
                    <a:pt x="270" y="19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 651">
              <a:extLst>
                <a:ext uri="{FF2B5EF4-FFF2-40B4-BE49-F238E27FC236}">
                  <a16:creationId xmlns:a16="http://schemas.microsoft.com/office/drawing/2014/main" id="{98ED6428-4499-066E-1401-756B19984E39}"/>
                </a:ext>
              </a:extLst>
            </p:cNvPr>
            <p:cNvSpPr/>
            <p:nvPr/>
          </p:nvSpPr>
          <p:spPr>
            <a:xfrm>
              <a:off x="8349279" y="3916753"/>
              <a:ext cx="29555" cy="1165419"/>
            </a:xfrm>
            <a:custGeom>
              <a:avLst/>
              <a:gdLst>
                <a:gd name="connsiteX0" fmla="*/ 7321 w 29555"/>
                <a:gd name="connsiteY0" fmla="*/ 13897 h 1165419"/>
                <a:gd name="connsiteX1" fmla="*/ 4146 w 29555"/>
                <a:gd name="connsiteY1" fmla="*/ 493322 h 1165419"/>
                <a:gd name="connsiteX2" fmla="*/ 4146 w 29555"/>
                <a:gd name="connsiteY2" fmla="*/ 423472 h 1165419"/>
                <a:gd name="connsiteX3" fmla="*/ 29546 w 29555"/>
                <a:gd name="connsiteY3" fmla="*/ 1121972 h 1165419"/>
                <a:gd name="connsiteX4" fmla="*/ 971 w 29555"/>
                <a:gd name="connsiteY4" fmla="*/ 994972 h 1165419"/>
                <a:gd name="connsiteX5" fmla="*/ 7321 w 29555"/>
                <a:gd name="connsiteY5" fmla="*/ 207572 h 1165419"/>
                <a:gd name="connsiteX6" fmla="*/ 7321 w 29555"/>
                <a:gd name="connsiteY6" fmla="*/ 13897 h 116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55" h="1165419">
                  <a:moveTo>
                    <a:pt x="7321" y="13897"/>
                  </a:moveTo>
                  <a:cubicBezTo>
                    <a:pt x="6792" y="61522"/>
                    <a:pt x="4675" y="425060"/>
                    <a:pt x="4146" y="493322"/>
                  </a:cubicBezTo>
                  <a:cubicBezTo>
                    <a:pt x="3617" y="561584"/>
                    <a:pt x="-87" y="318697"/>
                    <a:pt x="4146" y="423472"/>
                  </a:cubicBezTo>
                  <a:cubicBezTo>
                    <a:pt x="8379" y="528247"/>
                    <a:pt x="30075" y="1026722"/>
                    <a:pt x="29546" y="1121972"/>
                  </a:cubicBezTo>
                  <a:cubicBezTo>
                    <a:pt x="29017" y="1217222"/>
                    <a:pt x="4675" y="1147372"/>
                    <a:pt x="971" y="994972"/>
                  </a:cubicBezTo>
                  <a:cubicBezTo>
                    <a:pt x="-2733" y="842572"/>
                    <a:pt x="5204" y="371614"/>
                    <a:pt x="7321" y="207572"/>
                  </a:cubicBezTo>
                  <a:cubicBezTo>
                    <a:pt x="9438" y="43530"/>
                    <a:pt x="7850" y="-33728"/>
                    <a:pt x="7321" y="1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 652">
              <a:extLst>
                <a:ext uri="{FF2B5EF4-FFF2-40B4-BE49-F238E27FC236}">
                  <a16:creationId xmlns:a16="http://schemas.microsoft.com/office/drawing/2014/main" id="{4E8B9118-8099-A0A0-AD4C-4DD9B84112B3}"/>
                </a:ext>
              </a:extLst>
            </p:cNvPr>
            <p:cNvSpPr/>
            <p:nvPr/>
          </p:nvSpPr>
          <p:spPr>
            <a:xfrm>
              <a:off x="8439083" y="3815548"/>
              <a:ext cx="68922" cy="541059"/>
            </a:xfrm>
            <a:custGeom>
              <a:avLst/>
              <a:gdLst>
                <a:gd name="connsiteX0" fmla="*/ 67 w 68922"/>
                <a:gd name="connsiteY0" fmla="*/ 802 h 541059"/>
                <a:gd name="connsiteX1" fmla="*/ 66742 w 68922"/>
                <a:gd name="connsiteY1" fmla="*/ 235752 h 541059"/>
                <a:gd name="connsiteX2" fmla="*/ 50867 w 68922"/>
                <a:gd name="connsiteY2" fmla="*/ 232577 h 541059"/>
                <a:gd name="connsiteX3" fmla="*/ 31817 w 68922"/>
                <a:gd name="connsiteY3" fmla="*/ 375452 h 541059"/>
                <a:gd name="connsiteX4" fmla="*/ 41342 w 68922"/>
                <a:gd name="connsiteY4" fmla="*/ 397677 h 541059"/>
                <a:gd name="connsiteX5" fmla="*/ 54042 w 68922"/>
                <a:gd name="connsiteY5" fmla="*/ 369102 h 541059"/>
                <a:gd name="connsiteX6" fmla="*/ 38167 w 68922"/>
                <a:gd name="connsiteY6" fmla="*/ 540552 h 541059"/>
                <a:gd name="connsiteX7" fmla="*/ 44517 w 68922"/>
                <a:gd name="connsiteY7" fmla="*/ 305602 h 541059"/>
                <a:gd name="connsiteX8" fmla="*/ 54042 w 68922"/>
                <a:gd name="connsiteY8" fmla="*/ 162727 h 541059"/>
                <a:gd name="connsiteX9" fmla="*/ 67 w 68922"/>
                <a:gd name="connsiteY9" fmla="*/ 802 h 54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922" h="541059">
                  <a:moveTo>
                    <a:pt x="67" y="802"/>
                  </a:moveTo>
                  <a:cubicBezTo>
                    <a:pt x="2184" y="12973"/>
                    <a:pt x="58275" y="197123"/>
                    <a:pt x="66742" y="235752"/>
                  </a:cubicBezTo>
                  <a:cubicBezTo>
                    <a:pt x="75209" y="274381"/>
                    <a:pt x="56688" y="209294"/>
                    <a:pt x="50867" y="232577"/>
                  </a:cubicBezTo>
                  <a:cubicBezTo>
                    <a:pt x="45046" y="255860"/>
                    <a:pt x="33404" y="347935"/>
                    <a:pt x="31817" y="375452"/>
                  </a:cubicBezTo>
                  <a:cubicBezTo>
                    <a:pt x="30230" y="402969"/>
                    <a:pt x="37638" y="398735"/>
                    <a:pt x="41342" y="397677"/>
                  </a:cubicBezTo>
                  <a:cubicBezTo>
                    <a:pt x="45046" y="396619"/>
                    <a:pt x="54571" y="345290"/>
                    <a:pt x="54042" y="369102"/>
                  </a:cubicBezTo>
                  <a:cubicBezTo>
                    <a:pt x="53513" y="392914"/>
                    <a:pt x="39755" y="551135"/>
                    <a:pt x="38167" y="540552"/>
                  </a:cubicBezTo>
                  <a:cubicBezTo>
                    <a:pt x="36580" y="529969"/>
                    <a:pt x="41871" y="368573"/>
                    <a:pt x="44517" y="305602"/>
                  </a:cubicBezTo>
                  <a:cubicBezTo>
                    <a:pt x="47163" y="242631"/>
                    <a:pt x="61979" y="207177"/>
                    <a:pt x="54042" y="162727"/>
                  </a:cubicBezTo>
                  <a:cubicBezTo>
                    <a:pt x="46105" y="118277"/>
                    <a:pt x="-2050" y="-11369"/>
                    <a:pt x="67" y="8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 653">
              <a:extLst>
                <a:ext uri="{FF2B5EF4-FFF2-40B4-BE49-F238E27FC236}">
                  <a16:creationId xmlns:a16="http://schemas.microsoft.com/office/drawing/2014/main" id="{F86017B5-DBD7-2348-A944-21647BE28131}"/>
                </a:ext>
              </a:extLst>
            </p:cNvPr>
            <p:cNvSpPr/>
            <p:nvPr/>
          </p:nvSpPr>
          <p:spPr>
            <a:xfrm>
              <a:off x="8569264" y="3990929"/>
              <a:ext cx="46479" cy="460541"/>
            </a:xfrm>
            <a:custGeom>
              <a:avLst/>
              <a:gdLst>
                <a:gd name="connsiteX0" fmla="*/ 61 w 46479"/>
                <a:gd name="connsiteY0" fmla="*/ 46 h 460541"/>
                <a:gd name="connsiteX1" fmla="*/ 34986 w 46479"/>
                <a:gd name="connsiteY1" fmla="*/ 304846 h 460541"/>
                <a:gd name="connsiteX2" fmla="*/ 41336 w 46479"/>
                <a:gd name="connsiteY2" fmla="*/ 460421 h 460541"/>
                <a:gd name="connsiteX3" fmla="*/ 44511 w 46479"/>
                <a:gd name="connsiteY3" fmla="*/ 282621 h 460541"/>
                <a:gd name="connsiteX4" fmla="*/ 61 w 46479"/>
                <a:gd name="connsiteY4" fmla="*/ 46 h 4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79" h="460541">
                  <a:moveTo>
                    <a:pt x="61" y="46"/>
                  </a:moveTo>
                  <a:cubicBezTo>
                    <a:pt x="-1526" y="3750"/>
                    <a:pt x="28107" y="228117"/>
                    <a:pt x="34986" y="304846"/>
                  </a:cubicBezTo>
                  <a:cubicBezTo>
                    <a:pt x="41865" y="381575"/>
                    <a:pt x="39749" y="464125"/>
                    <a:pt x="41336" y="460421"/>
                  </a:cubicBezTo>
                  <a:cubicBezTo>
                    <a:pt x="42923" y="456717"/>
                    <a:pt x="49803" y="352471"/>
                    <a:pt x="44511" y="282621"/>
                  </a:cubicBezTo>
                  <a:cubicBezTo>
                    <a:pt x="39219" y="212771"/>
                    <a:pt x="1648" y="-3658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 654">
              <a:extLst>
                <a:ext uri="{FF2B5EF4-FFF2-40B4-BE49-F238E27FC236}">
                  <a16:creationId xmlns:a16="http://schemas.microsoft.com/office/drawing/2014/main" id="{4BDA4769-9511-790F-565E-5563B62F9AD1}"/>
                </a:ext>
              </a:extLst>
            </p:cNvPr>
            <p:cNvSpPr/>
            <p:nvPr/>
          </p:nvSpPr>
          <p:spPr>
            <a:xfrm>
              <a:off x="8501786" y="4169473"/>
              <a:ext cx="39269" cy="1006179"/>
            </a:xfrm>
            <a:custGeom>
              <a:avLst/>
              <a:gdLst>
                <a:gd name="connsiteX0" fmla="*/ 26264 w 39269"/>
                <a:gd name="connsiteY0" fmla="*/ 2477 h 1006179"/>
                <a:gd name="connsiteX1" fmla="*/ 26264 w 39269"/>
                <a:gd name="connsiteY1" fmla="*/ 573977 h 1006179"/>
                <a:gd name="connsiteX2" fmla="*/ 38964 w 39269"/>
                <a:gd name="connsiteY2" fmla="*/ 996252 h 1006179"/>
                <a:gd name="connsiteX3" fmla="*/ 32614 w 39269"/>
                <a:gd name="connsiteY3" fmla="*/ 827977 h 1006179"/>
                <a:gd name="connsiteX4" fmla="*/ 4039 w 39269"/>
                <a:gd name="connsiteY4" fmla="*/ 332677 h 1006179"/>
                <a:gd name="connsiteX5" fmla="*/ 864 w 39269"/>
                <a:gd name="connsiteY5" fmla="*/ 364427 h 1006179"/>
                <a:gd name="connsiteX6" fmla="*/ 26264 w 39269"/>
                <a:gd name="connsiteY6" fmla="*/ 2477 h 100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9" h="1006179">
                  <a:moveTo>
                    <a:pt x="26264" y="2477"/>
                  </a:moveTo>
                  <a:cubicBezTo>
                    <a:pt x="30497" y="37402"/>
                    <a:pt x="24147" y="408348"/>
                    <a:pt x="26264" y="573977"/>
                  </a:cubicBezTo>
                  <a:cubicBezTo>
                    <a:pt x="28381" y="739606"/>
                    <a:pt x="37906" y="953919"/>
                    <a:pt x="38964" y="996252"/>
                  </a:cubicBezTo>
                  <a:cubicBezTo>
                    <a:pt x="40022" y="1038585"/>
                    <a:pt x="38435" y="938573"/>
                    <a:pt x="32614" y="827977"/>
                  </a:cubicBezTo>
                  <a:cubicBezTo>
                    <a:pt x="26793" y="717381"/>
                    <a:pt x="9331" y="409935"/>
                    <a:pt x="4039" y="332677"/>
                  </a:cubicBezTo>
                  <a:cubicBezTo>
                    <a:pt x="-1253" y="255419"/>
                    <a:pt x="-194" y="416285"/>
                    <a:pt x="864" y="364427"/>
                  </a:cubicBezTo>
                  <a:cubicBezTo>
                    <a:pt x="1922" y="312569"/>
                    <a:pt x="22031" y="-32448"/>
                    <a:pt x="26264" y="24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 655">
              <a:extLst>
                <a:ext uri="{FF2B5EF4-FFF2-40B4-BE49-F238E27FC236}">
                  <a16:creationId xmlns:a16="http://schemas.microsoft.com/office/drawing/2014/main" id="{68A2B254-3652-63FE-B76F-F74CBCA944D6}"/>
                </a:ext>
              </a:extLst>
            </p:cNvPr>
            <p:cNvSpPr/>
            <p:nvPr/>
          </p:nvSpPr>
          <p:spPr>
            <a:xfrm>
              <a:off x="8559517" y="4488330"/>
              <a:ext cx="58401" cy="699621"/>
            </a:xfrm>
            <a:custGeom>
              <a:avLst/>
              <a:gdLst>
                <a:gd name="connsiteX0" fmla="*/ 44733 w 58401"/>
                <a:gd name="connsiteY0" fmla="*/ 7470 h 699621"/>
                <a:gd name="connsiteX1" fmla="*/ 32033 w 58401"/>
                <a:gd name="connsiteY1" fmla="*/ 474195 h 699621"/>
                <a:gd name="connsiteX2" fmla="*/ 57433 w 58401"/>
                <a:gd name="connsiteY2" fmla="*/ 699620 h 699621"/>
                <a:gd name="connsiteX3" fmla="*/ 47908 w 58401"/>
                <a:gd name="connsiteY3" fmla="*/ 471020 h 699621"/>
                <a:gd name="connsiteX4" fmla="*/ 283 w 58401"/>
                <a:gd name="connsiteY4" fmla="*/ 61445 h 699621"/>
                <a:gd name="connsiteX5" fmla="*/ 28858 w 58401"/>
                <a:gd name="connsiteY5" fmla="*/ 175745 h 699621"/>
                <a:gd name="connsiteX6" fmla="*/ 44733 w 58401"/>
                <a:gd name="connsiteY6" fmla="*/ 7470 h 6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1" h="699621">
                  <a:moveTo>
                    <a:pt x="44733" y="7470"/>
                  </a:moveTo>
                  <a:cubicBezTo>
                    <a:pt x="45262" y="57212"/>
                    <a:pt x="29916" y="358837"/>
                    <a:pt x="32033" y="474195"/>
                  </a:cubicBezTo>
                  <a:cubicBezTo>
                    <a:pt x="34150" y="589553"/>
                    <a:pt x="54787" y="700149"/>
                    <a:pt x="57433" y="699620"/>
                  </a:cubicBezTo>
                  <a:cubicBezTo>
                    <a:pt x="60079" y="699091"/>
                    <a:pt x="57433" y="577382"/>
                    <a:pt x="47908" y="471020"/>
                  </a:cubicBezTo>
                  <a:cubicBezTo>
                    <a:pt x="38383" y="364658"/>
                    <a:pt x="3458" y="110657"/>
                    <a:pt x="283" y="61445"/>
                  </a:cubicBezTo>
                  <a:cubicBezTo>
                    <a:pt x="-2892" y="12233"/>
                    <a:pt x="21450" y="178920"/>
                    <a:pt x="28858" y="175745"/>
                  </a:cubicBezTo>
                  <a:cubicBezTo>
                    <a:pt x="36266" y="172570"/>
                    <a:pt x="44204" y="-42272"/>
                    <a:pt x="44733" y="74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 656">
              <a:extLst>
                <a:ext uri="{FF2B5EF4-FFF2-40B4-BE49-F238E27FC236}">
                  <a16:creationId xmlns:a16="http://schemas.microsoft.com/office/drawing/2014/main" id="{40955ACB-7A13-16D6-5D5E-D09F949A6D31}"/>
                </a:ext>
              </a:extLst>
            </p:cNvPr>
            <p:cNvSpPr/>
            <p:nvPr/>
          </p:nvSpPr>
          <p:spPr>
            <a:xfrm>
              <a:off x="8578841" y="5096022"/>
              <a:ext cx="39811" cy="822303"/>
            </a:xfrm>
            <a:custGeom>
              <a:avLst/>
              <a:gdLst>
                <a:gd name="connsiteX0" fmla="*/ 3184 w 39811"/>
                <a:gd name="connsiteY0" fmla="*/ 3028 h 822303"/>
                <a:gd name="connsiteX1" fmla="*/ 34934 w 39811"/>
                <a:gd name="connsiteY1" fmla="*/ 457053 h 822303"/>
                <a:gd name="connsiteX2" fmla="*/ 38109 w 39811"/>
                <a:gd name="connsiteY2" fmla="*/ 399903 h 822303"/>
                <a:gd name="connsiteX3" fmla="*/ 19059 w 39811"/>
                <a:gd name="connsiteY3" fmla="*/ 812653 h 822303"/>
                <a:gd name="connsiteX4" fmla="*/ 25409 w 39811"/>
                <a:gd name="connsiteY4" fmla="*/ 647553 h 822303"/>
                <a:gd name="connsiteX5" fmla="*/ 9 w 39811"/>
                <a:gd name="connsiteY5" fmla="*/ 161778 h 822303"/>
                <a:gd name="connsiteX6" fmla="*/ 22234 w 39811"/>
                <a:gd name="connsiteY6" fmla="*/ 253853 h 822303"/>
                <a:gd name="connsiteX7" fmla="*/ 3184 w 39811"/>
                <a:gd name="connsiteY7" fmla="*/ 3028 h 8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11" h="822303">
                  <a:moveTo>
                    <a:pt x="3184" y="3028"/>
                  </a:moveTo>
                  <a:cubicBezTo>
                    <a:pt x="5301" y="36895"/>
                    <a:pt x="29113" y="390907"/>
                    <a:pt x="34934" y="457053"/>
                  </a:cubicBezTo>
                  <a:cubicBezTo>
                    <a:pt x="40755" y="523199"/>
                    <a:pt x="40755" y="340636"/>
                    <a:pt x="38109" y="399903"/>
                  </a:cubicBezTo>
                  <a:cubicBezTo>
                    <a:pt x="35463" y="459170"/>
                    <a:pt x="21176" y="771378"/>
                    <a:pt x="19059" y="812653"/>
                  </a:cubicBezTo>
                  <a:cubicBezTo>
                    <a:pt x="16942" y="853928"/>
                    <a:pt x="28584" y="756032"/>
                    <a:pt x="25409" y="647553"/>
                  </a:cubicBezTo>
                  <a:cubicBezTo>
                    <a:pt x="22234" y="539074"/>
                    <a:pt x="538" y="227395"/>
                    <a:pt x="9" y="161778"/>
                  </a:cubicBezTo>
                  <a:cubicBezTo>
                    <a:pt x="-520" y="96161"/>
                    <a:pt x="20646" y="277666"/>
                    <a:pt x="22234" y="253853"/>
                  </a:cubicBezTo>
                  <a:cubicBezTo>
                    <a:pt x="23822" y="230040"/>
                    <a:pt x="1067" y="-30839"/>
                    <a:pt x="3184" y="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 657">
              <a:extLst>
                <a:ext uri="{FF2B5EF4-FFF2-40B4-BE49-F238E27FC236}">
                  <a16:creationId xmlns:a16="http://schemas.microsoft.com/office/drawing/2014/main" id="{D9F623A9-8F84-674D-DC7A-FFC65C70BDDB}"/>
                </a:ext>
              </a:extLst>
            </p:cNvPr>
            <p:cNvSpPr/>
            <p:nvPr/>
          </p:nvSpPr>
          <p:spPr>
            <a:xfrm>
              <a:off x="8497269" y="5066295"/>
              <a:ext cx="65967" cy="863030"/>
            </a:xfrm>
            <a:custGeom>
              <a:avLst/>
              <a:gdLst>
                <a:gd name="connsiteX0" fmla="*/ 43481 w 65967"/>
                <a:gd name="connsiteY0" fmla="*/ 4180 h 863030"/>
                <a:gd name="connsiteX1" fmla="*/ 8556 w 65967"/>
                <a:gd name="connsiteY1" fmla="*/ 372480 h 863030"/>
                <a:gd name="connsiteX2" fmla="*/ 40306 w 65967"/>
                <a:gd name="connsiteY2" fmla="*/ 286755 h 863030"/>
                <a:gd name="connsiteX3" fmla="*/ 21256 w 65967"/>
                <a:gd name="connsiteY3" fmla="*/ 423280 h 863030"/>
                <a:gd name="connsiteX4" fmla="*/ 27606 w 65967"/>
                <a:gd name="connsiteY4" fmla="*/ 740780 h 863030"/>
                <a:gd name="connsiteX5" fmla="*/ 33956 w 65967"/>
                <a:gd name="connsiteY5" fmla="*/ 728080 h 863030"/>
                <a:gd name="connsiteX6" fmla="*/ 65706 w 65967"/>
                <a:gd name="connsiteY6" fmla="*/ 861430 h 863030"/>
                <a:gd name="connsiteX7" fmla="*/ 46656 w 65967"/>
                <a:gd name="connsiteY7" fmla="*/ 623305 h 863030"/>
                <a:gd name="connsiteX8" fmla="*/ 5381 w 65967"/>
                <a:gd name="connsiteY8" fmla="*/ 99430 h 863030"/>
                <a:gd name="connsiteX9" fmla="*/ 2206 w 65967"/>
                <a:gd name="connsiteY9" fmla="*/ 169280 h 863030"/>
                <a:gd name="connsiteX10" fmla="*/ 43481 w 65967"/>
                <a:gd name="connsiteY10" fmla="*/ 418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67" h="863030">
                  <a:moveTo>
                    <a:pt x="43481" y="4180"/>
                  </a:moveTo>
                  <a:cubicBezTo>
                    <a:pt x="44539" y="38047"/>
                    <a:pt x="9085" y="325384"/>
                    <a:pt x="8556" y="372480"/>
                  </a:cubicBezTo>
                  <a:cubicBezTo>
                    <a:pt x="8027" y="419576"/>
                    <a:pt x="38189" y="278288"/>
                    <a:pt x="40306" y="286755"/>
                  </a:cubicBezTo>
                  <a:cubicBezTo>
                    <a:pt x="42423" y="295222"/>
                    <a:pt x="23373" y="347609"/>
                    <a:pt x="21256" y="423280"/>
                  </a:cubicBezTo>
                  <a:cubicBezTo>
                    <a:pt x="19139" y="498951"/>
                    <a:pt x="25489" y="689980"/>
                    <a:pt x="27606" y="740780"/>
                  </a:cubicBezTo>
                  <a:cubicBezTo>
                    <a:pt x="29723" y="791580"/>
                    <a:pt x="27606" y="707972"/>
                    <a:pt x="33956" y="728080"/>
                  </a:cubicBezTo>
                  <a:cubicBezTo>
                    <a:pt x="40306" y="748188"/>
                    <a:pt x="63589" y="878892"/>
                    <a:pt x="65706" y="861430"/>
                  </a:cubicBezTo>
                  <a:cubicBezTo>
                    <a:pt x="67823" y="843968"/>
                    <a:pt x="56710" y="750305"/>
                    <a:pt x="46656" y="623305"/>
                  </a:cubicBezTo>
                  <a:cubicBezTo>
                    <a:pt x="36602" y="496305"/>
                    <a:pt x="12789" y="175101"/>
                    <a:pt x="5381" y="99430"/>
                  </a:cubicBezTo>
                  <a:cubicBezTo>
                    <a:pt x="-2027" y="23759"/>
                    <a:pt x="-440" y="185684"/>
                    <a:pt x="2206" y="169280"/>
                  </a:cubicBezTo>
                  <a:cubicBezTo>
                    <a:pt x="4852" y="152876"/>
                    <a:pt x="42423" y="-29687"/>
                    <a:pt x="43481" y="4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 658">
              <a:extLst>
                <a:ext uri="{FF2B5EF4-FFF2-40B4-BE49-F238E27FC236}">
                  <a16:creationId xmlns:a16="http://schemas.microsoft.com/office/drawing/2014/main" id="{E15FECC0-6A7D-CC79-DF0D-F1E3A7CB39E3}"/>
                </a:ext>
              </a:extLst>
            </p:cNvPr>
            <p:cNvSpPr/>
            <p:nvPr/>
          </p:nvSpPr>
          <p:spPr>
            <a:xfrm>
              <a:off x="8480160" y="5144540"/>
              <a:ext cx="36440" cy="1363641"/>
            </a:xfrm>
            <a:custGeom>
              <a:avLst/>
              <a:gdLst>
                <a:gd name="connsiteX0" fmla="*/ 25665 w 36440"/>
                <a:gd name="connsiteY0" fmla="*/ 8485 h 1363641"/>
                <a:gd name="connsiteX1" fmla="*/ 3440 w 36440"/>
                <a:gd name="connsiteY1" fmla="*/ 653010 h 1363641"/>
                <a:gd name="connsiteX2" fmla="*/ 9790 w 36440"/>
                <a:gd name="connsiteY2" fmla="*/ 557760 h 1363641"/>
                <a:gd name="connsiteX3" fmla="*/ 22490 w 36440"/>
                <a:gd name="connsiteY3" fmla="*/ 862560 h 1363641"/>
                <a:gd name="connsiteX4" fmla="*/ 35190 w 36440"/>
                <a:gd name="connsiteY4" fmla="*/ 1348335 h 1363641"/>
                <a:gd name="connsiteX5" fmla="*/ 32015 w 36440"/>
                <a:gd name="connsiteY5" fmla="*/ 1141960 h 1363641"/>
                <a:gd name="connsiteX6" fmla="*/ 265 w 36440"/>
                <a:gd name="connsiteY6" fmla="*/ 173585 h 1363641"/>
                <a:gd name="connsiteX7" fmla="*/ 16140 w 36440"/>
                <a:gd name="connsiteY7" fmla="*/ 278360 h 1363641"/>
                <a:gd name="connsiteX8" fmla="*/ 25665 w 36440"/>
                <a:gd name="connsiteY8" fmla="*/ 8485 h 13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40" h="1363641">
                  <a:moveTo>
                    <a:pt x="25665" y="8485"/>
                  </a:moveTo>
                  <a:cubicBezTo>
                    <a:pt x="23548" y="70927"/>
                    <a:pt x="6086" y="561464"/>
                    <a:pt x="3440" y="653010"/>
                  </a:cubicBezTo>
                  <a:cubicBezTo>
                    <a:pt x="794" y="744556"/>
                    <a:pt x="6615" y="522835"/>
                    <a:pt x="9790" y="557760"/>
                  </a:cubicBezTo>
                  <a:cubicBezTo>
                    <a:pt x="12965" y="592685"/>
                    <a:pt x="18257" y="730798"/>
                    <a:pt x="22490" y="862560"/>
                  </a:cubicBezTo>
                  <a:cubicBezTo>
                    <a:pt x="26723" y="994322"/>
                    <a:pt x="33603" y="1301768"/>
                    <a:pt x="35190" y="1348335"/>
                  </a:cubicBezTo>
                  <a:cubicBezTo>
                    <a:pt x="36778" y="1394902"/>
                    <a:pt x="37836" y="1337752"/>
                    <a:pt x="32015" y="1141960"/>
                  </a:cubicBezTo>
                  <a:cubicBezTo>
                    <a:pt x="26194" y="946168"/>
                    <a:pt x="2911" y="317518"/>
                    <a:pt x="265" y="173585"/>
                  </a:cubicBezTo>
                  <a:cubicBezTo>
                    <a:pt x="-2381" y="29652"/>
                    <a:pt x="15611" y="309052"/>
                    <a:pt x="16140" y="278360"/>
                  </a:cubicBezTo>
                  <a:cubicBezTo>
                    <a:pt x="16669" y="247668"/>
                    <a:pt x="27782" y="-53957"/>
                    <a:pt x="25665" y="84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 659">
              <a:extLst>
                <a:ext uri="{FF2B5EF4-FFF2-40B4-BE49-F238E27FC236}">
                  <a16:creationId xmlns:a16="http://schemas.microsoft.com/office/drawing/2014/main" id="{DFC152F6-6F52-59A7-76DE-6525B0068DD4}"/>
                </a:ext>
              </a:extLst>
            </p:cNvPr>
            <p:cNvSpPr/>
            <p:nvPr/>
          </p:nvSpPr>
          <p:spPr>
            <a:xfrm>
              <a:off x="8501863" y="5656888"/>
              <a:ext cx="48625" cy="881448"/>
            </a:xfrm>
            <a:custGeom>
              <a:avLst/>
              <a:gdLst>
                <a:gd name="connsiteX0" fmla="*/ 10312 w 48625"/>
                <a:gd name="connsiteY0" fmla="*/ 20012 h 881448"/>
                <a:gd name="connsiteX1" fmla="*/ 48412 w 48625"/>
                <a:gd name="connsiteY1" fmla="*/ 670887 h 881448"/>
                <a:gd name="connsiteX2" fmla="*/ 26187 w 48625"/>
                <a:gd name="connsiteY2" fmla="*/ 880437 h 881448"/>
                <a:gd name="connsiteX3" fmla="*/ 35712 w 48625"/>
                <a:gd name="connsiteY3" fmla="*/ 737562 h 881448"/>
                <a:gd name="connsiteX4" fmla="*/ 29362 w 48625"/>
                <a:gd name="connsiteY4" fmla="*/ 451812 h 881448"/>
                <a:gd name="connsiteX5" fmla="*/ 787 w 48625"/>
                <a:gd name="connsiteY5" fmla="*/ 191462 h 881448"/>
                <a:gd name="connsiteX6" fmla="*/ 10312 w 48625"/>
                <a:gd name="connsiteY6" fmla="*/ 20012 h 8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25" h="881448">
                  <a:moveTo>
                    <a:pt x="10312" y="20012"/>
                  </a:moveTo>
                  <a:cubicBezTo>
                    <a:pt x="18250" y="99916"/>
                    <a:pt x="45766" y="527483"/>
                    <a:pt x="48412" y="670887"/>
                  </a:cubicBezTo>
                  <a:cubicBezTo>
                    <a:pt x="51058" y="814291"/>
                    <a:pt x="28304" y="869325"/>
                    <a:pt x="26187" y="880437"/>
                  </a:cubicBezTo>
                  <a:cubicBezTo>
                    <a:pt x="24070" y="891549"/>
                    <a:pt x="35183" y="809000"/>
                    <a:pt x="35712" y="737562"/>
                  </a:cubicBezTo>
                  <a:cubicBezTo>
                    <a:pt x="36241" y="666125"/>
                    <a:pt x="35183" y="542828"/>
                    <a:pt x="29362" y="451812"/>
                  </a:cubicBezTo>
                  <a:cubicBezTo>
                    <a:pt x="23541" y="360796"/>
                    <a:pt x="3433" y="262370"/>
                    <a:pt x="787" y="191462"/>
                  </a:cubicBezTo>
                  <a:cubicBezTo>
                    <a:pt x="-1859" y="120554"/>
                    <a:pt x="2374" y="-59892"/>
                    <a:pt x="10312" y="200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 660">
              <a:extLst>
                <a:ext uri="{FF2B5EF4-FFF2-40B4-BE49-F238E27FC236}">
                  <a16:creationId xmlns:a16="http://schemas.microsoft.com/office/drawing/2014/main" id="{8E27FE40-BC00-60AE-11C2-24287A342CB3}"/>
                </a:ext>
              </a:extLst>
            </p:cNvPr>
            <p:cNvSpPr/>
            <p:nvPr/>
          </p:nvSpPr>
          <p:spPr>
            <a:xfrm>
              <a:off x="8378590" y="4527417"/>
              <a:ext cx="51162" cy="393285"/>
            </a:xfrm>
            <a:custGeom>
              <a:avLst/>
              <a:gdLst>
                <a:gd name="connsiteX0" fmla="*/ 6585 w 51162"/>
                <a:gd name="connsiteY0" fmla="*/ 3308 h 393285"/>
                <a:gd name="connsiteX1" fmla="*/ 235 w 51162"/>
                <a:gd name="connsiteY1" fmla="*/ 387483 h 393285"/>
                <a:gd name="connsiteX2" fmla="*/ 6585 w 51162"/>
                <a:gd name="connsiteY2" fmla="*/ 222383 h 393285"/>
                <a:gd name="connsiteX3" fmla="*/ 51035 w 51162"/>
                <a:gd name="connsiteY3" fmla="*/ 50933 h 393285"/>
                <a:gd name="connsiteX4" fmla="*/ 19285 w 51162"/>
                <a:gd name="connsiteY4" fmla="*/ 193808 h 393285"/>
                <a:gd name="connsiteX5" fmla="*/ 6585 w 51162"/>
                <a:gd name="connsiteY5" fmla="*/ 3308 h 39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62" h="393285">
                  <a:moveTo>
                    <a:pt x="6585" y="3308"/>
                  </a:moveTo>
                  <a:cubicBezTo>
                    <a:pt x="3410" y="35587"/>
                    <a:pt x="235" y="350971"/>
                    <a:pt x="235" y="387483"/>
                  </a:cubicBezTo>
                  <a:cubicBezTo>
                    <a:pt x="235" y="423995"/>
                    <a:pt x="-1882" y="278475"/>
                    <a:pt x="6585" y="222383"/>
                  </a:cubicBezTo>
                  <a:cubicBezTo>
                    <a:pt x="15052" y="166291"/>
                    <a:pt x="48918" y="55695"/>
                    <a:pt x="51035" y="50933"/>
                  </a:cubicBezTo>
                  <a:cubicBezTo>
                    <a:pt x="53152" y="46171"/>
                    <a:pt x="28281" y="202275"/>
                    <a:pt x="19285" y="193808"/>
                  </a:cubicBezTo>
                  <a:cubicBezTo>
                    <a:pt x="10289" y="185341"/>
                    <a:pt x="9760" y="-28971"/>
                    <a:pt x="6585" y="33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 661">
              <a:extLst>
                <a:ext uri="{FF2B5EF4-FFF2-40B4-BE49-F238E27FC236}">
                  <a16:creationId xmlns:a16="http://schemas.microsoft.com/office/drawing/2014/main" id="{FDF3A0F5-262D-B08D-9B80-5353A3C13475}"/>
                </a:ext>
              </a:extLst>
            </p:cNvPr>
            <p:cNvSpPr/>
            <p:nvPr/>
          </p:nvSpPr>
          <p:spPr>
            <a:xfrm>
              <a:off x="8353420" y="4937049"/>
              <a:ext cx="111149" cy="1148617"/>
            </a:xfrm>
            <a:custGeom>
              <a:avLst/>
              <a:gdLst>
                <a:gd name="connsiteX0" fmla="*/ 111130 w 111149"/>
                <a:gd name="connsiteY0" fmla="*/ 76 h 1148617"/>
                <a:gd name="connsiteX1" fmla="*/ 57155 w 111149"/>
                <a:gd name="connsiteY1" fmla="*/ 219151 h 1148617"/>
                <a:gd name="connsiteX2" fmla="*/ 41280 w 111149"/>
                <a:gd name="connsiteY2" fmla="*/ 549351 h 1148617"/>
                <a:gd name="connsiteX3" fmla="*/ 41280 w 111149"/>
                <a:gd name="connsiteY3" fmla="*/ 479501 h 1148617"/>
                <a:gd name="connsiteX4" fmla="*/ 63505 w 111149"/>
                <a:gd name="connsiteY4" fmla="*/ 1127201 h 1148617"/>
                <a:gd name="connsiteX5" fmla="*/ 50805 w 111149"/>
                <a:gd name="connsiteY5" fmla="*/ 914476 h 1148617"/>
                <a:gd name="connsiteX6" fmla="*/ 5 w 111149"/>
                <a:gd name="connsiteY6" fmla="*/ 146126 h 1148617"/>
                <a:gd name="connsiteX7" fmla="*/ 53980 w 111149"/>
                <a:gd name="connsiteY7" fmla="*/ 435051 h 1148617"/>
                <a:gd name="connsiteX8" fmla="*/ 50805 w 111149"/>
                <a:gd name="connsiteY8" fmla="*/ 241376 h 1148617"/>
                <a:gd name="connsiteX9" fmla="*/ 111130 w 111149"/>
                <a:gd name="connsiteY9" fmla="*/ 76 h 114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49" h="1148617">
                  <a:moveTo>
                    <a:pt x="111130" y="76"/>
                  </a:moveTo>
                  <a:cubicBezTo>
                    <a:pt x="112188" y="-3628"/>
                    <a:pt x="68797" y="127605"/>
                    <a:pt x="57155" y="219151"/>
                  </a:cubicBezTo>
                  <a:cubicBezTo>
                    <a:pt x="45513" y="310697"/>
                    <a:pt x="43926" y="505959"/>
                    <a:pt x="41280" y="549351"/>
                  </a:cubicBezTo>
                  <a:cubicBezTo>
                    <a:pt x="38634" y="592743"/>
                    <a:pt x="37576" y="383193"/>
                    <a:pt x="41280" y="479501"/>
                  </a:cubicBezTo>
                  <a:cubicBezTo>
                    <a:pt x="44984" y="575809"/>
                    <a:pt x="61918" y="1054705"/>
                    <a:pt x="63505" y="1127201"/>
                  </a:cubicBezTo>
                  <a:cubicBezTo>
                    <a:pt x="65092" y="1199697"/>
                    <a:pt x="61388" y="1077988"/>
                    <a:pt x="50805" y="914476"/>
                  </a:cubicBezTo>
                  <a:cubicBezTo>
                    <a:pt x="40222" y="750964"/>
                    <a:pt x="-524" y="226030"/>
                    <a:pt x="5" y="146126"/>
                  </a:cubicBezTo>
                  <a:cubicBezTo>
                    <a:pt x="534" y="66222"/>
                    <a:pt x="45513" y="419176"/>
                    <a:pt x="53980" y="435051"/>
                  </a:cubicBezTo>
                  <a:cubicBezTo>
                    <a:pt x="62447" y="450926"/>
                    <a:pt x="41280" y="311755"/>
                    <a:pt x="50805" y="241376"/>
                  </a:cubicBezTo>
                  <a:cubicBezTo>
                    <a:pt x="60330" y="170997"/>
                    <a:pt x="110072" y="3780"/>
                    <a:pt x="111130" y="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 662">
              <a:extLst>
                <a:ext uri="{FF2B5EF4-FFF2-40B4-BE49-F238E27FC236}">
                  <a16:creationId xmlns:a16="http://schemas.microsoft.com/office/drawing/2014/main" id="{DCE48E5C-4553-1704-3A61-8214B6E2DB90}"/>
                </a:ext>
              </a:extLst>
            </p:cNvPr>
            <p:cNvSpPr/>
            <p:nvPr/>
          </p:nvSpPr>
          <p:spPr>
            <a:xfrm>
              <a:off x="7861067" y="4527376"/>
              <a:ext cx="32776" cy="671197"/>
            </a:xfrm>
            <a:custGeom>
              <a:avLst/>
              <a:gdLst>
                <a:gd name="connsiteX0" fmla="*/ 12933 w 32776"/>
                <a:gd name="connsiteY0" fmla="*/ 174 h 671197"/>
                <a:gd name="connsiteX1" fmla="*/ 19283 w 32776"/>
                <a:gd name="connsiteY1" fmla="*/ 260524 h 671197"/>
                <a:gd name="connsiteX2" fmla="*/ 233 w 32776"/>
                <a:gd name="connsiteY2" fmla="*/ 416099 h 671197"/>
                <a:gd name="connsiteX3" fmla="*/ 9758 w 32776"/>
                <a:gd name="connsiteY3" fmla="*/ 508174 h 671197"/>
                <a:gd name="connsiteX4" fmla="*/ 25633 w 32776"/>
                <a:gd name="connsiteY4" fmla="*/ 666924 h 671197"/>
                <a:gd name="connsiteX5" fmla="*/ 31983 w 32776"/>
                <a:gd name="connsiteY5" fmla="*/ 597074 h 671197"/>
                <a:gd name="connsiteX6" fmla="*/ 31983 w 32776"/>
                <a:gd name="connsiteY6" fmla="*/ 301799 h 671197"/>
                <a:gd name="connsiteX7" fmla="*/ 12933 w 32776"/>
                <a:gd name="connsiteY7" fmla="*/ 174 h 6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6" h="671197">
                  <a:moveTo>
                    <a:pt x="12933" y="174"/>
                  </a:moveTo>
                  <a:cubicBezTo>
                    <a:pt x="10816" y="-6705"/>
                    <a:pt x="21400" y="191203"/>
                    <a:pt x="19283" y="260524"/>
                  </a:cubicBezTo>
                  <a:cubicBezTo>
                    <a:pt x="17166" y="329845"/>
                    <a:pt x="1820" y="374824"/>
                    <a:pt x="233" y="416099"/>
                  </a:cubicBezTo>
                  <a:cubicBezTo>
                    <a:pt x="-1354" y="457374"/>
                    <a:pt x="5525" y="466370"/>
                    <a:pt x="9758" y="508174"/>
                  </a:cubicBezTo>
                  <a:cubicBezTo>
                    <a:pt x="13991" y="549978"/>
                    <a:pt x="21929" y="652107"/>
                    <a:pt x="25633" y="666924"/>
                  </a:cubicBezTo>
                  <a:cubicBezTo>
                    <a:pt x="29337" y="681741"/>
                    <a:pt x="30925" y="657928"/>
                    <a:pt x="31983" y="597074"/>
                  </a:cubicBezTo>
                  <a:cubicBezTo>
                    <a:pt x="33041" y="536220"/>
                    <a:pt x="33041" y="399695"/>
                    <a:pt x="31983" y="301799"/>
                  </a:cubicBezTo>
                  <a:cubicBezTo>
                    <a:pt x="30925" y="203903"/>
                    <a:pt x="15050" y="7053"/>
                    <a:pt x="12933" y="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 663">
              <a:extLst>
                <a:ext uri="{FF2B5EF4-FFF2-40B4-BE49-F238E27FC236}">
                  <a16:creationId xmlns:a16="http://schemas.microsoft.com/office/drawing/2014/main" id="{2062FC44-3DF2-B6BF-B90E-434F341680AB}"/>
                </a:ext>
              </a:extLst>
            </p:cNvPr>
            <p:cNvSpPr/>
            <p:nvPr/>
          </p:nvSpPr>
          <p:spPr>
            <a:xfrm>
              <a:off x="7823189" y="4454072"/>
              <a:ext cx="47778" cy="719955"/>
            </a:xfrm>
            <a:custGeom>
              <a:avLst/>
              <a:gdLst>
                <a:gd name="connsiteX0" fmla="*/ 25411 w 47778"/>
                <a:gd name="connsiteY0" fmla="*/ 13153 h 719955"/>
                <a:gd name="connsiteX1" fmla="*/ 34936 w 47778"/>
                <a:gd name="connsiteY1" fmla="*/ 273503 h 719955"/>
                <a:gd name="connsiteX2" fmla="*/ 34936 w 47778"/>
                <a:gd name="connsiteY2" fmla="*/ 365578 h 719955"/>
                <a:gd name="connsiteX3" fmla="*/ 34936 w 47778"/>
                <a:gd name="connsiteY3" fmla="*/ 432253 h 719955"/>
                <a:gd name="connsiteX4" fmla="*/ 34936 w 47778"/>
                <a:gd name="connsiteY4" fmla="*/ 556078 h 719955"/>
                <a:gd name="connsiteX5" fmla="*/ 47636 w 47778"/>
                <a:gd name="connsiteY5" fmla="*/ 718003 h 719955"/>
                <a:gd name="connsiteX6" fmla="*/ 25411 w 47778"/>
                <a:gd name="connsiteY6" fmla="*/ 629103 h 719955"/>
                <a:gd name="connsiteX7" fmla="*/ 11 w 47778"/>
                <a:gd name="connsiteY7" fmla="*/ 390978 h 719955"/>
                <a:gd name="connsiteX8" fmla="*/ 28586 w 47778"/>
                <a:gd name="connsiteY8" fmla="*/ 527503 h 719955"/>
                <a:gd name="connsiteX9" fmla="*/ 31761 w 47778"/>
                <a:gd name="connsiteY9" fmla="*/ 302078 h 719955"/>
                <a:gd name="connsiteX10" fmla="*/ 25411 w 47778"/>
                <a:gd name="connsiteY10" fmla="*/ 63953 h 719955"/>
                <a:gd name="connsiteX11" fmla="*/ 25411 w 47778"/>
                <a:gd name="connsiteY11" fmla="*/ 13153 h 7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8" h="719955">
                  <a:moveTo>
                    <a:pt x="25411" y="13153"/>
                  </a:moveTo>
                  <a:cubicBezTo>
                    <a:pt x="26999" y="48078"/>
                    <a:pt x="33349" y="214766"/>
                    <a:pt x="34936" y="273503"/>
                  </a:cubicBezTo>
                  <a:cubicBezTo>
                    <a:pt x="36523" y="332240"/>
                    <a:pt x="34936" y="365578"/>
                    <a:pt x="34936" y="365578"/>
                  </a:cubicBezTo>
                  <a:lnTo>
                    <a:pt x="34936" y="432253"/>
                  </a:lnTo>
                  <a:cubicBezTo>
                    <a:pt x="34936" y="464003"/>
                    <a:pt x="32819" y="508453"/>
                    <a:pt x="34936" y="556078"/>
                  </a:cubicBezTo>
                  <a:cubicBezTo>
                    <a:pt x="37053" y="603703"/>
                    <a:pt x="49223" y="705832"/>
                    <a:pt x="47636" y="718003"/>
                  </a:cubicBezTo>
                  <a:cubicBezTo>
                    <a:pt x="46049" y="730174"/>
                    <a:pt x="33348" y="683607"/>
                    <a:pt x="25411" y="629103"/>
                  </a:cubicBezTo>
                  <a:cubicBezTo>
                    <a:pt x="17474" y="574599"/>
                    <a:pt x="-518" y="407911"/>
                    <a:pt x="11" y="390978"/>
                  </a:cubicBezTo>
                  <a:cubicBezTo>
                    <a:pt x="540" y="374045"/>
                    <a:pt x="23294" y="542320"/>
                    <a:pt x="28586" y="527503"/>
                  </a:cubicBezTo>
                  <a:cubicBezTo>
                    <a:pt x="33878" y="512686"/>
                    <a:pt x="32290" y="379336"/>
                    <a:pt x="31761" y="302078"/>
                  </a:cubicBezTo>
                  <a:cubicBezTo>
                    <a:pt x="31232" y="224820"/>
                    <a:pt x="25940" y="108932"/>
                    <a:pt x="25411" y="63953"/>
                  </a:cubicBezTo>
                  <a:cubicBezTo>
                    <a:pt x="24882" y="18974"/>
                    <a:pt x="23823" y="-21772"/>
                    <a:pt x="25411" y="13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 664">
              <a:extLst>
                <a:ext uri="{FF2B5EF4-FFF2-40B4-BE49-F238E27FC236}">
                  <a16:creationId xmlns:a16="http://schemas.microsoft.com/office/drawing/2014/main" id="{558FE3CF-F3FA-40BC-EDBB-FBFCC8312D2E}"/>
                </a:ext>
              </a:extLst>
            </p:cNvPr>
            <p:cNvSpPr/>
            <p:nvPr/>
          </p:nvSpPr>
          <p:spPr>
            <a:xfrm>
              <a:off x="7731061" y="4345893"/>
              <a:ext cx="29071" cy="679862"/>
            </a:xfrm>
            <a:custGeom>
              <a:avLst/>
              <a:gdLst>
                <a:gd name="connsiteX0" fmla="*/ 19114 w 29071"/>
                <a:gd name="connsiteY0" fmla="*/ 682 h 679862"/>
                <a:gd name="connsiteX1" fmla="*/ 25464 w 29071"/>
                <a:gd name="connsiteY1" fmla="*/ 302307 h 679862"/>
                <a:gd name="connsiteX2" fmla="*/ 28639 w 29071"/>
                <a:gd name="connsiteY2" fmla="*/ 670607 h 679862"/>
                <a:gd name="connsiteX3" fmla="*/ 15939 w 29071"/>
                <a:gd name="connsiteY3" fmla="*/ 540432 h 679862"/>
                <a:gd name="connsiteX4" fmla="*/ 64 w 29071"/>
                <a:gd name="connsiteY4" fmla="*/ 229282 h 679862"/>
                <a:gd name="connsiteX5" fmla="*/ 19114 w 29071"/>
                <a:gd name="connsiteY5" fmla="*/ 682 h 67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71" h="679862">
                  <a:moveTo>
                    <a:pt x="19114" y="682"/>
                  </a:moveTo>
                  <a:cubicBezTo>
                    <a:pt x="23347" y="12853"/>
                    <a:pt x="23877" y="190653"/>
                    <a:pt x="25464" y="302307"/>
                  </a:cubicBezTo>
                  <a:cubicBezTo>
                    <a:pt x="27051" y="413961"/>
                    <a:pt x="30226" y="630920"/>
                    <a:pt x="28639" y="670607"/>
                  </a:cubicBezTo>
                  <a:cubicBezTo>
                    <a:pt x="27052" y="710294"/>
                    <a:pt x="20701" y="613986"/>
                    <a:pt x="15939" y="540432"/>
                  </a:cubicBezTo>
                  <a:cubicBezTo>
                    <a:pt x="11177" y="466878"/>
                    <a:pt x="-994" y="316594"/>
                    <a:pt x="64" y="229282"/>
                  </a:cubicBezTo>
                  <a:cubicBezTo>
                    <a:pt x="1122" y="141970"/>
                    <a:pt x="14881" y="-11489"/>
                    <a:pt x="19114" y="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 665">
              <a:extLst>
                <a:ext uri="{FF2B5EF4-FFF2-40B4-BE49-F238E27FC236}">
                  <a16:creationId xmlns:a16="http://schemas.microsoft.com/office/drawing/2014/main" id="{2A20BEF9-BB8F-3681-20E2-C63E53AC2FF1}"/>
                </a:ext>
              </a:extLst>
            </p:cNvPr>
            <p:cNvSpPr/>
            <p:nvPr/>
          </p:nvSpPr>
          <p:spPr>
            <a:xfrm>
              <a:off x="7288200" y="4993736"/>
              <a:ext cx="455939" cy="16414"/>
            </a:xfrm>
            <a:custGeom>
              <a:avLst/>
              <a:gdLst>
                <a:gd name="connsiteX0" fmla="*/ 4775 w 455939"/>
                <a:gd name="connsiteY0" fmla="*/ 3714 h 16414"/>
                <a:gd name="connsiteX1" fmla="*/ 436575 w 455939"/>
                <a:gd name="connsiteY1" fmla="*/ 16414 h 16414"/>
                <a:gd name="connsiteX2" fmla="*/ 274650 w 455939"/>
                <a:gd name="connsiteY2" fmla="*/ 3714 h 16414"/>
                <a:gd name="connsiteX3" fmla="*/ 455625 w 455939"/>
                <a:gd name="connsiteY3" fmla="*/ 3714 h 16414"/>
                <a:gd name="connsiteX4" fmla="*/ 220675 w 455939"/>
                <a:gd name="connsiteY4" fmla="*/ 539 h 16414"/>
                <a:gd name="connsiteX5" fmla="*/ 4775 w 455939"/>
                <a:gd name="connsiteY5" fmla="*/ 3714 h 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9" h="16414">
                  <a:moveTo>
                    <a:pt x="4775" y="3714"/>
                  </a:moveTo>
                  <a:cubicBezTo>
                    <a:pt x="40758" y="6360"/>
                    <a:pt x="391596" y="16414"/>
                    <a:pt x="436575" y="16414"/>
                  </a:cubicBezTo>
                  <a:cubicBezTo>
                    <a:pt x="481554" y="16414"/>
                    <a:pt x="271475" y="5831"/>
                    <a:pt x="274650" y="3714"/>
                  </a:cubicBezTo>
                  <a:cubicBezTo>
                    <a:pt x="277825" y="1597"/>
                    <a:pt x="464621" y="4243"/>
                    <a:pt x="455625" y="3714"/>
                  </a:cubicBezTo>
                  <a:cubicBezTo>
                    <a:pt x="446629" y="3185"/>
                    <a:pt x="295817" y="-1578"/>
                    <a:pt x="220675" y="539"/>
                  </a:cubicBezTo>
                  <a:cubicBezTo>
                    <a:pt x="145533" y="2656"/>
                    <a:pt x="-31208" y="1068"/>
                    <a:pt x="4775" y="37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 666">
              <a:extLst>
                <a:ext uri="{FF2B5EF4-FFF2-40B4-BE49-F238E27FC236}">
                  <a16:creationId xmlns:a16="http://schemas.microsoft.com/office/drawing/2014/main" id="{F10369B7-3257-DB87-5E36-A8A70AC73E40}"/>
                </a:ext>
              </a:extLst>
            </p:cNvPr>
            <p:cNvSpPr/>
            <p:nvPr/>
          </p:nvSpPr>
          <p:spPr>
            <a:xfrm>
              <a:off x="7300134" y="5095570"/>
              <a:ext cx="609719" cy="35617"/>
            </a:xfrm>
            <a:custGeom>
              <a:avLst/>
              <a:gdLst>
                <a:gd name="connsiteX0" fmla="*/ 2366 w 609719"/>
                <a:gd name="connsiteY0" fmla="*/ 22530 h 35617"/>
                <a:gd name="connsiteX1" fmla="*/ 586566 w 609719"/>
                <a:gd name="connsiteY1" fmla="*/ 35230 h 35617"/>
                <a:gd name="connsiteX2" fmla="*/ 472266 w 609719"/>
                <a:gd name="connsiteY2" fmla="*/ 6655 h 35617"/>
                <a:gd name="connsiteX3" fmla="*/ 278591 w 609719"/>
                <a:gd name="connsiteY3" fmla="*/ 305 h 35617"/>
                <a:gd name="connsiteX4" fmla="*/ 377016 w 609719"/>
                <a:gd name="connsiteY4" fmla="*/ 13005 h 35617"/>
                <a:gd name="connsiteX5" fmla="*/ 2366 w 609719"/>
                <a:gd name="connsiteY5" fmla="*/ 22530 h 3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719" h="35617">
                  <a:moveTo>
                    <a:pt x="2366" y="22530"/>
                  </a:moveTo>
                  <a:cubicBezTo>
                    <a:pt x="37291" y="26234"/>
                    <a:pt x="508249" y="37876"/>
                    <a:pt x="586566" y="35230"/>
                  </a:cubicBezTo>
                  <a:cubicBezTo>
                    <a:pt x="664883" y="32584"/>
                    <a:pt x="523595" y="12476"/>
                    <a:pt x="472266" y="6655"/>
                  </a:cubicBezTo>
                  <a:cubicBezTo>
                    <a:pt x="420937" y="834"/>
                    <a:pt x="294466" y="-753"/>
                    <a:pt x="278591" y="305"/>
                  </a:cubicBezTo>
                  <a:cubicBezTo>
                    <a:pt x="262716" y="1363"/>
                    <a:pt x="424112" y="9830"/>
                    <a:pt x="377016" y="13005"/>
                  </a:cubicBezTo>
                  <a:cubicBezTo>
                    <a:pt x="329920" y="16180"/>
                    <a:pt x="-32559" y="18826"/>
                    <a:pt x="2366" y="225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 667">
              <a:extLst>
                <a:ext uri="{FF2B5EF4-FFF2-40B4-BE49-F238E27FC236}">
                  <a16:creationId xmlns:a16="http://schemas.microsoft.com/office/drawing/2014/main" id="{119A613B-F2A5-1031-3A4A-39032ED37989}"/>
                </a:ext>
              </a:extLst>
            </p:cNvPr>
            <p:cNvSpPr/>
            <p:nvPr/>
          </p:nvSpPr>
          <p:spPr>
            <a:xfrm>
              <a:off x="7360263" y="5026020"/>
              <a:ext cx="462072" cy="54023"/>
            </a:xfrm>
            <a:custGeom>
              <a:avLst/>
              <a:gdLst>
                <a:gd name="connsiteX0" fmla="*/ 2562 w 462072"/>
                <a:gd name="connsiteY0" fmla="*/ 53980 h 54023"/>
                <a:gd name="connsiteX1" fmla="*/ 221637 w 462072"/>
                <a:gd name="connsiteY1" fmla="*/ 28580 h 54023"/>
                <a:gd name="connsiteX2" fmla="*/ 224812 w 462072"/>
                <a:gd name="connsiteY2" fmla="*/ 38105 h 54023"/>
                <a:gd name="connsiteX3" fmla="*/ 437537 w 462072"/>
                <a:gd name="connsiteY3" fmla="*/ 50805 h 54023"/>
                <a:gd name="connsiteX4" fmla="*/ 396262 w 462072"/>
                <a:gd name="connsiteY4" fmla="*/ 5 h 54023"/>
                <a:gd name="connsiteX5" fmla="*/ 459762 w 462072"/>
                <a:gd name="connsiteY5" fmla="*/ 47630 h 54023"/>
                <a:gd name="connsiteX6" fmla="*/ 297837 w 462072"/>
                <a:gd name="connsiteY6" fmla="*/ 44455 h 54023"/>
                <a:gd name="connsiteX7" fmla="*/ 113687 w 462072"/>
                <a:gd name="connsiteY7" fmla="*/ 34930 h 54023"/>
                <a:gd name="connsiteX8" fmla="*/ 2562 w 462072"/>
                <a:gd name="connsiteY8" fmla="*/ 53980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072" h="54023">
                  <a:moveTo>
                    <a:pt x="2562" y="53980"/>
                  </a:moveTo>
                  <a:cubicBezTo>
                    <a:pt x="20553" y="52922"/>
                    <a:pt x="184595" y="31226"/>
                    <a:pt x="221637" y="28580"/>
                  </a:cubicBezTo>
                  <a:cubicBezTo>
                    <a:pt x="258679" y="25934"/>
                    <a:pt x="188829" y="34401"/>
                    <a:pt x="224812" y="38105"/>
                  </a:cubicBezTo>
                  <a:cubicBezTo>
                    <a:pt x="260795" y="41809"/>
                    <a:pt x="408962" y="57155"/>
                    <a:pt x="437537" y="50805"/>
                  </a:cubicBezTo>
                  <a:cubicBezTo>
                    <a:pt x="466112" y="44455"/>
                    <a:pt x="392558" y="534"/>
                    <a:pt x="396262" y="5"/>
                  </a:cubicBezTo>
                  <a:cubicBezTo>
                    <a:pt x="399966" y="-524"/>
                    <a:pt x="476166" y="40222"/>
                    <a:pt x="459762" y="47630"/>
                  </a:cubicBezTo>
                  <a:cubicBezTo>
                    <a:pt x="443358" y="55038"/>
                    <a:pt x="355516" y="46572"/>
                    <a:pt x="297837" y="44455"/>
                  </a:cubicBezTo>
                  <a:cubicBezTo>
                    <a:pt x="240158" y="42338"/>
                    <a:pt x="161841" y="33343"/>
                    <a:pt x="113687" y="34930"/>
                  </a:cubicBezTo>
                  <a:cubicBezTo>
                    <a:pt x="65533" y="36517"/>
                    <a:pt x="-15429" y="55038"/>
                    <a:pt x="2562" y="53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 668">
              <a:extLst>
                <a:ext uri="{FF2B5EF4-FFF2-40B4-BE49-F238E27FC236}">
                  <a16:creationId xmlns:a16="http://schemas.microsoft.com/office/drawing/2014/main" id="{DD05C2C3-88AD-7E02-FDB0-AF39764699C6}"/>
                </a:ext>
              </a:extLst>
            </p:cNvPr>
            <p:cNvSpPr/>
            <p:nvPr/>
          </p:nvSpPr>
          <p:spPr>
            <a:xfrm>
              <a:off x="7841279" y="5176435"/>
              <a:ext cx="46968" cy="894114"/>
            </a:xfrm>
            <a:custGeom>
              <a:avLst/>
              <a:gdLst>
                <a:gd name="connsiteX0" fmla="*/ 20021 w 46968"/>
                <a:gd name="connsiteY0" fmla="*/ 1990 h 894114"/>
                <a:gd name="connsiteX1" fmla="*/ 45421 w 46968"/>
                <a:gd name="connsiteY1" fmla="*/ 462365 h 894114"/>
                <a:gd name="connsiteX2" fmla="*/ 42246 w 46968"/>
                <a:gd name="connsiteY2" fmla="*/ 338540 h 894114"/>
                <a:gd name="connsiteX3" fmla="*/ 26371 w 46968"/>
                <a:gd name="connsiteY3" fmla="*/ 694140 h 894114"/>
                <a:gd name="connsiteX4" fmla="*/ 35896 w 46968"/>
                <a:gd name="connsiteY4" fmla="*/ 890990 h 894114"/>
                <a:gd name="connsiteX5" fmla="*/ 29546 w 46968"/>
                <a:gd name="connsiteY5" fmla="*/ 770340 h 894114"/>
                <a:gd name="connsiteX6" fmla="*/ 971 w 46968"/>
                <a:gd name="connsiteY6" fmla="*/ 230590 h 894114"/>
                <a:gd name="connsiteX7" fmla="*/ 7321 w 46968"/>
                <a:gd name="connsiteY7" fmla="*/ 389340 h 894114"/>
                <a:gd name="connsiteX8" fmla="*/ 13671 w 46968"/>
                <a:gd name="connsiteY8" fmla="*/ 103590 h 894114"/>
                <a:gd name="connsiteX9" fmla="*/ 16846 w 46968"/>
                <a:gd name="connsiteY9" fmla="*/ 287740 h 894114"/>
                <a:gd name="connsiteX10" fmla="*/ 20021 w 46968"/>
                <a:gd name="connsiteY10" fmla="*/ 1990 h 89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68" h="894114">
                  <a:moveTo>
                    <a:pt x="20021" y="1990"/>
                  </a:moveTo>
                  <a:cubicBezTo>
                    <a:pt x="24783" y="31094"/>
                    <a:pt x="41717" y="406273"/>
                    <a:pt x="45421" y="462365"/>
                  </a:cubicBezTo>
                  <a:cubicBezTo>
                    <a:pt x="49125" y="518457"/>
                    <a:pt x="45421" y="299911"/>
                    <a:pt x="42246" y="338540"/>
                  </a:cubicBezTo>
                  <a:cubicBezTo>
                    <a:pt x="39071" y="377169"/>
                    <a:pt x="27429" y="602065"/>
                    <a:pt x="26371" y="694140"/>
                  </a:cubicBezTo>
                  <a:cubicBezTo>
                    <a:pt x="25313" y="786215"/>
                    <a:pt x="35367" y="878290"/>
                    <a:pt x="35896" y="890990"/>
                  </a:cubicBezTo>
                  <a:cubicBezTo>
                    <a:pt x="36425" y="903690"/>
                    <a:pt x="35367" y="880407"/>
                    <a:pt x="29546" y="770340"/>
                  </a:cubicBezTo>
                  <a:cubicBezTo>
                    <a:pt x="23725" y="660273"/>
                    <a:pt x="4675" y="294090"/>
                    <a:pt x="971" y="230590"/>
                  </a:cubicBezTo>
                  <a:cubicBezTo>
                    <a:pt x="-2733" y="167090"/>
                    <a:pt x="5204" y="410507"/>
                    <a:pt x="7321" y="389340"/>
                  </a:cubicBezTo>
                  <a:cubicBezTo>
                    <a:pt x="9438" y="368173"/>
                    <a:pt x="12083" y="120523"/>
                    <a:pt x="13671" y="103590"/>
                  </a:cubicBezTo>
                  <a:cubicBezTo>
                    <a:pt x="15258" y="86657"/>
                    <a:pt x="17904" y="303086"/>
                    <a:pt x="16846" y="287740"/>
                  </a:cubicBezTo>
                  <a:cubicBezTo>
                    <a:pt x="15788" y="272394"/>
                    <a:pt x="15259" y="-27114"/>
                    <a:pt x="20021" y="19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 669">
              <a:extLst>
                <a:ext uri="{FF2B5EF4-FFF2-40B4-BE49-F238E27FC236}">
                  <a16:creationId xmlns:a16="http://schemas.microsoft.com/office/drawing/2014/main" id="{B96BC6F3-C47D-BAF4-777A-48321C2C810A}"/>
                </a:ext>
              </a:extLst>
            </p:cNvPr>
            <p:cNvSpPr/>
            <p:nvPr/>
          </p:nvSpPr>
          <p:spPr>
            <a:xfrm>
              <a:off x="7381565" y="5324269"/>
              <a:ext cx="490735" cy="149081"/>
            </a:xfrm>
            <a:custGeom>
              <a:avLst/>
              <a:gdLst>
                <a:gd name="connsiteX0" fmla="*/ 482910 w 490735"/>
                <a:gd name="connsiteY0" fmla="*/ 206 h 149081"/>
                <a:gd name="connsiteX1" fmla="*/ 365435 w 490735"/>
                <a:gd name="connsiteY1" fmla="*/ 38306 h 149081"/>
                <a:gd name="connsiteX2" fmla="*/ 89210 w 490735"/>
                <a:gd name="connsiteY2" fmla="*/ 41481 h 149081"/>
                <a:gd name="connsiteX3" fmla="*/ 336860 w 490735"/>
                <a:gd name="connsiteY3" fmla="*/ 76406 h 149081"/>
                <a:gd name="connsiteX4" fmla="*/ 276535 w 490735"/>
                <a:gd name="connsiteY4" fmla="*/ 104981 h 149081"/>
                <a:gd name="connsiteX5" fmla="*/ 298760 w 490735"/>
                <a:gd name="connsiteY5" fmla="*/ 146256 h 149081"/>
                <a:gd name="connsiteX6" fmla="*/ 310 w 490735"/>
                <a:gd name="connsiteY6" fmla="*/ 143081 h 149081"/>
                <a:gd name="connsiteX7" fmla="*/ 362260 w 490735"/>
                <a:gd name="connsiteY7" fmla="*/ 124031 h 149081"/>
                <a:gd name="connsiteX8" fmla="*/ 159060 w 490735"/>
                <a:gd name="connsiteY8" fmla="*/ 57356 h 149081"/>
                <a:gd name="connsiteX9" fmla="*/ 482910 w 490735"/>
                <a:gd name="connsiteY9" fmla="*/ 206 h 14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735" h="149081">
                  <a:moveTo>
                    <a:pt x="482910" y="206"/>
                  </a:moveTo>
                  <a:cubicBezTo>
                    <a:pt x="517306" y="-2969"/>
                    <a:pt x="431052" y="31427"/>
                    <a:pt x="365435" y="38306"/>
                  </a:cubicBezTo>
                  <a:cubicBezTo>
                    <a:pt x="299818" y="45185"/>
                    <a:pt x="93972" y="35131"/>
                    <a:pt x="89210" y="41481"/>
                  </a:cubicBezTo>
                  <a:cubicBezTo>
                    <a:pt x="84448" y="47831"/>
                    <a:pt x="305639" y="65823"/>
                    <a:pt x="336860" y="76406"/>
                  </a:cubicBezTo>
                  <a:cubicBezTo>
                    <a:pt x="368081" y="86989"/>
                    <a:pt x="282885" y="93339"/>
                    <a:pt x="276535" y="104981"/>
                  </a:cubicBezTo>
                  <a:cubicBezTo>
                    <a:pt x="270185" y="116623"/>
                    <a:pt x="344798" y="139906"/>
                    <a:pt x="298760" y="146256"/>
                  </a:cubicBezTo>
                  <a:cubicBezTo>
                    <a:pt x="252722" y="152606"/>
                    <a:pt x="-10273" y="146785"/>
                    <a:pt x="310" y="143081"/>
                  </a:cubicBezTo>
                  <a:cubicBezTo>
                    <a:pt x="10893" y="139377"/>
                    <a:pt x="335802" y="138318"/>
                    <a:pt x="362260" y="124031"/>
                  </a:cubicBezTo>
                  <a:cubicBezTo>
                    <a:pt x="388718" y="109744"/>
                    <a:pt x="142656" y="73231"/>
                    <a:pt x="159060" y="57356"/>
                  </a:cubicBezTo>
                  <a:cubicBezTo>
                    <a:pt x="175464" y="41481"/>
                    <a:pt x="448514" y="3381"/>
                    <a:pt x="482910" y="2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 670">
              <a:extLst>
                <a:ext uri="{FF2B5EF4-FFF2-40B4-BE49-F238E27FC236}">
                  <a16:creationId xmlns:a16="http://schemas.microsoft.com/office/drawing/2014/main" id="{B17CDE1E-8269-5626-E084-4270A0EDEE21}"/>
                </a:ext>
              </a:extLst>
            </p:cNvPr>
            <p:cNvSpPr/>
            <p:nvPr/>
          </p:nvSpPr>
          <p:spPr>
            <a:xfrm>
              <a:off x="7486650" y="5365676"/>
              <a:ext cx="387584" cy="175492"/>
            </a:xfrm>
            <a:custGeom>
              <a:avLst/>
              <a:gdLst>
                <a:gd name="connsiteX0" fmla="*/ 368300 w 387584"/>
                <a:gd name="connsiteY0" fmla="*/ 74 h 175492"/>
                <a:gd name="connsiteX1" fmla="*/ 304800 w 387584"/>
                <a:gd name="connsiteY1" fmla="*/ 85799 h 175492"/>
                <a:gd name="connsiteX2" fmla="*/ 327025 w 387584"/>
                <a:gd name="connsiteY2" fmla="*/ 120724 h 175492"/>
                <a:gd name="connsiteX3" fmla="*/ 177800 w 387584"/>
                <a:gd name="connsiteY3" fmla="*/ 123899 h 175492"/>
                <a:gd name="connsiteX4" fmla="*/ 355600 w 387584"/>
                <a:gd name="connsiteY4" fmla="*/ 136599 h 175492"/>
                <a:gd name="connsiteX5" fmla="*/ 79375 w 387584"/>
                <a:gd name="connsiteY5" fmla="*/ 171524 h 175492"/>
                <a:gd name="connsiteX6" fmla="*/ 0 w 387584"/>
                <a:gd name="connsiteY6" fmla="*/ 174699 h 175492"/>
                <a:gd name="connsiteX7" fmla="*/ 374650 w 387584"/>
                <a:gd name="connsiteY7" fmla="*/ 155649 h 175492"/>
                <a:gd name="connsiteX8" fmla="*/ 307975 w 387584"/>
                <a:gd name="connsiteY8" fmla="*/ 101674 h 175492"/>
                <a:gd name="connsiteX9" fmla="*/ 368300 w 387584"/>
                <a:gd name="connsiteY9" fmla="*/ 74 h 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584" h="175492">
                  <a:moveTo>
                    <a:pt x="368300" y="74"/>
                  </a:moveTo>
                  <a:cubicBezTo>
                    <a:pt x="367771" y="-2572"/>
                    <a:pt x="311679" y="65691"/>
                    <a:pt x="304800" y="85799"/>
                  </a:cubicBezTo>
                  <a:cubicBezTo>
                    <a:pt x="297921" y="105907"/>
                    <a:pt x="348192" y="114374"/>
                    <a:pt x="327025" y="120724"/>
                  </a:cubicBezTo>
                  <a:cubicBezTo>
                    <a:pt x="305858" y="127074"/>
                    <a:pt x="173038" y="121253"/>
                    <a:pt x="177800" y="123899"/>
                  </a:cubicBezTo>
                  <a:cubicBezTo>
                    <a:pt x="182562" y="126545"/>
                    <a:pt x="372004" y="128662"/>
                    <a:pt x="355600" y="136599"/>
                  </a:cubicBezTo>
                  <a:cubicBezTo>
                    <a:pt x="339196" y="144537"/>
                    <a:pt x="138642" y="165174"/>
                    <a:pt x="79375" y="171524"/>
                  </a:cubicBezTo>
                  <a:cubicBezTo>
                    <a:pt x="20108" y="177874"/>
                    <a:pt x="0" y="174699"/>
                    <a:pt x="0" y="174699"/>
                  </a:cubicBezTo>
                  <a:cubicBezTo>
                    <a:pt x="49212" y="172053"/>
                    <a:pt x="323321" y="167820"/>
                    <a:pt x="374650" y="155649"/>
                  </a:cubicBezTo>
                  <a:cubicBezTo>
                    <a:pt x="425979" y="143478"/>
                    <a:pt x="307975" y="126016"/>
                    <a:pt x="307975" y="101674"/>
                  </a:cubicBezTo>
                  <a:cubicBezTo>
                    <a:pt x="307975" y="77332"/>
                    <a:pt x="368829" y="2720"/>
                    <a:pt x="368300" y="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 671">
              <a:extLst>
                <a:ext uri="{FF2B5EF4-FFF2-40B4-BE49-F238E27FC236}">
                  <a16:creationId xmlns:a16="http://schemas.microsoft.com/office/drawing/2014/main" id="{1C43FA81-37FD-248D-8D05-5E3E23019D73}"/>
                </a:ext>
              </a:extLst>
            </p:cNvPr>
            <p:cNvSpPr/>
            <p:nvPr/>
          </p:nvSpPr>
          <p:spPr>
            <a:xfrm>
              <a:off x="7366000" y="5494891"/>
              <a:ext cx="475115" cy="257973"/>
            </a:xfrm>
            <a:custGeom>
              <a:avLst/>
              <a:gdLst>
                <a:gd name="connsiteX0" fmla="*/ 460375 w 475115"/>
                <a:gd name="connsiteY0" fmla="*/ 1034 h 257973"/>
                <a:gd name="connsiteX1" fmla="*/ 454025 w 475115"/>
                <a:gd name="connsiteY1" fmla="*/ 86759 h 257973"/>
                <a:gd name="connsiteX2" fmla="*/ 463550 w 475115"/>
                <a:gd name="connsiteY2" fmla="*/ 137559 h 257973"/>
                <a:gd name="connsiteX3" fmla="*/ 444500 w 475115"/>
                <a:gd name="connsiteY3" fmla="*/ 169309 h 257973"/>
                <a:gd name="connsiteX4" fmla="*/ 469900 w 475115"/>
                <a:gd name="connsiteY4" fmla="*/ 251859 h 257973"/>
                <a:gd name="connsiteX5" fmla="*/ 323850 w 475115"/>
                <a:gd name="connsiteY5" fmla="*/ 251859 h 257973"/>
                <a:gd name="connsiteX6" fmla="*/ 0 w 475115"/>
                <a:gd name="connsiteY6" fmla="*/ 248684 h 257973"/>
                <a:gd name="connsiteX7" fmla="*/ 377825 w 475115"/>
                <a:gd name="connsiteY7" fmla="*/ 248684 h 257973"/>
                <a:gd name="connsiteX8" fmla="*/ 168275 w 475115"/>
                <a:gd name="connsiteY8" fmla="*/ 245509 h 257973"/>
                <a:gd name="connsiteX9" fmla="*/ 457200 w 475115"/>
                <a:gd name="connsiteY9" fmla="*/ 229634 h 257973"/>
                <a:gd name="connsiteX10" fmla="*/ 431800 w 475115"/>
                <a:gd name="connsiteY10" fmla="*/ 175659 h 257973"/>
                <a:gd name="connsiteX11" fmla="*/ 422275 w 475115"/>
                <a:gd name="connsiteY11" fmla="*/ 150259 h 257973"/>
                <a:gd name="connsiteX12" fmla="*/ 460375 w 475115"/>
                <a:gd name="connsiteY12" fmla="*/ 1034 h 2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115" h="257973">
                  <a:moveTo>
                    <a:pt x="460375" y="1034"/>
                  </a:moveTo>
                  <a:cubicBezTo>
                    <a:pt x="465667" y="-9549"/>
                    <a:pt x="453496" y="64005"/>
                    <a:pt x="454025" y="86759"/>
                  </a:cubicBezTo>
                  <a:cubicBezTo>
                    <a:pt x="454554" y="109513"/>
                    <a:pt x="465137" y="123801"/>
                    <a:pt x="463550" y="137559"/>
                  </a:cubicBezTo>
                  <a:cubicBezTo>
                    <a:pt x="461963" y="151317"/>
                    <a:pt x="443442" y="150259"/>
                    <a:pt x="444500" y="169309"/>
                  </a:cubicBezTo>
                  <a:cubicBezTo>
                    <a:pt x="445558" y="188359"/>
                    <a:pt x="490008" y="238101"/>
                    <a:pt x="469900" y="251859"/>
                  </a:cubicBezTo>
                  <a:cubicBezTo>
                    <a:pt x="449792" y="265617"/>
                    <a:pt x="323850" y="251859"/>
                    <a:pt x="323850" y="251859"/>
                  </a:cubicBezTo>
                  <a:lnTo>
                    <a:pt x="0" y="248684"/>
                  </a:lnTo>
                  <a:cubicBezTo>
                    <a:pt x="8996" y="248155"/>
                    <a:pt x="377825" y="248684"/>
                    <a:pt x="377825" y="248684"/>
                  </a:cubicBezTo>
                  <a:cubicBezTo>
                    <a:pt x="405871" y="248155"/>
                    <a:pt x="155046" y="248684"/>
                    <a:pt x="168275" y="245509"/>
                  </a:cubicBezTo>
                  <a:cubicBezTo>
                    <a:pt x="181504" y="242334"/>
                    <a:pt x="413279" y="241276"/>
                    <a:pt x="457200" y="229634"/>
                  </a:cubicBezTo>
                  <a:cubicBezTo>
                    <a:pt x="501121" y="217992"/>
                    <a:pt x="437621" y="188888"/>
                    <a:pt x="431800" y="175659"/>
                  </a:cubicBezTo>
                  <a:cubicBezTo>
                    <a:pt x="425979" y="162430"/>
                    <a:pt x="417512" y="172484"/>
                    <a:pt x="422275" y="150259"/>
                  </a:cubicBezTo>
                  <a:cubicBezTo>
                    <a:pt x="427037" y="128034"/>
                    <a:pt x="455083" y="11617"/>
                    <a:pt x="460375" y="10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 672">
              <a:extLst>
                <a:ext uri="{FF2B5EF4-FFF2-40B4-BE49-F238E27FC236}">
                  <a16:creationId xmlns:a16="http://schemas.microsoft.com/office/drawing/2014/main" id="{2AD23EBF-311C-9221-0074-C17F2FCB9654}"/>
                </a:ext>
              </a:extLst>
            </p:cNvPr>
            <p:cNvSpPr/>
            <p:nvPr/>
          </p:nvSpPr>
          <p:spPr>
            <a:xfrm>
              <a:off x="7471322" y="5546602"/>
              <a:ext cx="320128" cy="100486"/>
            </a:xfrm>
            <a:custGeom>
              <a:avLst/>
              <a:gdLst>
                <a:gd name="connsiteX0" fmla="*/ 320128 w 320128"/>
                <a:gd name="connsiteY0" fmla="*/ 12823 h 100486"/>
                <a:gd name="connsiteX1" fmla="*/ 5803 w 320128"/>
                <a:gd name="connsiteY1" fmla="*/ 123 h 100486"/>
                <a:gd name="connsiteX2" fmla="*/ 110578 w 320128"/>
                <a:gd name="connsiteY2" fmla="*/ 22348 h 100486"/>
                <a:gd name="connsiteX3" fmla="*/ 40728 w 320128"/>
                <a:gd name="connsiteY3" fmla="*/ 60448 h 100486"/>
                <a:gd name="connsiteX4" fmla="*/ 113753 w 320128"/>
                <a:gd name="connsiteY4" fmla="*/ 76323 h 100486"/>
                <a:gd name="connsiteX5" fmla="*/ 148678 w 320128"/>
                <a:gd name="connsiteY5" fmla="*/ 98548 h 100486"/>
                <a:gd name="connsiteX6" fmla="*/ 72478 w 320128"/>
                <a:gd name="connsiteY6" fmla="*/ 22348 h 100486"/>
                <a:gd name="connsiteX7" fmla="*/ 47078 w 320128"/>
                <a:gd name="connsiteY7" fmla="*/ 123 h 100486"/>
                <a:gd name="connsiteX8" fmla="*/ 320128 w 320128"/>
                <a:gd name="connsiteY8" fmla="*/ 12823 h 10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128" h="100486">
                  <a:moveTo>
                    <a:pt x="320128" y="12823"/>
                  </a:moveTo>
                  <a:cubicBezTo>
                    <a:pt x="313249" y="12823"/>
                    <a:pt x="40728" y="-1465"/>
                    <a:pt x="5803" y="123"/>
                  </a:cubicBezTo>
                  <a:cubicBezTo>
                    <a:pt x="-29122" y="1711"/>
                    <a:pt x="104757" y="12294"/>
                    <a:pt x="110578" y="22348"/>
                  </a:cubicBezTo>
                  <a:cubicBezTo>
                    <a:pt x="116399" y="32402"/>
                    <a:pt x="40199" y="51452"/>
                    <a:pt x="40728" y="60448"/>
                  </a:cubicBezTo>
                  <a:cubicBezTo>
                    <a:pt x="41257" y="69444"/>
                    <a:pt x="95761" y="69973"/>
                    <a:pt x="113753" y="76323"/>
                  </a:cubicBezTo>
                  <a:cubicBezTo>
                    <a:pt x="131745" y="82673"/>
                    <a:pt x="155557" y="107544"/>
                    <a:pt x="148678" y="98548"/>
                  </a:cubicBezTo>
                  <a:cubicBezTo>
                    <a:pt x="141799" y="89552"/>
                    <a:pt x="89411" y="38752"/>
                    <a:pt x="72478" y="22348"/>
                  </a:cubicBezTo>
                  <a:cubicBezTo>
                    <a:pt x="55545" y="5944"/>
                    <a:pt x="6861" y="1711"/>
                    <a:pt x="47078" y="123"/>
                  </a:cubicBezTo>
                  <a:lnTo>
                    <a:pt x="320128" y="128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 673">
              <a:extLst>
                <a:ext uri="{FF2B5EF4-FFF2-40B4-BE49-F238E27FC236}">
                  <a16:creationId xmlns:a16="http://schemas.microsoft.com/office/drawing/2014/main" id="{D512F061-76B6-2143-7F83-113155A7DB95}"/>
                </a:ext>
              </a:extLst>
            </p:cNvPr>
            <p:cNvSpPr/>
            <p:nvPr/>
          </p:nvSpPr>
          <p:spPr>
            <a:xfrm>
              <a:off x="7444414" y="5565675"/>
              <a:ext cx="332180" cy="148991"/>
            </a:xfrm>
            <a:custGeom>
              <a:avLst/>
              <a:gdLst>
                <a:gd name="connsiteX0" fmla="*/ 248611 w 332180"/>
                <a:gd name="connsiteY0" fmla="*/ 100 h 148991"/>
                <a:gd name="connsiteX1" fmla="*/ 315286 w 332180"/>
                <a:gd name="connsiteY1" fmla="*/ 63600 h 148991"/>
                <a:gd name="connsiteX2" fmla="*/ 327986 w 332180"/>
                <a:gd name="connsiteY2" fmla="*/ 95350 h 148991"/>
                <a:gd name="connsiteX3" fmla="*/ 254961 w 332180"/>
                <a:gd name="connsiteY3" fmla="*/ 120750 h 148991"/>
                <a:gd name="connsiteX4" fmla="*/ 112086 w 332180"/>
                <a:gd name="connsiteY4" fmla="*/ 139800 h 148991"/>
                <a:gd name="connsiteX5" fmla="*/ 961 w 332180"/>
                <a:gd name="connsiteY5" fmla="*/ 95350 h 148991"/>
                <a:gd name="connsiteX6" fmla="*/ 175586 w 332180"/>
                <a:gd name="connsiteY6" fmla="*/ 136625 h 148991"/>
                <a:gd name="connsiteX7" fmla="*/ 293061 w 332180"/>
                <a:gd name="connsiteY7" fmla="*/ 146150 h 148991"/>
                <a:gd name="connsiteX8" fmla="*/ 270836 w 332180"/>
                <a:gd name="connsiteY8" fmla="*/ 92175 h 148991"/>
                <a:gd name="connsiteX9" fmla="*/ 315286 w 332180"/>
                <a:gd name="connsiteY9" fmla="*/ 79475 h 148991"/>
                <a:gd name="connsiteX10" fmla="*/ 248611 w 332180"/>
                <a:gd name="connsiteY10" fmla="*/ 100 h 1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180" h="148991">
                  <a:moveTo>
                    <a:pt x="248611" y="100"/>
                  </a:moveTo>
                  <a:cubicBezTo>
                    <a:pt x="248611" y="-2546"/>
                    <a:pt x="302057" y="47725"/>
                    <a:pt x="315286" y="63600"/>
                  </a:cubicBezTo>
                  <a:cubicBezTo>
                    <a:pt x="328515" y="79475"/>
                    <a:pt x="338040" y="85825"/>
                    <a:pt x="327986" y="95350"/>
                  </a:cubicBezTo>
                  <a:cubicBezTo>
                    <a:pt x="317932" y="104875"/>
                    <a:pt x="290944" y="113342"/>
                    <a:pt x="254961" y="120750"/>
                  </a:cubicBezTo>
                  <a:cubicBezTo>
                    <a:pt x="218978" y="128158"/>
                    <a:pt x="154419" y="144033"/>
                    <a:pt x="112086" y="139800"/>
                  </a:cubicBezTo>
                  <a:cubicBezTo>
                    <a:pt x="69753" y="135567"/>
                    <a:pt x="-9622" y="95879"/>
                    <a:pt x="961" y="95350"/>
                  </a:cubicBezTo>
                  <a:cubicBezTo>
                    <a:pt x="11544" y="94821"/>
                    <a:pt x="126903" y="128158"/>
                    <a:pt x="175586" y="136625"/>
                  </a:cubicBezTo>
                  <a:cubicBezTo>
                    <a:pt x="224269" y="145092"/>
                    <a:pt x="277186" y="153558"/>
                    <a:pt x="293061" y="146150"/>
                  </a:cubicBezTo>
                  <a:cubicBezTo>
                    <a:pt x="308936" y="138742"/>
                    <a:pt x="267132" y="103287"/>
                    <a:pt x="270836" y="92175"/>
                  </a:cubicBezTo>
                  <a:cubicBezTo>
                    <a:pt x="274540" y="81063"/>
                    <a:pt x="315815" y="91646"/>
                    <a:pt x="315286" y="79475"/>
                  </a:cubicBezTo>
                  <a:cubicBezTo>
                    <a:pt x="314757" y="67304"/>
                    <a:pt x="248611" y="2746"/>
                    <a:pt x="248611" y="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 674">
              <a:extLst>
                <a:ext uri="{FF2B5EF4-FFF2-40B4-BE49-F238E27FC236}">
                  <a16:creationId xmlns:a16="http://schemas.microsoft.com/office/drawing/2014/main" id="{0730742B-BEB4-6F40-F51A-2441AB93B052}"/>
                </a:ext>
              </a:extLst>
            </p:cNvPr>
            <p:cNvSpPr/>
            <p:nvPr/>
          </p:nvSpPr>
          <p:spPr>
            <a:xfrm>
              <a:off x="7312433" y="5749236"/>
              <a:ext cx="526644" cy="19837"/>
            </a:xfrm>
            <a:custGeom>
              <a:avLst/>
              <a:gdLst>
                <a:gd name="connsiteX0" fmla="*/ 2767 w 526644"/>
                <a:gd name="connsiteY0" fmla="*/ 689 h 19837"/>
                <a:gd name="connsiteX1" fmla="*/ 377417 w 526644"/>
                <a:gd name="connsiteY1" fmla="*/ 3864 h 19837"/>
                <a:gd name="connsiteX2" fmla="*/ 526642 w 526644"/>
                <a:gd name="connsiteY2" fmla="*/ 689 h 19837"/>
                <a:gd name="connsiteX3" fmla="*/ 380592 w 526644"/>
                <a:gd name="connsiteY3" fmla="*/ 7039 h 19837"/>
                <a:gd name="connsiteX4" fmla="*/ 215492 w 526644"/>
                <a:gd name="connsiteY4" fmla="*/ 19739 h 19837"/>
                <a:gd name="connsiteX5" fmla="*/ 2767 w 526644"/>
                <a:gd name="connsiteY5" fmla="*/ 689 h 1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44" h="19837">
                  <a:moveTo>
                    <a:pt x="2767" y="689"/>
                  </a:moveTo>
                  <a:cubicBezTo>
                    <a:pt x="29755" y="-1957"/>
                    <a:pt x="290105" y="3864"/>
                    <a:pt x="377417" y="3864"/>
                  </a:cubicBezTo>
                  <a:cubicBezTo>
                    <a:pt x="464729" y="3864"/>
                    <a:pt x="526113" y="160"/>
                    <a:pt x="526642" y="689"/>
                  </a:cubicBezTo>
                  <a:cubicBezTo>
                    <a:pt x="527171" y="1218"/>
                    <a:pt x="432450" y="3864"/>
                    <a:pt x="380592" y="7039"/>
                  </a:cubicBezTo>
                  <a:cubicBezTo>
                    <a:pt x="328734" y="10214"/>
                    <a:pt x="277404" y="18152"/>
                    <a:pt x="215492" y="19739"/>
                  </a:cubicBezTo>
                  <a:cubicBezTo>
                    <a:pt x="153580" y="21326"/>
                    <a:pt x="-24221" y="3335"/>
                    <a:pt x="2767" y="6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 675">
              <a:extLst>
                <a:ext uri="{FF2B5EF4-FFF2-40B4-BE49-F238E27FC236}">
                  <a16:creationId xmlns:a16="http://schemas.microsoft.com/office/drawing/2014/main" id="{1AFF042F-E533-F81E-11D4-5F64FCE9BAF8}"/>
                </a:ext>
              </a:extLst>
            </p:cNvPr>
            <p:cNvSpPr/>
            <p:nvPr/>
          </p:nvSpPr>
          <p:spPr>
            <a:xfrm>
              <a:off x="7327900" y="5784850"/>
              <a:ext cx="320738" cy="3175"/>
            </a:xfrm>
            <a:custGeom>
              <a:avLst/>
              <a:gdLst>
                <a:gd name="connsiteX0" fmla="*/ 0 w 320738"/>
                <a:gd name="connsiteY0" fmla="*/ 3175 h 3175"/>
                <a:gd name="connsiteX1" fmla="*/ 320675 w 320738"/>
                <a:gd name="connsiteY1" fmla="*/ 0 h 3175"/>
                <a:gd name="connsiteX2" fmla="*/ 0 w 320738"/>
                <a:gd name="connsiteY2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38" h="3175">
                  <a:moveTo>
                    <a:pt x="0" y="3175"/>
                  </a:moveTo>
                  <a:lnTo>
                    <a:pt x="320675" y="0"/>
                  </a:lnTo>
                  <a:cubicBezTo>
                    <a:pt x="325967" y="2646"/>
                    <a:pt x="0" y="3175"/>
                    <a:pt x="0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 676">
              <a:extLst>
                <a:ext uri="{FF2B5EF4-FFF2-40B4-BE49-F238E27FC236}">
                  <a16:creationId xmlns:a16="http://schemas.microsoft.com/office/drawing/2014/main" id="{0BC9ADC3-491A-63A0-D569-0C37F5942295}"/>
                </a:ext>
              </a:extLst>
            </p:cNvPr>
            <p:cNvSpPr/>
            <p:nvPr/>
          </p:nvSpPr>
          <p:spPr>
            <a:xfrm>
              <a:off x="7594479" y="5743475"/>
              <a:ext cx="254465" cy="174792"/>
            </a:xfrm>
            <a:custGeom>
              <a:avLst/>
              <a:gdLst>
                <a:gd name="connsiteX0" fmla="*/ 254121 w 254465"/>
                <a:gd name="connsiteY0" fmla="*/ 100 h 174792"/>
                <a:gd name="connsiteX1" fmla="*/ 120771 w 254465"/>
                <a:gd name="connsiteY1" fmla="*/ 57250 h 174792"/>
                <a:gd name="connsiteX2" fmla="*/ 121 w 254465"/>
                <a:gd name="connsiteY2" fmla="*/ 57250 h 174792"/>
                <a:gd name="connsiteX3" fmla="*/ 142996 w 254465"/>
                <a:gd name="connsiteY3" fmla="*/ 69950 h 174792"/>
                <a:gd name="connsiteX4" fmla="*/ 171571 w 254465"/>
                <a:gd name="connsiteY4" fmla="*/ 111225 h 174792"/>
                <a:gd name="connsiteX5" fmla="*/ 158871 w 254465"/>
                <a:gd name="connsiteY5" fmla="*/ 174725 h 174792"/>
                <a:gd name="connsiteX6" fmla="*/ 190621 w 254465"/>
                <a:gd name="connsiteY6" fmla="*/ 98525 h 174792"/>
                <a:gd name="connsiteX7" fmla="*/ 247771 w 254465"/>
                <a:gd name="connsiteY7" fmla="*/ 152500 h 174792"/>
                <a:gd name="connsiteX8" fmla="*/ 177921 w 254465"/>
                <a:gd name="connsiteY8" fmla="*/ 92175 h 174792"/>
                <a:gd name="connsiteX9" fmla="*/ 79496 w 254465"/>
                <a:gd name="connsiteY9" fmla="*/ 73125 h 174792"/>
                <a:gd name="connsiteX10" fmla="*/ 254121 w 254465"/>
                <a:gd name="connsiteY10" fmla="*/ 100 h 17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465" h="174792">
                  <a:moveTo>
                    <a:pt x="254121" y="100"/>
                  </a:moveTo>
                  <a:cubicBezTo>
                    <a:pt x="261000" y="-2546"/>
                    <a:pt x="163104" y="47725"/>
                    <a:pt x="120771" y="57250"/>
                  </a:cubicBezTo>
                  <a:cubicBezTo>
                    <a:pt x="78438" y="66775"/>
                    <a:pt x="-3583" y="55133"/>
                    <a:pt x="121" y="57250"/>
                  </a:cubicBezTo>
                  <a:cubicBezTo>
                    <a:pt x="3825" y="59367"/>
                    <a:pt x="114421" y="60954"/>
                    <a:pt x="142996" y="69950"/>
                  </a:cubicBezTo>
                  <a:cubicBezTo>
                    <a:pt x="171571" y="78946"/>
                    <a:pt x="168925" y="93762"/>
                    <a:pt x="171571" y="111225"/>
                  </a:cubicBezTo>
                  <a:cubicBezTo>
                    <a:pt x="174217" y="128688"/>
                    <a:pt x="155696" y="176842"/>
                    <a:pt x="158871" y="174725"/>
                  </a:cubicBezTo>
                  <a:cubicBezTo>
                    <a:pt x="162046" y="172608"/>
                    <a:pt x="175804" y="102229"/>
                    <a:pt x="190621" y="98525"/>
                  </a:cubicBezTo>
                  <a:cubicBezTo>
                    <a:pt x="205438" y="94821"/>
                    <a:pt x="249888" y="153558"/>
                    <a:pt x="247771" y="152500"/>
                  </a:cubicBezTo>
                  <a:cubicBezTo>
                    <a:pt x="245654" y="151442"/>
                    <a:pt x="205967" y="105404"/>
                    <a:pt x="177921" y="92175"/>
                  </a:cubicBezTo>
                  <a:cubicBezTo>
                    <a:pt x="149875" y="78946"/>
                    <a:pt x="71029" y="87942"/>
                    <a:pt x="79496" y="73125"/>
                  </a:cubicBezTo>
                  <a:cubicBezTo>
                    <a:pt x="87963" y="58308"/>
                    <a:pt x="247242" y="2746"/>
                    <a:pt x="254121" y="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 677">
              <a:extLst>
                <a:ext uri="{FF2B5EF4-FFF2-40B4-BE49-F238E27FC236}">
                  <a16:creationId xmlns:a16="http://schemas.microsoft.com/office/drawing/2014/main" id="{B072C309-2323-3D5C-2CB5-0E4695D5B25F}"/>
                </a:ext>
              </a:extLst>
            </p:cNvPr>
            <p:cNvSpPr/>
            <p:nvPr/>
          </p:nvSpPr>
          <p:spPr>
            <a:xfrm>
              <a:off x="7112346" y="6022975"/>
              <a:ext cx="747202" cy="19215"/>
            </a:xfrm>
            <a:custGeom>
              <a:avLst/>
              <a:gdLst>
                <a:gd name="connsiteX0" fmla="*/ 21879 w 747202"/>
                <a:gd name="connsiteY0" fmla="*/ 12700 h 19215"/>
                <a:gd name="connsiteX1" fmla="*/ 739429 w 747202"/>
                <a:gd name="connsiteY1" fmla="*/ 19050 h 19215"/>
                <a:gd name="connsiteX2" fmla="*/ 421929 w 747202"/>
                <a:gd name="connsiteY2" fmla="*/ 6350 h 19215"/>
                <a:gd name="connsiteX3" fmla="*/ 206029 w 747202"/>
                <a:gd name="connsiteY3" fmla="*/ 0 h 19215"/>
                <a:gd name="connsiteX4" fmla="*/ 21879 w 747202"/>
                <a:gd name="connsiteY4" fmla="*/ 12700 h 1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202" h="19215">
                  <a:moveTo>
                    <a:pt x="21879" y="12700"/>
                  </a:moveTo>
                  <a:cubicBezTo>
                    <a:pt x="110779" y="15875"/>
                    <a:pt x="672754" y="20108"/>
                    <a:pt x="739429" y="19050"/>
                  </a:cubicBezTo>
                  <a:cubicBezTo>
                    <a:pt x="806104" y="17992"/>
                    <a:pt x="421929" y="6350"/>
                    <a:pt x="421929" y="6350"/>
                  </a:cubicBezTo>
                  <a:cubicBezTo>
                    <a:pt x="333029" y="3175"/>
                    <a:pt x="272704" y="0"/>
                    <a:pt x="206029" y="0"/>
                  </a:cubicBezTo>
                  <a:cubicBezTo>
                    <a:pt x="139354" y="0"/>
                    <a:pt x="-67021" y="9525"/>
                    <a:pt x="21879" y="12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 678">
              <a:extLst>
                <a:ext uri="{FF2B5EF4-FFF2-40B4-BE49-F238E27FC236}">
                  <a16:creationId xmlns:a16="http://schemas.microsoft.com/office/drawing/2014/main" id="{3F4B544D-F711-7DBF-BB13-FBC158A17B85}"/>
                </a:ext>
              </a:extLst>
            </p:cNvPr>
            <p:cNvSpPr/>
            <p:nvPr/>
          </p:nvSpPr>
          <p:spPr>
            <a:xfrm>
              <a:off x="7389109" y="5926491"/>
              <a:ext cx="211859" cy="42629"/>
            </a:xfrm>
            <a:custGeom>
              <a:avLst/>
              <a:gdLst>
                <a:gd name="connsiteX0" fmla="*/ 211841 w 211859"/>
                <a:gd name="connsiteY0" fmla="*/ 17109 h 42629"/>
                <a:gd name="connsiteX1" fmla="*/ 5466 w 211859"/>
                <a:gd name="connsiteY1" fmla="*/ 13934 h 42629"/>
                <a:gd name="connsiteX2" fmla="*/ 56266 w 211859"/>
                <a:gd name="connsiteY2" fmla="*/ 42509 h 42629"/>
                <a:gd name="connsiteX3" fmla="*/ 18166 w 211859"/>
                <a:gd name="connsiteY3" fmla="*/ 1234 h 42629"/>
                <a:gd name="connsiteX4" fmla="*/ 211841 w 211859"/>
                <a:gd name="connsiteY4" fmla="*/ 17109 h 4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59" h="42629">
                  <a:moveTo>
                    <a:pt x="211841" y="17109"/>
                  </a:moveTo>
                  <a:cubicBezTo>
                    <a:pt x="209724" y="19226"/>
                    <a:pt x="31395" y="9701"/>
                    <a:pt x="5466" y="13934"/>
                  </a:cubicBezTo>
                  <a:cubicBezTo>
                    <a:pt x="-20463" y="18167"/>
                    <a:pt x="54149" y="44626"/>
                    <a:pt x="56266" y="42509"/>
                  </a:cubicBezTo>
                  <a:cubicBezTo>
                    <a:pt x="58383" y="40392"/>
                    <a:pt x="-1413" y="7584"/>
                    <a:pt x="18166" y="1234"/>
                  </a:cubicBezTo>
                  <a:cubicBezTo>
                    <a:pt x="37745" y="-5116"/>
                    <a:pt x="213958" y="14992"/>
                    <a:pt x="211841" y="171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 679">
              <a:extLst>
                <a:ext uri="{FF2B5EF4-FFF2-40B4-BE49-F238E27FC236}">
                  <a16:creationId xmlns:a16="http://schemas.microsoft.com/office/drawing/2014/main" id="{83AECDCA-1DAA-2598-6D4B-5F5F7E61083E}"/>
                </a:ext>
              </a:extLst>
            </p:cNvPr>
            <p:cNvSpPr/>
            <p:nvPr/>
          </p:nvSpPr>
          <p:spPr>
            <a:xfrm>
              <a:off x="7258045" y="5952905"/>
              <a:ext cx="588673" cy="104452"/>
            </a:xfrm>
            <a:custGeom>
              <a:avLst/>
              <a:gdLst>
                <a:gd name="connsiteX0" fmla="*/ 5 w 588673"/>
                <a:gd name="connsiteY0" fmla="*/ 31970 h 104452"/>
                <a:gd name="connsiteX1" fmla="*/ 241305 w 588673"/>
                <a:gd name="connsiteY1" fmla="*/ 57370 h 104452"/>
                <a:gd name="connsiteX2" fmla="*/ 276230 w 588673"/>
                <a:gd name="connsiteY2" fmla="*/ 35145 h 104452"/>
                <a:gd name="connsiteX3" fmla="*/ 381005 w 588673"/>
                <a:gd name="connsiteY3" fmla="*/ 51020 h 104452"/>
                <a:gd name="connsiteX4" fmla="*/ 444505 w 588673"/>
                <a:gd name="connsiteY4" fmla="*/ 220 h 104452"/>
                <a:gd name="connsiteX5" fmla="*/ 533405 w 588673"/>
                <a:gd name="connsiteY5" fmla="*/ 35145 h 104452"/>
                <a:gd name="connsiteX6" fmla="*/ 587380 w 588673"/>
                <a:gd name="connsiteY6" fmla="*/ 95470 h 104452"/>
                <a:gd name="connsiteX7" fmla="*/ 565155 w 588673"/>
                <a:gd name="connsiteY7" fmla="*/ 95470 h 104452"/>
                <a:gd name="connsiteX8" fmla="*/ 492130 w 588673"/>
                <a:gd name="connsiteY8" fmla="*/ 12920 h 104452"/>
                <a:gd name="connsiteX9" fmla="*/ 234955 w 588673"/>
                <a:gd name="connsiteY9" fmla="*/ 82770 h 104452"/>
                <a:gd name="connsiteX10" fmla="*/ 5 w 588673"/>
                <a:gd name="connsiteY10" fmla="*/ 31970 h 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3" h="104452">
                  <a:moveTo>
                    <a:pt x="5" y="31970"/>
                  </a:moveTo>
                  <a:cubicBezTo>
                    <a:pt x="1063" y="27737"/>
                    <a:pt x="195268" y="56841"/>
                    <a:pt x="241305" y="57370"/>
                  </a:cubicBezTo>
                  <a:cubicBezTo>
                    <a:pt x="287342" y="57899"/>
                    <a:pt x="252947" y="36203"/>
                    <a:pt x="276230" y="35145"/>
                  </a:cubicBezTo>
                  <a:cubicBezTo>
                    <a:pt x="299513" y="34087"/>
                    <a:pt x="352959" y="56841"/>
                    <a:pt x="381005" y="51020"/>
                  </a:cubicBezTo>
                  <a:cubicBezTo>
                    <a:pt x="409051" y="45199"/>
                    <a:pt x="419105" y="2866"/>
                    <a:pt x="444505" y="220"/>
                  </a:cubicBezTo>
                  <a:cubicBezTo>
                    <a:pt x="469905" y="-2426"/>
                    <a:pt x="509593" y="19270"/>
                    <a:pt x="533405" y="35145"/>
                  </a:cubicBezTo>
                  <a:cubicBezTo>
                    <a:pt x="557218" y="51020"/>
                    <a:pt x="582088" y="85416"/>
                    <a:pt x="587380" y="95470"/>
                  </a:cubicBezTo>
                  <a:cubicBezTo>
                    <a:pt x="592672" y="105524"/>
                    <a:pt x="581030" y="109228"/>
                    <a:pt x="565155" y="95470"/>
                  </a:cubicBezTo>
                  <a:cubicBezTo>
                    <a:pt x="549280" y="81712"/>
                    <a:pt x="547163" y="15037"/>
                    <a:pt x="492130" y="12920"/>
                  </a:cubicBezTo>
                  <a:cubicBezTo>
                    <a:pt x="437097" y="10803"/>
                    <a:pt x="317505" y="77478"/>
                    <a:pt x="234955" y="82770"/>
                  </a:cubicBezTo>
                  <a:cubicBezTo>
                    <a:pt x="152405" y="88062"/>
                    <a:pt x="-1053" y="36203"/>
                    <a:pt x="5" y="319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 680">
              <a:extLst>
                <a:ext uri="{FF2B5EF4-FFF2-40B4-BE49-F238E27FC236}">
                  <a16:creationId xmlns:a16="http://schemas.microsoft.com/office/drawing/2014/main" id="{F67E8BFF-41EA-50A3-4233-2C0AA925DD80}"/>
                </a:ext>
              </a:extLst>
            </p:cNvPr>
            <p:cNvSpPr/>
            <p:nvPr/>
          </p:nvSpPr>
          <p:spPr>
            <a:xfrm>
              <a:off x="7759461" y="5685850"/>
              <a:ext cx="174854" cy="681368"/>
            </a:xfrm>
            <a:custGeom>
              <a:avLst/>
              <a:gdLst>
                <a:gd name="connsiteX0" fmla="*/ 239 w 174854"/>
                <a:gd name="connsiteY0" fmla="*/ 575 h 681368"/>
                <a:gd name="connsiteX1" fmla="*/ 73264 w 174854"/>
                <a:gd name="connsiteY1" fmla="*/ 83125 h 681368"/>
                <a:gd name="connsiteX2" fmla="*/ 60564 w 174854"/>
                <a:gd name="connsiteY2" fmla="*/ 143450 h 681368"/>
                <a:gd name="connsiteX3" fmla="*/ 168514 w 174854"/>
                <a:gd name="connsiteY3" fmla="*/ 102175 h 681368"/>
                <a:gd name="connsiteX4" fmla="*/ 162164 w 174854"/>
                <a:gd name="connsiteY4" fmla="*/ 140275 h 681368"/>
                <a:gd name="connsiteX5" fmla="*/ 162164 w 174854"/>
                <a:gd name="connsiteY5" fmla="*/ 308550 h 681368"/>
                <a:gd name="connsiteX6" fmla="*/ 162164 w 174854"/>
                <a:gd name="connsiteY6" fmla="*/ 676850 h 681368"/>
                <a:gd name="connsiteX7" fmla="*/ 133589 w 174854"/>
                <a:gd name="connsiteY7" fmla="*/ 514925 h 681368"/>
                <a:gd name="connsiteX8" fmla="*/ 127239 w 174854"/>
                <a:gd name="connsiteY8" fmla="*/ 533975 h 681368"/>
                <a:gd name="connsiteX9" fmla="*/ 130414 w 174854"/>
                <a:gd name="connsiteY9" fmla="*/ 400625 h 681368"/>
                <a:gd name="connsiteX10" fmla="*/ 127239 w 174854"/>
                <a:gd name="connsiteY10" fmla="*/ 197425 h 681368"/>
                <a:gd name="connsiteX11" fmla="*/ 146289 w 174854"/>
                <a:gd name="connsiteY11" fmla="*/ 384750 h 681368"/>
                <a:gd name="connsiteX12" fmla="*/ 143114 w 174854"/>
                <a:gd name="connsiteY12" fmla="*/ 137100 h 681368"/>
                <a:gd name="connsiteX13" fmla="*/ 101839 w 174854"/>
                <a:gd name="connsiteY13" fmla="*/ 127575 h 681368"/>
                <a:gd name="connsiteX14" fmla="*/ 239 w 174854"/>
                <a:gd name="connsiteY14" fmla="*/ 575 h 68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854" h="681368">
                  <a:moveTo>
                    <a:pt x="239" y="575"/>
                  </a:moveTo>
                  <a:cubicBezTo>
                    <a:pt x="-4524" y="-6833"/>
                    <a:pt x="63210" y="59313"/>
                    <a:pt x="73264" y="83125"/>
                  </a:cubicBezTo>
                  <a:cubicBezTo>
                    <a:pt x="83318" y="106937"/>
                    <a:pt x="44689" y="140275"/>
                    <a:pt x="60564" y="143450"/>
                  </a:cubicBezTo>
                  <a:cubicBezTo>
                    <a:pt x="76439" y="146625"/>
                    <a:pt x="151581" y="102704"/>
                    <a:pt x="168514" y="102175"/>
                  </a:cubicBezTo>
                  <a:cubicBezTo>
                    <a:pt x="185447" y="101646"/>
                    <a:pt x="163222" y="105879"/>
                    <a:pt x="162164" y="140275"/>
                  </a:cubicBezTo>
                  <a:cubicBezTo>
                    <a:pt x="161106" y="174671"/>
                    <a:pt x="162164" y="308550"/>
                    <a:pt x="162164" y="308550"/>
                  </a:cubicBezTo>
                  <a:cubicBezTo>
                    <a:pt x="162164" y="397979"/>
                    <a:pt x="166926" y="642454"/>
                    <a:pt x="162164" y="676850"/>
                  </a:cubicBezTo>
                  <a:cubicBezTo>
                    <a:pt x="157402" y="711246"/>
                    <a:pt x="139410" y="538738"/>
                    <a:pt x="133589" y="514925"/>
                  </a:cubicBezTo>
                  <a:cubicBezTo>
                    <a:pt x="127768" y="491112"/>
                    <a:pt x="127768" y="553025"/>
                    <a:pt x="127239" y="533975"/>
                  </a:cubicBezTo>
                  <a:cubicBezTo>
                    <a:pt x="126710" y="514925"/>
                    <a:pt x="130414" y="456717"/>
                    <a:pt x="130414" y="400625"/>
                  </a:cubicBezTo>
                  <a:cubicBezTo>
                    <a:pt x="130414" y="344533"/>
                    <a:pt x="124593" y="200071"/>
                    <a:pt x="127239" y="197425"/>
                  </a:cubicBezTo>
                  <a:cubicBezTo>
                    <a:pt x="129885" y="194779"/>
                    <a:pt x="143643" y="394804"/>
                    <a:pt x="146289" y="384750"/>
                  </a:cubicBezTo>
                  <a:cubicBezTo>
                    <a:pt x="148935" y="374696"/>
                    <a:pt x="150522" y="179962"/>
                    <a:pt x="143114" y="137100"/>
                  </a:cubicBezTo>
                  <a:cubicBezTo>
                    <a:pt x="135706" y="94238"/>
                    <a:pt x="124593" y="149271"/>
                    <a:pt x="101839" y="127575"/>
                  </a:cubicBezTo>
                  <a:cubicBezTo>
                    <a:pt x="79085" y="105879"/>
                    <a:pt x="5002" y="7983"/>
                    <a:pt x="239" y="5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 681">
              <a:extLst>
                <a:ext uri="{FF2B5EF4-FFF2-40B4-BE49-F238E27FC236}">
                  <a16:creationId xmlns:a16="http://schemas.microsoft.com/office/drawing/2014/main" id="{BEDBF719-2BE3-8FA8-66F7-305D7E14DA73}"/>
                </a:ext>
              </a:extLst>
            </p:cNvPr>
            <p:cNvSpPr/>
            <p:nvPr/>
          </p:nvSpPr>
          <p:spPr>
            <a:xfrm>
              <a:off x="6992226" y="6045125"/>
              <a:ext cx="854411" cy="58636"/>
            </a:xfrm>
            <a:custGeom>
              <a:avLst/>
              <a:gdLst>
                <a:gd name="connsiteX0" fmla="*/ 5474 w 854411"/>
                <a:gd name="connsiteY0" fmla="*/ 57225 h 58636"/>
                <a:gd name="connsiteX1" fmla="*/ 688099 w 854411"/>
                <a:gd name="connsiteY1" fmla="*/ 57225 h 58636"/>
                <a:gd name="connsiteX2" fmla="*/ 688099 w 854411"/>
                <a:gd name="connsiteY2" fmla="*/ 41350 h 58636"/>
                <a:gd name="connsiteX3" fmla="*/ 783349 w 854411"/>
                <a:gd name="connsiteY3" fmla="*/ 41350 h 58636"/>
                <a:gd name="connsiteX4" fmla="*/ 843674 w 854411"/>
                <a:gd name="connsiteY4" fmla="*/ 75 h 58636"/>
                <a:gd name="connsiteX5" fmla="*/ 805574 w 854411"/>
                <a:gd name="connsiteY5" fmla="*/ 31825 h 58636"/>
                <a:gd name="connsiteX6" fmla="*/ 389649 w 854411"/>
                <a:gd name="connsiteY6" fmla="*/ 57225 h 58636"/>
                <a:gd name="connsiteX7" fmla="*/ 5474 w 854411"/>
                <a:gd name="connsiteY7" fmla="*/ 57225 h 5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411" h="58636">
                  <a:moveTo>
                    <a:pt x="5474" y="57225"/>
                  </a:moveTo>
                  <a:lnTo>
                    <a:pt x="688099" y="57225"/>
                  </a:lnTo>
                  <a:cubicBezTo>
                    <a:pt x="801870" y="54579"/>
                    <a:pt x="672224" y="43996"/>
                    <a:pt x="688099" y="41350"/>
                  </a:cubicBezTo>
                  <a:cubicBezTo>
                    <a:pt x="703974" y="38704"/>
                    <a:pt x="757420" y="48229"/>
                    <a:pt x="783349" y="41350"/>
                  </a:cubicBezTo>
                  <a:cubicBezTo>
                    <a:pt x="809278" y="34471"/>
                    <a:pt x="839970" y="1662"/>
                    <a:pt x="843674" y="75"/>
                  </a:cubicBezTo>
                  <a:cubicBezTo>
                    <a:pt x="847378" y="-1512"/>
                    <a:pt x="881245" y="22300"/>
                    <a:pt x="805574" y="31825"/>
                  </a:cubicBezTo>
                  <a:cubicBezTo>
                    <a:pt x="729903" y="41350"/>
                    <a:pt x="521411" y="54050"/>
                    <a:pt x="389649" y="57225"/>
                  </a:cubicBezTo>
                  <a:cubicBezTo>
                    <a:pt x="257887" y="60400"/>
                    <a:pt x="-44268" y="57225"/>
                    <a:pt x="5474" y="572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 682">
              <a:extLst>
                <a:ext uri="{FF2B5EF4-FFF2-40B4-BE49-F238E27FC236}">
                  <a16:creationId xmlns:a16="http://schemas.microsoft.com/office/drawing/2014/main" id="{32C07914-2FF7-607D-6D85-3DAA85C9D1DF}"/>
                </a:ext>
              </a:extLst>
            </p:cNvPr>
            <p:cNvSpPr/>
            <p:nvPr/>
          </p:nvSpPr>
          <p:spPr>
            <a:xfrm>
              <a:off x="6931025" y="6028220"/>
              <a:ext cx="956567" cy="102705"/>
            </a:xfrm>
            <a:custGeom>
              <a:avLst/>
              <a:gdLst>
                <a:gd name="connsiteX0" fmla="*/ 0 w 956567"/>
                <a:gd name="connsiteY0" fmla="*/ 96355 h 102705"/>
                <a:gd name="connsiteX1" fmla="*/ 822325 w 956567"/>
                <a:gd name="connsiteY1" fmla="*/ 102705 h 102705"/>
                <a:gd name="connsiteX2" fmla="*/ 733425 w 956567"/>
                <a:gd name="connsiteY2" fmla="*/ 96355 h 102705"/>
                <a:gd name="connsiteX3" fmla="*/ 863600 w 956567"/>
                <a:gd name="connsiteY3" fmla="*/ 83655 h 102705"/>
                <a:gd name="connsiteX4" fmla="*/ 955675 w 956567"/>
                <a:gd name="connsiteY4" fmla="*/ 1105 h 102705"/>
                <a:gd name="connsiteX5" fmla="*/ 895350 w 956567"/>
                <a:gd name="connsiteY5" fmla="*/ 39205 h 102705"/>
                <a:gd name="connsiteX6" fmla="*/ 669925 w 956567"/>
                <a:gd name="connsiteY6" fmla="*/ 83655 h 102705"/>
                <a:gd name="connsiteX7" fmla="*/ 177800 w 956567"/>
                <a:gd name="connsiteY7" fmla="*/ 93180 h 102705"/>
                <a:gd name="connsiteX8" fmla="*/ 288925 w 956567"/>
                <a:gd name="connsiteY8" fmla="*/ 96355 h 102705"/>
                <a:gd name="connsiteX9" fmla="*/ 0 w 956567"/>
                <a:gd name="connsiteY9" fmla="*/ 96355 h 10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6567" h="102705">
                  <a:moveTo>
                    <a:pt x="0" y="96355"/>
                  </a:moveTo>
                  <a:lnTo>
                    <a:pt x="822325" y="102705"/>
                  </a:lnTo>
                  <a:cubicBezTo>
                    <a:pt x="944562" y="102705"/>
                    <a:pt x="726546" y="99530"/>
                    <a:pt x="733425" y="96355"/>
                  </a:cubicBezTo>
                  <a:cubicBezTo>
                    <a:pt x="740304" y="93180"/>
                    <a:pt x="826558" y="99530"/>
                    <a:pt x="863600" y="83655"/>
                  </a:cubicBezTo>
                  <a:cubicBezTo>
                    <a:pt x="900642" y="67780"/>
                    <a:pt x="950383" y="8513"/>
                    <a:pt x="955675" y="1105"/>
                  </a:cubicBezTo>
                  <a:cubicBezTo>
                    <a:pt x="960967" y="-6303"/>
                    <a:pt x="942975" y="25447"/>
                    <a:pt x="895350" y="39205"/>
                  </a:cubicBezTo>
                  <a:cubicBezTo>
                    <a:pt x="847725" y="52963"/>
                    <a:pt x="789517" y="74659"/>
                    <a:pt x="669925" y="83655"/>
                  </a:cubicBezTo>
                  <a:cubicBezTo>
                    <a:pt x="550333" y="92651"/>
                    <a:pt x="241300" y="91063"/>
                    <a:pt x="177800" y="93180"/>
                  </a:cubicBezTo>
                  <a:lnTo>
                    <a:pt x="288925" y="96355"/>
                  </a:lnTo>
                  <a:lnTo>
                    <a:pt x="0" y="963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 683">
              <a:extLst>
                <a:ext uri="{FF2B5EF4-FFF2-40B4-BE49-F238E27FC236}">
                  <a16:creationId xmlns:a16="http://schemas.microsoft.com/office/drawing/2014/main" id="{37E411C9-2451-71C4-6CC9-56938692D97A}"/>
                </a:ext>
              </a:extLst>
            </p:cNvPr>
            <p:cNvSpPr/>
            <p:nvPr/>
          </p:nvSpPr>
          <p:spPr>
            <a:xfrm>
              <a:off x="7000875" y="6096000"/>
              <a:ext cx="625475" cy="14170"/>
            </a:xfrm>
            <a:custGeom>
              <a:avLst/>
              <a:gdLst>
                <a:gd name="connsiteX0" fmla="*/ 0 w 625475"/>
                <a:gd name="connsiteY0" fmla="*/ 3175 h 14170"/>
                <a:gd name="connsiteX1" fmla="*/ 625475 w 625475"/>
                <a:gd name="connsiteY1" fmla="*/ 0 h 14170"/>
                <a:gd name="connsiteX2" fmla="*/ 298450 w 625475"/>
                <a:gd name="connsiteY2" fmla="*/ 12700 h 14170"/>
                <a:gd name="connsiteX3" fmla="*/ 0 w 625475"/>
                <a:gd name="connsiteY3" fmla="*/ 3175 h 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475" h="14170">
                  <a:moveTo>
                    <a:pt x="0" y="3175"/>
                  </a:moveTo>
                  <a:lnTo>
                    <a:pt x="625475" y="0"/>
                  </a:lnTo>
                  <a:lnTo>
                    <a:pt x="298450" y="12700"/>
                  </a:lnTo>
                  <a:cubicBezTo>
                    <a:pt x="190500" y="15346"/>
                    <a:pt x="84137" y="15610"/>
                    <a:pt x="0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 684">
              <a:extLst>
                <a:ext uri="{FF2B5EF4-FFF2-40B4-BE49-F238E27FC236}">
                  <a16:creationId xmlns:a16="http://schemas.microsoft.com/office/drawing/2014/main" id="{5941FBAC-783F-4B7C-8379-92C9B2AC3F68}"/>
                </a:ext>
              </a:extLst>
            </p:cNvPr>
            <p:cNvSpPr/>
            <p:nvPr/>
          </p:nvSpPr>
          <p:spPr>
            <a:xfrm>
              <a:off x="7854705" y="6045999"/>
              <a:ext cx="35182" cy="1529321"/>
            </a:xfrm>
            <a:custGeom>
              <a:avLst/>
              <a:gdLst>
                <a:gd name="connsiteX0" fmla="*/ 16120 w 35182"/>
                <a:gd name="connsiteY0" fmla="*/ 27776 h 1529321"/>
                <a:gd name="connsiteX1" fmla="*/ 12945 w 35182"/>
                <a:gd name="connsiteY1" fmla="*/ 961226 h 1529321"/>
                <a:gd name="connsiteX2" fmla="*/ 245 w 35182"/>
                <a:gd name="connsiteY2" fmla="*/ 773901 h 1529321"/>
                <a:gd name="connsiteX3" fmla="*/ 25645 w 35182"/>
                <a:gd name="connsiteY3" fmla="*/ 1466051 h 1529321"/>
                <a:gd name="connsiteX4" fmla="*/ 22470 w 35182"/>
                <a:gd name="connsiteY4" fmla="*/ 1370801 h 1529321"/>
                <a:gd name="connsiteX5" fmla="*/ 35170 w 35182"/>
                <a:gd name="connsiteY5" fmla="*/ 345276 h 1529321"/>
                <a:gd name="connsiteX6" fmla="*/ 16120 w 35182"/>
                <a:gd name="connsiteY6" fmla="*/ 27776 h 15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82" h="1529321">
                  <a:moveTo>
                    <a:pt x="16120" y="27776"/>
                  </a:moveTo>
                  <a:cubicBezTo>
                    <a:pt x="12416" y="130434"/>
                    <a:pt x="15591" y="836872"/>
                    <a:pt x="12945" y="961226"/>
                  </a:cubicBezTo>
                  <a:cubicBezTo>
                    <a:pt x="10299" y="1085580"/>
                    <a:pt x="-1872" y="689764"/>
                    <a:pt x="245" y="773901"/>
                  </a:cubicBezTo>
                  <a:cubicBezTo>
                    <a:pt x="2362" y="858038"/>
                    <a:pt x="21941" y="1366568"/>
                    <a:pt x="25645" y="1466051"/>
                  </a:cubicBezTo>
                  <a:cubicBezTo>
                    <a:pt x="29349" y="1565534"/>
                    <a:pt x="20883" y="1557597"/>
                    <a:pt x="22470" y="1370801"/>
                  </a:cubicBezTo>
                  <a:cubicBezTo>
                    <a:pt x="24057" y="1184005"/>
                    <a:pt x="34641" y="566468"/>
                    <a:pt x="35170" y="345276"/>
                  </a:cubicBezTo>
                  <a:cubicBezTo>
                    <a:pt x="35699" y="124084"/>
                    <a:pt x="19824" y="-74882"/>
                    <a:pt x="16120" y="277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 685">
              <a:extLst>
                <a:ext uri="{FF2B5EF4-FFF2-40B4-BE49-F238E27FC236}">
                  <a16:creationId xmlns:a16="http://schemas.microsoft.com/office/drawing/2014/main" id="{6D4E2565-E40A-7A57-11AC-68B80A4FC4C3}"/>
                </a:ext>
              </a:extLst>
            </p:cNvPr>
            <p:cNvSpPr/>
            <p:nvPr/>
          </p:nvSpPr>
          <p:spPr>
            <a:xfrm>
              <a:off x="7787599" y="6123158"/>
              <a:ext cx="26089" cy="1292188"/>
            </a:xfrm>
            <a:custGeom>
              <a:avLst/>
              <a:gdLst>
                <a:gd name="connsiteX0" fmla="*/ 7026 w 26089"/>
                <a:gd name="connsiteY0" fmla="*/ 17292 h 1292188"/>
                <a:gd name="connsiteX1" fmla="*/ 676 w 26089"/>
                <a:gd name="connsiteY1" fmla="*/ 995192 h 1292188"/>
                <a:gd name="connsiteX2" fmla="*/ 3851 w 26089"/>
                <a:gd name="connsiteY2" fmla="*/ 950742 h 1292188"/>
                <a:gd name="connsiteX3" fmla="*/ 7026 w 26089"/>
                <a:gd name="connsiteY3" fmla="*/ 1290467 h 1292188"/>
                <a:gd name="connsiteX4" fmla="*/ 676 w 26089"/>
                <a:gd name="connsiteY4" fmla="*/ 1052342 h 1292188"/>
                <a:gd name="connsiteX5" fmla="*/ 26076 w 26089"/>
                <a:gd name="connsiteY5" fmla="*/ 420517 h 1292188"/>
                <a:gd name="connsiteX6" fmla="*/ 7026 w 26089"/>
                <a:gd name="connsiteY6" fmla="*/ 17292 h 12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89" h="1292188">
                  <a:moveTo>
                    <a:pt x="7026" y="17292"/>
                  </a:moveTo>
                  <a:cubicBezTo>
                    <a:pt x="2793" y="113071"/>
                    <a:pt x="1205" y="839617"/>
                    <a:pt x="676" y="995192"/>
                  </a:cubicBezTo>
                  <a:cubicBezTo>
                    <a:pt x="147" y="1150767"/>
                    <a:pt x="2793" y="901530"/>
                    <a:pt x="3851" y="950742"/>
                  </a:cubicBezTo>
                  <a:cubicBezTo>
                    <a:pt x="4909" y="999954"/>
                    <a:pt x="7555" y="1273534"/>
                    <a:pt x="7026" y="1290467"/>
                  </a:cubicBezTo>
                  <a:cubicBezTo>
                    <a:pt x="6497" y="1307400"/>
                    <a:pt x="-2499" y="1197334"/>
                    <a:pt x="676" y="1052342"/>
                  </a:cubicBezTo>
                  <a:cubicBezTo>
                    <a:pt x="3851" y="907350"/>
                    <a:pt x="25547" y="594084"/>
                    <a:pt x="26076" y="420517"/>
                  </a:cubicBezTo>
                  <a:cubicBezTo>
                    <a:pt x="26605" y="246950"/>
                    <a:pt x="11259" y="-78487"/>
                    <a:pt x="7026" y="17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 686">
              <a:extLst>
                <a:ext uri="{FF2B5EF4-FFF2-40B4-BE49-F238E27FC236}">
                  <a16:creationId xmlns:a16="http://schemas.microsoft.com/office/drawing/2014/main" id="{6FD3F2E4-7D00-E205-9B05-86B54F4B6A9F}"/>
                </a:ext>
              </a:extLst>
            </p:cNvPr>
            <p:cNvSpPr/>
            <p:nvPr/>
          </p:nvSpPr>
          <p:spPr>
            <a:xfrm>
              <a:off x="7753259" y="6123666"/>
              <a:ext cx="13401" cy="1277669"/>
            </a:xfrm>
            <a:custGeom>
              <a:avLst/>
              <a:gdLst>
                <a:gd name="connsiteX0" fmla="*/ 6441 w 13401"/>
                <a:gd name="connsiteY0" fmla="*/ 26309 h 1277669"/>
                <a:gd name="connsiteX1" fmla="*/ 12791 w 13401"/>
                <a:gd name="connsiteY1" fmla="*/ 969284 h 1277669"/>
                <a:gd name="connsiteX2" fmla="*/ 12791 w 13401"/>
                <a:gd name="connsiteY2" fmla="*/ 1277259 h 1277669"/>
                <a:gd name="connsiteX3" fmla="*/ 9616 w 13401"/>
                <a:gd name="connsiteY3" fmla="*/ 921659 h 1277669"/>
                <a:gd name="connsiteX4" fmla="*/ 91 w 13401"/>
                <a:gd name="connsiteY4" fmla="*/ 321584 h 1277669"/>
                <a:gd name="connsiteX5" fmla="*/ 6441 w 13401"/>
                <a:gd name="connsiteY5" fmla="*/ 26309 h 12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1" h="1277669">
                  <a:moveTo>
                    <a:pt x="6441" y="26309"/>
                  </a:moveTo>
                  <a:cubicBezTo>
                    <a:pt x="8558" y="134259"/>
                    <a:pt x="11733" y="760792"/>
                    <a:pt x="12791" y="969284"/>
                  </a:cubicBezTo>
                  <a:cubicBezTo>
                    <a:pt x="13849" y="1177776"/>
                    <a:pt x="13320" y="1285197"/>
                    <a:pt x="12791" y="1277259"/>
                  </a:cubicBezTo>
                  <a:cubicBezTo>
                    <a:pt x="12262" y="1269322"/>
                    <a:pt x="11733" y="1080938"/>
                    <a:pt x="9616" y="921659"/>
                  </a:cubicBezTo>
                  <a:cubicBezTo>
                    <a:pt x="7499" y="762380"/>
                    <a:pt x="-967" y="475572"/>
                    <a:pt x="91" y="321584"/>
                  </a:cubicBezTo>
                  <a:cubicBezTo>
                    <a:pt x="1149" y="167597"/>
                    <a:pt x="4324" y="-81641"/>
                    <a:pt x="6441" y="263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 687">
              <a:extLst>
                <a:ext uri="{FF2B5EF4-FFF2-40B4-BE49-F238E27FC236}">
                  <a16:creationId xmlns:a16="http://schemas.microsoft.com/office/drawing/2014/main" id="{DF46C35B-CF41-F8EC-476E-D2096C7FF490}"/>
                </a:ext>
              </a:extLst>
            </p:cNvPr>
            <p:cNvSpPr/>
            <p:nvPr/>
          </p:nvSpPr>
          <p:spPr>
            <a:xfrm>
              <a:off x="7405364" y="6172156"/>
              <a:ext cx="59876" cy="360198"/>
            </a:xfrm>
            <a:custGeom>
              <a:avLst/>
              <a:gdLst>
                <a:gd name="connsiteX0" fmla="*/ 40011 w 59876"/>
                <a:gd name="connsiteY0" fmla="*/ 44 h 360198"/>
                <a:gd name="connsiteX1" fmla="*/ 14611 w 59876"/>
                <a:gd name="connsiteY1" fmla="*/ 130219 h 360198"/>
                <a:gd name="connsiteX2" fmla="*/ 55886 w 59876"/>
                <a:gd name="connsiteY2" fmla="*/ 355644 h 360198"/>
                <a:gd name="connsiteX3" fmla="*/ 36836 w 59876"/>
                <a:gd name="connsiteY3" fmla="*/ 285794 h 360198"/>
                <a:gd name="connsiteX4" fmla="*/ 59061 w 59876"/>
                <a:gd name="connsiteY4" fmla="*/ 339769 h 360198"/>
                <a:gd name="connsiteX5" fmla="*/ 52711 w 59876"/>
                <a:gd name="connsiteY5" fmla="*/ 200069 h 360198"/>
                <a:gd name="connsiteX6" fmla="*/ 30486 w 59876"/>
                <a:gd name="connsiteY6" fmla="*/ 336594 h 360198"/>
                <a:gd name="connsiteX7" fmla="*/ 8261 w 59876"/>
                <a:gd name="connsiteY7" fmla="*/ 111169 h 360198"/>
                <a:gd name="connsiteX8" fmla="*/ 1911 w 59876"/>
                <a:gd name="connsiteY8" fmla="*/ 142919 h 360198"/>
                <a:gd name="connsiteX9" fmla="*/ 40011 w 59876"/>
                <a:gd name="connsiteY9" fmla="*/ 44 h 3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76" h="360198">
                  <a:moveTo>
                    <a:pt x="40011" y="44"/>
                  </a:moveTo>
                  <a:cubicBezTo>
                    <a:pt x="42128" y="-2073"/>
                    <a:pt x="11965" y="70952"/>
                    <a:pt x="14611" y="130219"/>
                  </a:cubicBezTo>
                  <a:cubicBezTo>
                    <a:pt x="17257" y="189486"/>
                    <a:pt x="52182" y="329715"/>
                    <a:pt x="55886" y="355644"/>
                  </a:cubicBezTo>
                  <a:cubicBezTo>
                    <a:pt x="59590" y="381573"/>
                    <a:pt x="36307" y="288440"/>
                    <a:pt x="36836" y="285794"/>
                  </a:cubicBezTo>
                  <a:cubicBezTo>
                    <a:pt x="37365" y="283148"/>
                    <a:pt x="56415" y="354056"/>
                    <a:pt x="59061" y="339769"/>
                  </a:cubicBezTo>
                  <a:cubicBezTo>
                    <a:pt x="61707" y="325482"/>
                    <a:pt x="57474" y="200598"/>
                    <a:pt x="52711" y="200069"/>
                  </a:cubicBezTo>
                  <a:cubicBezTo>
                    <a:pt x="47949" y="199540"/>
                    <a:pt x="37894" y="351411"/>
                    <a:pt x="30486" y="336594"/>
                  </a:cubicBezTo>
                  <a:cubicBezTo>
                    <a:pt x="23078" y="321777"/>
                    <a:pt x="13023" y="143448"/>
                    <a:pt x="8261" y="111169"/>
                  </a:cubicBezTo>
                  <a:cubicBezTo>
                    <a:pt x="3498" y="78890"/>
                    <a:pt x="-3381" y="153502"/>
                    <a:pt x="1911" y="142919"/>
                  </a:cubicBezTo>
                  <a:cubicBezTo>
                    <a:pt x="7203" y="132336"/>
                    <a:pt x="37894" y="2161"/>
                    <a:pt x="40011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 688">
              <a:extLst>
                <a:ext uri="{FF2B5EF4-FFF2-40B4-BE49-F238E27FC236}">
                  <a16:creationId xmlns:a16="http://schemas.microsoft.com/office/drawing/2014/main" id="{FB5131A4-D099-29B2-2937-D42E23972E54}"/>
                </a:ext>
              </a:extLst>
            </p:cNvPr>
            <p:cNvSpPr/>
            <p:nvPr/>
          </p:nvSpPr>
          <p:spPr>
            <a:xfrm>
              <a:off x="7517554" y="6176638"/>
              <a:ext cx="92921" cy="316265"/>
            </a:xfrm>
            <a:custGeom>
              <a:avLst/>
              <a:gdLst>
                <a:gd name="connsiteX0" fmla="*/ 4021 w 92921"/>
                <a:gd name="connsiteY0" fmla="*/ 122562 h 316265"/>
                <a:gd name="connsiteX1" fmla="*/ 7196 w 92921"/>
                <a:gd name="connsiteY1" fmla="*/ 71762 h 316265"/>
                <a:gd name="connsiteX2" fmla="*/ 38946 w 92921"/>
                <a:gd name="connsiteY2" fmla="*/ 1912 h 316265"/>
                <a:gd name="connsiteX3" fmla="*/ 73871 w 92921"/>
                <a:gd name="connsiteY3" fmla="*/ 30487 h 316265"/>
                <a:gd name="connsiteX4" fmla="*/ 61171 w 92921"/>
                <a:gd name="connsiteY4" fmla="*/ 141612 h 316265"/>
                <a:gd name="connsiteX5" fmla="*/ 92921 w 92921"/>
                <a:gd name="connsiteY5" fmla="*/ 316237 h 316265"/>
                <a:gd name="connsiteX6" fmla="*/ 61171 w 92921"/>
                <a:gd name="connsiteY6" fmla="*/ 154312 h 316265"/>
                <a:gd name="connsiteX7" fmla="*/ 54821 w 92921"/>
                <a:gd name="connsiteY7" fmla="*/ 40012 h 316265"/>
                <a:gd name="connsiteX8" fmla="*/ 4021 w 92921"/>
                <a:gd name="connsiteY8" fmla="*/ 122562 h 3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21" h="316265">
                  <a:moveTo>
                    <a:pt x="4021" y="122562"/>
                  </a:moveTo>
                  <a:cubicBezTo>
                    <a:pt x="-3916" y="127854"/>
                    <a:pt x="1375" y="91870"/>
                    <a:pt x="7196" y="71762"/>
                  </a:cubicBezTo>
                  <a:cubicBezTo>
                    <a:pt x="13017" y="51654"/>
                    <a:pt x="27834" y="8791"/>
                    <a:pt x="38946" y="1912"/>
                  </a:cubicBezTo>
                  <a:cubicBezTo>
                    <a:pt x="50058" y="-4967"/>
                    <a:pt x="70167" y="7204"/>
                    <a:pt x="73871" y="30487"/>
                  </a:cubicBezTo>
                  <a:cubicBezTo>
                    <a:pt x="77575" y="53770"/>
                    <a:pt x="57996" y="93987"/>
                    <a:pt x="61171" y="141612"/>
                  </a:cubicBezTo>
                  <a:cubicBezTo>
                    <a:pt x="64346" y="189237"/>
                    <a:pt x="92921" y="314120"/>
                    <a:pt x="92921" y="316237"/>
                  </a:cubicBezTo>
                  <a:cubicBezTo>
                    <a:pt x="92921" y="318354"/>
                    <a:pt x="67521" y="200350"/>
                    <a:pt x="61171" y="154312"/>
                  </a:cubicBezTo>
                  <a:cubicBezTo>
                    <a:pt x="54821" y="108274"/>
                    <a:pt x="63288" y="50066"/>
                    <a:pt x="54821" y="40012"/>
                  </a:cubicBezTo>
                  <a:cubicBezTo>
                    <a:pt x="46354" y="29958"/>
                    <a:pt x="11958" y="117270"/>
                    <a:pt x="4021" y="1225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 689">
              <a:extLst>
                <a:ext uri="{FF2B5EF4-FFF2-40B4-BE49-F238E27FC236}">
                  <a16:creationId xmlns:a16="http://schemas.microsoft.com/office/drawing/2014/main" id="{4A472DFD-EBBD-6916-E14E-84AA71326E3B}"/>
                </a:ext>
              </a:extLst>
            </p:cNvPr>
            <p:cNvSpPr/>
            <p:nvPr/>
          </p:nvSpPr>
          <p:spPr>
            <a:xfrm>
              <a:off x="7511932" y="6524478"/>
              <a:ext cx="64319" cy="165330"/>
            </a:xfrm>
            <a:custGeom>
              <a:avLst/>
              <a:gdLst>
                <a:gd name="connsiteX0" fmla="*/ 118 w 64319"/>
                <a:gd name="connsiteY0" fmla="*/ 147 h 165330"/>
                <a:gd name="connsiteX1" fmla="*/ 63618 w 64319"/>
                <a:gd name="connsiteY1" fmla="*/ 101747 h 165330"/>
                <a:gd name="connsiteX2" fmla="*/ 35043 w 64319"/>
                <a:gd name="connsiteY2" fmla="*/ 165247 h 165330"/>
                <a:gd name="connsiteX3" fmla="*/ 50918 w 64319"/>
                <a:gd name="connsiteY3" fmla="*/ 114447 h 165330"/>
                <a:gd name="connsiteX4" fmla="*/ 47743 w 64319"/>
                <a:gd name="connsiteY4" fmla="*/ 79522 h 165330"/>
                <a:gd name="connsiteX5" fmla="*/ 118 w 64319"/>
                <a:gd name="connsiteY5" fmla="*/ 147 h 1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9" h="165330">
                  <a:moveTo>
                    <a:pt x="118" y="147"/>
                  </a:moveTo>
                  <a:cubicBezTo>
                    <a:pt x="2764" y="3851"/>
                    <a:pt x="57797" y="74230"/>
                    <a:pt x="63618" y="101747"/>
                  </a:cubicBezTo>
                  <a:cubicBezTo>
                    <a:pt x="69439" y="129264"/>
                    <a:pt x="37160" y="163130"/>
                    <a:pt x="35043" y="165247"/>
                  </a:cubicBezTo>
                  <a:cubicBezTo>
                    <a:pt x="32926" y="167364"/>
                    <a:pt x="48801" y="128735"/>
                    <a:pt x="50918" y="114447"/>
                  </a:cubicBezTo>
                  <a:cubicBezTo>
                    <a:pt x="53035" y="100160"/>
                    <a:pt x="55680" y="95397"/>
                    <a:pt x="47743" y="79522"/>
                  </a:cubicBezTo>
                  <a:cubicBezTo>
                    <a:pt x="39806" y="63647"/>
                    <a:pt x="-2528" y="-3557"/>
                    <a:pt x="118" y="1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 690">
              <a:extLst>
                <a:ext uri="{FF2B5EF4-FFF2-40B4-BE49-F238E27FC236}">
                  <a16:creationId xmlns:a16="http://schemas.microsoft.com/office/drawing/2014/main" id="{3E3DCC37-0FD7-4CB3-8451-610545063485}"/>
                </a:ext>
              </a:extLst>
            </p:cNvPr>
            <p:cNvSpPr/>
            <p:nvPr/>
          </p:nvSpPr>
          <p:spPr>
            <a:xfrm>
              <a:off x="7569137" y="6673848"/>
              <a:ext cx="51498" cy="207883"/>
            </a:xfrm>
            <a:custGeom>
              <a:avLst/>
              <a:gdLst>
                <a:gd name="connsiteX0" fmla="*/ 50863 w 51498"/>
                <a:gd name="connsiteY0" fmla="*/ 2 h 207883"/>
                <a:gd name="connsiteX1" fmla="*/ 41338 w 51498"/>
                <a:gd name="connsiteY1" fmla="*/ 120652 h 207883"/>
                <a:gd name="connsiteX2" fmla="*/ 63 w 51498"/>
                <a:gd name="connsiteY2" fmla="*/ 203202 h 207883"/>
                <a:gd name="connsiteX3" fmla="*/ 31813 w 51498"/>
                <a:gd name="connsiteY3" fmla="*/ 196852 h 207883"/>
                <a:gd name="connsiteX4" fmla="*/ 28638 w 51498"/>
                <a:gd name="connsiteY4" fmla="*/ 190502 h 207883"/>
                <a:gd name="connsiteX5" fmla="*/ 28638 w 51498"/>
                <a:gd name="connsiteY5" fmla="*/ 117477 h 207883"/>
                <a:gd name="connsiteX6" fmla="*/ 50863 w 51498"/>
                <a:gd name="connsiteY6" fmla="*/ 2 h 20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98" h="207883">
                  <a:moveTo>
                    <a:pt x="50863" y="2"/>
                  </a:moveTo>
                  <a:cubicBezTo>
                    <a:pt x="52980" y="531"/>
                    <a:pt x="49805" y="86785"/>
                    <a:pt x="41338" y="120652"/>
                  </a:cubicBezTo>
                  <a:cubicBezTo>
                    <a:pt x="32871" y="154519"/>
                    <a:pt x="1650" y="190502"/>
                    <a:pt x="63" y="203202"/>
                  </a:cubicBezTo>
                  <a:cubicBezTo>
                    <a:pt x="-1524" y="215902"/>
                    <a:pt x="27051" y="198969"/>
                    <a:pt x="31813" y="196852"/>
                  </a:cubicBezTo>
                  <a:cubicBezTo>
                    <a:pt x="36575" y="194735"/>
                    <a:pt x="29167" y="203731"/>
                    <a:pt x="28638" y="190502"/>
                  </a:cubicBezTo>
                  <a:cubicBezTo>
                    <a:pt x="28109" y="177273"/>
                    <a:pt x="27580" y="148698"/>
                    <a:pt x="28638" y="117477"/>
                  </a:cubicBezTo>
                  <a:cubicBezTo>
                    <a:pt x="29696" y="86256"/>
                    <a:pt x="48746" y="-527"/>
                    <a:pt x="50863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 691">
              <a:extLst>
                <a:ext uri="{FF2B5EF4-FFF2-40B4-BE49-F238E27FC236}">
                  <a16:creationId xmlns:a16="http://schemas.microsoft.com/office/drawing/2014/main" id="{6C8026F6-7561-4DC9-FA83-57A5C97410A2}"/>
                </a:ext>
              </a:extLst>
            </p:cNvPr>
            <p:cNvSpPr/>
            <p:nvPr/>
          </p:nvSpPr>
          <p:spPr>
            <a:xfrm>
              <a:off x="7584971" y="6930930"/>
              <a:ext cx="89328" cy="165570"/>
            </a:xfrm>
            <a:custGeom>
              <a:avLst/>
              <a:gdLst>
                <a:gd name="connsiteX0" fmla="*/ 19154 w 89328"/>
                <a:gd name="connsiteY0" fmla="*/ 95 h 165570"/>
                <a:gd name="connsiteX1" fmla="*/ 104 w 89328"/>
                <a:gd name="connsiteY1" fmla="*/ 146145 h 165570"/>
                <a:gd name="connsiteX2" fmla="*/ 28679 w 89328"/>
                <a:gd name="connsiteY2" fmla="*/ 123920 h 165570"/>
                <a:gd name="connsiteX3" fmla="*/ 76304 w 89328"/>
                <a:gd name="connsiteY3" fmla="*/ 146145 h 165570"/>
                <a:gd name="connsiteX4" fmla="*/ 89004 w 89328"/>
                <a:gd name="connsiteY4" fmla="*/ 41370 h 165570"/>
                <a:gd name="connsiteX5" fmla="*/ 66779 w 89328"/>
                <a:gd name="connsiteY5" fmla="*/ 162020 h 165570"/>
                <a:gd name="connsiteX6" fmla="*/ 22329 w 89328"/>
                <a:gd name="connsiteY6" fmla="*/ 123920 h 165570"/>
                <a:gd name="connsiteX7" fmla="*/ 19154 w 89328"/>
                <a:gd name="connsiteY7" fmla="*/ 95 h 16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28" h="165570">
                  <a:moveTo>
                    <a:pt x="19154" y="95"/>
                  </a:moveTo>
                  <a:cubicBezTo>
                    <a:pt x="15450" y="3799"/>
                    <a:pt x="-1483" y="125508"/>
                    <a:pt x="104" y="146145"/>
                  </a:cubicBezTo>
                  <a:cubicBezTo>
                    <a:pt x="1691" y="166782"/>
                    <a:pt x="15979" y="123920"/>
                    <a:pt x="28679" y="123920"/>
                  </a:cubicBezTo>
                  <a:cubicBezTo>
                    <a:pt x="41379" y="123920"/>
                    <a:pt x="66250" y="159903"/>
                    <a:pt x="76304" y="146145"/>
                  </a:cubicBezTo>
                  <a:cubicBezTo>
                    <a:pt x="86358" y="132387"/>
                    <a:pt x="90592" y="38724"/>
                    <a:pt x="89004" y="41370"/>
                  </a:cubicBezTo>
                  <a:cubicBezTo>
                    <a:pt x="87417" y="44016"/>
                    <a:pt x="77892" y="148262"/>
                    <a:pt x="66779" y="162020"/>
                  </a:cubicBezTo>
                  <a:cubicBezTo>
                    <a:pt x="55666" y="175778"/>
                    <a:pt x="29737" y="146674"/>
                    <a:pt x="22329" y="123920"/>
                  </a:cubicBezTo>
                  <a:cubicBezTo>
                    <a:pt x="14921" y="101166"/>
                    <a:pt x="22858" y="-3609"/>
                    <a:pt x="19154" y="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 692">
              <a:extLst>
                <a:ext uri="{FF2B5EF4-FFF2-40B4-BE49-F238E27FC236}">
                  <a16:creationId xmlns:a16="http://schemas.microsoft.com/office/drawing/2014/main" id="{012CA990-937B-E379-5AB2-DCF241154ECE}"/>
                </a:ext>
              </a:extLst>
            </p:cNvPr>
            <p:cNvSpPr/>
            <p:nvPr/>
          </p:nvSpPr>
          <p:spPr>
            <a:xfrm>
              <a:off x="7451687" y="6179381"/>
              <a:ext cx="32881" cy="256048"/>
            </a:xfrm>
            <a:custGeom>
              <a:avLst/>
              <a:gdLst>
                <a:gd name="connsiteX0" fmla="*/ 38 w 32881"/>
                <a:gd name="connsiteY0" fmla="*/ 2344 h 256048"/>
                <a:gd name="connsiteX1" fmla="*/ 25438 w 32881"/>
                <a:gd name="connsiteY1" fmla="*/ 253169 h 256048"/>
                <a:gd name="connsiteX2" fmla="*/ 31788 w 32881"/>
                <a:gd name="connsiteY2" fmla="*/ 132519 h 256048"/>
                <a:gd name="connsiteX3" fmla="*/ 38 w 32881"/>
                <a:gd name="connsiteY3" fmla="*/ 2344 h 25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81" h="256048">
                  <a:moveTo>
                    <a:pt x="38" y="2344"/>
                  </a:moveTo>
                  <a:cubicBezTo>
                    <a:pt x="-1020" y="22452"/>
                    <a:pt x="20146" y="231473"/>
                    <a:pt x="25438" y="253169"/>
                  </a:cubicBezTo>
                  <a:cubicBezTo>
                    <a:pt x="30730" y="274865"/>
                    <a:pt x="34963" y="167973"/>
                    <a:pt x="31788" y="132519"/>
                  </a:cubicBezTo>
                  <a:cubicBezTo>
                    <a:pt x="28613" y="97065"/>
                    <a:pt x="1096" y="-17764"/>
                    <a:pt x="38" y="23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 693">
              <a:extLst>
                <a:ext uri="{FF2B5EF4-FFF2-40B4-BE49-F238E27FC236}">
                  <a16:creationId xmlns:a16="http://schemas.microsoft.com/office/drawing/2014/main" id="{F8424126-9588-A4E2-7D76-1BA4B3D54821}"/>
                </a:ext>
              </a:extLst>
            </p:cNvPr>
            <p:cNvSpPr/>
            <p:nvPr/>
          </p:nvSpPr>
          <p:spPr>
            <a:xfrm>
              <a:off x="7533643" y="6489685"/>
              <a:ext cx="23148" cy="231845"/>
            </a:xfrm>
            <a:custGeom>
              <a:avLst/>
              <a:gdLst>
                <a:gd name="connsiteX0" fmla="*/ 632 w 23148"/>
                <a:gd name="connsiteY0" fmla="*/ 15 h 231845"/>
                <a:gd name="connsiteX1" fmla="*/ 6982 w 23148"/>
                <a:gd name="connsiteY1" fmla="*/ 158765 h 231845"/>
                <a:gd name="connsiteX2" fmla="*/ 16507 w 23148"/>
                <a:gd name="connsiteY2" fmla="*/ 231790 h 231845"/>
                <a:gd name="connsiteX3" fmla="*/ 22857 w 23148"/>
                <a:gd name="connsiteY3" fmla="*/ 168290 h 231845"/>
                <a:gd name="connsiteX4" fmla="*/ 632 w 23148"/>
                <a:gd name="connsiteY4" fmla="*/ 15 h 23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8" h="231845">
                  <a:moveTo>
                    <a:pt x="632" y="15"/>
                  </a:moveTo>
                  <a:cubicBezTo>
                    <a:pt x="-2014" y="-1573"/>
                    <a:pt x="4336" y="120136"/>
                    <a:pt x="6982" y="158765"/>
                  </a:cubicBezTo>
                  <a:cubicBezTo>
                    <a:pt x="9628" y="197394"/>
                    <a:pt x="13861" y="230203"/>
                    <a:pt x="16507" y="231790"/>
                  </a:cubicBezTo>
                  <a:cubicBezTo>
                    <a:pt x="19153" y="233378"/>
                    <a:pt x="24444" y="200569"/>
                    <a:pt x="22857" y="168290"/>
                  </a:cubicBezTo>
                  <a:cubicBezTo>
                    <a:pt x="21270" y="136011"/>
                    <a:pt x="3278" y="1603"/>
                    <a:pt x="632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 694">
              <a:extLst>
                <a:ext uri="{FF2B5EF4-FFF2-40B4-BE49-F238E27FC236}">
                  <a16:creationId xmlns:a16="http://schemas.microsoft.com/office/drawing/2014/main" id="{BDE58A1B-9DB6-350E-61D9-D4CF11AD24E9}"/>
                </a:ext>
              </a:extLst>
            </p:cNvPr>
            <p:cNvSpPr/>
            <p:nvPr/>
          </p:nvSpPr>
          <p:spPr>
            <a:xfrm>
              <a:off x="7559522" y="6714800"/>
              <a:ext cx="95708" cy="176491"/>
            </a:xfrm>
            <a:custGeom>
              <a:avLst/>
              <a:gdLst>
                <a:gd name="connsiteX0" fmla="*/ 31903 w 95708"/>
                <a:gd name="connsiteY0" fmla="*/ 325 h 176491"/>
                <a:gd name="connsiteX1" fmla="*/ 95403 w 95708"/>
                <a:gd name="connsiteY1" fmla="*/ 73350 h 176491"/>
                <a:gd name="connsiteX2" fmla="*/ 153 w 95708"/>
                <a:gd name="connsiteY2" fmla="*/ 171775 h 176491"/>
                <a:gd name="connsiteX3" fmla="*/ 73178 w 95708"/>
                <a:gd name="connsiteY3" fmla="*/ 149550 h 176491"/>
                <a:gd name="connsiteX4" fmla="*/ 73178 w 95708"/>
                <a:gd name="connsiteY4" fmla="*/ 51125 h 176491"/>
                <a:gd name="connsiteX5" fmla="*/ 31903 w 95708"/>
                <a:gd name="connsiteY5" fmla="*/ 32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08" h="176491">
                  <a:moveTo>
                    <a:pt x="31903" y="325"/>
                  </a:moveTo>
                  <a:cubicBezTo>
                    <a:pt x="35607" y="4029"/>
                    <a:pt x="100695" y="44775"/>
                    <a:pt x="95403" y="73350"/>
                  </a:cubicBezTo>
                  <a:cubicBezTo>
                    <a:pt x="90111" y="101925"/>
                    <a:pt x="3857" y="159075"/>
                    <a:pt x="153" y="171775"/>
                  </a:cubicBezTo>
                  <a:cubicBezTo>
                    <a:pt x="-3551" y="184475"/>
                    <a:pt x="61007" y="169658"/>
                    <a:pt x="73178" y="149550"/>
                  </a:cubicBezTo>
                  <a:cubicBezTo>
                    <a:pt x="85349" y="129442"/>
                    <a:pt x="77411" y="77054"/>
                    <a:pt x="73178" y="51125"/>
                  </a:cubicBezTo>
                  <a:cubicBezTo>
                    <a:pt x="68945" y="25196"/>
                    <a:pt x="28199" y="-3379"/>
                    <a:pt x="31903" y="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 695">
              <a:extLst>
                <a:ext uri="{FF2B5EF4-FFF2-40B4-BE49-F238E27FC236}">
                  <a16:creationId xmlns:a16="http://schemas.microsoft.com/office/drawing/2014/main" id="{13DB3CA2-61A8-E56B-98A3-40584637AF6A}"/>
                </a:ext>
              </a:extLst>
            </p:cNvPr>
            <p:cNvSpPr/>
            <p:nvPr/>
          </p:nvSpPr>
          <p:spPr>
            <a:xfrm>
              <a:off x="7568917" y="6880182"/>
              <a:ext cx="129863" cy="161998"/>
            </a:xfrm>
            <a:custGeom>
              <a:avLst/>
              <a:gdLst>
                <a:gd name="connsiteX0" fmla="*/ 283 w 129863"/>
                <a:gd name="connsiteY0" fmla="*/ 43 h 161998"/>
                <a:gd name="connsiteX1" fmla="*/ 86008 w 129863"/>
                <a:gd name="connsiteY1" fmla="*/ 76243 h 161998"/>
                <a:gd name="connsiteX2" fmla="*/ 124108 w 129863"/>
                <a:gd name="connsiteY2" fmla="*/ 161968 h 161998"/>
                <a:gd name="connsiteX3" fmla="*/ 117758 w 129863"/>
                <a:gd name="connsiteY3" fmla="*/ 66718 h 161998"/>
                <a:gd name="connsiteX4" fmla="*/ 283 w 129863"/>
                <a:gd name="connsiteY4" fmla="*/ 43 h 16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63" h="161998">
                  <a:moveTo>
                    <a:pt x="283" y="43"/>
                  </a:moveTo>
                  <a:cubicBezTo>
                    <a:pt x="-5009" y="1630"/>
                    <a:pt x="65370" y="49255"/>
                    <a:pt x="86008" y="76243"/>
                  </a:cubicBezTo>
                  <a:cubicBezTo>
                    <a:pt x="106646" y="103231"/>
                    <a:pt x="118816" y="163555"/>
                    <a:pt x="124108" y="161968"/>
                  </a:cubicBezTo>
                  <a:cubicBezTo>
                    <a:pt x="129400" y="160381"/>
                    <a:pt x="136279" y="93176"/>
                    <a:pt x="117758" y="66718"/>
                  </a:cubicBezTo>
                  <a:cubicBezTo>
                    <a:pt x="99237" y="40260"/>
                    <a:pt x="5575" y="-1544"/>
                    <a:pt x="283" y="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 696">
              <a:extLst>
                <a:ext uri="{FF2B5EF4-FFF2-40B4-BE49-F238E27FC236}">
                  <a16:creationId xmlns:a16="http://schemas.microsoft.com/office/drawing/2014/main" id="{6D9AB3AB-72A2-E753-3786-B7EEFCBD9B13}"/>
                </a:ext>
              </a:extLst>
            </p:cNvPr>
            <p:cNvSpPr/>
            <p:nvPr/>
          </p:nvSpPr>
          <p:spPr>
            <a:xfrm>
              <a:off x="7458064" y="6803394"/>
              <a:ext cx="26233" cy="259457"/>
            </a:xfrm>
            <a:custGeom>
              <a:avLst/>
              <a:gdLst>
                <a:gd name="connsiteX0" fmla="*/ 22236 w 26233"/>
                <a:gd name="connsiteY0" fmla="*/ 631 h 259457"/>
                <a:gd name="connsiteX1" fmla="*/ 11 w 26233"/>
                <a:gd name="connsiteY1" fmla="*/ 108581 h 259457"/>
                <a:gd name="connsiteX2" fmla="*/ 25411 w 26233"/>
                <a:gd name="connsiteY2" fmla="*/ 254631 h 259457"/>
                <a:gd name="connsiteX3" fmla="*/ 19061 w 26233"/>
                <a:gd name="connsiteY3" fmla="*/ 210181 h 259457"/>
                <a:gd name="connsiteX4" fmla="*/ 25411 w 26233"/>
                <a:gd name="connsiteY4" fmla="*/ 70481 h 259457"/>
                <a:gd name="connsiteX5" fmla="*/ 22236 w 26233"/>
                <a:gd name="connsiteY5" fmla="*/ 631 h 2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3" h="259457">
                  <a:moveTo>
                    <a:pt x="22236" y="631"/>
                  </a:moveTo>
                  <a:cubicBezTo>
                    <a:pt x="18003" y="6981"/>
                    <a:pt x="-518" y="66248"/>
                    <a:pt x="11" y="108581"/>
                  </a:cubicBezTo>
                  <a:cubicBezTo>
                    <a:pt x="540" y="150914"/>
                    <a:pt x="22236" y="237698"/>
                    <a:pt x="25411" y="254631"/>
                  </a:cubicBezTo>
                  <a:cubicBezTo>
                    <a:pt x="28586" y="271564"/>
                    <a:pt x="19061" y="240873"/>
                    <a:pt x="19061" y="210181"/>
                  </a:cubicBezTo>
                  <a:cubicBezTo>
                    <a:pt x="19061" y="179489"/>
                    <a:pt x="23824" y="103818"/>
                    <a:pt x="25411" y="70481"/>
                  </a:cubicBezTo>
                  <a:cubicBezTo>
                    <a:pt x="26998" y="37144"/>
                    <a:pt x="26469" y="-5719"/>
                    <a:pt x="22236" y="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 697">
              <a:extLst>
                <a:ext uri="{FF2B5EF4-FFF2-40B4-BE49-F238E27FC236}">
                  <a16:creationId xmlns:a16="http://schemas.microsoft.com/office/drawing/2014/main" id="{1DB20D95-6E37-3F04-248F-95EFDE9DABDB}"/>
                </a:ext>
              </a:extLst>
            </p:cNvPr>
            <p:cNvSpPr/>
            <p:nvPr/>
          </p:nvSpPr>
          <p:spPr>
            <a:xfrm>
              <a:off x="7435850" y="6787358"/>
              <a:ext cx="28639" cy="226281"/>
            </a:xfrm>
            <a:custGeom>
              <a:avLst/>
              <a:gdLst>
                <a:gd name="connsiteX0" fmla="*/ 28575 w 28639"/>
                <a:gd name="connsiteY0" fmla="*/ 792 h 226281"/>
                <a:gd name="connsiteX1" fmla="*/ 6350 w 28639"/>
                <a:gd name="connsiteY1" fmla="*/ 64292 h 226281"/>
                <a:gd name="connsiteX2" fmla="*/ 28575 w 28639"/>
                <a:gd name="connsiteY2" fmla="*/ 223042 h 226281"/>
                <a:gd name="connsiteX3" fmla="*/ 12700 w 28639"/>
                <a:gd name="connsiteY3" fmla="*/ 165892 h 226281"/>
                <a:gd name="connsiteX4" fmla="*/ 0 w 28639"/>
                <a:gd name="connsiteY4" fmla="*/ 102392 h 226281"/>
                <a:gd name="connsiteX5" fmla="*/ 28575 w 28639"/>
                <a:gd name="connsiteY5" fmla="*/ 792 h 22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39" h="226281">
                  <a:moveTo>
                    <a:pt x="28575" y="792"/>
                  </a:moveTo>
                  <a:cubicBezTo>
                    <a:pt x="29633" y="-5558"/>
                    <a:pt x="6350" y="27250"/>
                    <a:pt x="6350" y="64292"/>
                  </a:cubicBezTo>
                  <a:cubicBezTo>
                    <a:pt x="6350" y="101334"/>
                    <a:pt x="27517" y="206109"/>
                    <a:pt x="28575" y="223042"/>
                  </a:cubicBezTo>
                  <a:cubicBezTo>
                    <a:pt x="29633" y="239975"/>
                    <a:pt x="17462" y="186000"/>
                    <a:pt x="12700" y="165892"/>
                  </a:cubicBezTo>
                  <a:cubicBezTo>
                    <a:pt x="7938" y="145784"/>
                    <a:pt x="0" y="124617"/>
                    <a:pt x="0" y="102392"/>
                  </a:cubicBezTo>
                  <a:cubicBezTo>
                    <a:pt x="0" y="80167"/>
                    <a:pt x="27517" y="7142"/>
                    <a:pt x="28575" y="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 698">
              <a:extLst>
                <a:ext uri="{FF2B5EF4-FFF2-40B4-BE49-F238E27FC236}">
                  <a16:creationId xmlns:a16="http://schemas.microsoft.com/office/drawing/2014/main" id="{D6FF2A08-E22C-12D7-3CF2-37C704F1A610}"/>
                </a:ext>
              </a:extLst>
            </p:cNvPr>
            <p:cNvSpPr/>
            <p:nvPr/>
          </p:nvSpPr>
          <p:spPr>
            <a:xfrm>
              <a:off x="4987846" y="3159071"/>
              <a:ext cx="1086560" cy="123896"/>
            </a:xfrm>
            <a:custGeom>
              <a:avLst/>
              <a:gdLst>
                <a:gd name="connsiteX0" fmla="*/ 79 w 1086560"/>
                <a:gd name="connsiteY0" fmla="*/ 54 h 123896"/>
                <a:gd name="connsiteX1" fmla="*/ 139779 w 1086560"/>
                <a:gd name="connsiteY1" fmla="*/ 120704 h 123896"/>
                <a:gd name="connsiteX2" fmla="*/ 95329 w 1086560"/>
                <a:gd name="connsiteY2" fmla="*/ 88954 h 123896"/>
                <a:gd name="connsiteX3" fmla="*/ 539829 w 1086560"/>
                <a:gd name="connsiteY3" fmla="*/ 88954 h 123896"/>
                <a:gd name="connsiteX4" fmla="*/ 447754 w 1086560"/>
                <a:gd name="connsiteY4" fmla="*/ 88954 h 123896"/>
                <a:gd name="connsiteX5" fmla="*/ 904954 w 1086560"/>
                <a:gd name="connsiteY5" fmla="*/ 98479 h 123896"/>
                <a:gd name="connsiteX6" fmla="*/ 946229 w 1086560"/>
                <a:gd name="connsiteY6" fmla="*/ 92129 h 123896"/>
                <a:gd name="connsiteX7" fmla="*/ 1085929 w 1086560"/>
                <a:gd name="connsiteY7" fmla="*/ 22279 h 123896"/>
                <a:gd name="connsiteX8" fmla="*/ 981154 w 1086560"/>
                <a:gd name="connsiteY8" fmla="*/ 79429 h 123896"/>
                <a:gd name="connsiteX9" fmla="*/ 628729 w 1086560"/>
                <a:gd name="connsiteY9" fmla="*/ 108004 h 123896"/>
                <a:gd name="connsiteX10" fmla="*/ 171529 w 1086560"/>
                <a:gd name="connsiteY10" fmla="*/ 104829 h 123896"/>
                <a:gd name="connsiteX11" fmla="*/ 162004 w 1086560"/>
                <a:gd name="connsiteY11" fmla="*/ 104829 h 123896"/>
                <a:gd name="connsiteX12" fmla="*/ 79 w 1086560"/>
                <a:gd name="connsiteY12" fmla="*/ 54 h 12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560" h="123896">
                  <a:moveTo>
                    <a:pt x="79" y="54"/>
                  </a:moveTo>
                  <a:cubicBezTo>
                    <a:pt x="-3625" y="2700"/>
                    <a:pt x="123904" y="105887"/>
                    <a:pt x="139779" y="120704"/>
                  </a:cubicBezTo>
                  <a:cubicBezTo>
                    <a:pt x="155654" y="135521"/>
                    <a:pt x="28654" y="94246"/>
                    <a:pt x="95329" y="88954"/>
                  </a:cubicBezTo>
                  <a:cubicBezTo>
                    <a:pt x="162004" y="83662"/>
                    <a:pt x="539829" y="88954"/>
                    <a:pt x="539829" y="88954"/>
                  </a:cubicBezTo>
                  <a:lnTo>
                    <a:pt x="447754" y="88954"/>
                  </a:lnTo>
                  <a:lnTo>
                    <a:pt x="904954" y="98479"/>
                  </a:lnTo>
                  <a:cubicBezTo>
                    <a:pt x="988033" y="99008"/>
                    <a:pt x="916067" y="104829"/>
                    <a:pt x="946229" y="92129"/>
                  </a:cubicBezTo>
                  <a:cubicBezTo>
                    <a:pt x="976392" y="79429"/>
                    <a:pt x="1080108" y="24396"/>
                    <a:pt x="1085929" y="22279"/>
                  </a:cubicBezTo>
                  <a:cubicBezTo>
                    <a:pt x="1091750" y="20162"/>
                    <a:pt x="1057354" y="65142"/>
                    <a:pt x="981154" y="79429"/>
                  </a:cubicBezTo>
                  <a:cubicBezTo>
                    <a:pt x="904954" y="93717"/>
                    <a:pt x="763666" y="103771"/>
                    <a:pt x="628729" y="108004"/>
                  </a:cubicBezTo>
                  <a:cubicBezTo>
                    <a:pt x="493792" y="112237"/>
                    <a:pt x="171529" y="104829"/>
                    <a:pt x="171529" y="104829"/>
                  </a:cubicBezTo>
                  <a:cubicBezTo>
                    <a:pt x="93742" y="104300"/>
                    <a:pt x="187933" y="118587"/>
                    <a:pt x="162004" y="104829"/>
                  </a:cubicBezTo>
                  <a:cubicBezTo>
                    <a:pt x="136075" y="91071"/>
                    <a:pt x="3783" y="-2592"/>
                    <a:pt x="79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 699">
              <a:extLst>
                <a:ext uri="{FF2B5EF4-FFF2-40B4-BE49-F238E27FC236}">
                  <a16:creationId xmlns:a16="http://schemas.microsoft.com/office/drawing/2014/main" id="{A1FAF7D6-DC95-521A-D394-8116D4FEAF54}"/>
                </a:ext>
              </a:extLst>
            </p:cNvPr>
            <p:cNvSpPr/>
            <p:nvPr/>
          </p:nvSpPr>
          <p:spPr>
            <a:xfrm>
              <a:off x="5051342" y="3235902"/>
              <a:ext cx="31029" cy="1048821"/>
            </a:xfrm>
            <a:custGeom>
              <a:avLst/>
              <a:gdLst>
                <a:gd name="connsiteX0" fmla="*/ 83 w 31029"/>
                <a:gd name="connsiteY0" fmla="*/ 2598 h 1048821"/>
                <a:gd name="connsiteX1" fmla="*/ 28658 w 31029"/>
                <a:gd name="connsiteY1" fmla="*/ 193098 h 1048821"/>
                <a:gd name="connsiteX2" fmla="*/ 28658 w 31029"/>
                <a:gd name="connsiteY2" fmla="*/ 764598 h 1048821"/>
                <a:gd name="connsiteX3" fmla="*/ 22308 w 31029"/>
                <a:gd name="connsiteY3" fmla="*/ 650298 h 1048821"/>
                <a:gd name="connsiteX4" fmla="*/ 3258 w 31029"/>
                <a:gd name="connsiteY4" fmla="*/ 1047173 h 1048821"/>
                <a:gd name="connsiteX5" fmla="*/ 12783 w 31029"/>
                <a:gd name="connsiteY5" fmla="*/ 764598 h 1048821"/>
                <a:gd name="connsiteX6" fmla="*/ 19133 w 31029"/>
                <a:gd name="connsiteY6" fmla="*/ 132773 h 1048821"/>
                <a:gd name="connsiteX7" fmla="*/ 83 w 31029"/>
                <a:gd name="connsiteY7" fmla="*/ 2598 h 10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9" h="1048821">
                  <a:moveTo>
                    <a:pt x="83" y="2598"/>
                  </a:moveTo>
                  <a:cubicBezTo>
                    <a:pt x="1670" y="12652"/>
                    <a:pt x="23896" y="66098"/>
                    <a:pt x="28658" y="193098"/>
                  </a:cubicBezTo>
                  <a:cubicBezTo>
                    <a:pt x="33420" y="320098"/>
                    <a:pt x="29716" y="688398"/>
                    <a:pt x="28658" y="764598"/>
                  </a:cubicBezTo>
                  <a:cubicBezTo>
                    <a:pt x="27600" y="840798"/>
                    <a:pt x="26541" y="603202"/>
                    <a:pt x="22308" y="650298"/>
                  </a:cubicBezTo>
                  <a:cubicBezTo>
                    <a:pt x="18075" y="697394"/>
                    <a:pt x="4845" y="1028123"/>
                    <a:pt x="3258" y="1047173"/>
                  </a:cubicBezTo>
                  <a:cubicBezTo>
                    <a:pt x="1671" y="1066223"/>
                    <a:pt x="10137" y="916998"/>
                    <a:pt x="12783" y="764598"/>
                  </a:cubicBezTo>
                  <a:cubicBezTo>
                    <a:pt x="15429" y="612198"/>
                    <a:pt x="18075" y="258715"/>
                    <a:pt x="19133" y="132773"/>
                  </a:cubicBezTo>
                  <a:cubicBezTo>
                    <a:pt x="20191" y="6831"/>
                    <a:pt x="-1504" y="-7456"/>
                    <a:pt x="83" y="2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 700">
              <a:extLst>
                <a:ext uri="{FF2B5EF4-FFF2-40B4-BE49-F238E27FC236}">
                  <a16:creationId xmlns:a16="http://schemas.microsoft.com/office/drawing/2014/main" id="{E45B66D4-C2D0-34EF-1579-C0C98FE66F25}"/>
                </a:ext>
              </a:extLst>
            </p:cNvPr>
            <p:cNvSpPr/>
            <p:nvPr/>
          </p:nvSpPr>
          <p:spPr>
            <a:xfrm>
              <a:off x="8329145" y="5268644"/>
              <a:ext cx="50067" cy="1015602"/>
            </a:xfrm>
            <a:custGeom>
              <a:avLst/>
              <a:gdLst>
                <a:gd name="connsiteX0" fmla="*/ 14755 w 50067"/>
                <a:gd name="connsiteY0" fmla="*/ 1856 h 1015602"/>
                <a:gd name="connsiteX1" fmla="*/ 5230 w 50067"/>
                <a:gd name="connsiteY1" fmla="*/ 989281 h 1015602"/>
                <a:gd name="connsiteX2" fmla="*/ 2055 w 50067"/>
                <a:gd name="connsiteY2" fmla="*/ 747981 h 1015602"/>
                <a:gd name="connsiteX3" fmla="*/ 36980 w 50067"/>
                <a:gd name="connsiteY3" fmla="*/ 932131 h 1015602"/>
                <a:gd name="connsiteX4" fmla="*/ 49680 w 50067"/>
                <a:gd name="connsiteY4" fmla="*/ 401906 h 1015602"/>
                <a:gd name="connsiteX5" fmla="*/ 24280 w 50067"/>
                <a:gd name="connsiteY5" fmla="*/ 732106 h 1015602"/>
                <a:gd name="connsiteX6" fmla="*/ 14755 w 50067"/>
                <a:gd name="connsiteY6" fmla="*/ 1856 h 10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67" h="1015602">
                  <a:moveTo>
                    <a:pt x="14755" y="1856"/>
                  </a:moveTo>
                  <a:cubicBezTo>
                    <a:pt x="11580" y="44718"/>
                    <a:pt x="7347" y="864927"/>
                    <a:pt x="5230" y="989281"/>
                  </a:cubicBezTo>
                  <a:cubicBezTo>
                    <a:pt x="3113" y="1113635"/>
                    <a:pt x="-3237" y="757506"/>
                    <a:pt x="2055" y="747981"/>
                  </a:cubicBezTo>
                  <a:cubicBezTo>
                    <a:pt x="7347" y="738456"/>
                    <a:pt x="29043" y="989810"/>
                    <a:pt x="36980" y="932131"/>
                  </a:cubicBezTo>
                  <a:cubicBezTo>
                    <a:pt x="44918" y="874452"/>
                    <a:pt x="51797" y="435243"/>
                    <a:pt x="49680" y="401906"/>
                  </a:cubicBezTo>
                  <a:cubicBezTo>
                    <a:pt x="47563" y="368569"/>
                    <a:pt x="31159" y="792431"/>
                    <a:pt x="24280" y="732106"/>
                  </a:cubicBezTo>
                  <a:cubicBezTo>
                    <a:pt x="17401" y="671781"/>
                    <a:pt x="17930" y="-41006"/>
                    <a:pt x="14755" y="18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 701">
              <a:extLst>
                <a:ext uri="{FF2B5EF4-FFF2-40B4-BE49-F238E27FC236}">
                  <a16:creationId xmlns:a16="http://schemas.microsoft.com/office/drawing/2014/main" id="{CC990023-6DEF-86D0-7F96-3D82F91C45FC}"/>
                </a:ext>
              </a:extLst>
            </p:cNvPr>
            <p:cNvSpPr/>
            <p:nvPr/>
          </p:nvSpPr>
          <p:spPr>
            <a:xfrm>
              <a:off x="8397805" y="5991914"/>
              <a:ext cx="35014" cy="1463557"/>
            </a:xfrm>
            <a:custGeom>
              <a:avLst/>
              <a:gdLst>
                <a:gd name="connsiteX0" fmla="*/ 19120 w 35014"/>
                <a:gd name="connsiteY0" fmla="*/ 5661 h 1463557"/>
                <a:gd name="connsiteX1" fmla="*/ 15945 w 35014"/>
                <a:gd name="connsiteY1" fmla="*/ 735911 h 1463557"/>
                <a:gd name="connsiteX2" fmla="*/ 34995 w 35014"/>
                <a:gd name="connsiteY2" fmla="*/ 418411 h 1463557"/>
                <a:gd name="connsiteX3" fmla="*/ 19120 w 35014"/>
                <a:gd name="connsiteY3" fmla="*/ 862911 h 1463557"/>
                <a:gd name="connsiteX4" fmla="*/ 70 w 35014"/>
                <a:gd name="connsiteY4" fmla="*/ 1456636 h 1463557"/>
                <a:gd name="connsiteX5" fmla="*/ 12770 w 35014"/>
                <a:gd name="connsiteY5" fmla="*/ 1129611 h 1463557"/>
                <a:gd name="connsiteX6" fmla="*/ 15945 w 35014"/>
                <a:gd name="connsiteY6" fmla="*/ 288236 h 1463557"/>
                <a:gd name="connsiteX7" fmla="*/ 3245 w 35014"/>
                <a:gd name="connsiteY7" fmla="*/ 389836 h 1463557"/>
                <a:gd name="connsiteX8" fmla="*/ 19120 w 35014"/>
                <a:gd name="connsiteY8" fmla="*/ 5661 h 146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14" h="1463557">
                  <a:moveTo>
                    <a:pt x="19120" y="5661"/>
                  </a:moveTo>
                  <a:cubicBezTo>
                    <a:pt x="21237" y="63340"/>
                    <a:pt x="13299" y="667119"/>
                    <a:pt x="15945" y="735911"/>
                  </a:cubicBezTo>
                  <a:cubicBezTo>
                    <a:pt x="18591" y="804703"/>
                    <a:pt x="34466" y="397244"/>
                    <a:pt x="34995" y="418411"/>
                  </a:cubicBezTo>
                  <a:cubicBezTo>
                    <a:pt x="35524" y="439578"/>
                    <a:pt x="24941" y="689874"/>
                    <a:pt x="19120" y="862911"/>
                  </a:cubicBezTo>
                  <a:cubicBezTo>
                    <a:pt x="13299" y="1035948"/>
                    <a:pt x="1128" y="1412186"/>
                    <a:pt x="70" y="1456636"/>
                  </a:cubicBezTo>
                  <a:cubicBezTo>
                    <a:pt x="-988" y="1501086"/>
                    <a:pt x="10124" y="1324344"/>
                    <a:pt x="12770" y="1129611"/>
                  </a:cubicBezTo>
                  <a:cubicBezTo>
                    <a:pt x="15416" y="934878"/>
                    <a:pt x="17532" y="411532"/>
                    <a:pt x="15945" y="288236"/>
                  </a:cubicBezTo>
                  <a:cubicBezTo>
                    <a:pt x="14358" y="164940"/>
                    <a:pt x="3245" y="430582"/>
                    <a:pt x="3245" y="389836"/>
                  </a:cubicBezTo>
                  <a:cubicBezTo>
                    <a:pt x="3245" y="349090"/>
                    <a:pt x="17003" y="-52018"/>
                    <a:pt x="19120" y="56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 702">
              <a:extLst>
                <a:ext uri="{FF2B5EF4-FFF2-40B4-BE49-F238E27FC236}">
                  <a16:creationId xmlns:a16="http://schemas.microsoft.com/office/drawing/2014/main" id="{369D749B-60B8-F5B6-88DC-FCB483E89B15}"/>
                </a:ext>
              </a:extLst>
            </p:cNvPr>
            <p:cNvSpPr/>
            <p:nvPr/>
          </p:nvSpPr>
          <p:spPr>
            <a:xfrm>
              <a:off x="8407383" y="6063228"/>
              <a:ext cx="57236" cy="286788"/>
            </a:xfrm>
            <a:custGeom>
              <a:avLst/>
              <a:gdLst>
                <a:gd name="connsiteX0" fmla="*/ 57167 w 57236"/>
                <a:gd name="connsiteY0" fmla="*/ 1022 h 286788"/>
                <a:gd name="connsiteX1" fmla="*/ 17 w 57236"/>
                <a:gd name="connsiteY1" fmla="*/ 178822 h 286788"/>
                <a:gd name="connsiteX2" fmla="*/ 50817 w 57236"/>
                <a:gd name="connsiteY2" fmla="*/ 128022 h 286788"/>
                <a:gd name="connsiteX3" fmla="*/ 34942 w 57236"/>
                <a:gd name="connsiteY3" fmla="*/ 210572 h 286788"/>
                <a:gd name="connsiteX4" fmla="*/ 34942 w 57236"/>
                <a:gd name="connsiteY4" fmla="*/ 286772 h 286788"/>
                <a:gd name="connsiteX5" fmla="*/ 44467 w 57236"/>
                <a:gd name="connsiteY5" fmla="*/ 204222 h 286788"/>
                <a:gd name="connsiteX6" fmla="*/ 12717 w 57236"/>
                <a:gd name="connsiteY6" fmla="*/ 108972 h 286788"/>
                <a:gd name="connsiteX7" fmla="*/ 57167 w 57236"/>
                <a:gd name="connsiteY7" fmla="*/ 1022 h 28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36" h="286788">
                  <a:moveTo>
                    <a:pt x="57167" y="1022"/>
                  </a:moveTo>
                  <a:cubicBezTo>
                    <a:pt x="55050" y="12664"/>
                    <a:pt x="1075" y="157655"/>
                    <a:pt x="17" y="178822"/>
                  </a:cubicBezTo>
                  <a:cubicBezTo>
                    <a:pt x="-1041" y="199989"/>
                    <a:pt x="44996" y="122730"/>
                    <a:pt x="50817" y="128022"/>
                  </a:cubicBezTo>
                  <a:cubicBezTo>
                    <a:pt x="56638" y="133314"/>
                    <a:pt x="37588" y="184114"/>
                    <a:pt x="34942" y="210572"/>
                  </a:cubicBezTo>
                  <a:cubicBezTo>
                    <a:pt x="32296" y="237030"/>
                    <a:pt x="33354" y="287830"/>
                    <a:pt x="34942" y="286772"/>
                  </a:cubicBezTo>
                  <a:cubicBezTo>
                    <a:pt x="36530" y="285714"/>
                    <a:pt x="48171" y="233855"/>
                    <a:pt x="44467" y="204222"/>
                  </a:cubicBezTo>
                  <a:cubicBezTo>
                    <a:pt x="40763" y="174589"/>
                    <a:pt x="13246" y="137547"/>
                    <a:pt x="12717" y="108972"/>
                  </a:cubicBezTo>
                  <a:cubicBezTo>
                    <a:pt x="12188" y="80397"/>
                    <a:pt x="59284" y="-10620"/>
                    <a:pt x="57167" y="10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 703">
              <a:extLst>
                <a:ext uri="{FF2B5EF4-FFF2-40B4-BE49-F238E27FC236}">
                  <a16:creationId xmlns:a16="http://schemas.microsoft.com/office/drawing/2014/main" id="{B8983A7B-9C28-B398-7160-B2E491824701}"/>
                </a:ext>
              </a:extLst>
            </p:cNvPr>
            <p:cNvSpPr/>
            <p:nvPr/>
          </p:nvSpPr>
          <p:spPr>
            <a:xfrm>
              <a:off x="8448390" y="6384895"/>
              <a:ext cx="116006" cy="1057049"/>
            </a:xfrm>
            <a:custGeom>
              <a:avLst/>
              <a:gdLst>
                <a:gd name="connsiteX0" fmla="*/ 19335 w 116006"/>
                <a:gd name="connsiteY0" fmla="*/ 30 h 1057049"/>
                <a:gd name="connsiteX1" fmla="*/ 285 w 116006"/>
                <a:gd name="connsiteY1" fmla="*/ 485805 h 1057049"/>
                <a:gd name="connsiteX2" fmla="*/ 9810 w 116006"/>
                <a:gd name="connsiteY2" fmla="*/ 498505 h 1057049"/>
                <a:gd name="connsiteX3" fmla="*/ 35210 w 116006"/>
                <a:gd name="connsiteY3" fmla="*/ 565180 h 1057049"/>
                <a:gd name="connsiteX4" fmla="*/ 51085 w 116006"/>
                <a:gd name="connsiteY4" fmla="*/ 536605 h 1057049"/>
                <a:gd name="connsiteX5" fmla="*/ 35210 w 116006"/>
                <a:gd name="connsiteY5" fmla="*/ 638205 h 1057049"/>
                <a:gd name="connsiteX6" fmla="*/ 32035 w 116006"/>
                <a:gd name="connsiteY6" fmla="*/ 733455 h 1057049"/>
                <a:gd name="connsiteX7" fmla="*/ 28860 w 116006"/>
                <a:gd name="connsiteY7" fmla="*/ 663605 h 1057049"/>
                <a:gd name="connsiteX8" fmla="*/ 32035 w 116006"/>
                <a:gd name="connsiteY8" fmla="*/ 784255 h 1057049"/>
                <a:gd name="connsiteX9" fmla="*/ 54260 w 116006"/>
                <a:gd name="connsiteY9" fmla="*/ 787430 h 1057049"/>
                <a:gd name="connsiteX10" fmla="*/ 79660 w 116006"/>
                <a:gd name="connsiteY10" fmla="*/ 803305 h 1057049"/>
                <a:gd name="connsiteX11" fmla="*/ 79660 w 116006"/>
                <a:gd name="connsiteY11" fmla="*/ 892205 h 1057049"/>
                <a:gd name="connsiteX12" fmla="*/ 114585 w 116006"/>
                <a:gd name="connsiteY12" fmla="*/ 1050955 h 1057049"/>
                <a:gd name="connsiteX13" fmla="*/ 105060 w 116006"/>
                <a:gd name="connsiteY13" fmla="*/ 1003330 h 1057049"/>
                <a:gd name="connsiteX14" fmla="*/ 66960 w 116006"/>
                <a:gd name="connsiteY14" fmla="*/ 809655 h 1057049"/>
                <a:gd name="connsiteX15" fmla="*/ 3460 w 116006"/>
                <a:gd name="connsiteY15" fmla="*/ 463580 h 1057049"/>
                <a:gd name="connsiteX16" fmla="*/ 19335 w 116006"/>
                <a:gd name="connsiteY16" fmla="*/ 30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006" h="1057049">
                  <a:moveTo>
                    <a:pt x="19335" y="30"/>
                  </a:moveTo>
                  <a:cubicBezTo>
                    <a:pt x="18806" y="3734"/>
                    <a:pt x="285" y="485805"/>
                    <a:pt x="285" y="485805"/>
                  </a:cubicBezTo>
                  <a:cubicBezTo>
                    <a:pt x="-1302" y="568884"/>
                    <a:pt x="3989" y="485276"/>
                    <a:pt x="9810" y="498505"/>
                  </a:cubicBezTo>
                  <a:cubicBezTo>
                    <a:pt x="15631" y="511734"/>
                    <a:pt x="28331" y="558830"/>
                    <a:pt x="35210" y="565180"/>
                  </a:cubicBezTo>
                  <a:cubicBezTo>
                    <a:pt x="42089" y="571530"/>
                    <a:pt x="51085" y="524434"/>
                    <a:pt x="51085" y="536605"/>
                  </a:cubicBezTo>
                  <a:cubicBezTo>
                    <a:pt x="51085" y="548776"/>
                    <a:pt x="38385" y="605397"/>
                    <a:pt x="35210" y="638205"/>
                  </a:cubicBezTo>
                  <a:cubicBezTo>
                    <a:pt x="32035" y="671013"/>
                    <a:pt x="33093" y="729222"/>
                    <a:pt x="32035" y="733455"/>
                  </a:cubicBezTo>
                  <a:cubicBezTo>
                    <a:pt x="30977" y="737688"/>
                    <a:pt x="28860" y="655138"/>
                    <a:pt x="28860" y="663605"/>
                  </a:cubicBezTo>
                  <a:cubicBezTo>
                    <a:pt x="28860" y="672072"/>
                    <a:pt x="27802" y="763618"/>
                    <a:pt x="32035" y="784255"/>
                  </a:cubicBezTo>
                  <a:cubicBezTo>
                    <a:pt x="36268" y="804892"/>
                    <a:pt x="46322" y="784255"/>
                    <a:pt x="54260" y="787430"/>
                  </a:cubicBezTo>
                  <a:cubicBezTo>
                    <a:pt x="62198" y="790605"/>
                    <a:pt x="75427" y="785843"/>
                    <a:pt x="79660" y="803305"/>
                  </a:cubicBezTo>
                  <a:cubicBezTo>
                    <a:pt x="83893" y="820767"/>
                    <a:pt x="73839" y="850930"/>
                    <a:pt x="79660" y="892205"/>
                  </a:cubicBezTo>
                  <a:cubicBezTo>
                    <a:pt x="85481" y="933480"/>
                    <a:pt x="110352" y="1032434"/>
                    <a:pt x="114585" y="1050955"/>
                  </a:cubicBezTo>
                  <a:cubicBezTo>
                    <a:pt x="118818" y="1069476"/>
                    <a:pt x="112998" y="1043547"/>
                    <a:pt x="105060" y="1003330"/>
                  </a:cubicBezTo>
                  <a:cubicBezTo>
                    <a:pt x="97122" y="963113"/>
                    <a:pt x="83893" y="899613"/>
                    <a:pt x="66960" y="809655"/>
                  </a:cubicBezTo>
                  <a:cubicBezTo>
                    <a:pt x="50027" y="719697"/>
                    <a:pt x="14043" y="594284"/>
                    <a:pt x="3460" y="463580"/>
                  </a:cubicBezTo>
                  <a:cubicBezTo>
                    <a:pt x="-7123" y="332876"/>
                    <a:pt x="19864" y="-3674"/>
                    <a:pt x="19335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 704">
              <a:extLst>
                <a:ext uri="{FF2B5EF4-FFF2-40B4-BE49-F238E27FC236}">
                  <a16:creationId xmlns:a16="http://schemas.microsoft.com/office/drawing/2014/main" id="{79901F65-D6E3-7C2D-7840-76726AD5DC52}"/>
                </a:ext>
              </a:extLst>
            </p:cNvPr>
            <p:cNvSpPr/>
            <p:nvPr/>
          </p:nvSpPr>
          <p:spPr>
            <a:xfrm>
              <a:off x="8274044" y="6264205"/>
              <a:ext cx="86045" cy="593796"/>
            </a:xfrm>
            <a:custGeom>
              <a:avLst/>
              <a:gdLst>
                <a:gd name="connsiteX0" fmla="*/ 50806 w 86045"/>
                <a:gd name="connsiteY0" fmla="*/ 70 h 593796"/>
                <a:gd name="connsiteX1" fmla="*/ 76206 w 86045"/>
                <a:gd name="connsiteY1" fmla="*/ 355670 h 593796"/>
                <a:gd name="connsiteX2" fmla="*/ 60331 w 86045"/>
                <a:gd name="connsiteY2" fmla="*/ 323920 h 593796"/>
                <a:gd name="connsiteX3" fmla="*/ 6356 w 86045"/>
                <a:gd name="connsiteY3" fmla="*/ 330270 h 593796"/>
                <a:gd name="connsiteX4" fmla="*/ 6356 w 86045"/>
                <a:gd name="connsiteY4" fmla="*/ 368370 h 593796"/>
                <a:gd name="connsiteX5" fmla="*/ 53981 w 86045"/>
                <a:gd name="connsiteY5" fmla="*/ 323920 h 593796"/>
                <a:gd name="connsiteX6" fmla="*/ 85731 w 86045"/>
                <a:gd name="connsiteY6" fmla="*/ 593795 h 593796"/>
                <a:gd name="connsiteX7" fmla="*/ 69856 w 86045"/>
                <a:gd name="connsiteY7" fmla="*/ 327095 h 593796"/>
                <a:gd name="connsiteX8" fmla="*/ 50806 w 86045"/>
                <a:gd name="connsiteY8" fmla="*/ 70 h 59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045" h="593796">
                  <a:moveTo>
                    <a:pt x="50806" y="70"/>
                  </a:moveTo>
                  <a:cubicBezTo>
                    <a:pt x="51864" y="4832"/>
                    <a:pt x="74619" y="301695"/>
                    <a:pt x="76206" y="355670"/>
                  </a:cubicBezTo>
                  <a:cubicBezTo>
                    <a:pt x="77794" y="409645"/>
                    <a:pt x="71973" y="328153"/>
                    <a:pt x="60331" y="323920"/>
                  </a:cubicBezTo>
                  <a:cubicBezTo>
                    <a:pt x="48689" y="319687"/>
                    <a:pt x="15352" y="322862"/>
                    <a:pt x="6356" y="330270"/>
                  </a:cubicBezTo>
                  <a:cubicBezTo>
                    <a:pt x="-2640" y="337678"/>
                    <a:pt x="-1581" y="369428"/>
                    <a:pt x="6356" y="368370"/>
                  </a:cubicBezTo>
                  <a:cubicBezTo>
                    <a:pt x="14293" y="367312"/>
                    <a:pt x="40752" y="286349"/>
                    <a:pt x="53981" y="323920"/>
                  </a:cubicBezTo>
                  <a:cubicBezTo>
                    <a:pt x="67210" y="361491"/>
                    <a:pt x="83085" y="593266"/>
                    <a:pt x="85731" y="593795"/>
                  </a:cubicBezTo>
                  <a:cubicBezTo>
                    <a:pt x="88377" y="594324"/>
                    <a:pt x="73560" y="421816"/>
                    <a:pt x="69856" y="327095"/>
                  </a:cubicBezTo>
                  <a:cubicBezTo>
                    <a:pt x="66152" y="232374"/>
                    <a:pt x="49748" y="-4692"/>
                    <a:pt x="50806" y="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 705">
              <a:extLst>
                <a:ext uri="{FF2B5EF4-FFF2-40B4-BE49-F238E27FC236}">
                  <a16:creationId xmlns:a16="http://schemas.microsoft.com/office/drawing/2014/main" id="{9878F7FE-8C57-2FEB-1BFD-923DE8E936BA}"/>
                </a:ext>
              </a:extLst>
            </p:cNvPr>
            <p:cNvSpPr/>
            <p:nvPr/>
          </p:nvSpPr>
          <p:spPr>
            <a:xfrm>
              <a:off x="8483196" y="7302428"/>
              <a:ext cx="84075" cy="333481"/>
            </a:xfrm>
            <a:custGeom>
              <a:avLst/>
              <a:gdLst>
                <a:gd name="connsiteX0" fmla="*/ 76604 w 84075"/>
                <a:gd name="connsiteY0" fmla="*/ 72 h 333481"/>
                <a:gd name="connsiteX1" fmla="*/ 82954 w 84075"/>
                <a:gd name="connsiteY1" fmla="*/ 92147 h 333481"/>
                <a:gd name="connsiteX2" fmla="*/ 51204 w 84075"/>
                <a:gd name="connsiteY2" fmla="*/ 142947 h 333481"/>
                <a:gd name="connsiteX3" fmla="*/ 73429 w 84075"/>
                <a:gd name="connsiteY3" fmla="*/ 120722 h 333481"/>
                <a:gd name="connsiteX4" fmla="*/ 44854 w 84075"/>
                <a:gd name="connsiteY4" fmla="*/ 187397 h 333481"/>
                <a:gd name="connsiteX5" fmla="*/ 57554 w 84075"/>
                <a:gd name="connsiteY5" fmla="*/ 235022 h 333481"/>
                <a:gd name="connsiteX6" fmla="*/ 54379 w 84075"/>
                <a:gd name="connsiteY6" fmla="*/ 209622 h 333481"/>
                <a:gd name="connsiteX7" fmla="*/ 35329 w 84075"/>
                <a:gd name="connsiteY7" fmla="*/ 282647 h 333481"/>
                <a:gd name="connsiteX8" fmla="*/ 404 w 84075"/>
                <a:gd name="connsiteY8" fmla="*/ 333447 h 333481"/>
                <a:gd name="connsiteX9" fmla="*/ 60729 w 84075"/>
                <a:gd name="connsiteY9" fmla="*/ 288997 h 333481"/>
                <a:gd name="connsiteX10" fmla="*/ 32154 w 84075"/>
                <a:gd name="connsiteY10" fmla="*/ 200097 h 333481"/>
                <a:gd name="connsiteX11" fmla="*/ 73429 w 84075"/>
                <a:gd name="connsiteY11" fmla="*/ 108022 h 333481"/>
                <a:gd name="connsiteX12" fmla="*/ 76604 w 84075"/>
                <a:gd name="connsiteY12" fmla="*/ 72 h 3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75" h="333481">
                  <a:moveTo>
                    <a:pt x="76604" y="72"/>
                  </a:moveTo>
                  <a:cubicBezTo>
                    <a:pt x="78192" y="-2574"/>
                    <a:pt x="87187" y="68335"/>
                    <a:pt x="82954" y="92147"/>
                  </a:cubicBezTo>
                  <a:cubicBezTo>
                    <a:pt x="78721" y="115959"/>
                    <a:pt x="52791" y="138185"/>
                    <a:pt x="51204" y="142947"/>
                  </a:cubicBezTo>
                  <a:cubicBezTo>
                    <a:pt x="49617" y="147709"/>
                    <a:pt x="74487" y="113314"/>
                    <a:pt x="73429" y="120722"/>
                  </a:cubicBezTo>
                  <a:cubicBezTo>
                    <a:pt x="72371" y="128130"/>
                    <a:pt x="47500" y="168347"/>
                    <a:pt x="44854" y="187397"/>
                  </a:cubicBezTo>
                  <a:cubicBezTo>
                    <a:pt x="42208" y="206447"/>
                    <a:pt x="55967" y="231318"/>
                    <a:pt x="57554" y="235022"/>
                  </a:cubicBezTo>
                  <a:cubicBezTo>
                    <a:pt x="59141" y="238726"/>
                    <a:pt x="58083" y="201685"/>
                    <a:pt x="54379" y="209622"/>
                  </a:cubicBezTo>
                  <a:cubicBezTo>
                    <a:pt x="50675" y="217559"/>
                    <a:pt x="44325" y="262010"/>
                    <a:pt x="35329" y="282647"/>
                  </a:cubicBezTo>
                  <a:cubicBezTo>
                    <a:pt x="26333" y="303285"/>
                    <a:pt x="-3829" y="332389"/>
                    <a:pt x="404" y="333447"/>
                  </a:cubicBezTo>
                  <a:cubicBezTo>
                    <a:pt x="4637" y="334505"/>
                    <a:pt x="55437" y="311222"/>
                    <a:pt x="60729" y="288997"/>
                  </a:cubicBezTo>
                  <a:cubicBezTo>
                    <a:pt x="66021" y="266772"/>
                    <a:pt x="30037" y="230259"/>
                    <a:pt x="32154" y="200097"/>
                  </a:cubicBezTo>
                  <a:cubicBezTo>
                    <a:pt x="34271" y="169935"/>
                    <a:pt x="66550" y="141360"/>
                    <a:pt x="73429" y="108022"/>
                  </a:cubicBezTo>
                  <a:cubicBezTo>
                    <a:pt x="80308" y="74684"/>
                    <a:pt x="75016" y="2718"/>
                    <a:pt x="76604" y="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 706">
              <a:extLst>
                <a:ext uri="{FF2B5EF4-FFF2-40B4-BE49-F238E27FC236}">
                  <a16:creationId xmlns:a16="http://schemas.microsoft.com/office/drawing/2014/main" id="{BA890F22-28DC-E19B-A30B-E432EE4210B7}"/>
                </a:ext>
              </a:extLst>
            </p:cNvPr>
            <p:cNvSpPr/>
            <p:nvPr/>
          </p:nvSpPr>
          <p:spPr>
            <a:xfrm>
              <a:off x="8419950" y="6962546"/>
              <a:ext cx="68565" cy="623172"/>
            </a:xfrm>
            <a:custGeom>
              <a:avLst/>
              <a:gdLst>
                <a:gd name="connsiteX0" fmla="*/ 9675 w 68565"/>
                <a:gd name="connsiteY0" fmla="*/ 6579 h 623172"/>
                <a:gd name="connsiteX1" fmla="*/ 6500 w 68565"/>
                <a:gd name="connsiteY1" fmla="*/ 498704 h 623172"/>
                <a:gd name="connsiteX2" fmla="*/ 31900 w 68565"/>
                <a:gd name="connsiteY2" fmla="*/ 371704 h 623172"/>
                <a:gd name="connsiteX3" fmla="*/ 66825 w 68565"/>
                <a:gd name="connsiteY3" fmla="*/ 514579 h 623172"/>
                <a:gd name="connsiteX4" fmla="*/ 63650 w 68565"/>
                <a:gd name="connsiteY4" fmla="*/ 390754 h 623172"/>
                <a:gd name="connsiteX5" fmla="*/ 66825 w 68565"/>
                <a:gd name="connsiteY5" fmla="*/ 622529 h 623172"/>
                <a:gd name="connsiteX6" fmla="*/ 38250 w 68565"/>
                <a:gd name="connsiteY6" fmla="*/ 305029 h 623172"/>
                <a:gd name="connsiteX7" fmla="*/ 22375 w 68565"/>
                <a:gd name="connsiteY7" fmla="*/ 441554 h 623172"/>
                <a:gd name="connsiteX8" fmla="*/ 12850 w 68565"/>
                <a:gd name="connsiteY8" fmla="*/ 333604 h 623172"/>
                <a:gd name="connsiteX9" fmla="*/ 150 w 68565"/>
                <a:gd name="connsiteY9" fmla="*/ 120879 h 623172"/>
                <a:gd name="connsiteX10" fmla="*/ 6500 w 68565"/>
                <a:gd name="connsiteY10" fmla="*/ 206604 h 623172"/>
                <a:gd name="connsiteX11" fmla="*/ 9675 w 68565"/>
                <a:gd name="connsiteY11" fmla="*/ 6579 h 6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65" h="623172">
                  <a:moveTo>
                    <a:pt x="9675" y="6579"/>
                  </a:moveTo>
                  <a:cubicBezTo>
                    <a:pt x="9675" y="55262"/>
                    <a:pt x="2796" y="437850"/>
                    <a:pt x="6500" y="498704"/>
                  </a:cubicBezTo>
                  <a:cubicBezTo>
                    <a:pt x="10204" y="559558"/>
                    <a:pt x="21846" y="369058"/>
                    <a:pt x="31900" y="371704"/>
                  </a:cubicBezTo>
                  <a:cubicBezTo>
                    <a:pt x="41954" y="374350"/>
                    <a:pt x="61533" y="511404"/>
                    <a:pt x="66825" y="514579"/>
                  </a:cubicBezTo>
                  <a:cubicBezTo>
                    <a:pt x="72117" y="517754"/>
                    <a:pt x="63650" y="372762"/>
                    <a:pt x="63650" y="390754"/>
                  </a:cubicBezTo>
                  <a:cubicBezTo>
                    <a:pt x="63650" y="408746"/>
                    <a:pt x="71058" y="636816"/>
                    <a:pt x="66825" y="622529"/>
                  </a:cubicBezTo>
                  <a:cubicBezTo>
                    <a:pt x="62592" y="608242"/>
                    <a:pt x="45658" y="335191"/>
                    <a:pt x="38250" y="305029"/>
                  </a:cubicBezTo>
                  <a:cubicBezTo>
                    <a:pt x="30842" y="274867"/>
                    <a:pt x="26608" y="436792"/>
                    <a:pt x="22375" y="441554"/>
                  </a:cubicBezTo>
                  <a:cubicBezTo>
                    <a:pt x="18142" y="446316"/>
                    <a:pt x="16554" y="387050"/>
                    <a:pt x="12850" y="333604"/>
                  </a:cubicBezTo>
                  <a:cubicBezTo>
                    <a:pt x="9146" y="280158"/>
                    <a:pt x="1208" y="142046"/>
                    <a:pt x="150" y="120879"/>
                  </a:cubicBezTo>
                  <a:cubicBezTo>
                    <a:pt x="-908" y="99712"/>
                    <a:pt x="3854" y="218246"/>
                    <a:pt x="6500" y="206604"/>
                  </a:cubicBezTo>
                  <a:cubicBezTo>
                    <a:pt x="9146" y="194962"/>
                    <a:pt x="9675" y="-42104"/>
                    <a:pt x="9675" y="65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 707">
              <a:extLst>
                <a:ext uri="{FF2B5EF4-FFF2-40B4-BE49-F238E27FC236}">
                  <a16:creationId xmlns:a16="http://schemas.microsoft.com/office/drawing/2014/main" id="{12C809A6-871E-A3A4-4698-9136D1AEEE62}"/>
                </a:ext>
              </a:extLst>
            </p:cNvPr>
            <p:cNvSpPr/>
            <p:nvPr/>
          </p:nvSpPr>
          <p:spPr>
            <a:xfrm>
              <a:off x="8118317" y="6885899"/>
              <a:ext cx="244778" cy="418909"/>
            </a:xfrm>
            <a:custGeom>
              <a:avLst/>
              <a:gdLst>
                <a:gd name="connsiteX0" fmla="*/ 225583 w 244778"/>
                <a:gd name="connsiteY0" fmla="*/ 676 h 418909"/>
                <a:gd name="connsiteX1" fmla="*/ 216058 w 244778"/>
                <a:gd name="connsiteY1" fmla="*/ 330876 h 418909"/>
                <a:gd name="connsiteX2" fmla="*/ 225583 w 244778"/>
                <a:gd name="connsiteY2" fmla="*/ 251501 h 418909"/>
                <a:gd name="connsiteX3" fmla="*/ 244633 w 244778"/>
                <a:gd name="connsiteY3" fmla="*/ 365801 h 418909"/>
                <a:gd name="connsiteX4" fmla="*/ 231933 w 244778"/>
                <a:gd name="connsiteY4" fmla="*/ 343576 h 418909"/>
                <a:gd name="connsiteX5" fmla="*/ 190658 w 244778"/>
                <a:gd name="connsiteY5" fmla="*/ 416601 h 418909"/>
                <a:gd name="connsiteX6" fmla="*/ 209708 w 244778"/>
                <a:gd name="connsiteY6" fmla="*/ 241976 h 418909"/>
                <a:gd name="connsiteX7" fmla="*/ 152558 w 244778"/>
                <a:gd name="connsiteY7" fmla="*/ 191176 h 418909"/>
                <a:gd name="connsiteX8" fmla="*/ 73183 w 244778"/>
                <a:gd name="connsiteY8" fmla="*/ 191176 h 418909"/>
                <a:gd name="connsiteX9" fmla="*/ 165258 w 244778"/>
                <a:gd name="connsiteY9" fmla="*/ 149901 h 418909"/>
                <a:gd name="connsiteX10" fmla="*/ 187483 w 244778"/>
                <a:gd name="connsiteY10" fmla="*/ 54651 h 418909"/>
                <a:gd name="connsiteX11" fmla="*/ 85883 w 244778"/>
                <a:gd name="connsiteY11" fmla="*/ 172126 h 418909"/>
                <a:gd name="connsiteX12" fmla="*/ 89058 w 244778"/>
                <a:gd name="connsiteY12" fmla="*/ 238801 h 418909"/>
                <a:gd name="connsiteX13" fmla="*/ 25558 w 244778"/>
                <a:gd name="connsiteY13" fmla="*/ 362626 h 418909"/>
                <a:gd name="connsiteX14" fmla="*/ 3333 w 244778"/>
                <a:gd name="connsiteY14" fmla="*/ 343576 h 418909"/>
                <a:gd name="connsiteX15" fmla="*/ 92233 w 244778"/>
                <a:gd name="connsiteY15" fmla="*/ 299126 h 418909"/>
                <a:gd name="connsiteX16" fmla="*/ 165258 w 244778"/>
                <a:gd name="connsiteY16" fmla="*/ 70526 h 418909"/>
                <a:gd name="connsiteX17" fmla="*/ 162083 w 244778"/>
                <a:gd name="connsiteY17" fmla="*/ 200701 h 418909"/>
                <a:gd name="connsiteX18" fmla="*/ 190658 w 244778"/>
                <a:gd name="connsiteY18" fmla="*/ 391201 h 418909"/>
                <a:gd name="connsiteX19" fmla="*/ 222408 w 244778"/>
                <a:gd name="connsiteY19" fmla="*/ 248326 h 418909"/>
                <a:gd name="connsiteX20" fmla="*/ 225583 w 244778"/>
                <a:gd name="connsiteY20" fmla="*/ 676 h 41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778" h="418909">
                  <a:moveTo>
                    <a:pt x="225583" y="676"/>
                  </a:moveTo>
                  <a:cubicBezTo>
                    <a:pt x="224525" y="14434"/>
                    <a:pt x="216058" y="289072"/>
                    <a:pt x="216058" y="330876"/>
                  </a:cubicBezTo>
                  <a:cubicBezTo>
                    <a:pt x="216058" y="372680"/>
                    <a:pt x="220821" y="245680"/>
                    <a:pt x="225583" y="251501"/>
                  </a:cubicBezTo>
                  <a:cubicBezTo>
                    <a:pt x="230345" y="257322"/>
                    <a:pt x="243575" y="350455"/>
                    <a:pt x="244633" y="365801"/>
                  </a:cubicBezTo>
                  <a:cubicBezTo>
                    <a:pt x="245691" y="381147"/>
                    <a:pt x="240929" y="335109"/>
                    <a:pt x="231933" y="343576"/>
                  </a:cubicBezTo>
                  <a:cubicBezTo>
                    <a:pt x="222937" y="352043"/>
                    <a:pt x="194362" y="433534"/>
                    <a:pt x="190658" y="416601"/>
                  </a:cubicBezTo>
                  <a:cubicBezTo>
                    <a:pt x="186954" y="399668"/>
                    <a:pt x="216058" y="279547"/>
                    <a:pt x="209708" y="241976"/>
                  </a:cubicBezTo>
                  <a:cubicBezTo>
                    <a:pt x="203358" y="204405"/>
                    <a:pt x="175312" y="199643"/>
                    <a:pt x="152558" y="191176"/>
                  </a:cubicBezTo>
                  <a:cubicBezTo>
                    <a:pt x="129804" y="182709"/>
                    <a:pt x="71066" y="198055"/>
                    <a:pt x="73183" y="191176"/>
                  </a:cubicBezTo>
                  <a:cubicBezTo>
                    <a:pt x="75300" y="184297"/>
                    <a:pt x="146208" y="172655"/>
                    <a:pt x="165258" y="149901"/>
                  </a:cubicBezTo>
                  <a:cubicBezTo>
                    <a:pt x="184308" y="127147"/>
                    <a:pt x="200712" y="50947"/>
                    <a:pt x="187483" y="54651"/>
                  </a:cubicBezTo>
                  <a:cubicBezTo>
                    <a:pt x="174254" y="58355"/>
                    <a:pt x="102287" y="141434"/>
                    <a:pt x="85883" y="172126"/>
                  </a:cubicBezTo>
                  <a:cubicBezTo>
                    <a:pt x="69479" y="202818"/>
                    <a:pt x="99112" y="207051"/>
                    <a:pt x="89058" y="238801"/>
                  </a:cubicBezTo>
                  <a:cubicBezTo>
                    <a:pt x="79004" y="270551"/>
                    <a:pt x="39845" y="345164"/>
                    <a:pt x="25558" y="362626"/>
                  </a:cubicBezTo>
                  <a:cubicBezTo>
                    <a:pt x="11271" y="380088"/>
                    <a:pt x="-7779" y="354159"/>
                    <a:pt x="3333" y="343576"/>
                  </a:cubicBezTo>
                  <a:cubicBezTo>
                    <a:pt x="14445" y="332993"/>
                    <a:pt x="65245" y="344634"/>
                    <a:pt x="92233" y="299126"/>
                  </a:cubicBezTo>
                  <a:cubicBezTo>
                    <a:pt x="119221" y="253618"/>
                    <a:pt x="153616" y="86930"/>
                    <a:pt x="165258" y="70526"/>
                  </a:cubicBezTo>
                  <a:cubicBezTo>
                    <a:pt x="176900" y="54122"/>
                    <a:pt x="157850" y="147255"/>
                    <a:pt x="162083" y="200701"/>
                  </a:cubicBezTo>
                  <a:cubicBezTo>
                    <a:pt x="166316" y="254147"/>
                    <a:pt x="180604" y="383264"/>
                    <a:pt x="190658" y="391201"/>
                  </a:cubicBezTo>
                  <a:cubicBezTo>
                    <a:pt x="200712" y="399138"/>
                    <a:pt x="213941" y="309709"/>
                    <a:pt x="222408" y="248326"/>
                  </a:cubicBezTo>
                  <a:cubicBezTo>
                    <a:pt x="230875" y="186943"/>
                    <a:pt x="226641" y="-13082"/>
                    <a:pt x="225583" y="6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 708">
              <a:extLst>
                <a:ext uri="{FF2B5EF4-FFF2-40B4-BE49-F238E27FC236}">
                  <a16:creationId xmlns:a16="http://schemas.microsoft.com/office/drawing/2014/main" id="{6EAC99DC-4E2F-0A8D-F070-60093BD717B9}"/>
                </a:ext>
              </a:extLst>
            </p:cNvPr>
            <p:cNvSpPr/>
            <p:nvPr/>
          </p:nvSpPr>
          <p:spPr>
            <a:xfrm>
              <a:off x="7864344" y="6797255"/>
              <a:ext cx="63631" cy="410036"/>
            </a:xfrm>
            <a:custGeom>
              <a:avLst/>
              <a:gdLst>
                <a:gd name="connsiteX0" fmla="*/ 131 w 63631"/>
                <a:gd name="connsiteY0" fmla="*/ 409995 h 410036"/>
                <a:gd name="connsiteX1" fmla="*/ 25531 w 63631"/>
                <a:gd name="connsiteY1" fmla="*/ 213145 h 410036"/>
                <a:gd name="connsiteX2" fmla="*/ 28706 w 63631"/>
                <a:gd name="connsiteY2" fmla="*/ 286170 h 410036"/>
                <a:gd name="connsiteX3" fmla="*/ 28706 w 63631"/>
                <a:gd name="connsiteY3" fmla="*/ 200445 h 410036"/>
                <a:gd name="connsiteX4" fmla="*/ 50931 w 63631"/>
                <a:gd name="connsiteY4" fmla="*/ 381420 h 410036"/>
                <a:gd name="connsiteX5" fmla="*/ 44581 w 63631"/>
                <a:gd name="connsiteY5" fmla="*/ 219495 h 410036"/>
                <a:gd name="connsiteX6" fmla="*/ 44581 w 63631"/>
                <a:gd name="connsiteY6" fmla="*/ 146470 h 410036"/>
                <a:gd name="connsiteX7" fmla="*/ 63631 w 63631"/>
                <a:gd name="connsiteY7" fmla="*/ 420 h 410036"/>
                <a:gd name="connsiteX8" fmla="*/ 44581 w 63631"/>
                <a:gd name="connsiteY8" fmla="*/ 105195 h 410036"/>
                <a:gd name="connsiteX9" fmla="*/ 16006 w 63631"/>
                <a:gd name="connsiteY9" fmla="*/ 194095 h 410036"/>
                <a:gd name="connsiteX10" fmla="*/ 131 w 63631"/>
                <a:gd name="connsiteY10" fmla="*/ 409995 h 4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631" h="410036">
                  <a:moveTo>
                    <a:pt x="131" y="409995"/>
                  </a:moveTo>
                  <a:cubicBezTo>
                    <a:pt x="1718" y="413170"/>
                    <a:pt x="20769" y="233782"/>
                    <a:pt x="25531" y="213145"/>
                  </a:cubicBezTo>
                  <a:cubicBezTo>
                    <a:pt x="30293" y="192508"/>
                    <a:pt x="28177" y="288287"/>
                    <a:pt x="28706" y="286170"/>
                  </a:cubicBezTo>
                  <a:cubicBezTo>
                    <a:pt x="29235" y="284053"/>
                    <a:pt x="25002" y="184570"/>
                    <a:pt x="28706" y="200445"/>
                  </a:cubicBezTo>
                  <a:cubicBezTo>
                    <a:pt x="32410" y="216320"/>
                    <a:pt x="48285" y="378245"/>
                    <a:pt x="50931" y="381420"/>
                  </a:cubicBezTo>
                  <a:cubicBezTo>
                    <a:pt x="53577" y="384595"/>
                    <a:pt x="45639" y="258653"/>
                    <a:pt x="44581" y="219495"/>
                  </a:cubicBezTo>
                  <a:cubicBezTo>
                    <a:pt x="43523" y="180337"/>
                    <a:pt x="41406" y="182982"/>
                    <a:pt x="44581" y="146470"/>
                  </a:cubicBezTo>
                  <a:cubicBezTo>
                    <a:pt x="47756" y="109958"/>
                    <a:pt x="63631" y="7299"/>
                    <a:pt x="63631" y="420"/>
                  </a:cubicBezTo>
                  <a:cubicBezTo>
                    <a:pt x="63631" y="-6459"/>
                    <a:pt x="52518" y="72916"/>
                    <a:pt x="44581" y="105195"/>
                  </a:cubicBezTo>
                  <a:cubicBezTo>
                    <a:pt x="36644" y="137474"/>
                    <a:pt x="20239" y="143295"/>
                    <a:pt x="16006" y="194095"/>
                  </a:cubicBezTo>
                  <a:cubicBezTo>
                    <a:pt x="11773" y="244895"/>
                    <a:pt x="-1456" y="406820"/>
                    <a:pt x="131" y="4099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 709">
              <a:extLst>
                <a:ext uri="{FF2B5EF4-FFF2-40B4-BE49-F238E27FC236}">
                  <a16:creationId xmlns:a16="http://schemas.microsoft.com/office/drawing/2014/main" id="{AB2D9F13-5173-36B2-E820-B6BA436DF901}"/>
                </a:ext>
              </a:extLst>
            </p:cNvPr>
            <p:cNvSpPr/>
            <p:nvPr/>
          </p:nvSpPr>
          <p:spPr>
            <a:xfrm>
              <a:off x="7931069" y="6774471"/>
              <a:ext cx="55592" cy="633254"/>
            </a:xfrm>
            <a:custGeom>
              <a:avLst/>
              <a:gdLst>
                <a:gd name="connsiteX0" fmla="*/ 6431 w 55592"/>
                <a:gd name="connsiteY0" fmla="*/ 4154 h 633254"/>
                <a:gd name="connsiteX1" fmla="*/ 6431 w 55592"/>
                <a:gd name="connsiteY1" fmla="*/ 334354 h 633254"/>
                <a:gd name="connsiteX2" fmla="*/ 9606 w 55592"/>
                <a:gd name="connsiteY2" fmla="*/ 312129 h 633254"/>
                <a:gd name="connsiteX3" fmla="*/ 81 w 55592"/>
                <a:gd name="connsiteY3" fmla="*/ 426429 h 633254"/>
                <a:gd name="connsiteX4" fmla="*/ 15956 w 55592"/>
                <a:gd name="connsiteY4" fmla="*/ 369279 h 633254"/>
                <a:gd name="connsiteX5" fmla="*/ 50881 w 55592"/>
                <a:gd name="connsiteY5" fmla="*/ 407379 h 633254"/>
                <a:gd name="connsiteX6" fmla="*/ 44531 w 55592"/>
                <a:gd name="connsiteY6" fmla="*/ 632804 h 633254"/>
                <a:gd name="connsiteX7" fmla="*/ 54056 w 55592"/>
                <a:gd name="connsiteY7" fmla="*/ 461354 h 633254"/>
                <a:gd name="connsiteX8" fmla="*/ 6431 w 55592"/>
                <a:gd name="connsiteY8" fmla="*/ 318479 h 633254"/>
                <a:gd name="connsiteX9" fmla="*/ 19131 w 55592"/>
                <a:gd name="connsiteY9" fmla="*/ 156554 h 633254"/>
                <a:gd name="connsiteX10" fmla="*/ 6431 w 55592"/>
                <a:gd name="connsiteY10" fmla="*/ 4154 h 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92" h="633254">
                  <a:moveTo>
                    <a:pt x="6431" y="4154"/>
                  </a:moveTo>
                  <a:cubicBezTo>
                    <a:pt x="4314" y="33787"/>
                    <a:pt x="5902" y="283025"/>
                    <a:pt x="6431" y="334354"/>
                  </a:cubicBezTo>
                  <a:cubicBezTo>
                    <a:pt x="6960" y="385683"/>
                    <a:pt x="10664" y="296783"/>
                    <a:pt x="9606" y="312129"/>
                  </a:cubicBezTo>
                  <a:cubicBezTo>
                    <a:pt x="8548" y="327475"/>
                    <a:pt x="-977" y="416904"/>
                    <a:pt x="81" y="426429"/>
                  </a:cubicBezTo>
                  <a:cubicBezTo>
                    <a:pt x="1139" y="435954"/>
                    <a:pt x="7489" y="372454"/>
                    <a:pt x="15956" y="369279"/>
                  </a:cubicBezTo>
                  <a:cubicBezTo>
                    <a:pt x="24423" y="366104"/>
                    <a:pt x="46119" y="363458"/>
                    <a:pt x="50881" y="407379"/>
                  </a:cubicBezTo>
                  <a:cubicBezTo>
                    <a:pt x="55643" y="451300"/>
                    <a:pt x="44002" y="623808"/>
                    <a:pt x="44531" y="632804"/>
                  </a:cubicBezTo>
                  <a:cubicBezTo>
                    <a:pt x="45060" y="641800"/>
                    <a:pt x="60406" y="513741"/>
                    <a:pt x="54056" y="461354"/>
                  </a:cubicBezTo>
                  <a:cubicBezTo>
                    <a:pt x="47706" y="408967"/>
                    <a:pt x="12252" y="369279"/>
                    <a:pt x="6431" y="318479"/>
                  </a:cubicBezTo>
                  <a:cubicBezTo>
                    <a:pt x="610" y="267679"/>
                    <a:pt x="17014" y="201533"/>
                    <a:pt x="19131" y="156554"/>
                  </a:cubicBezTo>
                  <a:cubicBezTo>
                    <a:pt x="21248" y="111575"/>
                    <a:pt x="8548" y="-25479"/>
                    <a:pt x="6431" y="41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 710">
              <a:extLst>
                <a:ext uri="{FF2B5EF4-FFF2-40B4-BE49-F238E27FC236}">
                  <a16:creationId xmlns:a16="http://schemas.microsoft.com/office/drawing/2014/main" id="{391B4404-27DB-FCBC-BAB0-D0C3AF5DAB5E}"/>
                </a:ext>
              </a:extLst>
            </p:cNvPr>
            <p:cNvSpPr/>
            <p:nvPr/>
          </p:nvSpPr>
          <p:spPr>
            <a:xfrm>
              <a:off x="7908148" y="6997688"/>
              <a:ext cx="94316" cy="477647"/>
            </a:xfrm>
            <a:custGeom>
              <a:avLst/>
              <a:gdLst>
                <a:gd name="connsiteX0" fmla="*/ 777 w 94316"/>
                <a:gd name="connsiteY0" fmla="*/ 12 h 477647"/>
                <a:gd name="connsiteX1" fmla="*/ 10302 w 94316"/>
                <a:gd name="connsiteY1" fmla="*/ 333387 h 477647"/>
                <a:gd name="connsiteX2" fmla="*/ 16652 w 94316"/>
                <a:gd name="connsiteY2" fmla="*/ 288937 h 477647"/>
                <a:gd name="connsiteX3" fmla="*/ 92852 w 94316"/>
                <a:gd name="connsiteY3" fmla="*/ 476262 h 477647"/>
                <a:gd name="connsiteX4" fmla="*/ 64277 w 94316"/>
                <a:gd name="connsiteY4" fmla="*/ 371487 h 477647"/>
                <a:gd name="connsiteX5" fmla="*/ 32527 w 94316"/>
                <a:gd name="connsiteY5" fmla="*/ 320687 h 477647"/>
                <a:gd name="connsiteX6" fmla="*/ 777 w 94316"/>
                <a:gd name="connsiteY6" fmla="*/ 12 h 4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16" h="477647">
                  <a:moveTo>
                    <a:pt x="777" y="12"/>
                  </a:moveTo>
                  <a:cubicBezTo>
                    <a:pt x="-2927" y="2129"/>
                    <a:pt x="7656" y="285233"/>
                    <a:pt x="10302" y="333387"/>
                  </a:cubicBezTo>
                  <a:cubicBezTo>
                    <a:pt x="12948" y="381541"/>
                    <a:pt x="2894" y="265125"/>
                    <a:pt x="16652" y="288937"/>
                  </a:cubicBezTo>
                  <a:cubicBezTo>
                    <a:pt x="30410" y="312749"/>
                    <a:pt x="84915" y="462504"/>
                    <a:pt x="92852" y="476262"/>
                  </a:cubicBezTo>
                  <a:cubicBezTo>
                    <a:pt x="100790" y="490020"/>
                    <a:pt x="74331" y="397416"/>
                    <a:pt x="64277" y="371487"/>
                  </a:cubicBezTo>
                  <a:cubicBezTo>
                    <a:pt x="54223" y="345558"/>
                    <a:pt x="41523" y="379954"/>
                    <a:pt x="32527" y="320687"/>
                  </a:cubicBezTo>
                  <a:cubicBezTo>
                    <a:pt x="23531" y="261420"/>
                    <a:pt x="4481" y="-2105"/>
                    <a:pt x="777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 711">
              <a:extLst>
                <a:ext uri="{FF2B5EF4-FFF2-40B4-BE49-F238E27FC236}">
                  <a16:creationId xmlns:a16="http://schemas.microsoft.com/office/drawing/2014/main" id="{95A46E55-3DAA-2C04-7EA8-FB6CC6031187}"/>
                </a:ext>
              </a:extLst>
            </p:cNvPr>
            <p:cNvSpPr/>
            <p:nvPr/>
          </p:nvSpPr>
          <p:spPr>
            <a:xfrm>
              <a:off x="8016875" y="7156450"/>
              <a:ext cx="63855" cy="273297"/>
            </a:xfrm>
            <a:custGeom>
              <a:avLst/>
              <a:gdLst>
                <a:gd name="connsiteX0" fmla="*/ 0 w 63855"/>
                <a:gd name="connsiteY0" fmla="*/ 0 h 273297"/>
                <a:gd name="connsiteX1" fmla="*/ 19050 w 63855"/>
                <a:gd name="connsiteY1" fmla="*/ 98425 h 273297"/>
                <a:gd name="connsiteX2" fmla="*/ 53975 w 63855"/>
                <a:gd name="connsiteY2" fmla="*/ 47625 h 273297"/>
                <a:gd name="connsiteX3" fmla="*/ 41275 w 63855"/>
                <a:gd name="connsiteY3" fmla="*/ 114300 h 273297"/>
                <a:gd name="connsiteX4" fmla="*/ 31750 w 63855"/>
                <a:gd name="connsiteY4" fmla="*/ 231775 h 273297"/>
                <a:gd name="connsiteX5" fmla="*/ 57150 w 63855"/>
                <a:gd name="connsiteY5" fmla="*/ 269875 h 273297"/>
                <a:gd name="connsiteX6" fmla="*/ 60325 w 63855"/>
                <a:gd name="connsiteY6" fmla="*/ 155575 h 273297"/>
                <a:gd name="connsiteX7" fmla="*/ 12700 w 63855"/>
                <a:gd name="connsiteY7" fmla="*/ 60325 h 273297"/>
                <a:gd name="connsiteX8" fmla="*/ 0 w 63855"/>
                <a:gd name="connsiteY8" fmla="*/ 0 h 2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55" h="273297">
                  <a:moveTo>
                    <a:pt x="0" y="0"/>
                  </a:moveTo>
                  <a:cubicBezTo>
                    <a:pt x="5027" y="45244"/>
                    <a:pt x="10054" y="90488"/>
                    <a:pt x="19050" y="98425"/>
                  </a:cubicBezTo>
                  <a:cubicBezTo>
                    <a:pt x="28046" y="106363"/>
                    <a:pt x="50271" y="44979"/>
                    <a:pt x="53975" y="47625"/>
                  </a:cubicBezTo>
                  <a:cubicBezTo>
                    <a:pt x="57679" y="50271"/>
                    <a:pt x="44979" y="83608"/>
                    <a:pt x="41275" y="114300"/>
                  </a:cubicBezTo>
                  <a:cubicBezTo>
                    <a:pt x="37571" y="144992"/>
                    <a:pt x="29104" y="205846"/>
                    <a:pt x="31750" y="231775"/>
                  </a:cubicBezTo>
                  <a:cubicBezTo>
                    <a:pt x="34396" y="257704"/>
                    <a:pt x="52387" y="282575"/>
                    <a:pt x="57150" y="269875"/>
                  </a:cubicBezTo>
                  <a:cubicBezTo>
                    <a:pt x="61913" y="257175"/>
                    <a:pt x="67733" y="190500"/>
                    <a:pt x="60325" y="155575"/>
                  </a:cubicBezTo>
                  <a:cubicBezTo>
                    <a:pt x="52917" y="120650"/>
                    <a:pt x="12700" y="60325"/>
                    <a:pt x="12700" y="603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 712">
              <a:extLst>
                <a:ext uri="{FF2B5EF4-FFF2-40B4-BE49-F238E27FC236}">
                  <a16:creationId xmlns:a16="http://schemas.microsoft.com/office/drawing/2014/main" id="{B021F8D1-6923-E56C-D242-1B8400398F89}"/>
                </a:ext>
              </a:extLst>
            </p:cNvPr>
            <p:cNvSpPr/>
            <p:nvPr/>
          </p:nvSpPr>
          <p:spPr>
            <a:xfrm>
              <a:off x="8000610" y="7099249"/>
              <a:ext cx="35463" cy="357352"/>
            </a:xfrm>
            <a:custGeom>
              <a:avLst/>
              <a:gdLst>
                <a:gd name="connsiteX0" fmla="*/ 3565 w 35463"/>
                <a:gd name="connsiteY0" fmla="*/ 51 h 357352"/>
                <a:gd name="connsiteX1" fmla="*/ 19440 w 35463"/>
                <a:gd name="connsiteY1" fmla="*/ 174676 h 357352"/>
                <a:gd name="connsiteX2" fmla="*/ 35315 w 35463"/>
                <a:gd name="connsiteY2" fmla="*/ 355651 h 357352"/>
                <a:gd name="connsiteX3" fmla="*/ 25790 w 35463"/>
                <a:gd name="connsiteY3" fmla="*/ 257226 h 357352"/>
                <a:gd name="connsiteX4" fmla="*/ 390 w 35463"/>
                <a:gd name="connsiteY4" fmla="*/ 120701 h 357352"/>
                <a:gd name="connsiteX5" fmla="*/ 9915 w 35463"/>
                <a:gd name="connsiteY5" fmla="*/ 155626 h 357352"/>
                <a:gd name="connsiteX6" fmla="*/ 3565 w 35463"/>
                <a:gd name="connsiteY6" fmla="*/ 51 h 3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63" h="357352">
                  <a:moveTo>
                    <a:pt x="3565" y="51"/>
                  </a:moveTo>
                  <a:cubicBezTo>
                    <a:pt x="5152" y="3226"/>
                    <a:pt x="14148" y="115409"/>
                    <a:pt x="19440" y="174676"/>
                  </a:cubicBezTo>
                  <a:cubicBezTo>
                    <a:pt x="24732" y="233943"/>
                    <a:pt x="34257" y="341893"/>
                    <a:pt x="35315" y="355651"/>
                  </a:cubicBezTo>
                  <a:cubicBezTo>
                    <a:pt x="36373" y="369409"/>
                    <a:pt x="31611" y="296384"/>
                    <a:pt x="25790" y="257226"/>
                  </a:cubicBezTo>
                  <a:cubicBezTo>
                    <a:pt x="19969" y="218068"/>
                    <a:pt x="3036" y="137634"/>
                    <a:pt x="390" y="120701"/>
                  </a:cubicBezTo>
                  <a:cubicBezTo>
                    <a:pt x="-2256" y="103768"/>
                    <a:pt x="9386" y="170443"/>
                    <a:pt x="9915" y="155626"/>
                  </a:cubicBezTo>
                  <a:cubicBezTo>
                    <a:pt x="10444" y="140809"/>
                    <a:pt x="1978" y="-3124"/>
                    <a:pt x="3565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 713">
              <a:extLst>
                <a:ext uri="{FF2B5EF4-FFF2-40B4-BE49-F238E27FC236}">
                  <a16:creationId xmlns:a16="http://schemas.microsoft.com/office/drawing/2014/main" id="{27AC6980-AD50-66CD-3E76-40BC616C029A}"/>
                </a:ext>
              </a:extLst>
            </p:cNvPr>
            <p:cNvSpPr/>
            <p:nvPr/>
          </p:nvSpPr>
          <p:spPr>
            <a:xfrm>
              <a:off x="8099058" y="7210421"/>
              <a:ext cx="57652" cy="604373"/>
            </a:xfrm>
            <a:custGeom>
              <a:avLst/>
              <a:gdLst>
                <a:gd name="connsiteX0" fmla="*/ 367 w 57652"/>
                <a:gd name="connsiteY0" fmla="*/ 4 h 604373"/>
                <a:gd name="connsiteX1" fmla="*/ 19417 w 57652"/>
                <a:gd name="connsiteY1" fmla="*/ 231779 h 604373"/>
                <a:gd name="connsiteX2" fmla="*/ 57517 w 57652"/>
                <a:gd name="connsiteY2" fmla="*/ 165104 h 604373"/>
                <a:gd name="connsiteX3" fmla="*/ 32117 w 57652"/>
                <a:gd name="connsiteY3" fmla="*/ 244479 h 604373"/>
                <a:gd name="connsiteX4" fmla="*/ 32117 w 57652"/>
                <a:gd name="connsiteY4" fmla="*/ 396879 h 604373"/>
                <a:gd name="connsiteX5" fmla="*/ 25767 w 57652"/>
                <a:gd name="connsiteY5" fmla="*/ 603254 h 604373"/>
                <a:gd name="connsiteX6" fmla="*/ 32117 w 57652"/>
                <a:gd name="connsiteY6" fmla="*/ 466729 h 604373"/>
                <a:gd name="connsiteX7" fmla="*/ 38467 w 57652"/>
                <a:gd name="connsiteY7" fmla="*/ 203204 h 604373"/>
                <a:gd name="connsiteX8" fmla="*/ 35292 w 57652"/>
                <a:gd name="connsiteY8" fmla="*/ 238129 h 604373"/>
                <a:gd name="connsiteX9" fmla="*/ 367 w 57652"/>
                <a:gd name="connsiteY9" fmla="*/ 4 h 6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52" h="604373">
                  <a:moveTo>
                    <a:pt x="367" y="4"/>
                  </a:moveTo>
                  <a:cubicBezTo>
                    <a:pt x="-2279" y="-1054"/>
                    <a:pt x="9892" y="204262"/>
                    <a:pt x="19417" y="231779"/>
                  </a:cubicBezTo>
                  <a:cubicBezTo>
                    <a:pt x="28942" y="259296"/>
                    <a:pt x="55400" y="162987"/>
                    <a:pt x="57517" y="165104"/>
                  </a:cubicBezTo>
                  <a:cubicBezTo>
                    <a:pt x="59634" y="167221"/>
                    <a:pt x="36350" y="205850"/>
                    <a:pt x="32117" y="244479"/>
                  </a:cubicBezTo>
                  <a:cubicBezTo>
                    <a:pt x="27884" y="283108"/>
                    <a:pt x="33175" y="337083"/>
                    <a:pt x="32117" y="396879"/>
                  </a:cubicBezTo>
                  <a:cubicBezTo>
                    <a:pt x="31059" y="456675"/>
                    <a:pt x="25767" y="591612"/>
                    <a:pt x="25767" y="603254"/>
                  </a:cubicBezTo>
                  <a:cubicBezTo>
                    <a:pt x="25767" y="614896"/>
                    <a:pt x="30000" y="533404"/>
                    <a:pt x="32117" y="466729"/>
                  </a:cubicBezTo>
                  <a:cubicBezTo>
                    <a:pt x="34234" y="400054"/>
                    <a:pt x="37938" y="241304"/>
                    <a:pt x="38467" y="203204"/>
                  </a:cubicBezTo>
                  <a:cubicBezTo>
                    <a:pt x="38996" y="165104"/>
                    <a:pt x="38467" y="266704"/>
                    <a:pt x="35292" y="238129"/>
                  </a:cubicBezTo>
                  <a:cubicBezTo>
                    <a:pt x="32117" y="209554"/>
                    <a:pt x="3013" y="1062"/>
                    <a:pt x="367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 714">
              <a:extLst>
                <a:ext uri="{FF2B5EF4-FFF2-40B4-BE49-F238E27FC236}">
                  <a16:creationId xmlns:a16="http://schemas.microsoft.com/office/drawing/2014/main" id="{90BFD713-182B-9C98-F6B3-1930FAB93D86}"/>
                </a:ext>
              </a:extLst>
            </p:cNvPr>
            <p:cNvSpPr/>
            <p:nvPr/>
          </p:nvSpPr>
          <p:spPr>
            <a:xfrm>
              <a:off x="8387652" y="7323638"/>
              <a:ext cx="29292" cy="696107"/>
            </a:xfrm>
            <a:custGeom>
              <a:avLst/>
              <a:gdLst>
                <a:gd name="connsiteX0" fmla="*/ 698 w 29292"/>
                <a:gd name="connsiteY0" fmla="*/ 4262 h 696107"/>
                <a:gd name="connsiteX1" fmla="*/ 3873 w 29292"/>
                <a:gd name="connsiteY1" fmla="*/ 667837 h 696107"/>
                <a:gd name="connsiteX2" fmla="*/ 13398 w 29292"/>
                <a:gd name="connsiteY2" fmla="*/ 540837 h 696107"/>
                <a:gd name="connsiteX3" fmla="*/ 29273 w 29292"/>
                <a:gd name="connsiteY3" fmla="*/ 239212 h 696107"/>
                <a:gd name="connsiteX4" fmla="*/ 16573 w 29292"/>
                <a:gd name="connsiteY4" fmla="*/ 375737 h 696107"/>
                <a:gd name="connsiteX5" fmla="*/ 698 w 29292"/>
                <a:gd name="connsiteY5" fmla="*/ 4262 h 6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2" h="696107">
                  <a:moveTo>
                    <a:pt x="698" y="4262"/>
                  </a:moveTo>
                  <a:cubicBezTo>
                    <a:pt x="-1419" y="52945"/>
                    <a:pt x="1756" y="578408"/>
                    <a:pt x="3873" y="667837"/>
                  </a:cubicBezTo>
                  <a:cubicBezTo>
                    <a:pt x="5990" y="757266"/>
                    <a:pt x="9165" y="612274"/>
                    <a:pt x="13398" y="540837"/>
                  </a:cubicBezTo>
                  <a:cubicBezTo>
                    <a:pt x="17631" y="469400"/>
                    <a:pt x="28744" y="266729"/>
                    <a:pt x="29273" y="239212"/>
                  </a:cubicBezTo>
                  <a:cubicBezTo>
                    <a:pt x="29802" y="211695"/>
                    <a:pt x="19219" y="412249"/>
                    <a:pt x="16573" y="375737"/>
                  </a:cubicBezTo>
                  <a:cubicBezTo>
                    <a:pt x="13927" y="339225"/>
                    <a:pt x="2815" y="-44421"/>
                    <a:pt x="698" y="42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 715">
              <a:extLst>
                <a:ext uri="{FF2B5EF4-FFF2-40B4-BE49-F238E27FC236}">
                  <a16:creationId xmlns:a16="http://schemas.microsoft.com/office/drawing/2014/main" id="{B9E85360-35D8-475F-A8A5-DEC2B5402E4E}"/>
                </a:ext>
              </a:extLst>
            </p:cNvPr>
            <p:cNvSpPr/>
            <p:nvPr/>
          </p:nvSpPr>
          <p:spPr>
            <a:xfrm>
              <a:off x="8115299" y="7512050"/>
              <a:ext cx="276398" cy="562109"/>
            </a:xfrm>
            <a:custGeom>
              <a:avLst/>
              <a:gdLst>
                <a:gd name="connsiteX0" fmla="*/ 1 w 276398"/>
                <a:gd name="connsiteY0" fmla="*/ 292100 h 562109"/>
                <a:gd name="connsiteX1" fmla="*/ 152401 w 276398"/>
                <a:gd name="connsiteY1" fmla="*/ 107950 h 562109"/>
                <a:gd name="connsiteX2" fmla="*/ 171451 w 276398"/>
                <a:gd name="connsiteY2" fmla="*/ 355600 h 562109"/>
                <a:gd name="connsiteX3" fmla="*/ 209551 w 276398"/>
                <a:gd name="connsiteY3" fmla="*/ 146050 h 562109"/>
                <a:gd name="connsiteX4" fmla="*/ 234951 w 276398"/>
                <a:gd name="connsiteY4" fmla="*/ 0 h 562109"/>
                <a:gd name="connsiteX5" fmla="*/ 238126 w 276398"/>
                <a:gd name="connsiteY5" fmla="*/ 146050 h 562109"/>
                <a:gd name="connsiteX6" fmla="*/ 254001 w 276398"/>
                <a:gd name="connsiteY6" fmla="*/ 558800 h 562109"/>
                <a:gd name="connsiteX7" fmla="*/ 276226 w 276398"/>
                <a:gd name="connsiteY7" fmla="*/ 323850 h 562109"/>
                <a:gd name="connsiteX8" fmla="*/ 241301 w 276398"/>
                <a:gd name="connsiteY8" fmla="*/ 31750 h 562109"/>
                <a:gd name="connsiteX9" fmla="*/ 117476 w 276398"/>
                <a:gd name="connsiteY9" fmla="*/ 342900 h 562109"/>
                <a:gd name="connsiteX10" fmla="*/ 120651 w 276398"/>
                <a:gd name="connsiteY10" fmla="*/ 263525 h 562109"/>
                <a:gd name="connsiteX11" fmla="*/ 98426 w 276398"/>
                <a:gd name="connsiteY11" fmla="*/ 260350 h 562109"/>
                <a:gd name="connsiteX12" fmla="*/ 155576 w 276398"/>
                <a:gd name="connsiteY12" fmla="*/ 101600 h 562109"/>
                <a:gd name="connsiteX13" fmla="*/ 1 w 276398"/>
                <a:gd name="connsiteY13" fmla="*/ 292100 h 56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398" h="562109">
                  <a:moveTo>
                    <a:pt x="1" y="292100"/>
                  </a:moveTo>
                  <a:cubicBezTo>
                    <a:pt x="-528" y="293158"/>
                    <a:pt x="123826" y="97367"/>
                    <a:pt x="152401" y="107950"/>
                  </a:cubicBezTo>
                  <a:cubicBezTo>
                    <a:pt x="180976" y="118533"/>
                    <a:pt x="161926" y="349250"/>
                    <a:pt x="171451" y="355600"/>
                  </a:cubicBezTo>
                  <a:cubicBezTo>
                    <a:pt x="180976" y="361950"/>
                    <a:pt x="198968" y="205317"/>
                    <a:pt x="209551" y="146050"/>
                  </a:cubicBezTo>
                  <a:cubicBezTo>
                    <a:pt x="220134" y="86783"/>
                    <a:pt x="230189" y="0"/>
                    <a:pt x="234951" y="0"/>
                  </a:cubicBezTo>
                  <a:cubicBezTo>
                    <a:pt x="239713" y="0"/>
                    <a:pt x="234951" y="52917"/>
                    <a:pt x="238126" y="146050"/>
                  </a:cubicBezTo>
                  <a:cubicBezTo>
                    <a:pt x="241301" y="239183"/>
                    <a:pt x="247651" y="529167"/>
                    <a:pt x="254001" y="558800"/>
                  </a:cubicBezTo>
                  <a:cubicBezTo>
                    <a:pt x="260351" y="588433"/>
                    <a:pt x="278343" y="411692"/>
                    <a:pt x="276226" y="323850"/>
                  </a:cubicBezTo>
                  <a:cubicBezTo>
                    <a:pt x="274109" y="236008"/>
                    <a:pt x="267759" y="28575"/>
                    <a:pt x="241301" y="31750"/>
                  </a:cubicBezTo>
                  <a:cubicBezTo>
                    <a:pt x="214843" y="34925"/>
                    <a:pt x="137584" y="304271"/>
                    <a:pt x="117476" y="342900"/>
                  </a:cubicBezTo>
                  <a:cubicBezTo>
                    <a:pt x="97368" y="381529"/>
                    <a:pt x="123826" y="277283"/>
                    <a:pt x="120651" y="263525"/>
                  </a:cubicBezTo>
                  <a:cubicBezTo>
                    <a:pt x="117476" y="249767"/>
                    <a:pt x="92605" y="287338"/>
                    <a:pt x="98426" y="260350"/>
                  </a:cubicBezTo>
                  <a:cubicBezTo>
                    <a:pt x="104247" y="233362"/>
                    <a:pt x="169863" y="100013"/>
                    <a:pt x="155576" y="101600"/>
                  </a:cubicBezTo>
                  <a:cubicBezTo>
                    <a:pt x="141289" y="103187"/>
                    <a:pt x="530" y="291042"/>
                    <a:pt x="1" y="292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 716">
              <a:extLst>
                <a:ext uri="{FF2B5EF4-FFF2-40B4-BE49-F238E27FC236}">
                  <a16:creationId xmlns:a16="http://schemas.microsoft.com/office/drawing/2014/main" id="{B08099A9-F88C-350B-A69E-153D608D6F33}"/>
                </a:ext>
              </a:extLst>
            </p:cNvPr>
            <p:cNvSpPr/>
            <p:nvPr/>
          </p:nvSpPr>
          <p:spPr>
            <a:xfrm>
              <a:off x="8406993" y="7365378"/>
              <a:ext cx="76632" cy="296595"/>
            </a:xfrm>
            <a:custGeom>
              <a:avLst/>
              <a:gdLst>
                <a:gd name="connsiteX0" fmla="*/ 76607 w 76632"/>
                <a:gd name="connsiteY0" fmla="*/ 622 h 296595"/>
                <a:gd name="connsiteX1" fmla="*/ 28982 w 76632"/>
                <a:gd name="connsiteY1" fmla="*/ 121272 h 296595"/>
                <a:gd name="connsiteX2" fmla="*/ 3582 w 76632"/>
                <a:gd name="connsiteY2" fmla="*/ 295897 h 296595"/>
                <a:gd name="connsiteX3" fmla="*/ 3582 w 76632"/>
                <a:gd name="connsiteY3" fmla="*/ 51422 h 296595"/>
                <a:gd name="connsiteX4" fmla="*/ 35332 w 76632"/>
                <a:gd name="connsiteY4" fmla="*/ 172072 h 296595"/>
                <a:gd name="connsiteX5" fmla="*/ 76607 w 76632"/>
                <a:gd name="connsiteY5" fmla="*/ 622 h 29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32" h="296595">
                  <a:moveTo>
                    <a:pt x="76607" y="622"/>
                  </a:moveTo>
                  <a:cubicBezTo>
                    <a:pt x="75549" y="-7845"/>
                    <a:pt x="41153" y="72060"/>
                    <a:pt x="28982" y="121272"/>
                  </a:cubicBezTo>
                  <a:cubicBezTo>
                    <a:pt x="16811" y="170485"/>
                    <a:pt x="7815" y="307539"/>
                    <a:pt x="3582" y="295897"/>
                  </a:cubicBezTo>
                  <a:cubicBezTo>
                    <a:pt x="-651" y="284255"/>
                    <a:pt x="-1710" y="72059"/>
                    <a:pt x="3582" y="51422"/>
                  </a:cubicBezTo>
                  <a:cubicBezTo>
                    <a:pt x="8874" y="30785"/>
                    <a:pt x="25807" y="173660"/>
                    <a:pt x="35332" y="172072"/>
                  </a:cubicBezTo>
                  <a:cubicBezTo>
                    <a:pt x="44857" y="170485"/>
                    <a:pt x="77665" y="9089"/>
                    <a:pt x="76607" y="6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 717">
              <a:extLst>
                <a:ext uri="{FF2B5EF4-FFF2-40B4-BE49-F238E27FC236}">
                  <a16:creationId xmlns:a16="http://schemas.microsoft.com/office/drawing/2014/main" id="{0E43B23E-3087-E143-5E0E-479E97972003}"/>
                </a:ext>
              </a:extLst>
            </p:cNvPr>
            <p:cNvSpPr/>
            <p:nvPr/>
          </p:nvSpPr>
          <p:spPr>
            <a:xfrm>
              <a:off x="8413630" y="7552203"/>
              <a:ext cx="54115" cy="1295110"/>
            </a:xfrm>
            <a:custGeom>
              <a:avLst/>
              <a:gdLst>
                <a:gd name="connsiteX0" fmla="*/ 54095 w 54115"/>
                <a:gd name="connsiteY0" fmla="*/ 1122 h 1295110"/>
                <a:gd name="connsiteX1" fmla="*/ 12820 w 54115"/>
                <a:gd name="connsiteY1" fmla="*/ 128122 h 1295110"/>
                <a:gd name="connsiteX2" fmla="*/ 38220 w 54115"/>
                <a:gd name="connsiteY2" fmla="*/ 248772 h 1295110"/>
                <a:gd name="connsiteX3" fmla="*/ 6470 w 54115"/>
                <a:gd name="connsiteY3" fmla="*/ 274172 h 1295110"/>
                <a:gd name="connsiteX4" fmla="*/ 25520 w 54115"/>
                <a:gd name="connsiteY4" fmla="*/ 334497 h 1295110"/>
                <a:gd name="connsiteX5" fmla="*/ 6470 w 54115"/>
                <a:gd name="connsiteY5" fmla="*/ 404347 h 1295110"/>
                <a:gd name="connsiteX6" fmla="*/ 3295 w 54115"/>
                <a:gd name="connsiteY6" fmla="*/ 563097 h 1295110"/>
                <a:gd name="connsiteX7" fmla="*/ 50920 w 54115"/>
                <a:gd name="connsiteY7" fmla="*/ 725022 h 1295110"/>
                <a:gd name="connsiteX8" fmla="*/ 19170 w 54115"/>
                <a:gd name="connsiteY8" fmla="*/ 674222 h 1295110"/>
                <a:gd name="connsiteX9" fmla="*/ 28695 w 54115"/>
                <a:gd name="connsiteY9" fmla="*/ 1029822 h 1295110"/>
                <a:gd name="connsiteX10" fmla="*/ 9645 w 54115"/>
                <a:gd name="connsiteY10" fmla="*/ 1293347 h 1295110"/>
                <a:gd name="connsiteX11" fmla="*/ 31870 w 54115"/>
                <a:gd name="connsiteY11" fmla="*/ 1099672 h 1295110"/>
                <a:gd name="connsiteX12" fmla="*/ 22345 w 54115"/>
                <a:gd name="connsiteY12" fmla="*/ 324972 h 1295110"/>
                <a:gd name="connsiteX13" fmla="*/ 12820 w 54115"/>
                <a:gd name="connsiteY13" fmla="*/ 70972 h 1295110"/>
                <a:gd name="connsiteX14" fmla="*/ 6470 w 54115"/>
                <a:gd name="connsiteY14" fmla="*/ 204322 h 1295110"/>
                <a:gd name="connsiteX15" fmla="*/ 54095 w 54115"/>
                <a:gd name="connsiteY15" fmla="*/ 1122 h 129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15" h="1295110">
                  <a:moveTo>
                    <a:pt x="54095" y="1122"/>
                  </a:moveTo>
                  <a:cubicBezTo>
                    <a:pt x="55153" y="-11578"/>
                    <a:pt x="15466" y="86847"/>
                    <a:pt x="12820" y="128122"/>
                  </a:cubicBezTo>
                  <a:cubicBezTo>
                    <a:pt x="10174" y="169397"/>
                    <a:pt x="39278" y="224430"/>
                    <a:pt x="38220" y="248772"/>
                  </a:cubicBezTo>
                  <a:cubicBezTo>
                    <a:pt x="37162" y="273114"/>
                    <a:pt x="8587" y="259885"/>
                    <a:pt x="6470" y="274172"/>
                  </a:cubicBezTo>
                  <a:cubicBezTo>
                    <a:pt x="4353" y="288460"/>
                    <a:pt x="25520" y="312801"/>
                    <a:pt x="25520" y="334497"/>
                  </a:cubicBezTo>
                  <a:cubicBezTo>
                    <a:pt x="25520" y="356193"/>
                    <a:pt x="10174" y="366247"/>
                    <a:pt x="6470" y="404347"/>
                  </a:cubicBezTo>
                  <a:cubicBezTo>
                    <a:pt x="2766" y="442447"/>
                    <a:pt x="-4113" y="509651"/>
                    <a:pt x="3295" y="563097"/>
                  </a:cubicBezTo>
                  <a:cubicBezTo>
                    <a:pt x="10703" y="616543"/>
                    <a:pt x="48274" y="706501"/>
                    <a:pt x="50920" y="725022"/>
                  </a:cubicBezTo>
                  <a:cubicBezTo>
                    <a:pt x="53566" y="743543"/>
                    <a:pt x="22874" y="623422"/>
                    <a:pt x="19170" y="674222"/>
                  </a:cubicBezTo>
                  <a:cubicBezTo>
                    <a:pt x="15466" y="725022"/>
                    <a:pt x="30282" y="926635"/>
                    <a:pt x="28695" y="1029822"/>
                  </a:cubicBezTo>
                  <a:cubicBezTo>
                    <a:pt x="27108" y="1133009"/>
                    <a:pt x="9116" y="1281705"/>
                    <a:pt x="9645" y="1293347"/>
                  </a:cubicBezTo>
                  <a:cubicBezTo>
                    <a:pt x="10174" y="1304989"/>
                    <a:pt x="29753" y="1261068"/>
                    <a:pt x="31870" y="1099672"/>
                  </a:cubicBezTo>
                  <a:cubicBezTo>
                    <a:pt x="33987" y="938276"/>
                    <a:pt x="25520" y="496422"/>
                    <a:pt x="22345" y="324972"/>
                  </a:cubicBezTo>
                  <a:cubicBezTo>
                    <a:pt x="19170" y="153522"/>
                    <a:pt x="15466" y="91080"/>
                    <a:pt x="12820" y="70972"/>
                  </a:cubicBezTo>
                  <a:cubicBezTo>
                    <a:pt x="10174" y="50864"/>
                    <a:pt x="2237" y="212789"/>
                    <a:pt x="6470" y="204322"/>
                  </a:cubicBezTo>
                  <a:cubicBezTo>
                    <a:pt x="10703" y="195855"/>
                    <a:pt x="53037" y="13822"/>
                    <a:pt x="54095" y="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 718">
              <a:extLst>
                <a:ext uri="{FF2B5EF4-FFF2-40B4-BE49-F238E27FC236}">
                  <a16:creationId xmlns:a16="http://schemas.microsoft.com/office/drawing/2014/main" id="{3D63C6EE-C66E-2D3F-AF80-E1A3D7A24E22}"/>
                </a:ext>
              </a:extLst>
            </p:cNvPr>
            <p:cNvSpPr/>
            <p:nvPr/>
          </p:nvSpPr>
          <p:spPr>
            <a:xfrm>
              <a:off x="8281400" y="7834436"/>
              <a:ext cx="138730" cy="1058929"/>
            </a:xfrm>
            <a:custGeom>
              <a:avLst/>
              <a:gdLst>
                <a:gd name="connsiteX0" fmla="*/ 138700 w 138730"/>
                <a:gd name="connsiteY0" fmla="*/ 1464 h 1058929"/>
                <a:gd name="connsiteX1" fmla="*/ 100600 w 138730"/>
                <a:gd name="connsiteY1" fmla="*/ 385639 h 1058929"/>
                <a:gd name="connsiteX2" fmla="*/ 116475 w 138730"/>
                <a:gd name="connsiteY2" fmla="*/ 325314 h 1058929"/>
                <a:gd name="connsiteX3" fmla="*/ 113300 w 138730"/>
                <a:gd name="connsiteY3" fmla="*/ 601539 h 1058929"/>
                <a:gd name="connsiteX4" fmla="*/ 129175 w 138730"/>
                <a:gd name="connsiteY4" fmla="*/ 528514 h 1058929"/>
                <a:gd name="connsiteX5" fmla="*/ 135525 w 138730"/>
                <a:gd name="connsiteY5" fmla="*/ 842839 h 1058929"/>
                <a:gd name="connsiteX6" fmla="*/ 126000 w 138730"/>
                <a:gd name="connsiteY6" fmla="*/ 779339 h 1058929"/>
                <a:gd name="connsiteX7" fmla="*/ 126000 w 138730"/>
                <a:gd name="connsiteY7" fmla="*/ 823789 h 1058929"/>
                <a:gd name="connsiteX8" fmla="*/ 49800 w 138730"/>
                <a:gd name="connsiteY8" fmla="*/ 836489 h 1058929"/>
                <a:gd name="connsiteX9" fmla="*/ 43450 w 138730"/>
                <a:gd name="connsiteY9" fmla="*/ 836489 h 1058929"/>
                <a:gd name="connsiteX10" fmla="*/ 81550 w 138730"/>
                <a:gd name="connsiteY10" fmla="*/ 839664 h 1058929"/>
                <a:gd name="connsiteX11" fmla="*/ 30750 w 138730"/>
                <a:gd name="connsiteY11" fmla="*/ 944439 h 1058929"/>
                <a:gd name="connsiteX12" fmla="*/ 27575 w 138730"/>
                <a:gd name="connsiteY12" fmla="*/ 814264 h 1058929"/>
                <a:gd name="connsiteX13" fmla="*/ 2175 w 138730"/>
                <a:gd name="connsiteY13" fmla="*/ 1058739 h 1058929"/>
                <a:gd name="connsiteX14" fmla="*/ 91075 w 138730"/>
                <a:gd name="connsiteY14" fmla="*/ 849189 h 1058929"/>
                <a:gd name="connsiteX15" fmla="*/ 110125 w 138730"/>
                <a:gd name="connsiteY15" fmla="*/ 541214 h 1058929"/>
                <a:gd name="connsiteX16" fmla="*/ 113300 w 138730"/>
                <a:gd name="connsiteY16" fmla="*/ 230064 h 1058929"/>
                <a:gd name="connsiteX17" fmla="*/ 106950 w 138730"/>
                <a:gd name="connsiteY17" fmla="*/ 252289 h 1058929"/>
                <a:gd name="connsiteX18" fmla="*/ 138700 w 138730"/>
                <a:gd name="connsiteY18" fmla="*/ 1464 h 105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30" h="1058929">
                  <a:moveTo>
                    <a:pt x="138700" y="1464"/>
                  </a:moveTo>
                  <a:cubicBezTo>
                    <a:pt x="137642" y="23689"/>
                    <a:pt x="104304" y="331664"/>
                    <a:pt x="100600" y="385639"/>
                  </a:cubicBezTo>
                  <a:cubicBezTo>
                    <a:pt x="96896" y="439614"/>
                    <a:pt x="114358" y="289331"/>
                    <a:pt x="116475" y="325314"/>
                  </a:cubicBezTo>
                  <a:cubicBezTo>
                    <a:pt x="118592" y="361297"/>
                    <a:pt x="111183" y="567672"/>
                    <a:pt x="113300" y="601539"/>
                  </a:cubicBezTo>
                  <a:cubicBezTo>
                    <a:pt x="115417" y="635406"/>
                    <a:pt x="125471" y="488297"/>
                    <a:pt x="129175" y="528514"/>
                  </a:cubicBezTo>
                  <a:cubicBezTo>
                    <a:pt x="132879" y="568731"/>
                    <a:pt x="136054" y="801035"/>
                    <a:pt x="135525" y="842839"/>
                  </a:cubicBezTo>
                  <a:cubicBezTo>
                    <a:pt x="134996" y="884643"/>
                    <a:pt x="127587" y="782514"/>
                    <a:pt x="126000" y="779339"/>
                  </a:cubicBezTo>
                  <a:cubicBezTo>
                    <a:pt x="124413" y="776164"/>
                    <a:pt x="138700" y="814264"/>
                    <a:pt x="126000" y="823789"/>
                  </a:cubicBezTo>
                  <a:cubicBezTo>
                    <a:pt x="113300" y="833314"/>
                    <a:pt x="63558" y="834372"/>
                    <a:pt x="49800" y="836489"/>
                  </a:cubicBezTo>
                  <a:cubicBezTo>
                    <a:pt x="36042" y="838606"/>
                    <a:pt x="38158" y="835960"/>
                    <a:pt x="43450" y="836489"/>
                  </a:cubicBezTo>
                  <a:cubicBezTo>
                    <a:pt x="48742" y="837018"/>
                    <a:pt x="83667" y="821672"/>
                    <a:pt x="81550" y="839664"/>
                  </a:cubicBezTo>
                  <a:cubicBezTo>
                    <a:pt x="79433" y="857656"/>
                    <a:pt x="39746" y="948672"/>
                    <a:pt x="30750" y="944439"/>
                  </a:cubicBezTo>
                  <a:cubicBezTo>
                    <a:pt x="21754" y="940206"/>
                    <a:pt x="32337" y="795214"/>
                    <a:pt x="27575" y="814264"/>
                  </a:cubicBezTo>
                  <a:cubicBezTo>
                    <a:pt x="22813" y="833314"/>
                    <a:pt x="-8408" y="1052918"/>
                    <a:pt x="2175" y="1058739"/>
                  </a:cubicBezTo>
                  <a:cubicBezTo>
                    <a:pt x="12758" y="1064560"/>
                    <a:pt x="73083" y="935443"/>
                    <a:pt x="91075" y="849189"/>
                  </a:cubicBezTo>
                  <a:cubicBezTo>
                    <a:pt x="109067" y="762935"/>
                    <a:pt x="106421" y="644401"/>
                    <a:pt x="110125" y="541214"/>
                  </a:cubicBezTo>
                  <a:cubicBezTo>
                    <a:pt x="113829" y="438027"/>
                    <a:pt x="113829" y="278218"/>
                    <a:pt x="113300" y="230064"/>
                  </a:cubicBezTo>
                  <a:cubicBezTo>
                    <a:pt x="112771" y="181910"/>
                    <a:pt x="101129" y="287743"/>
                    <a:pt x="106950" y="252289"/>
                  </a:cubicBezTo>
                  <a:cubicBezTo>
                    <a:pt x="112771" y="216835"/>
                    <a:pt x="139758" y="-20761"/>
                    <a:pt x="138700" y="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 719">
              <a:extLst>
                <a:ext uri="{FF2B5EF4-FFF2-40B4-BE49-F238E27FC236}">
                  <a16:creationId xmlns:a16="http://schemas.microsoft.com/office/drawing/2014/main" id="{FC181090-534B-6208-1958-2329167B7EFA}"/>
                </a:ext>
              </a:extLst>
            </p:cNvPr>
            <p:cNvSpPr/>
            <p:nvPr/>
          </p:nvSpPr>
          <p:spPr>
            <a:xfrm>
              <a:off x="6054477" y="3244559"/>
              <a:ext cx="29000" cy="1347489"/>
            </a:xfrm>
            <a:custGeom>
              <a:avLst/>
              <a:gdLst>
                <a:gd name="connsiteX0" fmla="*/ 28823 w 29000"/>
                <a:gd name="connsiteY0" fmla="*/ 291 h 1347489"/>
                <a:gd name="connsiteX1" fmla="*/ 3423 w 29000"/>
                <a:gd name="connsiteY1" fmla="*/ 282866 h 1347489"/>
                <a:gd name="connsiteX2" fmla="*/ 22473 w 29000"/>
                <a:gd name="connsiteY2" fmla="*/ 235241 h 1347489"/>
                <a:gd name="connsiteX3" fmla="*/ 12948 w 29000"/>
                <a:gd name="connsiteY3" fmla="*/ 540041 h 1347489"/>
                <a:gd name="connsiteX4" fmla="*/ 19298 w 29000"/>
                <a:gd name="connsiteY4" fmla="*/ 486066 h 1347489"/>
                <a:gd name="connsiteX5" fmla="*/ 19298 w 29000"/>
                <a:gd name="connsiteY5" fmla="*/ 1295691 h 1347489"/>
                <a:gd name="connsiteX6" fmla="*/ 28823 w 29000"/>
                <a:gd name="connsiteY6" fmla="*/ 1136941 h 1347489"/>
                <a:gd name="connsiteX7" fmla="*/ 9773 w 29000"/>
                <a:gd name="connsiteY7" fmla="*/ 89191 h 1347489"/>
                <a:gd name="connsiteX8" fmla="*/ 248 w 29000"/>
                <a:gd name="connsiteY8" fmla="*/ 343191 h 1347489"/>
                <a:gd name="connsiteX9" fmla="*/ 28823 w 29000"/>
                <a:gd name="connsiteY9" fmla="*/ 291 h 134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0" h="1347489">
                  <a:moveTo>
                    <a:pt x="28823" y="291"/>
                  </a:moveTo>
                  <a:cubicBezTo>
                    <a:pt x="29352" y="-9763"/>
                    <a:pt x="4481" y="243708"/>
                    <a:pt x="3423" y="282866"/>
                  </a:cubicBezTo>
                  <a:cubicBezTo>
                    <a:pt x="2365" y="322024"/>
                    <a:pt x="20886" y="192379"/>
                    <a:pt x="22473" y="235241"/>
                  </a:cubicBezTo>
                  <a:cubicBezTo>
                    <a:pt x="24060" y="278103"/>
                    <a:pt x="13477" y="498237"/>
                    <a:pt x="12948" y="540041"/>
                  </a:cubicBezTo>
                  <a:cubicBezTo>
                    <a:pt x="12419" y="581845"/>
                    <a:pt x="18240" y="360124"/>
                    <a:pt x="19298" y="486066"/>
                  </a:cubicBezTo>
                  <a:cubicBezTo>
                    <a:pt x="20356" y="612008"/>
                    <a:pt x="17711" y="1187212"/>
                    <a:pt x="19298" y="1295691"/>
                  </a:cubicBezTo>
                  <a:cubicBezTo>
                    <a:pt x="20885" y="1404170"/>
                    <a:pt x="30410" y="1338024"/>
                    <a:pt x="28823" y="1136941"/>
                  </a:cubicBezTo>
                  <a:cubicBezTo>
                    <a:pt x="27236" y="935858"/>
                    <a:pt x="14535" y="221483"/>
                    <a:pt x="9773" y="89191"/>
                  </a:cubicBezTo>
                  <a:cubicBezTo>
                    <a:pt x="5010" y="-43101"/>
                    <a:pt x="-1339" y="353245"/>
                    <a:pt x="248" y="343191"/>
                  </a:cubicBezTo>
                  <a:cubicBezTo>
                    <a:pt x="1835" y="333137"/>
                    <a:pt x="28294" y="10345"/>
                    <a:pt x="28823" y="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 720">
              <a:extLst>
                <a:ext uri="{FF2B5EF4-FFF2-40B4-BE49-F238E27FC236}">
                  <a16:creationId xmlns:a16="http://schemas.microsoft.com/office/drawing/2014/main" id="{DB920CB4-98D7-1924-BB8E-853539D1926F}"/>
                </a:ext>
              </a:extLst>
            </p:cNvPr>
            <p:cNvSpPr/>
            <p:nvPr/>
          </p:nvSpPr>
          <p:spPr>
            <a:xfrm>
              <a:off x="5571700" y="3222569"/>
              <a:ext cx="465882" cy="1298724"/>
            </a:xfrm>
            <a:custGeom>
              <a:avLst/>
              <a:gdLst>
                <a:gd name="connsiteX0" fmla="*/ 463975 w 465882"/>
                <a:gd name="connsiteY0" fmla="*/ 56 h 1298724"/>
                <a:gd name="connsiteX1" fmla="*/ 352850 w 465882"/>
                <a:gd name="connsiteY1" fmla="*/ 47681 h 1298724"/>
                <a:gd name="connsiteX2" fmla="*/ 378250 w 465882"/>
                <a:gd name="connsiteY2" fmla="*/ 76256 h 1298724"/>
                <a:gd name="connsiteX3" fmla="*/ 381425 w 465882"/>
                <a:gd name="connsiteY3" fmla="*/ 228656 h 1298724"/>
                <a:gd name="connsiteX4" fmla="*/ 387775 w 465882"/>
                <a:gd name="connsiteY4" fmla="*/ 314381 h 1298724"/>
                <a:gd name="connsiteX5" fmla="*/ 387775 w 465882"/>
                <a:gd name="connsiteY5" fmla="*/ 269931 h 1298724"/>
                <a:gd name="connsiteX6" fmla="*/ 387775 w 465882"/>
                <a:gd name="connsiteY6" fmla="*/ 758881 h 1298724"/>
                <a:gd name="connsiteX7" fmla="*/ 387775 w 465882"/>
                <a:gd name="connsiteY7" fmla="*/ 650931 h 1298724"/>
                <a:gd name="connsiteX8" fmla="*/ 375075 w 465882"/>
                <a:gd name="connsiteY8" fmla="*/ 943031 h 1298724"/>
                <a:gd name="connsiteX9" fmla="*/ 378250 w 465882"/>
                <a:gd name="connsiteY9" fmla="*/ 1295456 h 1298724"/>
                <a:gd name="connsiteX10" fmla="*/ 356025 w 465882"/>
                <a:gd name="connsiteY10" fmla="*/ 1082731 h 1298724"/>
                <a:gd name="connsiteX11" fmla="*/ 362375 w 465882"/>
                <a:gd name="connsiteY11" fmla="*/ 504881 h 1298724"/>
                <a:gd name="connsiteX12" fmla="*/ 368725 w 465882"/>
                <a:gd name="connsiteY12" fmla="*/ 108006 h 1298724"/>
                <a:gd name="connsiteX13" fmla="*/ 349675 w 465882"/>
                <a:gd name="connsiteY13" fmla="*/ 34981 h 1298724"/>
                <a:gd name="connsiteX14" fmla="*/ 425 w 465882"/>
                <a:gd name="connsiteY14" fmla="*/ 66731 h 1298724"/>
                <a:gd name="connsiteX15" fmla="*/ 279825 w 465882"/>
                <a:gd name="connsiteY15" fmla="*/ 63556 h 1298724"/>
                <a:gd name="connsiteX16" fmla="*/ 362375 w 465882"/>
                <a:gd name="connsiteY16" fmla="*/ 44506 h 1298724"/>
                <a:gd name="connsiteX17" fmla="*/ 244900 w 465882"/>
                <a:gd name="connsiteY17" fmla="*/ 38156 h 1298724"/>
                <a:gd name="connsiteX18" fmla="*/ 463975 w 465882"/>
                <a:gd name="connsiteY18" fmla="*/ 56 h 129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82" h="1298724">
                  <a:moveTo>
                    <a:pt x="463975" y="56"/>
                  </a:moveTo>
                  <a:cubicBezTo>
                    <a:pt x="481967" y="1644"/>
                    <a:pt x="367137" y="34981"/>
                    <a:pt x="352850" y="47681"/>
                  </a:cubicBezTo>
                  <a:cubicBezTo>
                    <a:pt x="338562" y="60381"/>
                    <a:pt x="373487" y="46094"/>
                    <a:pt x="378250" y="76256"/>
                  </a:cubicBezTo>
                  <a:cubicBezTo>
                    <a:pt x="383012" y="106419"/>
                    <a:pt x="379838" y="188969"/>
                    <a:pt x="381425" y="228656"/>
                  </a:cubicBezTo>
                  <a:cubicBezTo>
                    <a:pt x="383012" y="268343"/>
                    <a:pt x="386717" y="307502"/>
                    <a:pt x="387775" y="314381"/>
                  </a:cubicBezTo>
                  <a:cubicBezTo>
                    <a:pt x="388833" y="321260"/>
                    <a:pt x="387775" y="269931"/>
                    <a:pt x="387775" y="269931"/>
                  </a:cubicBezTo>
                  <a:lnTo>
                    <a:pt x="387775" y="758881"/>
                  </a:lnTo>
                  <a:cubicBezTo>
                    <a:pt x="387775" y="822381"/>
                    <a:pt x="389892" y="620239"/>
                    <a:pt x="387775" y="650931"/>
                  </a:cubicBezTo>
                  <a:cubicBezTo>
                    <a:pt x="385658" y="681623"/>
                    <a:pt x="376662" y="835610"/>
                    <a:pt x="375075" y="943031"/>
                  </a:cubicBezTo>
                  <a:cubicBezTo>
                    <a:pt x="373488" y="1050452"/>
                    <a:pt x="381425" y="1272173"/>
                    <a:pt x="378250" y="1295456"/>
                  </a:cubicBezTo>
                  <a:cubicBezTo>
                    <a:pt x="375075" y="1318739"/>
                    <a:pt x="358671" y="1214493"/>
                    <a:pt x="356025" y="1082731"/>
                  </a:cubicBezTo>
                  <a:cubicBezTo>
                    <a:pt x="353379" y="950969"/>
                    <a:pt x="360258" y="667335"/>
                    <a:pt x="362375" y="504881"/>
                  </a:cubicBezTo>
                  <a:cubicBezTo>
                    <a:pt x="364492" y="342427"/>
                    <a:pt x="370842" y="186323"/>
                    <a:pt x="368725" y="108006"/>
                  </a:cubicBezTo>
                  <a:cubicBezTo>
                    <a:pt x="366608" y="29689"/>
                    <a:pt x="411058" y="41860"/>
                    <a:pt x="349675" y="34981"/>
                  </a:cubicBezTo>
                  <a:cubicBezTo>
                    <a:pt x="288292" y="28102"/>
                    <a:pt x="12067" y="61969"/>
                    <a:pt x="425" y="66731"/>
                  </a:cubicBezTo>
                  <a:cubicBezTo>
                    <a:pt x="-11217" y="71493"/>
                    <a:pt x="219500" y="67260"/>
                    <a:pt x="279825" y="63556"/>
                  </a:cubicBezTo>
                  <a:cubicBezTo>
                    <a:pt x="340150" y="59852"/>
                    <a:pt x="368196" y="48739"/>
                    <a:pt x="362375" y="44506"/>
                  </a:cubicBezTo>
                  <a:cubicBezTo>
                    <a:pt x="356554" y="40273"/>
                    <a:pt x="228496" y="45564"/>
                    <a:pt x="244900" y="38156"/>
                  </a:cubicBezTo>
                  <a:cubicBezTo>
                    <a:pt x="261304" y="30748"/>
                    <a:pt x="445983" y="-1532"/>
                    <a:pt x="463975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 721">
              <a:extLst>
                <a:ext uri="{FF2B5EF4-FFF2-40B4-BE49-F238E27FC236}">
                  <a16:creationId xmlns:a16="http://schemas.microsoft.com/office/drawing/2014/main" id="{EEEE3C74-833D-9A5D-3144-A5B75FB76730}"/>
                </a:ext>
              </a:extLst>
            </p:cNvPr>
            <p:cNvSpPr/>
            <p:nvPr/>
          </p:nvSpPr>
          <p:spPr>
            <a:xfrm>
              <a:off x="5044974" y="2800341"/>
              <a:ext cx="76327" cy="165245"/>
            </a:xfrm>
            <a:custGeom>
              <a:avLst/>
              <a:gdLst>
                <a:gd name="connsiteX0" fmla="*/ 3276 w 76327"/>
                <a:gd name="connsiteY0" fmla="*/ 9 h 165245"/>
                <a:gd name="connsiteX1" fmla="*/ 47726 w 76327"/>
                <a:gd name="connsiteY1" fmla="*/ 111134 h 165245"/>
                <a:gd name="connsiteX2" fmla="*/ 101 w 76327"/>
                <a:gd name="connsiteY2" fmla="*/ 165109 h 165245"/>
                <a:gd name="connsiteX3" fmla="*/ 63601 w 76327"/>
                <a:gd name="connsiteY3" fmla="*/ 127009 h 165245"/>
                <a:gd name="connsiteX4" fmla="*/ 101 w 76327"/>
                <a:gd name="connsiteY4" fmla="*/ 139709 h 165245"/>
                <a:gd name="connsiteX5" fmla="*/ 76301 w 76327"/>
                <a:gd name="connsiteY5" fmla="*/ 104784 h 165245"/>
                <a:gd name="connsiteX6" fmla="*/ 3276 w 76327"/>
                <a:gd name="connsiteY6" fmla="*/ 9 h 1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327" h="165245">
                  <a:moveTo>
                    <a:pt x="3276" y="9"/>
                  </a:moveTo>
                  <a:cubicBezTo>
                    <a:pt x="-1486" y="1067"/>
                    <a:pt x="48255" y="83617"/>
                    <a:pt x="47726" y="111134"/>
                  </a:cubicBezTo>
                  <a:cubicBezTo>
                    <a:pt x="47197" y="138651"/>
                    <a:pt x="-2545" y="162463"/>
                    <a:pt x="101" y="165109"/>
                  </a:cubicBezTo>
                  <a:cubicBezTo>
                    <a:pt x="2747" y="167755"/>
                    <a:pt x="63601" y="131242"/>
                    <a:pt x="63601" y="127009"/>
                  </a:cubicBezTo>
                  <a:cubicBezTo>
                    <a:pt x="63601" y="122776"/>
                    <a:pt x="-2016" y="143413"/>
                    <a:pt x="101" y="139709"/>
                  </a:cubicBezTo>
                  <a:cubicBezTo>
                    <a:pt x="2218" y="136005"/>
                    <a:pt x="74714" y="127009"/>
                    <a:pt x="76301" y="104784"/>
                  </a:cubicBezTo>
                  <a:cubicBezTo>
                    <a:pt x="77888" y="82559"/>
                    <a:pt x="8038" y="-1049"/>
                    <a:pt x="3276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 722">
              <a:extLst>
                <a:ext uri="{FF2B5EF4-FFF2-40B4-BE49-F238E27FC236}">
                  <a16:creationId xmlns:a16="http://schemas.microsoft.com/office/drawing/2014/main" id="{C960EC5D-2579-8AFD-CFC1-E4CF9EC4EF4C}"/>
                </a:ext>
              </a:extLst>
            </p:cNvPr>
            <p:cNvSpPr/>
            <p:nvPr/>
          </p:nvSpPr>
          <p:spPr>
            <a:xfrm>
              <a:off x="5333708" y="2955913"/>
              <a:ext cx="775622" cy="74828"/>
            </a:xfrm>
            <a:custGeom>
              <a:avLst/>
              <a:gdLst>
                <a:gd name="connsiteX0" fmla="*/ 774992 w 775622"/>
                <a:gd name="connsiteY0" fmla="*/ 66687 h 74828"/>
                <a:gd name="connsiteX1" fmla="*/ 244767 w 775622"/>
                <a:gd name="connsiteY1" fmla="*/ 9537 h 74828"/>
                <a:gd name="connsiteX2" fmla="*/ 362242 w 775622"/>
                <a:gd name="connsiteY2" fmla="*/ 47637 h 74828"/>
                <a:gd name="connsiteX3" fmla="*/ 38392 w 775622"/>
                <a:gd name="connsiteY3" fmla="*/ 57162 h 74828"/>
                <a:gd name="connsiteX4" fmla="*/ 603542 w 775622"/>
                <a:gd name="connsiteY4" fmla="*/ 73037 h 74828"/>
                <a:gd name="connsiteX5" fmla="*/ 292 w 775622"/>
                <a:gd name="connsiteY5" fmla="*/ 73037 h 74828"/>
                <a:gd name="connsiteX6" fmla="*/ 520992 w 775622"/>
                <a:gd name="connsiteY6" fmla="*/ 60337 h 74828"/>
                <a:gd name="connsiteX7" fmla="*/ 355892 w 775622"/>
                <a:gd name="connsiteY7" fmla="*/ 12 h 74828"/>
                <a:gd name="connsiteX8" fmla="*/ 774992 w 775622"/>
                <a:gd name="connsiteY8" fmla="*/ 66687 h 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622" h="74828">
                  <a:moveTo>
                    <a:pt x="774992" y="66687"/>
                  </a:moveTo>
                  <a:cubicBezTo>
                    <a:pt x="756471" y="68274"/>
                    <a:pt x="313559" y="12712"/>
                    <a:pt x="244767" y="9537"/>
                  </a:cubicBezTo>
                  <a:cubicBezTo>
                    <a:pt x="175975" y="6362"/>
                    <a:pt x="396638" y="39700"/>
                    <a:pt x="362242" y="47637"/>
                  </a:cubicBezTo>
                  <a:cubicBezTo>
                    <a:pt x="327846" y="55574"/>
                    <a:pt x="-1825" y="52929"/>
                    <a:pt x="38392" y="57162"/>
                  </a:cubicBezTo>
                  <a:cubicBezTo>
                    <a:pt x="78609" y="61395"/>
                    <a:pt x="609892" y="70391"/>
                    <a:pt x="603542" y="73037"/>
                  </a:cubicBezTo>
                  <a:cubicBezTo>
                    <a:pt x="597192" y="75683"/>
                    <a:pt x="14050" y="75154"/>
                    <a:pt x="292" y="73037"/>
                  </a:cubicBezTo>
                  <a:cubicBezTo>
                    <a:pt x="-13466" y="70920"/>
                    <a:pt x="461725" y="72508"/>
                    <a:pt x="520992" y="60337"/>
                  </a:cubicBezTo>
                  <a:cubicBezTo>
                    <a:pt x="580259" y="48166"/>
                    <a:pt x="313559" y="1070"/>
                    <a:pt x="355892" y="12"/>
                  </a:cubicBezTo>
                  <a:cubicBezTo>
                    <a:pt x="398225" y="-1046"/>
                    <a:pt x="793513" y="65100"/>
                    <a:pt x="774992" y="66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 723">
              <a:extLst>
                <a:ext uri="{FF2B5EF4-FFF2-40B4-BE49-F238E27FC236}">
                  <a16:creationId xmlns:a16="http://schemas.microsoft.com/office/drawing/2014/main" id="{AF5BF9D7-BE8C-C8CE-088B-A2E589726A96}"/>
                </a:ext>
              </a:extLst>
            </p:cNvPr>
            <p:cNvSpPr/>
            <p:nvPr/>
          </p:nvSpPr>
          <p:spPr>
            <a:xfrm>
              <a:off x="5276263" y="3038475"/>
              <a:ext cx="791456" cy="43414"/>
            </a:xfrm>
            <a:custGeom>
              <a:avLst/>
              <a:gdLst>
                <a:gd name="connsiteX0" fmla="*/ 791162 w 791456"/>
                <a:gd name="connsiteY0" fmla="*/ 0 h 43414"/>
                <a:gd name="connsiteX1" fmla="*/ 451437 w 791456"/>
                <a:gd name="connsiteY1" fmla="*/ 15875 h 43414"/>
                <a:gd name="connsiteX2" fmla="*/ 524462 w 791456"/>
                <a:gd name="connsiteY2" fmla="*/ 34925 h 43414"/>
                <a:gd name="connsiteX3" fmla="*/ 248237 w 791456"/>
                <a:gd name="connsiteY3" fmla="*/ 41275 h 43414"/>
                <a:gd name="connsiteX4" fmla="*/ 587 w 791456"/>
                <a:gd name="connsiteY4" fmla="*/ 31750 h 43414"/>
                <a:gd name="connsiteX5" fmla="*/ 178387 w 791456"/>
                <a:gd name="connsiteY5" fmla="*/ 34925 h 43414"/>
                <a:gd name="connsiteX6" fmla="*/ 146637 w 791456"/>
                <a:gd name="connsiteY6" fmla="*/ 41275 h 43414"/>
                <a:gd name="connsiteX7" fmla="*/ 543512 w 791456"/>
                <a:gd name="connsiteY7" fmla="*/ 41275 h 43414"/>
                <a:gd name="connsiteX8" fmla="*/ 384762 w 791456"/>
                <a:gd name="connsiteY8" fmla="*/ 15875 h 43414"/>
                <a:gd name="connsiteX9" fmla="*/ 791162 w 791456"/>
                <a:gd name="connsiteY9" fmla="*/ 0 h 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1456" h="43414">
                  <a:moveTo>
                    <a:pt x="791162" y="0"/>
                  </a:moveTo>
                  <a:cubicBezTo>
                    <a:pt x="802274" y="0"/>
                    <a:pt x="495887" y="10054"/>
                    <a:pt x="451437" y="15875"/>
                  </a:cubicBezTo>
                  <a:cubicBezTo>
                    <a:pt x="406987" y="21696"/>
                    <a:pt x="558329" y="30692"/>
                    <a:pt x="524462" y="34925"/>
                  </a:cubicBezTo>
                  <a:cubicBezTo>
                    <a:pt x="490595" y="39158"/>
                    <a:pt x="335549" y="41804"/>
                    <a:pt x="248237" y="41275"/>
                  </a:cubicBezTo>
                  <a:cubicBezTo>
                    <a:pt x="160925" y="40746"/>
                    <a:pt x="12229" y="32808"/>
                    <a:pt x="587" y="31750"/>
                  </a:cubicBezTo>
                  <a:cubicBezTo>
                    <a:pt x="-11055" y="30692"/>
                    <a:pt x="154045" y="33338"/>
                    <a:pt x="178387" y="34925"/>
                  </a:cubicBezTo>
                  <a:cubicBezTo>
                    <a:pt x="202729" y="36513"/>
                    <a:pt x="85783" y="40217"/>
                    <a:pt x="146637" y="41275"/>
                  </a:cubicBezTo>
                  <a:cubicBezTo>
                    <a:pt x="207491" y="42333"/>
                    <a:pt x="503824" y="45508"/>
                    <a:pt x="543512" y="41275"/>
                  </a:cubicBezTo>
                  <a:cubicBezTo>
                    <a:pt x="583200" y="37042"/>
                    <a:pt x="348779" y="20637"/>
                    <a:pt x="384762" y="15875"/>
                  </a:cubicBezTo>
                  <a:cubicBezTo>
                    <a:pt x="420745" y="11113"/>
                    <a:pt x="780050" y="0"/>
                    <a:pt x="7911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 724">
              <a:extLst>
                <a:ext uri="{FF2B5EF4-FFF2-40B4-BE49-F238E27FC236}">
                  <a16:creationId xmlns:a16="http://schemas.microsoft.com/office/drawing/2014/main" id="{6B935222-6DB9-C59E-DA3D-375B2676203B}"/>
                </a:ext>
              </a:extLst>
            </p:cNvPr>
            <p:cNvSpPr/>
            <p:nvPr/>
          </p:nvSpPr>
          <p:spPr>
            <a:xfrm>
              <a:off x="4991039" y="3013018"/>
              <a:ext cx="365260" cy="86347"/>
            </a:xfrm>
            <a:custGeom>
              <a:avLst/>
              <a:gdLst>
                <a:gd name="connsiteX0" fmla="*/ 61 w 365260"/>
                <a:gd name="connsiteY0" fmla="*/ 57 h 86347"/>
                <a:gd name="connsiteX1" fmla="*/ 111186 w 365260"/>
                <a:gd name="connsiteY1" fmla="*/ 76257 h 86347"/>
                <a:gd name="connsiteX2" fmla="*/ 177861 w 365260"/>
                <a:gd name="connsiteY2" fmla="*/ 76257 h 86347"/>
                <a:gd name="connsiteX3" fmla="*/ 171511 w 365260"/>
                <a:gd name="connsiteY3" fmla="*/ 79432 h 86347"/>
                <a:gd name="connsiteX4" fmla="*/ 365186 w 365260"/>
                <a:gd name="connsiteY4" fmla="*/ 85782 h 86347"/>
                <a:gd name="connsiteX5" fmla="*/ 193736 w 365260"/>
                <a:gd name="connsiteY5" fmla="*/ 63557 h 86347"/>
                <a:gd name="connsiteX6" fmla="*/ 127061 w 365260"/>
                <a:gd name="connsiteY6" fmla="*/ 63557 h 86347"/>
                <a:gd name="connsiteX7" fmla="*/ 61 w 365260"/>
                <a:gd name="connsiteY7" fmla="*/ 57 h 8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60" h="86347">
                  <a:moveTo>
                    <a:pt x="61" y="57"/>
                  </a:moveTo>
                  <a:cubicBezTo>
                    <a:pt x="-2585" y="2174"/>
                    <a:pt x="81553" y="63557"/>
                    <a:pt x="111186" y="76257"/>
                  </a:cubicBezTo>
                  <a:cubicBezTo>
                    <a:pt x="140819" y="88957"/>
                    <a:pt x="167807" y="75728"/>
                    <a:pt x="177861" y="76257"/>
                  </a:cubicBezTo>
                  <a:cubicBezTo>
                    <a:pt x="187915" y="76786"/>
                    <a:pt x="140290" y="77845"/>
                    <a:pt x="171511" y="79432"/>
                  </a:cubicBezTo>
                  <a:cubicBezTo>
                    <a:pt x="202732" y="81019"/>
                    <a:pt x="361482" y="88428"/>
                    <a:pt x="365186" y="85782"/>
                  </a:cubicBezTo>
                  <a:cubicBezTo>
                    <a:pt x="368890" y="83136"/>
                    <a:pt x="233423" y="67261"/>
                    <a:pt x="193736" y="63557"/>
                  </a:cubicBezTo>
                  <a:cubicBezTo>
                    <a:pt x="154049" y="59853"/>
                    <a:pt x="155107" y="72553"/>
                    <a:pt x="127061" y="63557"/>
                  </a:cubicBezTo>
                  <a:cubicBezTo>
                    <a:pt x="99015" y="54561"/>
                    <a:pt x="2707" y="-2060"/>
                    <a:pt x="61" y="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 725">
              <a:extLst>
                <a:ext uri="{FF2B5EF4-FFF2-40B4-BE49-F238E27FC236}">
                  <a16:creationId xmlns:a16="http://schemas.microsoft.com/office/drawing/2014/main" id="{A5DE812F-99CD-AE36-4FB9-FA8171FAF02E}"/>
                </a:ext>
              </a:extLst>
            </p:cNvPr>
            <p:cNvSpPr/>
            <p:nvPr/>
          </p:nvSpPr>
          <p:spPr>
            <a:xfrm>
              <a:off x="5008850" y="3098495"/>
              <a:ext cx="280901" cy="70707"/>
            </a:xfrm>
            <a:custGeom>
              <a:avLst/>
              <a:gdLst>
                <a:gd name="connsiteX0" fmla="*/ 188625 w 280901"/>
                <a:gd name="connsiteY0" fmla="*/ 305 h 70707"/>
                <a:gd name="connsiteX1" fmla="*/ 45750 w 280901"/>
                <a:gd name="connsiteY1" fmla="*/ 6655 h 70707"/>
                <a:gd name="connsiteX2" fmla="*/ 64800 w 280901"/>
                <a:gd name="connsiteY2" fmla="*/ 35230 h 70707"/>
                <a:gd name="connsiteX3" fmla="*/ 14000 w 280901"/>
                <a:gd name="connsiteY3" fmla="*/ 44755 h 70707"/>
                <a:gd name="connsiteX4" fmla="*/ 141000 w 280901"/>
                <a:gd name="connsiteY4" fmla="*/ 16180 h 70707"/>
                <a:gd name="connsiteX5" fmla="*/ 280700 w 280901"/>
                <a:gd name="connsiteY5" fmla="*/ 70155 h 70707"/>
                <a:gd name="connsiteX6" fmla="*/ 109250 w 280901"/>
                <a:gd name="connsiteY6" fmla="*/ 44755 h 70707"/>
                <a:gd name="connsiteX7" fmla="*/ 1300 w 280901"/>
                <a:gd name="connsiteY7" fmla="*/ 54280 h 70707"/>
                <a:gd name="connsiteX8" fmla="*/ 48925 w 280901"/>
                <a:gd name="connsiteY8" fmla="*/ 19355 h 70707"/>
                <a:gd name="connsiteX9" fmla="*/ 39400 w 280901"/>
                <a:gd name="connsiteY9" fmla="*/ 13005 h 70707"/>
                <a:gd name="connsiteX10" fmla="*/ 188625 w 280901"/>
                <a:gd name="connsiteY10" fmla="*/ 305 h 7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901" h="70707">
                  <a:moveTo>
                    <a:pt x="188625" y="305"/>
                  </a:moveTo>
                  <a:cubicBezTo>
                    <a:pt x="189683" y="-753"/>
                    <a:pt x="66387" y="834"/>
                    <a:pt x="45750" y="6655"/>
                  </a:cubicBezTo>
                  <a:cubicBezTo>
                    <a:pt x="25113" y="12476"/>
                    <a:pt x="70092" y="28880"/>
                    <a:pt x="64800" y="35230"/>
                  </a:cubicBezTo>
                  <a:cubicBezTo>
                    <a:pt x="59508" y="41580"/>
                    <a:pt x="1300" y="47930"/>
                    <a:pt x="14000" y="44755"/>
                  </a:cubicBezTo>
                  <a:cubicBezTo>
                    <a:pt x="26700" y="41580"/>
                    <a:pt x="96550" y="11947"/>
                    <a:pt x="141000" y="16180"/>
                  </a:cubicBezTo>
                  <a:cubicBezTo>
                    <a:pt x="185450" y="20413"/>
                    <a:pt x="285992" y="65393"/>
                    <a:pt x="280700" y="70155"/>
                  </a:cubicBezTo>
                  <a:cubicBezTo>
                    <a:pt x="275408" y="74918"/>
                    <a:pt x="155817" y="47401"/>
                    <a:pt x="109250" y="44755"/>
                  </a:cubicBezTo>
                  <a:cubicBezTo>
                    <a:pt x="62683" y="42109"/>
                    <a:pt x="11354" y="58513"/>
                    <a:pt x="1300" y="54280"/>
                  </a:cubicBezTo>
                  <a:cubicBezTo>
                    <a:pt x="-8754" y="50047"/>
                    <a:pt x="42575" y="26234"/>
                    <a:pt x="48925" y="19355"/>
                  </a:cubicBezTo>
                  <a:cubicBezTo>
                    <a:pt x="55275" y="12476"/>
                    <a:pt x="19821" y="18297"/>
                    <a:pt x="39400" y="13005"/>
                  </a:cubicBezTo>
                  <a:cubicBezTo>
                    <a:pt x="58979" y="7713"/>
                    <a:pt x="187567" y="1363"/>
                    <a:pt x="188625" y="3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 726">
              <a:extLst>
                <a:ext uri="{FF2B5EF4-FFF2-40B4-BE49-F238E27FC236}">
                  <a16:creationId xmlns:a16="http://schemas.microsoft.com/office/drawing/2014/main" id="{0D4CC459-8E1B-3233-6B3E-67C914A3E579}"/>
                </a:ext>
              </a:extLst>
            </p:cNvPr>
            <p:cNvSpPr/>
            <p:nvPr/>
          </p:nvSpPr>
          <p:spPr>
            <a:xfrm>
              <a:off x="5276196" y="3053626"/>
              <a:ext cx="719921" cy="122192"/>
            </a:xfrm>
            <a:custGeom>
              <a:avLst/>
              <a:gdLst>
                <a:gd name="connsiteX0" fmla="*/ 654 w 719921"/>
                <a:gd name="connsiteY0" fmla="*/ 48349 h 122192"/>
                <a:gd name="connsiteX1" fmla="*/ 251479 w 719921"/>
                <a:gd name="connsiteY1" fmla="*/ 67399 h 122192"/>
                <a:gd name="connsiteX2" fmla="*/ 248304 w 719921"/>
                <a:gd name="connsiteY2" fmla="*/ 76924 h 122192"/>
                <a:gd name="connsiteX3" fmla="*/ 388004 w 719921"/>
                <a:gd name="connsiteY3" fmla="*/ 41999 h 122192"/>
                <a:gd name="connsiteX4" fmla="*/ 353079 w 719921"/>
                <a:gd name="connsiteY4" fmla="*/ 95974 h 122192"/>
                <a:gd name="connsiteX5" fmla="*/ 524529 w 719921"/>
                <a:gd name="connsiteY5" fmla="*/ 80099 h 122192"/>
                <a:gd name="connsiteX6" fmla="*/ 435629 w 719921"/>
                <a:gd name="connsiteY6" fmla="*/ 86449 h 122192"/>
                <a:gd name="connsiteX7" fmla="*/ 718204 w 719921"/>
                <a:gd name="connsiteY7" fmla="*/ 64224 h 122192"/>
                <a:gd name="connsiteX8" fmla="*/ 559454 w 719921"/>
                <a:gd name="connsiteY8" fmla="*/ 3899 h 122192"/>
                <a:gd name="connsiteX9" fmla="*/ 673754 w 719921"/>
                <a:gd name="connsiteY9" fmla="*/ 10249 h 122192"/>
                <a:gd name="connsiteX10" fmla="*/ 543579 w 719921"/>
                <a:gd name="connsiteY10" fmla="*/ 45174 h 122192"/>
                <a:gd name="connsiteX11" fmla="*/ 705504 w 719921"/>
                <a:gd name="connsiteY11" fmla="*/ 35649 h 122192"/>
                <a:gd name="connsiteX12" fmla="*/ 286404 w 719921"/>
                <a:gd name="connsiteY12" fmla="*/ 118199 h 122192"/>
                <a:gd name="connsiteX13" fmla="*/ 337204 w 719921"/>
                <a:gd name="connsiteY13" fmla="*/ 102324 h 122192"/>
                <a:gd name="connsiteX14" fmla="*/ 654 w 719921"/>
                <a:gd name="connsiteY14" fmla="*/ 48349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9921" h="122192">
                  <a:moveTo>
                    <a:pt x="654" y="48349"/>
                  </a:moveTo>
                  <a:cubicBezTo>
                    <a:pt x="-13633" y="42528"/>
                    <a:pt x="210204" y="62637"/>
                    <a:pt x="251479" y="67399"/>
                  </a:cubicBezTo>
                  <a:cubicBezTo>
                    <a:pt x="292754" y="72161"/>
                    <a:pt x="225550" y="81157"/>
                    <a:pt x="248304" y="76924"/>
                  </a:cubicBezTo>
                  <a:cubicBezTo>
                    <a:pt x="271058" y="72691"/>
                    <a:pt x="370542" y="38824"/>
                    <a:pt x="388004" y="41999"/>
                  </a:cubicBezTo>
                  <a:cubicBezTo>
                    <a:pt x="405467" y="45174"/>
                    <a:pt x="330325" y="89624"/>
                    <a:pt x="353079" y="95974"/>
                  </a:cubicBezTo>
                  <a:cubicBezTo>
                    <a:pt x="375833" y="102324"/>
                    <a:pt x="510771" y="81686"/>
                    <a:pt x="524529" y="80099"/>
                  </a:cubicBezTo>
                  <a:cubicBezTo>
                    <a:pt x="538287" y="78512"/>
                    <a:pt x="435629" y="86449"/>
                    <a:pt x="435629" y="86449"/>
                  </a:cubicBezTo>
                  <a:cubicBezTo>
                    <a:pt x="467908" y="83803"/>
                    <a:pt x="697566" y="77982"/>
                    <a:pt x="718204" y="64224"/>
                  </a:cubicBezTo>
                  <a:cubicBezTo>
                    <a:pt x="738842" y="50466"/>
                    <a:pt x="566862" y="12895"/>
                    <a:pt x="559454" y="3899"/>
                  </a:cubicBezTo>
                  <a:cubicBezTo>
                    <a:pt x="552046" y="-5097"/>
                    <a:pt x="676400" y="3370"/>
                    <a:pt x="673754" y="10249"/>
                  </a:cubicBezTo>
                  <a:cubicBezTo>
                    <a:pt x="671108" y="17128"/>
                    <a:pt x="538287" y="40941"/>
                    <a:pt x="543579" y="45174"/>
                  </a:cubicBezTo>
                  <a:cubicBezTo>
                    <a:pt x="548871" y="49407"/>
                    <a:pt x="748366" y="23478"/>
                    <a:pt x="705504" y="35649"/>
                  </a:cubicBezTo>
                  <a:cubicBezTo>
                    <a:pt x="662642" y="47820"/>
                    <a:pt x="347787" y="107087"/>
                    <a:pt x="286404" y="118199"/>
                  </a:cubicBezTo>
                  <a:cubicBezTo>
                    <a:pt x="225021" y="129311"/>
                    <a:pt x="379008" y="115024"/>
                    <a:pt x="337204" y="102324"/>
                  </a:cubicBezTo>
                  <a:cubicBezTo>
                    <a:pt x="295400" y="89624"/>
                    <a:pt x="14941" y="54170"/>
                    <a:pt x="654" y="483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 727">
              <a:extLst>
                <a:ext uri="{FF2B5EF4-FFF2-40B4-BE49-F238E27FC236}">
                  <a16:creationId xmlns:a16="http://schemas.microsoft.com/office/drawing/2014/main" id="{FF59DED1-A3FA-EC31-EC55-18DB778DE984}"/>
                </a:ext>
              </a:extLst>
            </p:cNvPr>
            <p:cNvSpPr/>
            <p:nvPr/>
          </p:nvSpPr>
          <p:spPr>
            <a:xfrm>
              <a:off x="5106204" y="3263897"/>
              <a:ext cx="53192" cy="228603"/>
            </a:xfrm>
            <a:custGeom>
              <a:avLst/>
              <a:gdLst>
                <a:gd name="connsiteX0" fmla="*/ 53171 w 53192"/>
                <a:gd name="connsiteY0" fmla="*/ 3 h 228603"/>
                <a:gd name="connsiteX1" fmla="*/ 8721 w 53192"/>
                <a:gd name="connsiteY1" fmla="*/ 88903 h 228603"/>
                <a:gd name="connsiteX2" fmla="*/ 8721 w 53192"/>
                <a:gd name="connsiteY2" fmla="*/ 149228 h 228603"/>
                <a:gd name="connsiteX3" fmla="*/ 11896 w 53192"/>
                <a:gd name="connsiteY3" fmla="*/ 228603 h 228603"/>
                <a:gd name="connsiteX4" fmla="*/ 8721 w 53192"/>
                <a:gd name="connsiteY4" fmla="*/ 149228 h 228603"/>
                <a:gd name="connsiteX5" fmla="*/ 2371 w 53192"/>
                <a:gd name="connsiteY5" fmla="*/ 92078 h 228603"/>
                <a:gd name="connsiteX6" fmla="*/ 53171 w 53192"/>
                <a:gd name="connsiteY6" fmla="*/ 3 h 2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92" h="228603">
                  <a:moveTo>
                    <a:pt x="53171" y="3"/>
                  </a:moveTo>
                  <a:cubicBezTo>
                    <a:pt x="54229" y="-526"/>
                    <a:pt x="16129" y="64032"/>
                    <a:pt x="8721" y="88903"/>
                  </a:cubicBezTo>
                  <a:cubicBezTo>
                    <a:pt x="1313" y="113774"/>
                    <a:pt x="8192" y="125945"/>
                    <a:pt x="8721" y="149228"/>
                  </a:cubicBezTo>
                  <a:cubicBezTo>
                    <a:pt x="9250" y="172511"/>
                    <a:pt x="11896" y="228603"/>
                    <a:pt x="11896" y="228603"/>
                  </a:cubicBezTo>
                  <a:cubicBezTo>
                    <a:pt x="11896" y="228603"/>
                    <a:pt x="10308" y="171982"/>
                    <a:pt x="8721" y="149228"/>
                  </a:cubicBezTo>
                  <a:cubicBezTo>
                    <a:pt x="7134" y="126474"/>
                    <a:pt x="-5037" y="111128"/>
                    <a:pt x="2371" y="92078"/>
                  </a:cubicBezTo>
                  <a:cubicBezTo>
                    <a:pt x="9779" y="73028"/>
                    <a:pt x="52113" y="532"/>
                    <a:pt x="53171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 728">
              <a:extLst>
                <a:ext uri="{FF2B5EF4-FFF2-40B4-BE49-F238E27FC236}">
                  <a16:creationId xmlns:a16="http://schemas.microsoft.com/office/drawing/2014/main" id="{D6F0E1B1-3FBB-7F00-21A4-B638C950FAD3}"/>
                </a:ext>
              </a:extLst>
            </p:cNvPr>
            <p:cNvSpPr/>
            <p:nvPr/>
          </p:nvSpPr>
          <p:spPr>
            <a:xfrm>
              <a:off x="5082901" y="3230708"/>
              <a:ext cx="59850" cy="687587"/>
            </a:xfrm>
            <a:custGeom>
              <a:avLst/>
              <a:gdLst>
                <a:gd name="connsiteX0" fmla="*/ 44724 w 59850"/>
                <a:gd name="connsiteY0" fmla="*/ 1442 h 687587"/>
                <a:gd name="connsiteX1" fmla="*/ 16149 w 59850"/>
                <a:gd name="connsiteY1" fmla="*/ 83992 h 687587"/>
                <a:gd name="connsiteX2" fmla="*/ 19324 w 59850"/>
                <a:gd name="connsiteY2" fmla="*/ 230042 h 687587"/>
                <a:gd name="connsiteX3" fmla="*/ 19324 w 59850"/>
                <a:gd name="connsiteY3" fmla="*/ 157017 h 687587"/>
                <a:gd name="connsiteX4" fmla="*/ 32024 w 59850"/>
                <a:gd name="connsiteY4" fmla="*/ 309417 h 687587"/>
                <a:gd name="connsiteX5" fmla="*/ 22499 w 59850"/>
                <a:gd name="connsiteY5" fmla="*/ 417367 h 687587"/>
                <a:gd name="connsiteX6" fmla="*/ 32024 w 59850"/>
                <a:gd name="connsiteY6" fmla="*/ 518967 h 687587"/>
                <a:gd name="connsiteX7" fmla="*/ 35199 w 59850"/>
                <a:gd name="connsiteY7" fmla="*/ 687242 h 687587"/>
                <a:gd name="connsiteX8" fmla="*/ 47899 w 59850"/>
                <a:gd name="connsiteY8" fmla="*/ 553892 h 687587"/>
                <a:gd name="connsiteX9" fmla="*/ 57424 w 59850"/>
                <a:gd name="connsiteY9" fmla="*/ 264967 h 687587"/>
                <a:gd name="connsiteX10" fmla="*/ 274 w 59850"/>
                <a:gd name="connsiteY10" fmla="*/ 150667 h 687587"/>
                <a:gd name="connsiteX11" fmla="*/ 44724 w 59850"/>
                <a:gd name="connsiteY11" fmla="*/ 1442 h 6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50" h="687587">
                  <a:moveTo>
                    <a:pt x="44724" y="1442"/>
                  </a:moveTo>
                  <a:cubicBezTo>
                    <a:pt x="47370" y="-9671"/>
                    <a:pt x="20382" y="45892"/>
                    <a:pt x="16149" y="83992"/>
                  </a:cubicBezTo>
                  <a:cubicBezTo>
                    <a:pt x="11916" y="122092"/>
                    <a:pt x="18795" y="217871"/>
                    <a:pt x="19324" y="230042"/>
                  </a:cubicBezTo>
                  <a:cubicBezTo>
                    <a:pt x="19853" y="242213"/>
                    <a:pt x="17207" y="143788"/>
                    <a:pt x="19324" y="157017"/>
                  </a:cubicBezTo>
                  <a:cubicBezTo>
                    <a:pt x="21441" y="170246"/>
                    <a:pt x="31495" y="266025"/>
                    <a:pt x="32024" y="309417"/>
                  </a:cubicBezTo>
                  <a:cubicBezTo>
                    <a:pt x="32553" y="352809"/>
                    <a:pt x="22499" y="382442"/>
                    <a:pt x="22499" y="417367"/>
                  </a:cubicBezTo>
                  <a:cubicBezTo>
                    <a:pt x="22499" y="452292"/>
                    <a:pt x="29907" y="473988"/>
                    <a:pt x="32024" y="518967"/>
                  </a:cubicBezTo>
                  <a:cubicBezTo>
                    <a:pt x="34141" y="563946"/>
                    <a:pt x="32553" y="681421"/>
                    <a:pt x="35199" y="687242"/>
                  </a:cubicBezTo>
                  <a:cubicBezTo>
                    <a:pt x="37845" y="693063"/>
                    <a:pt x="44195" y="624271"/>
                    <a:pt x="47899" y="553892"/>
                  </a:cubicBezTo>
                  <a:cubicBezTo>
                    <a:pt x="51603" y="483513"/>
                    <a:pt x="65361" y="332171"/>
                    <a:pt x="57424" y="264967"/>
                  </a:cubicBezTo>
                  <a:cubicBezTo>
                    <a:pt x="49487" y="197763"/>
                    <a:pt x="4507" y="188238"/>
                    <a:pt x="274" y="150667"/>
                  </a:cubicBezTo>
                  <a:cubicBezTo>
                    <a:pt x="-3959" y="113096"/>
                    <a:pt x="42078" y="12555"/>
                    <a:pt x="44724" y="14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 729">
              <a:extLst>
                <a:ext uri="{FF2B5EF4-FFF2-40B4-BE49-F238E27FC236}">
                  <a16:creationId xmlns:a16="http://schemas.microsoft.com/office/drawing/2014/main" id="{7838F22B-3E23-1C02-17D3-6DD2F6C6F1DC}"/>
                </a:ext>
              </a:extLst>
            </p:cNvPr>
            <p:cNvSpPr/>
            <p:nvPr/>
          </p:nvSpPr>
          <p:spPr>
            <a:xfrm>
              <a:off x="5184775" y="3250937"/>
              <a:ext cx="28828" cy="293765"/>
            </a:xfrm>
            <a:custGeom>
              <a:avLst/>
              <a:gdLst>
                <a:gd name="connsiteX0" fmla="*/ 19050 w 28828"/>
                <a:gd name="connsiteY0" fmla="*/ 3438 h 293765"/>
                <a:gd name="connsiteX1" fmla="*/ 25400 w 28828"/>
                <a:gd name="connsiteY1" fmla="*/ 76463 h 293765"/>
                <a:gd name="connsiteX2" fmla="*/ 0 w 28828"/>
                <a:gd name="connsiteY2" fmla="*/ 165363 h 293765"/>
                <a:gd name="connsiteX3" fmla="*/ 25400 w 28828"/>
                <a:gd name="connsiteY3" fmla="*/ 117738 h 293765"/>
                <a:gd name="connsiteX4" fmla="*/ 28575 w 28828"/>
                <a:gd name="connsiteY4" fmla="*/ 292363 h 293765"/>
                <a:gd name="connsiteX5" fmla="*/ 25400 w 28828"/>
                <a:gd name="connsiteY5" fmla="*/ 190763 h 293765"/>
                <a:gd name="connsiteX6" fmla="*/ 19050 w 28828"/>
                <a:gd name="connsiteY6" fmla="*/ 3438 h 29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8" h="293765">
                  <a:moveTo>
                    <a:pt x="19050" y="3438"/>
                  </a:moveTo>
                  <a:cubicBezTo>
                    <a:pt x="19050" y="-15612"/>
                    <a:pt x="28575" y="49475"/>
                    <a:pt x="25400" y="76463"/>
                  </a:cubicBezTo>
                  <a:cubicBezTo>
                    <a:pt x="22225" y="103451"/>
                    <a:pt x="0" y="158484"/>
                    <a:pt x="0" y="165363"/>
                  </a:cubicBezTo>
                  <a:cubicBezTo>
                    <a:pt x="0" y="172242"/>
                    <a:pt x="20638" y="96571"/>
                    <a:pt x="25400" y="117738"/>
                  </a:cubicBezTo>
                  <a:cubicBezTo>
                    <a:pt x="30162" y="138905"/>
                    <a:pt x="28575" y="280192"/>
                    <a:pt x="28575" y="292363"/>
                  </a:cubicBezTo>
                  <a:cubicBezTo>
                    <a:pt x="28575" y="304534"/>
                    <a:pt x="28046" y="234684"/>
                    <a:pt x="25400" y="190763"/>
                  </a:cubicBezTo>
                  <a:cubicBezTo>
                    <a:pt x="22754" y="146842"/>
                    <a:pt x="19050" y="22488"/>
                    <a:pt x="19050" y="34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 730">
              <a:extLst>
                <a:ext uri="{FF2B5EF4-FFF2-40B4-BE49-F238E27FC236}">
                  <a16:creationId xmlns:a16="http://schemas.microsoft.com/office/drawing/2014/main" id="{A6D9702E-E851-6527-5FFC-6DEAC3EA630D}"/>
                </a:ext>
              </a:extLst>
            </p:cNvPr>
            <p:cNvSpPr/>
            <p:nvPr/>
          </p:nvSpPr>
          <p:spPr>
            <a:xfrm>
              <a:off x="5181500" y="3237276"/>
              <a:ext cx="73131" cy="326256"/>
            </a:xfrm>
            <a:custGeom>
              <a:avLst/>
              <a:gdLst>
                <a:gd name="connsiteX0" fmla="*/ 100 w 73131"/>
                <a:gd name="connsiteY0" fmla="*/ 1224 h 326256"/>
                <a:gd name="connsiteX1" fmla="*/ 66775 w 73131"/>
                <a:gd name="connsiteY1" fmla="*/ 55199 h 326256"/>
                <a:gd name="connsiteX2" fmla="*/ 66775 w 73131"/>
                <a:gd name="connsiteY2" fmla="*/ 121874 h 326256"/>
                <a:gd name="connsiteX3" fmla="*/ 38200 w 73131"/>
                <a:gd name="connsiteY3" fmla="*/ 175849 h 326256"/>
                <a:gd name="connsiteX4" fmla="*/ 73125 w 73131"/>
                <a:gd name="connsiteY4" fmla="*/ 153624 h 326256"/>
                <a:gd name="connsiteX5" fmla="*/ 35025 w 73131"/>
                <a:gd name="connsiteY5" fmla="*/ 325074 h 326256"/>
                <a:gd name="connsiteX6" fmla="*/ 50900 w 73131"/>
                <a:gd name="connsiteY6" fmla="*/ 223474 h 326256"/>
                <a:gd name="connsiteX7" fmla="*/ 50900 w 73131"/>
                <a:gd name="connsiteY7" fmla="*/ 109174 h 326256"/>
                <a:gd name="connsiteX8" fmla="*/ 100 w 73131"/>
                <a:gd name="connsiteY8" fmla="*/ 1224 h 3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31" h="326256">
                  <a:moveTo>
                    <a:pt x="100" y="1224"/>
                  </a:moveTo>
                  <a:cubicBezTo>
                    <a:pt x="2746" y="-7772"/>
                    <a:pt x="55663" y="35091"/>
                    <a:pt x="66775" y="55199"/>
                  </a:cubicBezTo>
                  <a:cubicBezTo>
                    <a:pt x="77887" y="75307"/>
                    <a:pt x="71537" y="101766"/>
                    <a:pt x="66775" y="121874"/>
                  </a:cubicBezTo>
                  <a:cubicBezTo>
                    <a:pt x="62013" y="141982"/>
                    <a:pt x="37142" y="170558"/>
                    <a:pt x="38200" y="175849"/>
                  </a:cubicBezTo>
                  <a:cubicBezTo>
                    <a:pt x="39258" y="181140"/>
                    <a:pt x="73654" y="128753"/>
                    <a:pt x="73125" y="153624"/>
                  </a:cubicBezTo>
                  <a:cubicBezTo>
                    <a:pt x="72596" y="178495"/>
                    <a:pt x="38729" y="313432"/>
                    <a:pt x="35025" y="325074"/>
                  </a:cubicBezTo>
                  <a:cubicBezTo>
                    <a:pt x="31321" y="336716"/>
                    <a:pt x="48254" y="259457"/>
                    <a:pt x="50900" y="223474"/>
                  </a:cubicBezTo>
                  <a:cubicBezTo>
                    <a:pt x="53546" y="187491"/>
                    <a:pt x="54075" y="139866"/>
                    <a:pt x="50900" y="109174"/>
                  </a:cubicBezTo>
                  <a:cubicBezTo>
                    <a:pt x="47725" y="78482"/>
                    <a:pt x="-2546" y="10220"/>
                    <a:pt x="100" y="1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 731">
              <a:extLst>
                <a:ext uri="{FF2B5EF4-FFF2-40B4-BE49-F238E27FC236}">
                  <a16:creationId xmlns:a16="http://schemas.microsoft.com/office/drawing/2014/main" id="{FA861EBD-D4A8-14A2-A863-4207E71E11C6}"/>
                </a:ext>
              </a:extLst>
            </p:cNvPr>
            <p:cNvSpPr/>
            <p:nvPr/>
          </p:nvSpPr>
          <p:spPr>
            <a:xfrm>
              <a:off x="5156196" y="3288606"/>
              <a:ext cx="457319" cy="64595"/>
            </a:xfrm>
            <a:custGeom>
              <a:avLst/>
              <a:gdLst>
                <a:gd name="connsiteX0" fmla="*/ 4 w 457319"/>
                <a:gd name="connsiteY0" fmla="*/ 694 h 64595"/>
                <a:gd name="connsiteX1" fmla="*/ 203204 w 457319"/>
                <a:gd name="connsiteY1" fmla="*/ 10219 h 64595"/>
                <a:gd name="connsiteX2" fmla="*/ 165104 w 457319"/>
                <a:gd name="connsiteY2" fmla="*/ 41969 h 64595"/>
                <a:gd name="connsiteX3" fmla="*/ 333379 w 457319"/>
                <a:gd name="connsiteY3" fmla="*/ 64194 h 64595"/>
                <a:gd name="connsiteX4" fmla="*/ 327029 w 457319"/>
                <a:gd name="connsiteY4" fmla="*/ 22919 h 64595"/>
                <a:gd name="connsiteX5" fmla="*/ 457204 w 457319"/>
                <a:gd name="connsiteY5" fmla="*/ 13394 h 64595"/>
                <a:gd name="connsiteX6" fmla="*/ 301629 w 457319"/>
                <a:gd name="connsiteY6" fmla="*/ 45144 h 64595"/>
                <a:gd name="connsiteX7" fmla="*/ 206379 w 457319"/>
                <a:gd name="connsiteY7" fmla="*/ 61019 h 64595"/>
                <a:gd name="connsiteX8" fmla="*/ 209554 w 457319"/>
                <a:gd name="connsiteY8" fmla="*/ 26094 h 64595"/>
                <a:gd name="connsiteX9" fmla="*/ 4 w 457319"/>
                <a:gd name="connsiteY9" fmla="*/ 694 h 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19" h="64595">
                  <a:moveTo>
                    <a:pt x="4" y="694"/>
                  </a:moveTo>
                  <a:cubicBezTo>
                    <a:pt x="-1054" y="-1952"/>
                    <a:pt x="175687" y="3340"/>
                    <a:pt x="203204" y="10219"/>
                  </a:cubicBezTo>
                  <a:cubicBezTo>
                    <a:pt x="230721" y="17098"/>
                    <a:pt x="143408" y="32973"/>
                    <a:pt x="165104" y="41969"/>
                  </a:cubicBezTo>
                  <a:cubicBezTo>
                    <a:pt x="186800" y="50965"/>
                    <a:pt x="306391" y="67369"/>
                    <a:pt x="333379" y="64194"/>
                  </a:cubicBezTo>
                  <a:cubicBezTo>
                    <a:pt x="360367" y="61019"/>
                    <a:pt x="306391" y="31386"/>
                    <a:pt x="327029" y="22919"/>
                  </a:cubicBezTo>
                  <a:cubicBezTo>
                    <a:pt x="347667" y="14452"/>
                    <a:pt x="461437" y="9690"/>
                    <a:pt x="457204" y="13394"/>
                  </a:cubicBezTo>
                  <a:cubicBezTo>
                    <a:pt x="452971" y="17098"/>
                    <a:pt x="343433" y="37207"/>
                    <a:pt x="301629" y="45144"/>
                  </a:cubicBezTo>
                  <a:cubicBezTo>
                    <a:pt x="259825" y="53081"/>
                    <a:pt x="221725" y="64194"/>
                    <a:pt x="206379" y="61019"/>
                  </a:cubicBezTo>
                  <a:cubicBezTo>
                    <a:pt x="191033" y="57844"/>
                    <a:pt x="247654" y="35619"/>
                    <a:pt x="209554" y="26094"/>
                  </a:cubicBezTo>
                  <a:cubicBezTo>
                    <a:pt x="171454" y="16569"/>
                    <a:pt x="1062" y="3340"/>
                    <a:pt x="4" y="6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 732">
              <a:extLst>
                <a:ext uri="{FF2B5EF4-FFF2-40B4-BE49-F238E27FC236}">
                  <a16:creationId xmlns:a16="http://schemas.microsoft.com/office/drawing/2014/main" id="{084F1E29-224E-3882-5B97-2E8744F938EB}"/>
                </a:ext>
              </a:extLst>
            </p:cNvPr>
            <p:cNvSpPr/>
            <p:nvPr/>
          </p:nvSpPr>
          <p:spPr>
            <a:xfrm>
              <a:off x="5088776" y="3635271"/>
              <a:ext cx="37376" cy="568513"/>
            </a:xfrm>
            <a:custGeom>
              <a:avLst/>
              <a:gdLst>
                <a:gd name="connsiteX0" fmla="*/ 7099 w 37376"/>
                <a:gd name="connsiteY0" fmla="*/ 104 h 568513"/>
                <a:gd name="connsiteX1" fmla="*/ 13449 w 37376"/>
                <a:gd name="connsiteY1" fmla="*/ 355704 h 568513"/>
                <a:gd name="connsiteX2" fmla="*/ 10274 w 37376"/>
                <a:gd name="connsiteY2" fmla="*/ 238229 h 568513"/>
                <a:gd name="connsiteX3" fmla="*/ 749 w 37376"/>
                <a:gd name="connsiteY3" fmla="*/ 441429 h 568513"/>
                <a:gd name="connsiteX4" fmla="*/ 32499 w 37376"/>
                <a:gd name="connsiteY4" fmla="*/ 568429 h 568513"/>
                <a:gd name="connsiteX5" fmla="*/ 35674 w 37376"/>
                <a:gd name="connsiteY5" fmla="*/ 457304 h 568513"/>
                <a:gd name="connsiteX6" fmla="*/ 16624 w 37376"/>
                <a:gd name="connsiteY6" fmla="*/ 244579 h 568513"/>
                <a:gd name="connsiteX7" fmla="*/ 19799 w 37376"/>
                <a:gd name="connsiteY7" fmla="*/ 317604 h 568513"/>
                <a:gd name="connsiteX8" fmla="*/ 7099 w 37376"/>
                <a:gd name="connsiteY8" fmla="*/ 104 h 5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6" h="568513">
                  <a:moveTo>
                    <a:pt x="7099" y="104"/>
                  </a:moveTo>
                  <a:cubicBezTo>
                    <a:pt x="6041" y="6454"/>
                    <a:pt x="12920" y="316017"/>
                    <a:pt x="13449" y="355704"/>
                  </a:cubicBezTo>
                  <a:cubicBezTo>
                    <a:pt x="13978" y="395391"/>
                    <a:pt x="12391" y="223942"/>
                    <a:pt x="10274" y="238229"/>
                  </a:cubicBezTo>
                  <a:cubicBezTo>
                    <a:pt x="8157" y="252517"/>
                    <a:pt x="-2955" y="386396"/>
                    <a:pt x="749" y="441429"/>
                  </a:cubicBezTo>
                  <a:cubicBezTo>
                    <a:pt x="4453" y="496462"/>
                    <a:pt x="26678" y="565783"/>
                    <a:pt x="32499" y="568429"/>
                  </a:cubicBezTo>
                  <a:cubicBezTo>
                    <a:pt x="38320" y="571075"/>
                    <a:pt x="38320" y="511279"/>
                    <a:pt x="35674" y="457304"/>
                  </a:cubicBezTo>
                  <a:cubicBezTo>
                    <a:pt x="33028" y="403329"/>
                    <a:pt x="19270" y="267862"/>
                    <a:pt x="16624" y="244579"/>
                  </a:cubicBezTo>
                  <a:cubicBezTo>
                    <a:pt x="13978" y="221296"/>
                    <a:pt x="20857" y="356762"/>
                    <a:pt x="19799" y="317604"/>
                  </a:cubicBezTo>
                  <a:cubicBezTo>
                    <a:pt x="18741" y="278446"/>
                    <a:pt x="8157" y="-6246"/>
                    <a:pt x="7099" y="1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 733">
              <a:extLst>
                <a:ext uri="{FF2B5EF4-FFF2-40B4-BE49-F238E27FC236}">
                  <a16:creationId xmlns:a16="http://schemas.microsoft.com/office/drawing/2014/main" id="{2165115F-F904-EB6A-5630-B60E9AA129BF}"/>
                </a:ext>
              </a:extLst>
            </p:cNvPr>
            <p:cNvSpPr/>
            <p:nvPr/>
          </p:nvSpPr>
          <p:spPr>
            <a:xfrm>
              <a:off x="4997447" y="4117790"/>
              <a:ext cx="149666" cy="990804"/>
            </a:xfrm>
            <a:custGeom>
              <a:avLst/>
              <a:gdLst>
                <a:gd name="connsiteX0" fmla="*/ 73028 w 149666"/>
                <a:gd name="connsiteY0" fmla="*/ 185 h 990804"/>
                <a:gd name="connsiteX1" fmla="*/ 69853 w 149666"/>
                <a:gd name="connsiteY1" fmla="*/ 244660 h 990804"/>
                <a:gd name="connsiteX2" fmla="*/ 73028 w 149666"/>
                <a:gd name="connsiteY2" fmla="*/ 212910 h 990804"/>
                <a:gd name="connsiteX3" fmla="*/ 50803 w 149666"/>
                <a:gd name="connsiteY3" fmla="*/ 254185 h 990804"/>
                <a:gd name="connsiteX4" fmla="*/ 28578 w 149666"/>
                <a:gd name="connsiteY4" fmla="*/ 447860 h 990804"/>
                <a:gd name="connsiteX5" fmla="*/ 28578 w 149666"/>
                <a:gd name="connsiteY5" fmla="*/ 466910 h 990804"/>
                <a:gd name="connsiteX6" fmla="*/ 66678 w 149666"/>
                <a:gd name="connsiteY6" fmla="*/ 378010 h 990804"/>
                <a:gd name="connsiteX7" fmla="*/ 101603 w 149666"/>
                <a:gd name="connsiteY7" fmla="*/ 476435 h 990804"/>
                <a:gd name="connsiteX8" fmla="*/ 88903 w 149666"/>
                <a:gd name="connsiteY8" fmla="*/ 705035 h 990804"/>
                <a:gd name="connsiteX9" fmla="*/ 92078 w 149666"/>
                <a:gd name="connsiteY9" fmla="*/ 663760 h 990804"/>
                <a:gd name="connsiteX10" fmla="*/ 88903 w 149666"/>
                <a:gd name="connsiteY10" fmla="*/ 895535 h 990804"/>
                <a:gd name="connsiteX11" fmla="*/ 3 w 149666"/>
                <a:gd name="connsiteY11" fmla="*/ 990785 h 990804"/>
                <a:gd name="connsiteX12" fmla="*/ 85728 w 149666"/>
                <a:gd name="connsiteY12" fmla="*/ 889185 h 990804"/>
                <a:gd name="connsiteX13" fmla="*/ 149228 w 149666"/>
                <a:gd name="connsiteY13" fmla="*/ 673285 h 990804"/>
                <a:gd name="connsiteX14" fmla="*/ 53978 w 149666"/>
                <a:gd name="connsiteY14" fmla="*/ 451035 h 990804"/>
                <a:gd name="connsiteX15" fmla="*/ 34928 w 149666"/>
                <a:gd name="connsiteY15" fmla="*/ 505010 h 990804"/>
                <a:gd name="connsiteX16" fmla="*/ 66678 w 149666"/>
                <a:gd name="connsiteY16" fmla="*/ 241485 h 990804"/>
                <a:gd name="connsiteX17" fmla="*/ 60328 w 149666"/>
                <a:gd name="connsiteY17" fmla="*/ 289110 h 990804"/>
                <a:gd name="connsiteX18" fmla="*/ 73028 w 149666"/>
                <a:gd name="connsiteY18" fmla="*/ 185 h 9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666" h="990804">
                  <a:moveTo>
                    <a:pt x="73028" y="185"/>
                  </a:moveTo>
                  <a:cubicBezTo>
                    <a:pt x="74615" y="-7223"/>
                    <a:pt x="69853" y="209206"/>
                    <a:pt x="69853" y="244660"/>
                  </a:cubicBezTo>
                  <a:cubicBezTo>
                    <a:pt x="69853" y="280114"/>
                    <a:pt x="76203" y="211323"/>
                    <a:pt x="73028" y="212910"/>
                  </a:cubicBezTo>
                  <a:cubicBezTo>
                    <a:pt x="69853" y="214497"/>
                    <a:pt x="58211" y="215027"/>
                    <a:pt x="50803" y="254185"/>
                  </a:cubicBezTo>
                  <a:cubicBezTo>
                    <a:pt x="43395" y="293343"/>
                    <a:pt x="32282" y="412406"/>
                    <a:pt x="28578" y="447860"/>
                  </a:cubicBezTo>
                  <a:cubicBezTo>
                    <a:pt x="24874" y="483314"/>
                    <a:pt x="22228" y="478552"/>
                    <a:pt x="28578" y="466910"/>
                  </a:cubicBezTo>
                  <a:cubicBezTo>
                    <a:pt x="34928" y="455268"/>
                    <a:pt x="54507" y="376423"/>
                    <a:pt x="66678" y="378010"/>
                  </a:cubicBezTo>
                  <a:cubicBezTo>
                    <a:pt x="78849" y="379597"/>
                    <a:pt x="97899" y="421931"/>
                    <a:pt x="101603" y="476435"/>
                  </a:cubicBezTo>
                  <a:cubicBezTo>
                    <a:pt x="105307" y="530939"/>
                    <a:pt x="90490" y="673814"/>
                    <a:pt x="88903" y="705035"/>
                  </a:cubicBezTo>
                  <a:cubicBezTo>
                    <a:pt x="87316" y="736256"/>
                    <a:pt x="92078" y="632010"/>
                    <a:pt x="92078" y="663760"/>
                  </a:cubicBezTo>
                  <a:cubicBezTo>
                    <a:pt x="92078" y="695510"/>
                    <a:pt x="104249" y="841031"/>
                    <a:pt x="88903" y="895535"/>
                  </a:cubicBezTo>
                  <a:cubicBezTo>
                    <a:pt x="73557" y="950039"/>
                    <a:pt x="532" y="991843"/>
                    <a:pt x="3" y="990785"/>
                  </a:cubicBezTo>
                  <a:cubicBezTo>
                    <a:pt x="-526" y="989727"/>
                    <a:pt x="60857" y="942102"/>
                    <a:pt x="85728" y="889185"/>
                  </a:cubicBezTo>
                  <a:cubicBezTo>
                    <a:pt x="110599" y="836268"/>
                    <a:pt x="154520" y="746310"/>
                    <a:pt x="149228" y="673285"/>
                  </a:cubicBezTo>
                  <a:cubicBezTo>
                    <a:pt x="143936" y="600260"/>
                    <a:pt x="73028" y="479081"/>
                    <a:pt x="53978" y="451035"/>
                  </a:cubicBezTo>
                  <a:cubicBezTo>
                    <a:pt x="34928" y="422989"/>
                    <a:pt x="32811" y="539935"/>
                    <a:pt x="34928" y="505010"/>
                  </a:cubicBezTo>
                  <a:cubicBezTo>
                    <a:pt x="37045" y="470085"/>
                    <a:pt x="62445" y="277468"/>
                    <a:pt x="66678" y="241485"/>
                  </a:cubicBezTo>
                  <a:cubicBezTo>
                    <a:pt x="70911" y="205502"/>
                    <a:pt x="58740" y="327210"/>
                    <a:pt x="60328" y="289110"/>
                  </a:cubicBezTo>
                  <a:cubicBezTo>
                    <a:pt x="61916" y="251010"/>
                    <a:pt x="71441" y="7593"/>
                    <a:pt x="73028" y="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 734">
              <a:extLst>
                <a:ext uri="{FF2B5EF4-FFF2-40B4-BE49-F238E27FC236}">
                  <a16:creationId xmlns:a16="http://schemas.microsoft.com/office/drawing/2014/main" id="{901CEC2D-D45B-EBF2-3CFF-5D05D633FAB0}"/>
                </a:ext>
              </a:extLst>
            </p:cNvPr>
            <p:cNvSpPr/>
            <p:nvPr/>
          </p:nvSpPr>
          <p:spPr>
            <a:xfrm>
              <a:off x="5044763" y="4081279"/>
              <a:ext cx="175058" cy="624114"/>
            </a:xfrm>
            <a:custGeom>
              <a:avLst/>
              <a:gdLst>
                <a:gd name="connsiteX0" fmla="*/ 312 w 175058"/>
                <a:gd name="connsiteY0" fmla="*/ 1771 h 624114"/>
                <a:gd name="connsiteX1" fmla="*/ 101912 w 175058"/>
                <a:gd name="connsiteY1" fmla="*/ 414521 h 624114"/>
                <a:gd name="connsiteX2" fmla="*/ 89212 w 175058"/>
                <a:gd name="connsiteY2" fmla="*/ 277996 h 624114"/>
                <a:gd name="connsiteX3" fmla="*/ 101912 w 175058"/>
                <a:gd name="connsiteY3" fmla="*/ 484371 h 624114"/>
                <a:gd name="connsiteX4" fmla="*/ 105087 w 175058"/>
                <a:gd name="connsiteY4" fmla="*/ 544696 h 624114"/>
                <a:gd name="connsiteX5" fmla="*/ 174937 w 175058"/>
                <a:gd name="connsiteY5" fmla="*/ 624071 h 624114"/>
                <a:gd name="connsiteX6" fmla="*/ 120962 w 175058"/>
                <a:gd name="connsiteY6" fmla="*/ 551046 h 624114"/>
                <a:gd name="connsiteX7" fmla="*/ 82862 w 175058"/>
                <a:gd name="connsiteY7" fmla="*/ 287521 h 624114"/>
                <a:gd name="connsiteX8" fmla="*/ 70162 w 175058"/>
                <a:gd name="connsiteY8" fmla="*/ 265296 h 624114"/>
                <a:gd name="connsiteX9" fmla="*/ 312 w 175058"/>
                <a:gd name="connsiteY9" fmla="*/ 1771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058" h="624114">
                  <a:moveTo>
                    <a:pt x="312" y="1771"/>
                  </a:moveTo>
                  <a:cubicBezTo>
                    <a:pt x="5604" y="26642"/>
                    <a:pt x="87095" y="368484"/>
                    <a:pt x="101912" y="414521"/>
                  </a:cubicBezTo>
                  <a:cubicBezTo>
                    <a:pt x="116729" y="460558"/>
                    <a:pt x="89212" y="266354"/>
                    <a:pt x="89212" y="277996"/>
                  </a:cubicBezTo>
                  <a:cubicBezTo>
                    <a:pt x="89212" y="289638"/>
                    <a:pt x="99266" y="439921"/>
                    <a:pt x="101912" y="484371"/>
                  </a:cubicBezTo>
                  <a:cubicBezTo>
                    <a:pt x="104558" y="528821"/>
                    <a:pt x="92916" y="521413"/>
                    <a:pt x="105087" y="544696"/>
                  </a:cubicBezTo>
                  <a:cubicBezTo>
                    <a:pt x="117258" y="567979"/>
                    <a:pt x="172291" y="623013"/>
                    <a:pt x="174937" y="624071"/>
                  </a:cubicBezTo>
                  <a:cubicBezTo>
                    <a:pt x="177583" y="625129"/>
                    <a:pt x="136308" y="607138"/>
                    <a:pt x="120962" y="551046"/>
                  </a:cubicBezTo>
                  <a:cubicBezTo>
                    <a:pt x="105616" y="494954"/>
                    <a:pt x="91329" y="335146"/>
                    <a:pt x="82862" y="287521"/>
                  </a:cubicBezTo>
                  <a:cubicBezTo>
                    <a:pt x="74395" y="239896"/>
                    <a:pt x="81804" y="309217"/>
                    <a:pt x="70162" y="265296"/>
                  </a:cubicBezTo>
                  <a:cubicBezTo>
                    <a:pt x="58520" y="221375"/>
                    <a:pt x="-4980" y="-23100"/>
                    <a:pt x="312" y="17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 735">
              <a:extLst>
                <a:ext uri="{FF2B5EF4-FFF2-40B4-BE49-F238E27FC236}">
                  <a16:creationId xmlns:a16="http://schemas.microsoft.com/office/drawing/2014/main" id="{34A94134-D46C-3870-897E-12F66B6333E3}"/>
                </a:ext>
              </a:extLst>
            </p:cNvPr>
            <p:cNvSpPr/>
            <p:nvPr/>
          </p:nvSpPr>
          <p:spPr>
            <a:xfrm>
              <a:off x="5046941" y="4832349"/>
              <a:ext cx="583285" cy="196877"/>
            </a:xfrm>
            <a:custGeom>
              <a:avLst/>
              <a:gdLst>
                <a:gd name="connsiteX0" fmla="*/ 14009 w 583285"/>
                <a:gd name="connsiteY0" fmla="*/ 161926 h 196877"/>
                <a:gd name="connsiteX1" fmla="*/ 360084 w 583285"/>
                <a:gd name="connsiteY1" fmla="*/ 165101 h 196877"/>
                <a:gd name="connsiteX2" fmla="*/ 302934 w 583285"/>
                <a:gd name="connsiteY2" fmla="*/ 165101 h 196877"/>
                <a:gd name="connsiteX3" fmla="*/ 388659 w 583285"/>
                <a:gd name="connsiteY3" fmla="*/ 152401 h 196877"/>
                <a:gd name="connsiteX4" fmla="*/ 309284 w 583285"/>
                <a:gd name="connsiteY4" fmla="*/ 1 h 196877"/>
                <a:gd name="connsiteX5" fmla="*/ 417234 w 583285"/>
                <a:gd name="connsiteY5" fmla="*/ 155576 h 196877"/>
                <a:gd name="connsiteX6" fmla="*/ 321984 w 583285"/>
                <a:gd name="connsiteY6" fmla="*/ 180976 h 196877"/>
                <a:gd name="connsiteX7" fmla="*/ 487084 w 583285"/>
                <a:gd name="connsiteY7" fmla="*/ 165101 h 196877"/>
                <a:gd name="connsiteX8" fmla="*/ 429934 w 583285"/>
                <a:gd name="connsiteY8" fmla="*/ 139701 h 196877"/>
                <a:gd name="connsiteX9" fmla="*/ 537884 w 583285"/>
                <a:gd name="connsiteY9" fmla="*/ 174626 h 196877"/>
                <a:gd name="connsiteX10" fmla="*/ 550584 w 583285"/>
                <a:gd name="connsiteY10" fmla="*/ 184151 h 196877"/>
                <a:gd name="connsiteX11" fmla="*/ 112434 w 583285"/>
                <a:gd name="connsiteY11" fmla="*/ 196851 h 196877"/>
                <a:gd name="connsiteX12" fmla="*/ 14009 w 583285"/>
                <a:gd name="connsiteY12" fmla="*/ 161926 h 1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3285" h="196877">
                  <a:moveTo>
                    <a:pt x="14009" y="161926"/>
                  </a:moveTo>
                  <a:cubicBezTo>
                    <a:pt x="55284" y="156634"/>
                    <a:pt x="311930" y="164572"/>
                    <a:pt x="360084" y="165101"/>
                  </a:cubicBezTo>
                  <a:cubicBezTo>
                    <a:pt x="408238" y="165630"/>
                    <a:pt x="298172" y="167218"/>
                    <a:pt x="302934" y="165101"/>
                  </a:cubicBezTo>
                  <a:cubicBezTo>
                    <a:pt x="307696" y="162984"/>
                    <a:pt x="387601" y="179918"/>
                    <a:pt x="388659" y="152401"/>
                  </a:cubicBezTo>
                  <a:cubicBezTo>
                    <a:pt x="389717" y="124884"/>
                    <a:pt x="304522" y="-528"/>
                    <a:pt x="309284" y="1"/>
                  </a:cubicBezTo>
                  <a:cubicBezTo>
                    <a:pt x="314047" y="530"/>
                    <a:pt x="415117" y="125414"/>
                    <a:pt x="417234" y="155576"/>
                  </a:cubicBezTo>
                  <a:cubicBezTo>
                    <a:pt x="419351" y="185738"/>
                    <a:pt x="310342" y="179389"/>
                    <a:pt x="321984" y="180976"/>
                  </a:cubicBezTo>
                  <a:cubicBezTo>
                    <a:pt x="333626" y="182563"/>
                    <a:pt x="469092" y="171980"/>
                    <a:pt x="487084" y="165101"/>
                  </a:cubicBezTo>
                  <a:cubicBezTo>
                    <a:pt x="505076" y="158222"/>
                    <a:pt x="421467" y="138114"/>
                    <a:pt x="429934" y="139701"/>
                  </a:cubicBezTo>
                  <a:cubicBezTo>
                    <a:pt x="438401" y="141288"/>
                    <a:pt x="517776" y="167218"/>
                    <a:pt x="537884" y="174626"/>
                  </a:cubicBezTo>
                  <a:cubicBezTo>
                    <a:pt x="557992" y="182034"/>
                    <a:pt x="621492" y="180447"/>
                    <a:pt x="550584" y="184151"/>
                  </a:cubicBezTo>
                  <a:cubicBezTo>
                    <a:pt x="479676" y="187855"/>
                    <a:pt x="197101" y="195793"/>
                    <a:pt x="112434" y="196851"/>
                  </a:cubicBezTo>
                  <a:cubicBezTo>
                    <a:pt x="27767" y="197909"/>
                    <a:pt x="-27266" y="167218"/>
                    <a:pt x="14009" y="1619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 736">
              <a:extLst>
                <a:ext uri="{FF2B5EF4-FFF2-40B4-BE49-F238E27FC236}">
                  <a16:creationId xmlns:a16="http://schemas.microsoft.com/office/drawing/2014/main" id="{80E79978-F589-2A0C-BABD-2929358AA6EB}"/>
                </a:ext>
              </a:extLst>
            </p:cNvPr>
            <p:cNvSpPr/>
            <p:nvPr/>
          </p:nvSpPr>
          <p:spPr>
            <a:xfrm>
              <a:off x="5158803" y="4216265"/>
              <a:ext cx="106243" cy="524043"/>
            </a:xfrm>
            <a:custGeom>
              <a:avLst/>
              <a:gdLst>
                <a:gd name="connsiteX0" fmla="*/ 10097 w 106243"/>
                <a:gd name="connsiteY0" fmla="*/ 135 h 524043"/>
                <a:gd name="connsiteX1" fmla="*/ 67247 w 106243"/>
                <a:gd name="connsiteY1" fmla="*/ 146185 h 524043"/>
                <a:gd name="connsiteX2" fmla="*/ 54547 w 106243"/>
                <a:gd name="connsiteY2" fmla="*/ 181110 h 524043"/>
                <a:gd name="connsiteX3" fmla="*/ 86297 w 106243"/>
                <a:gd name="connsiteY3" fmla="*/ 241435 h 524043"/>
                <a:gd name="connsiteX4" fmla="*/ 60897 w 106243"/>
                <a:gd name="connsiteY4" fmla="*/ 339860 h 524043"/>
                <a:gd name="connsiteX5" fmla="*/ 60897 w 106243"/>
                <a:gd name="connsiteY5" fmla="*/ 479560 h 524043"/>
                <a:gd name="connsiteX6" fmla="*/ 572 w 106243"/>
                <a:gd name="connsiteY6" fmla="*/ 365260 h 524043"/>
                <a:gd name="connsiteX7" fmla="*/ 102172 w 106243"/>
                <a:gd name="connsiteY7" fmla="*/ 524010 h 524043"/>
                <a:gd name="connsiteX8" fmla="*/ 83122 w 106243"/>
                <a:gd name="connsiteY8" fmla="*/ 349385 h 524043"/>
                <a:gd name="connsiteX9" fmla="*/ 54547 w 106243"/>
                <a:gd name="connsiteY9" fmla="*/ 244610 h 524043"/>
                <a:gd name="connsiteX10" fmla="*/ 54547 w 106243"/>
                <a:gd name="connsiteY10" fmla="*/ 177935 h 524043"/>
                <a:gd name="connsiteX11" fmla="*/ 10097 w 106243"/>
                <a:gd name="connsiteY11" fmla="*/ 135 h 5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43" h="524043">
                  <a:moveTo>
                    <a:pt x="10097" y="135"/>
                  </a:moveTo>
                  <a:cubicBezTo>
                    <a:pt x="12214" y="-5157"/>
                    <a:pt x="67247" y="146185"/>
                    <a:pt x="67247" y="146185"/>
                  </a:cubicBezTo>
                  <a:cubicBezTo>
                    <a:pt x="74655" y="176347"/>
                    <a:pt x="51372" y="165235"/>
                    <a:pt x="54547" y="181110"/>
                  </a:cubicBezTo>
                  <a:cubicBezTo>
                    <a:pt x="57722" y="196985"/>
                    <a:pt x="85239" y="214977"/>
                    <a:pt x="86297" y="241435"/>
                  </a:cubicBezTo>
                  <a:cubicBezTo>
                    <a:pt x="87355" y="267893"/>
                    <a:pt x="65130" y="300172"/>
                    <a:pt x="60897" y="339860"/>
                  </a:cubicBezTo>
                  <a:cubicBezTo>
                    <a:pt x="56664" y="379548"/>
                    <a:pt x="70951" y="475327"/>
                    <a:pt x="60897" y="479560"/>
                  </a:cubicBezTo>
                  <a:cubicBezTo>
                    <a:pt x="50843" y="483793"/>
                    <a:pt x="-6307" y="357852"/>
                    <a:pt x="572" y="365260"/>
                  </a:cubicBezTo>
                  <a:cubicBezTo>
                    <a:pt x="7451" y="372668"/>
                    <a:pt x="88414" y="526656"/>
                    <a:pt x="102172" y="524010"/>
                  </a:cubicBezTo>
                  <a:cubicBezTo>
                    <a:pt x="115930" y="521364"/>
                    <a:pt x="91059" y="395952"/>
                    <a:pt x="83122" y="349385"/>
                  </a:cubicBezTo>
                  <a:cubicBezTo>
                    <a:pt x="75185" y="302818"/>
                    <a:pt x="59309" y="273185"/>
                    <a:pt x="54547" y="244610"/>
                  </a:cubicBezTo>
                  <a:cubicBezTo>
                    <a:pt x="49785" y="216035"/>
                    <a:pt x="63014" y="213389"/>
                    <a:pt x="54547" y="177935"/>
                  </a:cubicBezTo>
                  <a:cubicBezTo>
                    <a:pt x="46080" y="142481"/>
                    <a:pt x="7980" y="5427"/>
                    <a:pt x="10097" y="1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 737">
              <a:extLst>
                <a:ext uri="{FF2B5EF4-FFF2-40B4-BE49-F238E27FC236}">
                  <a16:creationId xmlns:a16="http://schemas.microsoft.com/office/drawing/2014/main" id="{1F0326A2-A2E6-463B-A4E3-FF062A5C894C}"/>
                </a:ext>
              </a:extLst>
            </p:cNvPr>
            <p:cNvSpPr/>
            <p:nvPr/>
          </p:nvSpPr>
          <p:spPr>
            <a:xfrm>
              <a:off x="5118081" y="4289396"/>
              <a:ext cx="234388" cy="391762"/>
            </a:xfrm>
            <a:custGeom>
              <a:avLst/>
              <a:gdLst>
                <a:gd name="connsiteX0" fmla="*/ 19 w 234388"/>
                <a:gd name="connsiteY0" fmla="*/ 29 h 391762"/>
                <a:gd name="connsiteX1" fmla="*/ 215919 w 234388"/>
                <a:gd name="connsiteY1" fmla="*/ 114329 h 391762"/>
                <a:gd name="connsiteX2" fmla="*/ 215919 w 234388"/>
                <a:gd name="connsiteY2" fmla="*/ 146079 h 391762"/>
                <a:gd name="connsiteX3" fmla="*/ 155594 w 234388"/>
                <a:gd name="connsiteY3" fmla="*/ 209579 h 391762"/>
                <a:gd name="connsiteX4" fmla="*/ 158769 w 234388"/>
                <a:gd name="connsiteY4" fmla="*/ 390554 h 391762"/>
                <a:gd name="connsiteX5" fmla="*/ 177819 w 234388"/>
                <a:gd name="connsiteY5" fmla="*/ 279429 h 391762"/>
                <a:gd name="connsiteX6" fmla="*/ 203219 w 234388"/>
                <a:gd name="connsiteY6" fmla="*/ 104804 h 391762"/>
                <a:gd name="connsiteX7" fmla="*/ 19 w 234388"/>
                <a:gd name="connsiteY7" fmla="*/ 29 h 39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388" h="391762">
                  <a:moveTo>
                    <a:pt x="19" y="29"/>
                  </a:moveTo>
                  <a:cubicBezTo>
                    <a:pt x="2136" y="1617"/>
                    <a:pt x="179936" y="89987"/>
                    <a:pt x="215919" y="114329"/>
                  </a:cubicBezTo>
                  <a:cubicBezTo>
                    <a:pt x="251902" y="138671"/>
                    <a:pt x="225973" y="130204"/>
                    <a:pt x="215919" y="146079"/>
                  </a:cubicBezTo>
                  <a:cubicBezTo>
                    <a:pt x="205865" y="161954"/>
                    <a:pt x="165119" y="168833"/>
                    <a:pt x="155594" y="209579"/>
                  </a:cubicBezTo>
                  <a:cubicBezTo>
                    <a:pt x="146069" y="250325"/>
                    <a:pt x="155065" y="378912"/>
                    <a:pt x="158769" y="390554"/>
                  </a:cubicBezTo>
                  <a:cubicBezTo>
                    <a:pt x="162473" y="402196"/>
                    <a:pt x="170411" y="327054"/>
                    <a:pt x="177819" y="279429"/>
                  </a:cubicBezTo>
                  <a:cubicBezTo>
                    <a:pt x="185227" y="231804"/>
                    <a:pt x="236557" y="148725"/>
                    <a:pt x="203219" y="104804"/>
                  </a:cubicBezTo>
                  <a:cubicBezTo>
                    <a:pt x="169882" y="60883"/>
                    <a:pt x="-2098" y="-1559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 738">
              <a:extLst>
                <a:ext uri="{FF2B5EF4-FFF2-40B4-BE49-F238E27FC236}">
                  <a16:creationId xmlns:a16="http://schemas.microsoft.com/office/drawing/2014/main" id="{0EF19288-86B1-CAAB-C5FA-8DC3F8F557E6}"/>
                </a:ext>
              </a:extLst>
            </p:cNvPr>
            <p:cNvSpPr/>
            <p:nvPr/>
          </p:nvSpPr>
          <p:spPr>
            <a:xfrm>
              <a:off x="5095807" y="4696726"/>
              <a:ext cx="149293" cy="321406"/>
            </a:xfrm>
            <a:custGeom>
              <a:avLst/>
              <a:gdLst>
                <a:gd name="connsiteX0" fmla="*/ 101668 w 149293"/>
                <a:gd name="connsiteY0" fmla="*/ 5449 h 321406"/>
                <a:gd name="connsiteX1" fmla="*/ 108018 w 149293"/>
                <a:gd name="connsiteY1" fmla="*/ 272149 h 321406"/>
                <a:gd name="connsiteX2" fmla="*/ 120718 w 149293"/>
                <a:gd name="connsiteY2" fmla="*/ 138799 h 321406"/>
                <a:gd name="connsiteX3" fmla="*/ 149293 w 149293"/>
                <a:gd name="connsiteY3" fmla="*/ 319774 h 321406"/>
                <a:gd name="connsiteX4" fmla="*/ 120718 w 149293"/>
                <a:gd name="connsiteY4" fmla="*/ 221349 h 321406"/>
                <a:gd name="connsiteX5" fmla="*/ 108018 w 149293"/>
                <a:gd name="connsiteY5" fmla="*/ 107049 h 321406"/>
                <a:gd name="connsiteX6" fmla="*/ 76268 w 149293"/>
                <a:gd name="connsiteY6" fmla="*/ 141974 h 321406"/>
                <a:gd name="connsiteX7" fmla="*/ 73093 w 149293"/>
                <a:gd name="connsiteY7" fmla="*/ 84824 h 321406"/>
                <a:gd name="connsiteX8" fmla="*/ 68 w 149293"/>
                <a:gd name="connsiteY8" fmla="*/ 138799 h 321406"/>
                <a:gd name="connsiteX9" fmla="*/ 60393 w 149293"/>
                <a:gd name="connsiteY9" fmla="*/ 94349 h 321406"/>
                <a:gd name="connsiteX10" fmla="*/ 101668 w 149293"/>
                <a:gd name="connsiteY10" fmla="*/ 5449 h 3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293" h="321406">
                  <a:moveTo>
                    <a:pt x="101668" y="5449"/>
                  </a:moveTo>
                  <a:cubicBezTo>
                    <a:pt x="109605" y="35082"/>
                    <a:pt x="104843" y="249924"/>
                    <a:pt x="108018" y="272149"/>
                  </a:cubicBezTo>
                  <a:cubicBezTo>
                    <a:pt x="111193" y="294374"/>
                    <a:pt x="113839" y="130861"/>
                    <a:pt x="120718" y="138799"/>
                  </a:cubicBezTo>
                  <a:cubicBezTo>
                    <a:pt x="127597" y="146737"/>
                    <a:pt x="149293" y="306016"/>
                    <a:pt x="149293" y="319774"/>
                  </a:cubicBezTo>
                  <a:cubicBezTo>
                    <a:pt x="149293" y="333532"/>
                    <a:pt x="127597" y="256803"/>
                    <a:pt x="120718" y="221349"/>
                  </a:cubicBezTo>
                  <a:cubicBezTo>
                    <a:pt x="113839" y="185895"/>
                    <a:pt x="115426" y="120278"/>
                    <a:pt x="108018" y="107049"/>
                  </a:cubicBezTo>
                  <a:cubicBezTo>
                    <a:pt x="100610" y="93820"/>
                    <a:pt x="82089" y="145678"/>
                    <a:pt x="76268" y="141974"/>
                  </a:cubicBezTo>
                  <a:cubicBezTo>
                    <a:pt x="70447" y="138270"/>
                    <a:pt x="85793" y="85353"/>
                    <a:pt x="73093" y="84824"/>
                  </a:cubicBezTo>
                  <a:cubicBezTo>
                    <a:pt x="60393" y="84295"/>
                    <a:pt x="2185" y="137211"/>
                    <a:pt x="68" y="138799"/>
                  </a:cubicBezTo>
                  <a:cubicBezTo>
                    <a:pt x="-2049" y="140387"/>
                    <a:pt x="45576" y="112870"/>
                    <a:pt x="60393" y="94349"/>
                  </a:cubicBezTo>
                  <a:cubicBezTo>
                    <a:pt x="75210" y="75828"/>
                    <a:pt x="93731" y="-24184"/>
                    <a:pt x="101668" y="5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 739">
              <a:extLst>
                <a:ext uri="{FF2B5EF4-FFF2-40B4-BE49-F238E27FC236}">
                  <a16:creationId xmlns:a16="http://schemas.microsoft.com/office/drawing/2014/main" id="{D166D19A-26F4-AEFF-463B-0FC8B4EBA0A0}"/>
                </a:ext>
              </a:extLst>
            </p:cNvPr>
            <p:cNvSpPr/>
            <p:nvPr/>
          </p:nvSpPr>
          <p:spPr>
            <a:xfrm>
              <a:off x="5197291" y="4623526"/>
              <a:ext cx="149668" cy="418703"/>
            </a:xfrm>
            <a:custGeom>
              <a:avLst/>
              <a:gdLst>
                <a:gd name="connsiteX0" fmla="*/ 117659 w 149668"/>
                <a:gd name="connsiteY0" fmla="*/ 2449 h 418703"/>
                <a:gd name="connsiteX1" fmla="*/ 120834 w 149668"/>
                <a:gd name="connsiteY1" fmla="*/ 148499 h 418703"/>
                <a:gd name="connsiteX2" fmla="*/ 139884 w 149668"/>
                <a:gd name="connsiteY2" fmla="*/ 275499 h 418703"/>
                <a:gd name="connsiteX3" fmla="*/ 124009 w 149668"/>
                <a:gd name="connsiteY3" fmla="*/ 313599 h 418703"/>
                <a:gd name="connsiteX4" fmla="*/ 149409 w 149668"/>
                <a:gd name="connsiteY4" fmla="*/ 418374 h 418703"/>
                <a:gd name="connsiteX5" fmla="*/ 104959 w 149668"/>
                <a:gd name="connsiteY5" fmla="*/ 275499 h 418703"/>
                <a:gd name="connsiteX6" fmla="*/ 114484 w 149668"/>
                <a:gd name="connsiteY6" fmla="*/ 405674 h 418703"/>
                <a:gd name="connsiteX7" fmla="*/ 63684 w 149668"/>
                <a:gd name="connsiteY7" fmla="*/ 208824 h 418703"/>
                <a:gd name="connsiteX8" fmla="*/ 66859 w 149668"/>
                <a:gd name="connsiteY8" fmla="*/ 367574 h 418703"/>
                <a:gd name="connsiteX9" fmla="*/ 184 w 149668"/>
                <a:gd name="connsiteY9" fmla="*/ 142149 h 418703"/>
                <a:gd name="connsiteX10" fmla="*/ 47809 w 149668"/>
                <a:gd name="connsiteY10" fmla="*/ 329474 h 418703"/>
                <a:gd name="connsiteX11" fmla="*/ 73209 w 149668"/>
                <a:gd name="connsiteY11" fmla="*/ 218349 h 418703"/>
                <a:gd name="connsiteX12" fmla="*/ 79559 w 149668"/>
                <a:gd name="connsiteY12" fmla="*/ 275499 h 418703"/>
                <a:gd name="connsiteX13" fmla="*/ 117659 w 149668"/>
                <a:gd name="connsiteY13" fmla="*/ 2449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668" h="418703">
                  <a:moveTo>
                    <a:pt x="117659" y="2449"/>
                  </a:moveTo>
                  <a:cubicBezTo>
                    <a:pt x="124538" y="-18717"/>
                    <a:pt x="117130" y="102991"/>
                    <a:pt x="120834" y="148499"/>
                  </a:cubicBezTo>
                  <a:cubicBezTo>
                    <a:pt x="124538" y="194007"/>
                    <a:pt x="139355" y="247982"/>
                    <a:pt x="139884" y="275499"/>
                  </a:cubicBezTo>
                  <a:cubicBezTo>
                    <a:pt x="140413" y="303016"/>
                    <a:pt x="122421" y="289786"/>
                    <a:pt x="124009" y="313599"/>
                  </a:cubicBezTo>
                  <a:cubicBezTo>
                    <a:pt x="125597" y="337412"/>
                    <a:pt x="152584" y="424724"/>
                    <a:pt x="149409" y="418374"/>
                  </a:cubicBezTo>
                  <a:cubicBezTo>
                    <a:pt x="146234" y="412024"/>
                    <a:pt x="110780" y="277616"/>
                    <a:pt x="104959" y="275499"/>
                  </a:cubicBezTo>
                  <a:cubicBezTo>
                    <a:pt x="99138" y="273382"/>
                    <a:pt x="121363" y="416786"/>
                    <a:pt x="114484" y="405674"/>
                  </a:cubicBezTo>
                  <a:cubicBezTo>
                    <a:pt x="107605" y="394562"/>
                    <a:pt x="71621" y="215174"/>
                    <a:pt x="63684" y="208824"/>
                  </a:cubicBezTo>
                  <a:cubicBezTo>
                    <a:pt x="55747" y="202474"/>
                    <a:pt x="77442" y="378686"/>
                    <a:pt x="66859" y="367574"/>
                  </a:cubicBezTo>
                  <a:cubicBezTo>
                    <a:pt x="56276" y="356462"/>
                    <a:pt x="3359" y="148499"/>
                    <a:pt x="184" y="142149"/>
                  </a:cubicBezTo>
                  <a:cubicBezTo>
                    <a:pt x="-2991" y="135799"/>
                    <a:pt x="35638" y="316774"/>
                    <a:pt x="47809" y="329474"/>
                  </a:cubicBezTo>
                  <a:cubicBezTo>
                    <a:pt x="59980" y="342174"/>
                    <a:pt x="67917" y="227345"/>
                    <a:pt x="73209" y="218349"/>
                  </a:cubicBezTo>
                  <a:cubicBezTo>
                    <a:pt x="78501" y="209353"/>
                    <a:pt x="73209" y="303545"/>
                    <a:pt x="79559" y="275499"/>
                  </a:cubicBezTo>
                  <a:cubicBezTo>
                    <a:pt x="85909" y="247453"/>
                    <a:pt x="110780" y="23615"/>
                    <a:pt x="117659" y="2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 740">
              <a:extLst>
                <a:ext uri="{FF2B5EF4-FFF2-40B4-BE49-F238E27FC236}">
                  <a16:creationId xmlns:a16="http://schemas.microsoft.com/office/drawing/2014/main" id="{538EE9FC-0B8C-D237-16A0-54ACA4238BCD}"/>
                </a:ext>
              </a:extLst>
            </p:cNvPr>
            <p:cNvSpPr/>
            <p:nvPr/>
          </p:nvSpPr>
          <p:spPr>
            <a:xfrm>
              <a:off x="5863510" y="3340072"/>
              <a:ext cx="37078" cy="1004619"/>
            </a:xfrm>
            <a:custGeom>
              <a:avLst/>
              <a:gdLst>
                <a:gd name="connsiteX0" fmla="*/ 29290 w 37078"/>
                <a:gd name="connsiteY0" fmla="*/ 28 h 1004619"/>
                <a:gd name="connsiteX1" fmla="*/ 16590 w 37078"/>
                <a:gd name="connsiteY1" fmla="*/ 409603 h 1004619"/>
                <a:gd name="connsiteX2" fmla="*/ 35640 w 37078"/>
                <a:gd name="connsiteY2" fmla="*/ 342928 h 1004619"/>
                <a:gd name="connsiteX3" fmla="*/ 715 w 37078"/>
                <a:gd name="connsiteY3" fmla="*/ 520728 h 1004619"/>
                <a:gd name="connsiteX4" fmla="*/ 13415 w 37078"/>
                <a:gd name="connsiteY4" fmla="*/ 473103 h 1004619"/>
                <a:gd name="connsiteX5" fmla="*/ 29290 w 37078"/>
                <a:gd name="connsiteY5" fmla="*/ 984278 h 1004619"/>
                <a:gd name="connsiteX6" fmla="*/ 32465 w 37078"/>
                <a:gd name="connsiteY6" fmla="*/ 835053 h 1004619"/>
                <a:gd name="connsiteX7" fmla="*/ 35640 w 37078"/>
                <a:gd name="connsiteY7" fmla="*/ 212753 h 1004619"/>
                <a:gd name="connsiteX8" fmla="*/ 7065 w 37078"/>
                <a:gd name="connsiteY8" fmla="*/ 387378 h 1004619"/>
                <a:gd name="connsiteX9" fmla="*/ 29290 w 37078"/>
                <a:gd name="connsiteY9" fmla="*/ 28 h 100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78" h="1004619">
                  <a:moveTo>
                    <a:pt x="29290" y="28"/>
                  </a:moveTo>
                  <a:cubicBezTo>
                    <a:pt x="30877" y="3732"/>
                    <a:pt x="15532" y="352453"/>
                    <a:pt x="16590" y="409603"/>
                  </a:cubicBezTo>
                  <a:cubicBezTo>
                    <a:pt x="17648" y="466753"/>
                    <a:pt x="38286" y="324407"/>
                    <a:pt x="35640" y="342928"/>
                  </a:cubicBezTo>
                  <a:cubicBezTo>
                    <a:pt x="32994" y="361449"/>
                    <a:pt x="4419" y="499032"/>
                    <a:pt x="715" y="520728"/>
                  </a:cubicBezTo>
                  <a:cubicBezTo>
                    <a:pt x="-2989" y="542424"/>
                    <a:pt x="8652" y="395845"/>
                    <a:pt x="13415" y="473103"/>
                  </a:cubicBezTo>
                  <a:cubicBezTo>
                    <a:pt x="18178" y="550361"/>
                    <a:pt x="26115" y="923953"/>
                    <a:pt x="29290" y="984278"/>
                  </a:cubicBezTo>
                  <a:cubicBezTo>
                    <a:pt x="32465" y="1044603"/>
                    <a:pt x="31407" y="963640"/>
                    <a:pt x="32465" y="835053"/>
                  </a:cubicBezTo>
                  <a:cubicBezTo>
                    <a:pt x="33523" y="706466"/>
                    <a:pt x="39873" y="287365"/>
                    <a:pt x="35640" y="212753"/>
                  </a:cubicBezTo>
                  <a:cubicBezTo>
                    <a:pt x="31407" y="138141"/>
                    <a:pt x="8123" y="417540"/>
                    <a:pt x="7065" y="387378"/>
                  </a:cubicBezTo>
                  <a:cubicBezTo>
                    <a:pt x="6007" y="357216"/>
                    <a:pt x="27703" y="-3676"/>
                    <a:pt x="29290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 741">
              <a:extLst>
                <a:ext uri="{FF2B5EF4-FFF2-40B4-BE49-F238E27FC236}">
                  <a16:creationId xmlns:a16="http://schemas.microsoft.com/office/drawing/2014/main" id="{7A0E3532-7105-064E-0C76-BFB49FD78A27}"/>
                </a:ext>
              </a:extLst>
            </p:cNvPr>
            <p:cNvSpPr/>
            <p:nvPr/>
          </p:nvSpPr>
          <p:spPr>
            <a:xfrm>
              <a:off x="5787736" y="3307339"/>
              <a:ext cx="48763" cy="265779"/>
            </a:xfrm>
            <a:custGeom>
              <a:avLst/>
              <a:gdLst>
                <a:gd name="connsiteX0" fmla="*/ 47914 w 48763"/>
                <a:gd name="connsiteY0" fmla="*/ 39111 h 265779"/>
                <a:gd name="connsiteX1" fmla="*/ 32039 w 48763"/>
                <a:gd name="connsiteY1" fmla="*/ 264536 h 265779"/>
                <a:gd name="connsiteX2" fmla="*/ 47914 w 48763"/>
                <a:gd name="connsiteY2" fmla="*/ 134361 h 265779"/>
                <a:gd name="connsiteX3" fmla="*/ 28864 w 48763"/>
                <a:gd name="connsiteY3" fmla="*/ 235961 h 265779"/>
                <a:gd name="connsiteX4" fmla="*/ 289 w 48763"/>
                <a:gd name="connsiteY4" fmla="*/ 16886 h 265779"/>
                <a:gd name="connsiteX5" fmla="*/ 47914 w 48763"/>
                <a:gd name="connsiteY5" fmla="*/ 39111 h 2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3" h="265779">
                  <a:moveTo>
                    <a:pt x="47914" y="39111"/>
                  </a:moveTo>
                  <a:cubicBezTo>
                    <a:pt x="53206" y="80386"/>
                    <a:pt x="32039" y="248661"/>
                    <a:pt x="32039" y="264536"/>
                  </a:cubicBezTo>
                  <a:cubicBezTo>
                    <a:pt x="32039" y="280411"/>
                    <a:pt x="48443" y="139124"/>
                    <a:pt x="47914" y="134361"/>
                  </a:cubicBezTo>
                  <a:cubicBezTo>
                    <a:pt x="47385" y="129599"/>
                    <a:pt x="36802" y="255540"/>
                    <a:pt x="28864" y="235961"/>
                  </a:cubicBezTo>
                  <a:cubicBezTo>
                    <a:pt x="20926" y="216382"/>
                    <a:pt x="-2886" y="46519"/>
                    <a:pt x="289" y="16886"/>
                  </a:cubicBezTo>
                  <a:cubicBezTo>
                    <a:pt x="3464" y="-12747"/>
                    <a:pt x="42622" y="-2164"/>
                    <a:pt x="47914" y="39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 742">
              <a:extLst>
                <a:ext uri="{FF2B5EF4-FFF2-40B4-BE49-F238E27FC236}">
                  <a16:creationId xmlns:a16="http://schemas.microsoft.com/office/drawing/2014/main" id="{F336E997-2631-ACA4-0D05-3505AC317407}"/>
                </a:ext>
              </a:extLst>
            </p:cNvPr>
            <p:cNvSpPr/>
            <p:nvPr/>
          </p:nvSpPr>
          <p:spPr>
            <a:xfrm>
              <a:off x="5651469" y="3321033"/>
              <a:ext cx="96677" cy="371965"/>
            </a:xfrm>
            <a:custGeom>
              <a:avLst/>
              <a:gdLst>
                <a:gd name="connsiteX0" fmla="*/ 95281 w 96677"/>
                <a:gd name="connsiteY0" fmla="*/ 17 h 371965"/>
                <a:gd name="connsiteX1" fmla="*/ 95281 w 96677"/>
                <a:gd name="connsiteY1" fmla="*/ 222267 h 371965"/>
                <a:gd name="connsiteX2" fmla="*/ 82581 w 96677"/>
                <a:gd name="connsiteY2" fmla="*/ 69867 h 371965"/>
                <a:gd name="connsiteX3" fmla="*/ 3206 w 96677"/>
                <a:gd name="connsiteY3" fmla="*/ 311167 h 371965"/>
                <a:gd name="connsiteX4" fmla="*/ 25431 w 96677"/>
                <a:gd name="connsiteY4" fmla="*/ 127017 h 371965"/>
                <a:gd name="connsiteX5" fmla="*/ 31 w 96677"/>
                <a:gd name="connsiteY5" fmla="*/ 371492 h 371965"/>
                <a:gd name="connsiteX6" fmla="*/ 31781 w 96677"/>
                <a:gd name="connsiteY6" fmla="*/ 50817 h 371965"/>
                <a:gd name="connsiteX7" fmla="*/ 60356 w 96677"/>
                <a:gd name="connsiteY7" fmla="*/ 257192 h 371965"/>
                <a:gd name="connsiteX8" fmla="*/ 63531 w 96677"/>
                <a:gd name="connsiteY8" fmla="*/ 149242 h 371965"/>
                <a:gd name="connsiteX9" fmla="*/ 85756 w 96677"/>
                <a:gd name="connsiteY9" fmla="*/ 209567 h 371965"/>
                <a:gd name="connsiteX10" fmla="*/ 95281 w 96677"/>
                <a:gd name="connsiteY10" fmla="*/ 17 h 3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77" h="371965">
                  <a:moveTo>
                    <a:pt x="95281" y="17"/>
                  </a:moveTo>
                  <a:cubicBezTo>
                    <a:pt x="96869" y="2134"/>
                    <a:pt x="97398" y="210625"/>
                    <a:pt x="95281" y="222267"/>
                  </a:cubicBezTo>
                  <a:cubicBezTo>
                    <a:pt x="93164" y="233909"/>
                    <a:pt x="97927" y="55050"/>
                    <a:pt x="82581" y="69867"/>
                  </a:cubicBezTo>
                  <a:cubicBezTo>
                    <a:pt x="67235" y="84684"/>
                    <a:pt x="12731" y="301642"/>
                    <a:pt x="3206" y="311167"/>
                  </a:cubicBezTo>
                  <a:cubicBezTo>
                    <a:pt x="-6319" y="320692"/>
                    <a:pt x="25960" y="116963"/>
                    <a:pt x="25431" y="127017"/>
                  </a:cubicBezTo>
                  <a:cubicBezTo>
                    <a:pt x="24902" y="137071"/>
                    <a:pt x="-1027" y="384192"/>
                    <a:pt x="31" y="371492"/>
                  </a:cubicBezTo>
                  <a:cubicBezTo>
                    <a:pt x="1089" y="358792"/>
                    <a:pt x="21727" y="69867"/>
                    <a:pt x="31781" y="50817"/>
                  </a:cubicBezTo>
                  <a:cubicBezTo>
                    <a:pt x="41835" y="31767"/>
                    <a:pt x="55064" y="240788"/>
                    <a:pt x="60356" y="257192"/>
                  </a:cubicBezTo>
                  <a:cubicBezTo>
                    <a:pt x="65648" y="273596"/>
                    <a:pt x="59298" y="157179"/>
                    <a:pt x="63531" y="149242"/>
                  </a:cubicBezTo>
                  <a:cubicBezTo>
                    <a:pt x="67764" y="141305"/>
                    <a:pt x="79935" y="231263"/>
                    <a:pt x="85756" y="209567"/>
                  </a:cubicBezTo>
                  <a:cubicBezTo>
                    <a:pt x="91577" y="187871"/>
                    <a:pt x="93693" y="-2100"/>
                    <a:pt x="95281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 743">
              <a:extLst>
                <a:ext uri="{FF2B5EF4-FFF2-40B4-BE49-F238E27FC236}">
                  <a16:creationId xmlns:a16="http://schemas.microsoft.com/office/drawing/2014/main" id="{BBC794B4-1322-E326-88C0-2AAA7983C6E2}"/>
                </a:ext>
              </a:extLst>
            </p:cNvPr>
            <p:cNvSpPr/>
            <p:nvPr/>
          </p:nvSpPr>
          <p:spPr>
            <a:xfrm>
              <a:off x="5549610" y="3386099"/>
              <a:ext cx="58561" cy="585846"/>
            </a:xfrm>
            <a:custGeom>
              <a:avLst/>
              <a:gdLst>
                <a:gd name="connsiteX0" fmla="*/ 57440 w 58561"/>
                <a:gd name="connsiteY0" fmla="*/ 1626 h 585846"/>
                <a:gd name="connsiteX1" fmla="*/ 51090 w 58561"/>
                <a:gd name="connsiteY1" fmla="*/ 115926 h 585846"/>
                <a:gd name="connsiteX2" fmla="*/ 35215 w 58561"/>
                <a:gd name="connsiteY2" fmla="*/ 579476 h 585846"/>
                <a:gd name="connsiteX3" fmla="*/ 44740 w 58561"/>
                <a:gd name="connsiteY3" fmla="*/ 366751 h 585846"/>
                <a:gd name="connsiteX4" fmla="*/ 290 w 58561"/>
                <a:gd name="connsiteY4" fmla="*/ 100051 h 585846"/>
                <a:gd name="connsiteX5" fmla="*/ 25690 w 58561"/>
                <a:gd name="connsiteY5" fmla="*/ 427076 h 585846"/>
                <a:gd name="connsiteX6" fmla="*/ 28865 w 58561"/>
                <a:gd name="connsiteY6" fmla="*/ 169901 h 585846"/>
                <a:gd name="connsiteX7" fmla="*/ 57440 w 58561"/>
                <a:gd name="connsiteY7" fmla="*/ 1626 h 58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61" h="585846">
                  <a:moveTo>
                    <a:pt x="57440" y="1626"/>
                  </a:moveTo>
                  <a:cubicBezTo>
                    <a:pt x="61144" y="-7370"/>
                    <a:pt x="54794" y="19618"/>
                    <a:pt x="51090" y="115926"/>
                  </a:cubicBezTo>
                  <a:cubicBezTo>
                    <a:pt x="47386" y="212234"/>
                    <a:pt x="36273" y="537672"/>
                    <a:pt x="35215" y="579476"/>
                  </a:cubicBezTo>
                  <a:cubicBezTo>
                    <a:pt x="34157" y="621280"/>
                    <a:pt x="50561" y="446655"/>
                    <a:pt x="44740" y="366751"/>
                  </a:cubicBezTo>
                  <a:cubicBezTo>
                    <a:pt x="38919" y="286847"/>
                    <a:pt x="3465" y="89997"/>
                    <a:pt x="290" y="100051"/>
                  </a:cubicBezTo>
                  <a:cubicBezTo>
                    <a:pt x="-2885" y="110105"/>
                    <a:pt x="20928" y="415434"/>
                    <a:pt x="25690" y="427076"/>
                  </a:cubicBezTo>
                  <a:cubicBezTo>
                    <a:pt x="30452" y="438718"/>
                    <a:pt x="25161" y="235518"/>
                    <a:pt x="28865" y="169901"/>
                  </a:cubicBezTo>
                  <a:cubicBezTo>
                    <a:pt x="32569" y="104284"/>
                    <a:pt x="53736" y="10622"/>
                    <a:pt x="57440" y="16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 744">
              <a:extLst>
                <a:ext uri="{FF2B5EF4-FFF2-40B4-BE49-F238E27FC236}">
                  <a16:creationId xmlns:a16="http://schemas.microsoft.com/office/drawing/2014/main" id="{F3478C02-9610-E2C7-DA80-0213779A329B}"/>
                </a:ext>
              </a:extLst>
            </p:cNvPr>
            <p:cNvSpPr/>
            <p:nvPr/>
          </p:nvSpPr>
          <p:spPr>
            <a:xfrm>
              <a:off x="5492669" y="3889364"/>
              <a:ext cx="96055" cy="682170"/>
            </a:xfrm>
            <a:custGeom>
              <a:avLst/>
              <a:gdLst>
                <a:gd name="connsiteX0" fmla="*/ 81 w 96055"/>
                <a:gd name="connsiteY0" fmla="*/ 11 h 682170"/>
                <a:gd name="connsiteX1" fmla="*/ 82631 w 96055"/>
                <a:gd name="connsiteY1" fmla="*/ 190511 h 682170"/>
                <a:gd name="connsiteX2" fmla="*/ 76281 w 96055"/>
                <a:gd name="connsiteY2" fmla="*/ 120661 h 682170"/>
                <a:gd name="connsiteX3" fmla="*/ 95331 w 96055"/>
                <a:gd name="connsiteY3" fmla="*/ 673111 h 682170"/>
                <a:gd name="connsiteX4" fmla="*/ 88981 w 96055"/>
                <a:gd name="connsiteY4" fmla="*/ 438161 h 682170"/>
                <a:gd name="connsiteX5" fmla="*/ 60406 w 96055"/>
                <a:gd name="connsiteY5" fmla="*/ 98436 h 682170"/>
                <a:gd name="connsiteX6" fmla="*/ 66756 w 96055"/>
                <a:gd name="connsiteY6" fmla="*/ 180986 h 682170"/>
                <a:gd name="connsiteX7" fmla="*/ 81 w 96055"/>
                <a:gd name="connsiteY7" fmla="*/ 11 h 6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55" h="682170">
                  <a:moveTo>
                    <a:pt x="81" y="11"/>
                  </a:moveTo>
                  <a:cubicBezTo>
                    <a:pt x="2727" y="1599"/>
                    <a:pt x="69931" y="170403"/>
                    <a:pt x="82631" y="190511"/>
                  </a:cubicBezTo>
                  <a:cubicBezTo>
                    <a:pt x="95331" y="210619"/>
                    <a:pt x="74164" y="40228"/>
                    <a:pt x="76281" y="120661"/>
                  </a:cubicBezTo>
                  <a:cubicBezTo>
                    <a:pt x="78398" y="201094"/>
                    <a:pt x="93214" y="620194"/>
                    <a:pt x="95331" y="673111"/>
                  </a:cubicBezTo>
                  <a:cubicBezTo>
                    <a:pt x="97448" y="726028"/>
                    <a:pt x="94802" y="533940"/>
                    <a:pt x="88981" y="438161"/>
                  </a:cubicBezTo>
                  <a:cubicBezTo>
                    <a:pt x="83160" y="342382"/>
                    <a:pt x="64110" y="141299"/>
                    <a:pt x="60406" y="98436"/>
                  </a:cubicBezTo>
                  <a:cubicBezTo>
                    <a:pt x="56702" y="55573"/>
                    <a:pt x="73106" y="197390"/>
                    <a:pt x="66756" y="180986"/>
                  </a:cubicBezTo>
                  <a:cubicBezTo>
                    <a:pt x="60406" y="164582"/>
                    <a:pt x="-2565" y="-1577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 745">
              <a:extLst>
                <a:ext uri="{FF2B5EF4-FFF2-40B4-BE49-F238E27FC236}">
                  <a16:creationId xmlns:a16="http://schemas.microsoft.com/office/drawing/2014/main" id="{7FC5BB16-70BC-71F0-C124-7E8F73C270B6}"/>
                </a:ext>
              </a:extLst>
            </p:cNvPr>
            <p:cNvSpPr/>
            <p:nvPr/>
          </p:nvSpPr>
          <p:spPr>
            <a:xfrm>
              <a:off x="5243391" y="3733777"/>
              <a:ext cx="84261" cy="620416"/>
            </a:xfrm>
            <a:custGeom>
              <a:avLst/>
              <a:gdLst>
                <a:gd name="connsiteX0" fmla="*/ 84259 w 84261"/>
                <a:gd name="connsiteY0" fmla="*/ 23 h 620416"/>
                <a:gd name="connsiteX1" fmla="*/ 8059 w 84261"/>
                <a:gd name="connsiteY1" fmla="*/ 361973 h 620416"/>
                <a:gd name="connsiteX2" fmla="*/ 46159 w 84261"/>
                <a:gd name="connsiteY2" fmla="*/ 263548 h 620416"/>
                <a:gd name="connsiteX3" fmla="*/ 62034 w 84261"/>
                <a:gd name="connsiteY3" fmla="*/ 615973 h 620416"/>
                <a:gd name="connsiteX4" fmla="*/ 20759 w 84261"/>
                <a:gd name="connsiteY4" fmla="*/ 444523 h 620416"/>
                <a:gd name="connsiteX5" fmla="*/ 4884 w 84261"/>
                <a:gd name="connsiteY5" fmla="*/ 190523 h 620416"/>
                <a:gd name="connsiteX6" fmla="*/ 4884 w 84261"/>
                <a:gd name="connsiteY6" fmla="*/ 381023 h 620416"/>
                <a:gd name="connsiteX7" fmla="*/ 84259 w 84261"/>
                <a:gd name="connsiteY7" fmla="*/ 23 h 62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61" h="620416">
                  <a:moveTo>
                    <a:pt x="84259" y="23"/>
                  </a:moveTo>
                  <a:cubicBezTo>
                    <a:pt x="84788" y="-3152"/>
                    <a:pt x="14409" y="318052"/>
                    <a:pt x="8059" y="361973"/>
                  </a:cubicBezTo>
                  <a:cubicBezTo>
                    <a:pt x="1709" y="405894"/>
                    <a:pt x="37163" y="221215"/>
                    <a:pt x="46159" y="263548"/>
                  </a:cubicBezTo>
                  <a:cubicBezTo>
                    <a:pt x="55155" y="305881"/>
                    <a:pt x="66267" y="585811"/>
                    <a:pt x="62034" y="615973"/>
                  </a:cubicBezTo>
                  <a:cubicBezTo>
                    <a:pt x="57801" y="646135"/>
                    <a:pt x="30284" y="515431"/>
                    <a:pt x="20759" y="444523"/>
                  </a:cubicBezTo>
                  <a:cubicBezTo>
                    <a:pt x="11234" y="373615"/>
                    <a:pt x="7530" y="201106"/>
                    <a:pt x="4884" y="190523"/>
                  </a:cubicBezTo>
                  <a:cubicBezTo>
                    <a:pt x="2238" y="179940"/>
                    <a:pt x="-4641" y="410656"/>
                    <a:pt x="4884" y="381023"/>
                  </a:cubicBezTo>
                  <a:cubicBezTo>
                    <a:pt x="14409" y="351390"/>
                    <a:pt x="83730" y="3198"/>
                    <a:pt x="84259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 746">
              <a:extLst>
                <a:ext uri="{FF2B5EF4-FFF2-40B4-BE49-F238E27FC236}">
                  <a16:creationId xmlns:a16="http://schemas.microsoft.com/office/drawing/2014/main" id="{A9D201A5-19B7-288A-C458-174DA9B8521C}"/>
                </a:ext>
              </a:extLst>
            </p:cNvPr>
            <p:cNvSpPr/>
            <p:nvPr/>
          </p:nvSpPr>
          <p:spPr>
            <a:xfrm>
              <a:off x="5406167" y="4042726"/>
              <a:ext cx="124443" cy="754034"/>
            </a:xfrm>
            <a:custGeom>
              <a:avLst/>
              <a:gdLst>
                <a:gd name="connsiteX0" fmla="*/ 118333 w 124443"/>
                <a:gd name="connsiteY0" fmla="*/ 5399 h 754034"/>
                <a:gd name="connsiteX1" fmla="*/ 86583 w 124443"/>
                <a:gd name="connsiteY1" fmla="*/ 665799 h 754034"/>
                <a:gd name="connsiteX2" fmla="*/ 80233 w 124443"/>
                <a:gd name="connsiteY2" fmla="*/ 376874 h 754034"/>
                <a:gd name="connsiteX3" fmla="*/ 67533 w 124443"/>
                <a:gd name="connsiteY3" fmla="*/ 627699 h 754034"/>
                <a:gd name="connsiteX4" fmla="*/ 67533 w 124443"/>
                <a:gd name="connsiteY4" fmla="*/ 383224 h 754034"/>
                <a:gd name="connsiteX5" fmla="*/ 73883 w 124443"/>
                <a:gd name="connsiteY5" fmla="*/ 751524 h 754034"/>
                <a:gd name="connsiteX6" fmla="*/ 42133 w 124443"/>
                <a:gd name="connsiteY6" fmla="*/ 551499 h 754034"/>
                <a:gd name="connsiteX7" fmla="*/ 4033 w 124443"/>
                <a:gd name="connsiteY7" fmla="*/ 678499 h 754034"/>
                <a:gd name="connsiteX8" fmla="*/ 7208 w 124443"/>
                <a:gd name="connsiteY8" fmla="*/ 345124 h 754034"/>
                <a:gd name="connsiteX9" fmla="*/ 58008 w 124443"/>
                <a:gd name="connsiteY9" fmla="*/ 599124 h 754034"/>
                <a:gd name="connsiteX10" fmla="*/ 118333 w 124443"/>
                <a:gd name="connsiteY10" fmla="*/ 364174 h 754034"/>
                <a:gd name="connsiteX11" fmla="*/ 118333 w 124443"/>
                <a:gd name="connsiteY11" fmla="*/ 5399 h 75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443" h="754034">
                  <a:moveTo>
                    <a:pt x="118333" y="5399"/>
                  </a:moveTo>
                  <a:cubicBezTo>
                    <a:pt x="113041" y="55670"/>
                    <a:pt x="92933" y="603887"/>
                    <a:pt x="86583" y="665799"/>
                  </a:cubicBezTo>
                  <a:cubicBezTo>
                    <a:pt x="80233" y="727712"/>
                    <a:pt x="83408" y="383224"/>
                    <a:pt x="80233" y="376874"/>
                  </a:cubicBezTo>
                  <a:cubicBezTo>
                    <a:pt x="77058" y="370524"/>
                    <a:pt x="69650" y="626641"/>
                    <a:pt x="67533" y="627699"/>
                  </a:cubicBezTo>
                  <a:cubicBezTo>
                    <a:pt x="65416" y="628757"/>
                    <a:pt x="66475" y="362587"/>
                    <a:pt x="67533" y="383224"/>
                  </a:cubicBezTo>
                  <a:cubicBezTo>
                    <a:pt x="68591" y="403861"/>
                    <a:pt x="78116" y="723478"/>
                    <a:pt x="73883" y="751524"/>
                  </a:cubicBezTo>
                  <a:cubicBezTo>
                    <a:pt x="69650" y="779570"/>
                    <a:pt x="53775" y="563670"/>
                    <a:pt x="42133" y="551499"/>
                  </a:cubicBezTo>
                  <a:cubicBezTo>
                    <a:pt x="30491" y="539328"/>
                    <a:pt x="9854" y="712895"/>
                    <a:pt x="4033" y="678499"/>
                  </a:cubicBezTo>
                  <a:cubicBezTo>
                    <a:pt x="-1788" y="644103"/>
                    <a:pt x="-1788" y="358353"/>
                    <a:pt x="7208" y="345124"/>
                  </a:cubicBezTo>
                  <a:cubicBezTo>
                    <a:pt x="16204" y="331895"/>
                    <a:pt x="39487" y="595949"/>
                    <a:pt x="58008" y="599124"/>
                  </a:cubicBezTo>
                  <a:cubicBezTo>
                    <a:pt x="76529" y="602299"/>
                    <a:pt x="107750" y="458366"/>
                    <a:pt x="118333" y="364174"/>
                  </a:cubicBezTo>
                  <a:cubicBezTo>
                    <a:pt x="128916" y="269982"/>
                    <a:pt x="123625" y="-44872"/>
                    <a:pt x="118333" y="53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 747">
              <a:extLst>
                <a:ext uri="{FF2B5EF4-FFF2-40B4-BE49-F238E27FC236}">
                  <a16:creationId xmlns:a16="http://schemas.microsoft.com/office/drawing/2014/main" id="{DB0FF1BD-3842-268D-7B7A-EC5A173CE8CA}"/>
                </a:ext>
              </a:extLst>
            </p:cNvPr>
            <p:cNvSpPr/>
            <p:nvPr/>
          </p:nvSpPr>
          <p:spPr>
            <a:xfrm>
              <a:off x="5625615" y="4451327"/>
              <a:ext cx="46946" cy="521363"/>
            </a:xfrm>
            <a:custGeom>
              <a:avLst/>
              <a:gdLst>
                <a:gd name="connsiteX0" fmla="*/ 485 w 46946"/>
                <a:gd name="connsiteY0" fmla="*/ 23 h 521363"/>
                <a:gd name="connsiteX1" fmla="*/ 35410 w 46946"/>
                <a:gd name="connsiteY1" fmla="*/ 431823 h 521363"/>
                <a:gd name="connsiteX2" fmla="*/ 44935 w 46946"/>
                <a:gd name="connsiteY2" fmla="*/ 320698 h 521363"/>
                <a:gd name="connsiteX3" fmla="*/ 485 w 46946"/>
                <a:gd name="connsiteY3" fmla="*/ 517548 h 521363"/>
                <a:gd name="connsiteX4" fmla="*/ 19535 w 46946"/>
                <a:gd name="connsiteY4" fmla="*/ 412773 h 521363"/>
                <a:gd name="connsiteX5" fmla="*/ 485 w 46946"/>
                <a:gd name="connsiteY5" fmla="*/ 23 h 5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46" h="521363">
                  <a:moveTo>
                    <a:pt x="485" y="23"/>
                  </a:moveTo>
                  <a:cubicBezTo>
                    <a:pt x="3131" y="3198"/>
                    <a:pt x="28002" y="378377"/>
                    <a:pt x="35410" y="431823"/>
                  </a:cubicBezTo>
                  <a:cubicBezTo>
                    <a:pt x="42818" y="485269"/>
                    <a:pt x="50756" y="306411"/>
                    <a:pt x="44935" y="320698"/>
                  </a:cubicBezTo>
                  <a:cubicBezTo>
                    <a:pt x="39114" y="334985"/>
                    <a:pt x="4718" y="502202"/>
                    <a:pt x="485" y="517548"/>
                  </a:cubicBezTo>
                  <a:cubicBezTo>
                    <a:pt x="-3748" y="532894"/>
                    <a:pt x="21123" y="502731"/>
                    <a:pt x="19535" y="412773"/>
                  </a:cubicBezTo>
                  <a:cubicBezTo>
                    <a:pt x="17948" y="322815"/>
                    <a:pt x="-2161" y="-3152"/>
                    <a:pt x="485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 748">
              <a:extLst>
                <a:ext uri="{FF2B5EF4-FFF2-40B4-BE49-F238E27FC236}">
                  <a16:creationId xmlns:a16="http://schemas.microsoft.com/office/drawing/2014/main" id="{F540572C-907A-AD91-8B16-9809AC16F36A}"/>
                </a:ext>
              </a:extLst>
            </p:cNvPr>
            <p:cNvSpPr/>
            <p:nvPr/>
          </p:nvSpPr>
          <p:spPr>
            <a:xfrm>
              <a:off x="5930619" y="4386676"/>
              <a:ext cx="13006" cy="443089"/>
            </a:xfrm>
            <a:custGeom>
              <a:avLst/>
              <a:gdLst>
                <a:gd name="connsiteX0" fmla="*/ 281 w 13006"/>
                <a:gd name="connsiteY0" fmla="*/ 13874 h 443089"/>
                <a:gd name="connsiteX1" fmla="*/ 12981 w 13006"/>
                <a:gd name="connsiteY1" fmla="*/ 432974 h 443089"/>
                <a:gd name="connsiteX2" fmla="*/ 3456 w 13006"/>
                <a:gd name="connsiteY2" fmla="*/ 318674 h 443089"/>
                <a:gd name="connsiteX3" fmla="*/ 281 w 13006"/>
                <a:gd name="connsiteY3" fmla="*/ 382174 h 443089"/>
                <a:gd name="connsiteX4" fmla="*/ 9806 w 13006"/>
                <a:gd name="connsiteY4" fmla="*/ 121824 h 443089"/>
                <a:gd name="connsiteX5" fmla="*/ 281 w 13006"/>
                <a:gd name="connsiteY5" fmla="*/ 13874 h 4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6" h="443089">
                  <a:moveTo>
                    <a:pt x="281" y="13874"/>
                  </a:moveTo>
                  <a:cubicBezTo>
                    <a:pt x="810" y="65732"/>
                    <a:pt x="12452" y="382174"/>
                    <a:pt x="12981" y="432974"/>
                  </a:cubicBezTo>
                  <a:cubicBezTo>
                    <a:pt x="13510" y="483774"/>
                    <a:pt x="5573" y="327141"/>
                    <a:pt x="3456" y="318674"/>
                  </a:cubicBezTo>
                  <a:cubicBezTo>
                    <a:pt x="1339" y="310207"/>
                    <a:pt x="-777" y="414982"/>
                    <a:pt x="281" y="382174"/>
                  </a:cubicBezTo>
                  <a:cubicBezTo>
                    <a:pt x="1339" y="349366"/>
                    <a:pt x="10864" y="175270"/>
                    <a:pt x="9806" y="121824"/>
                  </a:cubicBezTo>
                  <a:cubicBezTo>
                    <a:pt x="8748" y="68378"/>
                    <a:pt x="-248" y="-37984"/>
                    <a:pt x="281" y="13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 749">
              <a:extLst>
                <a:ext uri="{FF2B5EF4-FFF2-40B4-BE49-F238E27FC236}">
                  <a16:creationId xmlns:a16="http://schemas.microsoft.com/office/drawing/2014/main" id="{3C805975-0F13-0D5D-BFC6-34FD6721E2A1}"/>
                </a:ext>
              </a:extLst>
            </p:cNvPr>
            <p:cNvSpPr/>
            <p:nvPr/>
          </p:nvSpPr>
          <p:spPr>
            <a:xfrm>
              <a:off x="5005126" y="5100936"/>
              <a:ext cx="739869" cy="42827"/>
            </a:xfrm>
            <a:custGeom>
              <a:avLst/>
              <a:gdLst>
                <a:gd name="connsiteX0" fmla="*/ 5024 w 739869"/>
                <a:gd name="connsiteY0" fmla="*/ 10814 h 42827"/>
                <a:gd name="connsiteX1" fmla="*/ 728924 w 739869"/>
                <a:gd name="connsiteY1" fmla="*/ 4464 h 42827"/>
                <a:gd name="connsiteX2" fmla="*/ 459049 w 739869"/>
                <a:gd name="connsiteY2" fmla="*/ 1289 h 42827"/>
                <a:gd name="connsiteX3" fmla="*/ 703524 w 739869"/>
                <a:gd name="connsiteY3" fmla="*/ 26689 h 42827"/>
                <a:gd name="connsiteX4" fmla="*/ 566999 w 739869"/>
                <a:gd name="connsiteY4" fmla="*/ 42564 h 42827"/>
                <a:gd name="connsiteX5" fmla="*/ 293949 w 739869"/>
                <a:gd name="connsiteY5" fmla="*/ 13989 h 42827"/>
                <a:gd name="connsiteX6" fmla="*/ 116149 w 739869"/>
                <a:gd name="connsiteY6" fmla="*/ 23514 h 42827"/>
                <a:gd name="connsiteX7" fmla="*/ 392374 w 739869"/>
                <a:gd name="connsiteY7" fmla="*/ 36214 h 42827"/>
                <a:gd name="connsiteX8" fmla="*/ 5024 w 739869"/>
                <a:gd name="connsiteY8" fmla="*/ 10814 h 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869" h="42827">
                  <a:moveTo>
                    <a:pt x="5024" y="10814"/>
                  </a:moveTo>
                  <a:cubicBezTo>
                    <a:pt x="61116" y="5522"/>
                    <a:pt x="653253" y="6051"/>
                    <a:pt x="728924" y="4464"/>
                  </a:cubicBezTo>
                  <a:cubicBezTo>
                    <a:pt x="804595" y="2877"/>
                    <a:pt x="463282" y="-2415"/>
                    <a:pt x="459049" y="1289"/>
                  </a:cubicBezTo>
                  <a:cubicBezTo>
                    <a:pt x="454816" y="4993"/>
                    <a:pt x="685532" y="19810"/>
                    <a:pt x="703524" y="26689"/>
                  </a:cubicBezTo>
                  <a:cubicBezTo>
                    <a:pt x="721516" y="33568"/>
                    <a:pt x="635261" y="44681"/>
                    <a:pt x="566999" y="42564"/>
                  </a:cubicBezTo>
                  <a:cubicBezTo>
                    <a:pt x="498737" y="40447"/>
                    <a:pt x="369091" y="17164"/>
                    <a:pt x="293949" y="13989"/>
                  </a:cubicBezTo>
                  <a:cubicBezTo>
                    <a:pt x="218807" y="10814"/>
                    <a:pt x="99745" y="19810"/>
                    <a:pt x="116149" y="23514"/>
                  </a:cubicBezTo>
                  <a:cubicBezTo>
                    <a:pt x="132553" y="27218"/>
                    <a:pt x="404016" y="35156"/>
                    <a:pt x="392374" y="36214"/>
                  </a:cubicBezTo>
                  <a:cubicBezTo>
                    <a:pt x="380732" y="37272"/>
                    <a:pt x="-51068" y="16106"/>
                    <a:pt x="5024" y="10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 750">
              <a:extLst>
                <a:ext uri="{FF2B5EF4-FFF2-40B4-BE49-F238E27FC236}">
                  <a16:creationId xmlns:a16="http://schemas.microsoft.com/office/drawing/2014/main" id="{37437774-1893-D4B0-A744-5AB61DF3B19E}"/>
                </a:ext>
              </a:extLst>
            </p:cNvPr>
            <p:cNvSpPr/>
            <p:nvPr/>
          </p:nvSpPr>
          <p:spPr>
            <a:xfrm>
              <a:off x="4905193" y="4707495"/>
              <a:ext cx="156518" cy="568147"/>
            </a:xfrm>
            <a:custGeom>
              <a:avLst/>
              <a:gdLst>
                <a:gd name="connsiteX0" fmla="*/ 182 w 156518"/>
                <a:gd name="connsiteY0" fmla="*/ 1030 h 568147"/>
                <a:gd name="connsiteX1" fmla="*/ 19232 w 156518"/>
                <a:gd name="connsiteY1" fmla="*/ 394730 h 568147"/>
                <a:gd name="connsiteX2" fmla="*/ 25582 w 156518"/>
                <a:gd name="connsiteY2" fmla="*/ 372505 h 568147"/>
                <a:gd name="connsiteX3" fmla="*/ 152582 w 156518"/>
                <a:gd name="connsiteY3" fmla="*/ 563005 h 568147"/>
                <a:gd name="connsiteX4" fmla="*/ 114482 w 156518"/>
                <a:gd name="connsiteY4" fmla="*/ 505855 h 568147"/>
                <a:gd name="connsiteX5" fmla="*/ 16057 w 156518"/>
                <a:gd name="connsiteY5" fmla="*/ 420130 h 568147"/>
                <a:gd name="connsiteX6" fmla="*/ 25582 w 156518"/>
                <a:gd name="connsiteY6" fmla="*/ 432830 h 568147"/>
                <a:gd name="connsiteX7" fmla="*/ 28757 w 156518"/>
                <a:gd name="connsiteY7" fmla="*/ 293130 h 568147"/>
                <a:gd name="connsiteX8" fmla="*/ 35107 w 156518"/>
                <a:gd name="connsiteY8" fmla="*/ 213755 h 568147"/>
                <a:gd name="connsiteX9" fmla="*/ 31932 w 156518"/>
                <a:gd name="connsiteY9" fmla="*/ 277255 h 568147"/>
                <a:gd name="connsiteX10" fmla="*/ 182 w 156518"/>
                <a:gd name="connsiteY10" fmla="*/ 1030 h 5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518" h="568147">
                  <a:moveTo>
                    <a:pt x="182" y="1030"/>
                  </a:moveTo>
                  <a:cubicBezTo>
                    <a:pt x="-1935" y="20609"/>
                    <a:pt x="14999" y="332817"/>
                    <a:pt x="19232" y="394730"/>
                  </a:cubicBezTo>
                  <a:cubicBezTo>
                    <a:pt x="23465" y="456643"/>
                    <a:pt x="3357" y="344459"/>
                    <a:pt x="25582" y="372505"/>
                  </a:cubicBezTo>
                  <a:cubicBezTo>
                    <a:pt x="47807" y="400551"/>
                    <a:pt x="152582" y="563005"/>
                    <a:pt x="152582" y="563005"/>
                  </a:cubicBezTo>
                  <a:cubicBezTo>
                    <a:pt x="167399" y="585230"/>
                    <a:pt x="137236" y="529667"/>
                    <a:pt x="114482" y="505855"/>
                  </a:cubicBezTo>
                  <a:cubicBezTo>
                    <a:pt x="91728" y="482043"/>
                    <a:pt x="30874" y="432301"/>
                    <a:pt x="16057" y="420130"/>
                  </a:cubicBezTo>
                  <a:cubicBezTo>
                    <a:pt x="1240" y="407959"/>
                    <a:pt x="23465" y="453997"/>
                    <a:pt x="25582" y="432830"/>
                  </a:cubicBezTo>
                  <a:cubicBezTo>
                    <a:pt x="27699" y="411663"/>
                    <a:pt x="27170" y="329642"/>
                    <a:pt x="28757" y="293130"/>
                  </a:cubicBezTo>
                  <a:cubicBezTo>
                    <a:pt x="30344" y="256618"/>
                    <a:pt x="34578" y="216401"/>
                    <a:pt x="35107" y="213755"/>
                  </a:cubicBezTo>
                  <a:cubicBezTo>
                    <a:pt x="35636" y="211109"/>
                    <a:pt x="35107" y="307418"/>
                    <a:pt x="31932" y="277255"/>
                  </a:cubicBezTo>
                  <a:cubicBezTo>
                    <a:pt x="28757" y="247092"/>
                    <a:pt x="2299" y="-18549"/>
                    <a:pt x="182" y="10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 751">
              <a:extLst>
                <a:ext uri="{FF2B5EF4-FFF2-40B4-BE49-F238E27FC236}">
                  <a16:creationId xmlns:a16="http://schemas.microsoft.com/office/drawing/2014/main" id="{D4440019-7529-7516-534C-C30BC4E4C8A1}"/>
                </a:ext>
              </a:extLst>
            </p:cNvPr>
            <p:cNvSpPr/>
            <p:nvPr/>
          </p:nvSpPr>
          <p:spPr>
            <a:xfrm>
              <a:off x="4685439" y="1705122"/>
              <a:ext cx="47544" cy="1503960"/>
            </a:xfrm>
            <a:custGeom>
              <a:avLst/>
              <a:gdLst>
                <a:gd name="connsiteX0" fmla="*/ 19911 w 47544"/>
                <a:gd name="connsiteY0" fmla="*/ 12553 h 1503960"/>
                <a:gd name="connsiteX1" fmla="*/ 42136 w 47544"/>
                <a:gd name="connsiteY1" fmla="*/ 1469878 h 1503960"/>
                <a:gd name="connsiteX2" fmla="*/ 45311 w 47544"/>
                <a:gd name="connsiteY2" fmla="*/ 1006328 h 1503960"/>
                <a:gd name="connsiteX3" fmla="*/ 13561 w 47544"/>
                <a:gd name="connsiteY3" fmla="*/ 599928 h 1503960"/>
                <a:gd name="connsiteX4" fmla="*/ 861 w 47544"/>
                <a:gd name="connsiteY4" fmla="*/ 755503 h 1503960"/>
                <a:gd name="connsiteX5" fmla="*/ 19911 w 47544"/>
                <a:gd name="connsiteY5" fmla="*/ 12553 h 15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44" h="1503960">
                  <a:moveTo>
                    <a:pt x="19911" y="12553"/>
                  </a:moveTo>
                  <a:cubicBezTo>
                    <a:pt x="26790" y="131616"/>
                    <a:pt x="37903" y="1304249"/>
                    <a:pt x="42136" y="1469878"/>
                  </a:cubicBezTo>
                  <a:cubicBezTo>
                    <a:pt x="46369" y="1635507"/>
                    <a:pt x="50073" y="1151320"/>
                    <a:pt x="45311" y="1006328"/>
                  </a:cubicBezTo>
                  <a:cubicBezTo>
                    <a:pt x="40549" y="861336"/>
                    <a:pt x="20969" y="641732"/>
                    <a:pt x="13561" y="599928"/>
                  </a:cubicBezTo>
                  <a:cubicBezTo>
                    <a:pt x="6153" y="558124"/>
                    <a:pt x="-2843" y="852869"/>
                    <a:pt x="861" y="755503"/>
                  </a:cubicBezTo>
                  <a:cubicBezTo>
                    <a:pt x="4565" y="658137"/>
                    <a:pt x="13032" y="-106510"/>
                    <a:pt x="19911" y="125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 752">
              <a:extLst>
                <a:ext uri="{FF2B5EF4-FFF2-40B4-BE49-F238E27FC236}">
                  <a16:creationId xmlns:a16="http://schemas.microsoft.com/office/drawing/2014/main" id="{88032C14-3321-9B2A-9D8B-AB9819E90FCC}"/>
                </a:ext>
              </a:extLst>
            </p:cNvPr>
            <p:cNvSpPr/>
            <p:nvPr/>
          </p:nvSpPr>
          <p:spPr>
            <a:xfrm>
              <a:off x="4616106" y="2920440"/>
              <a:ext cx="93498" cy="1276765"/>
            </a:xfrm>
            <a:custGeom>
              <a:avLst/>
              <a:gdLst>
                <a:gd name="connsiteX0" fmla="*/ 51144 w 93498"/>
                <a:gd name="connsiteY0" fmla="*/ 10085 h 1276765"/>
                <a:gd name="connsiteX1" fmla="*/ 57494 w 93498"/>
                <a:gd name="connsiteY1" fmla="*/ 1232460 h 1276765"/>
                <a:gd name="connsiteX2" fmla="*/ 51144 w 93498"/>
                <a:gd name="connsiteY2" fmla="*/ 959410 h 1276765"/>
                <a:gd name="connsiteX3" fmla="*/ 92419 w 93498"/>
                <a:gd name="connsiteY3" fmla="*/ 486335 h 1276765"/>
                <a:gd name="connsiteX4" fmla="*/ 344 w 93498"/>
                <a:gd name="connsiteY4" fmla="*/ 641910 h 1276765"/>
                <a:gd name="connsiteX5" fmla="*/ 51144 w 93498"/>
                <a:gd name="connsiteY5" fmla="*/ 10085 h 127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98" h="1276765">
                  <a:moveTo>
                    <a:pt x="51144" y="10085"/>
                  </a:moveTo>
                  <a:cubicBezTo>
                    <a:pt x="60669" y="108510"/>
                    <a:pt x="57494" y="1074239"/>
                    <a:pt x="57494" y="1232460"/>
                  </a:cubicBezTo>
                  <a:cubicBezTo>
                    <a:pt x="57494" y="1390681"/>
                    <a:pt x="45323" y="1083764"/>
                    <a:pt x="51144" y="959410"/>
                  </a:cubicBezTo>
                  <a:cubicBezTo>
                    <a:pt x="56965" y="835056"/>
                    <a:pt x="100886" y="539252"/>
                    <a:pt x="92419" y="486335"/>
                  </a:cubicBezTo>
                  <a:cubicBezTo>
                    <a:pt x="83952" y="433418"/>
                    <a:pt x="5106" y="719697"/>
                    <a:pt x="344" y="641910"/>
                  </a:cubicBezTo>
                  <a:cubicBezTo>
                    <a:pt x="-4418" y="564123"/>
                    <a:pt x="41619" y="-88340"/>
                    <a:pt x="51144" y="100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 753">
              <a:extLst>
                <a:ext uri="{FF2B5EF4-FFF2-40B4-BE49-F238E27FC236}">
                  <a16:creationId xmlns:a16="http://schemas.microsoft.com/office/drawing/2014/main" id="{A5528924-1FD0-77C6-C4FF-7D8315FBAE88}"/>
                </a:ext>
              </a:extLst>
            </p:cNvPr>
            <p:cNvSpPr/>
            <p:nvPr/>
          </p:nvSpPr>
          <p:spPr>
            <a:xfrm>
              <a:off x="4666053" y="4005008"/>
              <a:ext cx="72284" cy="848635"/>
            </a:xfrm>
            <a:custGeom>
              <a:avLst/>
              <a:gdLst>
                <a:gd name="connsiteX0" fmla="*/ 71047 w 72284"/>
                <a:gd name="connsiteY0" fmla="*/ 8192 h 848635"/>
                <a:gd name="connsiteX1" fmla="*/ 48822 w 72284"/>
                <a:gd name="connsiteY1" fmla="*/ 814642 h 848635"/>
                <a:gd name="connsiteX2" fmla="*/ 39297 w 72284"/>
                <a:gd name="connsiteY2" fmla="*/ 659067 h 848635"/>
                <a:gd name="connsiteX3" fmla="*/ 4372 w 72284"/>
                <a:gd name="connsiteY3" fmla="*/ 300292 h 848635"/>
                <a:gd name="connsiteX4" fmla="*/ 7547 w 72284"/>
                <a:gd name="connsiteY4" fmla="*/ 392367 h 848635"/>
                <a:gd name="connsiteX5" fmla="*/ 71047 w 72284"/>
                <a:gd name="connsiteY5" fmla="*/ 8192 h 84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84" h="848635">
                  <a:moveTo>
                    <a:pt x="71047" y="8192"/>
                  </a:moveTo>
                  <a:cubicBezTo>
                    <a:pt x="77926" y="78571"/>
                    <a:pt x="54114" y="706163"/>
                    <a:pt x="48822" y="814642"/>
                  </a:cubicBezTo>
                  <a:cubicBezTo>
                    <a:pt x="43530" y="923121"/>
                    <a:pt x="46705" y="744792"/>
                    <a:pt x="39297" y="659067"/>
                  </a:cubicBezTo>
                  <a:cubicBezTo>
                    <a:pt x="31889" y="573342"/>
                    <a:pt x="9664" y="344742"/>
                    <a:pt x="4372" y="300292"/>
                  </a:cubicBezTo>
                  <a:cubicBezTo>
                    <a:pt x="-920" y="255842"/>
                    <a:pt x="-3036" y="442109"/>
                    <a:pt x="7547" y="392367"/>
                  </a:cubicBezTo>
                  <a:cubicBezTo>
                    <a:pt x="18130" y="342625"/>
                    <a:pt x="64168" y="-62187"/>
                    <a:pt x="71047" y="81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 754">
              <a:extLst>
                <a:ext uri="{FF2B5EF4-FFF2-40B4-BE49-F238E27FC236}">
                  <a16:creationId xmlns:a16="http://schemas.microsoft.com/office/drawing/2014/main" id="{56E8D371-65ED-0C2C-7A4C-AF6F40E7C751}"/>
                </a:ext>
              </a:extLst>
            </p:cNvPr>
            <p:cNvSpPr/>
            <p:nvPr/>
          </p:nvSpPr>
          <p:spPr>
            <a:xfrm>
              <a:off x="4517987" y="5161859"/>
              <a:ext cx="180546" cy="205708"/>
            </a:xfrm>
            <a:custGeom>
              <a:avLst/>
              <a:gdLst>
                <a:gd name="connsiteX0" fmla="*/ 6388 w 180546"/>
                <a:gd name="connsiteY0" fmla="*/ 57841 h 205708"/>
                <a:gd name="connsiteX1" fmla="*/ 168313 w 180546"/>
                <a:gd name="connsiteY1" fmla="*/ 13391 h 205708"/>
                <a:gd name="connsiteX2" fmla="*/ 133388 w 180546"/>
                <a:gd name="connsiteY2" fmla="*/ 41966 h 205708"/>
                <a:gd name="connsiteX3" fmla="*/ 174663 w 180546"/>
                <a:gd name="connsiteY3" fmla="*/ 203891 h 205708"/>
                <a:gd name="connsiteX4" fmla="*/ 168313 w 180546"/>
                <a:gd name="connsiteY4" fmla="*/ 130866 h 205708"/>
                <a:gd name="connsiteX5" fmla="*/ 168313 w 180546"/>
                <a:gd name="connsiteY5" fmla="*/ 159441 h 205708"/>
                <a:gd name="connsiteX6" fmla="*/ 38 w 180546"/>
                <a:gd name="connsiteY6" fmla="*/ 143566 h 205708"/>
                <a:gd name="connsiteX7" fmla="*/ 152438 w 180546"/>
                <a:gd name="connsiteY7" fmla="*/ 194366 h 205708"/>
                <a:gd name="connsiteX8" fmla="*/ 127038 w 180546"/>
                <a:gd name="connsiteY8" fmla="*/ 83241 h 205708"/>
                <a:gd name="connsiteX9" fmla="*/ 120688 w 180546"/>
                <a:gd name="connsiteY9" fmla="*/ 691 h 205708"/>
                <a:gd name="connsiteX10" fmla="*/ 6388 w 180546"/>
                <a:gd name="connsiteY10" fmla="*/ 57841 h 20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546" h="205708">
                  <a:moveTo>
                    <a:pt x="6388" y="57841"/>
                  </a:moveTo>
                  <a:cubicBezTo>
                    <a:pt x="14325" y="59958"/>
                    <a:pt x="147146" y="16037"/>
                    <a:pt x="168313" y="13391"/>
                  </a:cubicBezTo>
                  <a:cubicBezTo>
                    <a:pt x="189480" y="10745"/>
                    <a:pt x="132330" y="10216"/>
                    <a:pt x="133388" y="41966"/>
                  </a:cubicBezTo>
                  <a:cubicBezTo>
                    <a:pt x="134446" y="73716"/>
                    <a:pt x="168842" y="189074"/>
                    <a:pt x="174663" y="203891"/>
                  </a:cubicBezTo>
                  <a:cubicBezTo>
                    <a:pt x="180484" y="218708"/>
                    <a:pt x="169371" y="138274"/>
                    <a:pt x="168313" y="130866"/>
                  </a:cubicBezTo>
                  <a:cubicBezTo>
                    <a:pt x="167255" y="123458"/>
                    <a:pt x="196359" y="157324"/>
                    <a:pt x="168313" y="159441"/>
                  </a:cubicBezTo>
                  <a:cubicBezTo>
                    <a:pt x="140267" y="161558"/>
                    <a:pt x="2684" y="137745"/>
                    <a:pt x="38" y="143566"/>
                  </a:cubicBezTo>
                  <a:cubicBezTo>
                    <a:pt x="-2608" y="149387"/>
                    <a:pt x="131271" y="204420"/>
                    <a:pt x="152438" y="194366"/>
                  </a:cubicBezTo>
                  <a:cubicBezTo>
                    <a:pt x="173605" y="184312"/>
                    <a:pt x="132330" y="115520"/>
                    <a:pt x="127038" y="83241"/>
                  </a:cubicBezTo>
                  <a:cubicBezTo>
                    <a:pt x="121746" y="50962"/>
                    <a:pt x="142384" y="8628"/>
                    <a:pt x="120688" y="691"/>
                  </a:cubicBezTo>
                  <a:cubicBezTo>
                    <a:pt x="98992" y="-7246"/>
                    <a:pt x="-1549" y="55724"/>
                    <a:pt x="6388" y="578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 755">
              <a:extLst>
                <a:ext uri="{FF2B5EF4-FFF2-40B4-BE49-F238E27FC236}">
                  <a16:creationId xmlns:a16="http://schemas.microsoft.com/office/drawing/2014/main" id="{CF04DC71-ED4E-E487-74D5-104B4ABDC448}"/>
                </a:ext>
              </a:extLst>
            </p:cNvPr>
            <p:cNvSpPr/>
            <p:nvPr/>
          </p:nvSpPr>
          <p:spPr>
            <a:xfrm>
              <a:off x="4701863" y="4927488"/>
              <a:ext cx="283793" cy="553074"/>
            </a:xfrm>
            <a:custGeom>
              <a:avLst/>
              <a:gdLst>
                <a:gd name="connsiteX0" fmla="*/ 101912 w 283793"/>
                <a:gd name="connsiteY0" fmla="*/ 112 h 553074"/>
                <a:gd name="connsiteX1" fmla="*/ 54287 w 283793"/>
                <a:gd name="connsiteY1" fmla="*/ 231887 h 553074"/>
                <a:gd name="connsiteX2" fmla="*/ 70162 w 283793"/>
                <a:gd name="connsiteY2" fmla="*/ 412862 h 553074"/>
                <a:gd name="connsiteX3" fmla="*/ 79687 w 283793"/>
                <a:gd name="connsiteY3" fmla="*/ 514462 h 553074"/>
                <a:gd name="connsiteX4" fmla="*/ 114612 w 283793"/>
                <a:gd name="connsiteY4" fmla="*/ 485887 h 553074"/>
                <a:gd name="connsiteX5" fmla="*/ 101912 w 283793"/>
                <a:gd name="connsiteY5" fmla="*/ 336662 h 553074"/>
                <a:gd name="connsiteX6" fmla="*/ 282887 w 283793"/>
                <a:gd name="connsiteY6" fmla="*/ 355712 h 553074"/>
                <a:gd name="connsiteX7" fmla="*/ 168587 w 283793"/>
                <a:gd name="connsiteY7" fmla="*/ 381112 h 553074"/>
                <a:gd name="connsiteX8" fmla="*/ 95562 w 283793"/>
                <a:gd name="connsiteY8" fmla="*/ 527162 h 553074"/>
                <a:gd name="connsiteX9" fmla="*/ 89212 w 283793"/>
                <a:gd name="connsiteY9" fmla="*/ 539862 h 553074"/>
                <a:gd name="connsiteX10" fmla="*/ 6662 w 283793"/>
                <a:gd name="connsiteY10" fmla="*/ 387462 h 553074"/>
                <a:gd name="connsiteX11" fmla="*/ 47937 w 283793"/>
                <a:gd name="connsiteY11" fmla="*/ 536687 h 553074"/>
                <a:gd name="connsiteX12" fmla="*/ 312 w 283793"/>
                <a:gd name="connsiteY12" fmla="*/ 279512 h 553074"/>
                <a:gd name="connsiteX13" fmla="*/ 76512 w 283793"/>
                <a:gd name="connsiteY13" fmla="*/ 396987 h 553074"/>
                <a:gd name="connsiteX14" fmla="*/ 28887 w 283793"/>
                <a:gd name="connsiteY14" fmla="*/ 203312 h 553074"/>
                <a:gd name="connsiteX15" fmla="*/ 101912 w 283793"/>
                <a:gd name="connsiteY15" fmla="*/ 112 h 55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793" h="553074">
                  <a:moveTo>
                    <a:pt x="101912" y="112"/>
                  </a:moveTo>
                  <a:cubicBezTo>
                    <a:pt x="106145" y="4874"/>
                    <a:pt x="59579" y="163095"/>
                    <a:pt x="54287" y="231887"/>
                  </a:cubicBezTo>
                  <a:cubicBezTo>
                    <a:pt x="48995" y="300679"/>
                    <a:pt x="65929" y="365766"/>
                    <a:pt x="70162" y="412862"/>
                  </a:cubicBezTo>
                  <a:cubicBezTo>
                    <a:pt x="74395" y="459958"/>
                    <a:pt x="72279" y="502291"/>
                    <a:pt x="79687" y="514462"/>
                  </a:cubicBezTo>
                  <a:cubicBezTo>
                    <a:pt x="87095" y="526633"/>
                    <a:pt x="110908" y="515520"/>
                    <a:pt x="114612" y="485887"/>
                  </a:cubicBezTo>
                  <a:cubicBezTo>
                    <a:pt x="118316" y="456254"/>
                    <a:pt x="73866" y="358358"/>
                    <a:pt x="101912" y="336662"/>
                  </a:cubicBezTo>
                  <a:cubicBezTo>
                    <a:pt x="129958" y="314966"/>
                    <a:pt x="271775" y="348304"/>
                    <a:pt x="282887" y="355712"/>
                  </a:cubicBezTo>
                  <a:cubicBezTo>
                    <a:pt x="294000" y="363120"/>
                    <a:pt x="199808" y="352537"/>
                    <a:pt x="168587" y="381112"/>
                  </a:cubicBezTo>
                  <a:cubicBezTo>
                    <a:pt x="137366" y="409687"/>
                    <a:pt x="95562" y="527162"/>
                    <a:pt x="95562" y="527162"/>
                  </a:cubicBezTo>
                  <a:cubicBezTo>
                    <a:pt x="82333" y="553620"/>
                    <a:pt x="104029" y="563145"/>
                    <a:pt x="89212" y="539862"/>
                  </a:cubicBezTo>
                  <a:cubicBezTo>
                    <a:pt x="74395" y="516579"/>
                    <a:pt x="13541" y="387991"/>
                    <a:pt x="6662" y="387462"/>
                  </a:cubicBezTo>
                  <a:cubicBezTo>
                    <a:pt x="-217" y="386933"/>
                    <a:pt x="48995" y="554678"/>
                    <a:pt x="47937" y="536687"/>
                  </a:cubicBezTo>
                  <a:cubicBezTo>
                    <a:pt x="46879" y="518696"/>
                    <a:pt x="-4451" y="302795"/>
                    <a:pt x="312" y="279512"/>
                  </a:cubicBezTo>
                  <a:cubicBezTo>
                    <a:pt x="5074" y="256229"/>
                    <a:pt x="71749" y="409687"/>
                    <a:pt x="76512" y="396987"/>
                  </a:cubicBezTo>
                  <a:cubicBezTo>
                    <a:pt x="81275" y="384287"/>
                    <a:pt x="23066" y="263637"/>
                    <a:pt x="28887" y="203312"/>
                  </a:cubicBezTo>
                  <a:cubicBezTo>
                    <a:pt x="34708" y="142987"/>
                    <a:pt x="97679" y="-4650"/>
                    <a:pt x="101912" y="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 756">
              <a:extLst>
                <a:ext uri="{FF2B5EF4-FFF2-40B4-BE49-F238E27FC236}">
                  <a16:creationId xmlns:a16="http://schemas.microsoft.com/office/drawing/2014/main" id="{0A0E3B8B-9D45-B5FA-7BFD-2FEEE2600C49}"/>
                </a:ext>
              </a:extLst>
            </p:cNvPr>
            <p:cNvSpPr/>
            <p:nvPr/>
          </p:nvSpPr>
          <p:spPr>
            <a:xfrm>
              <a:off x="4895847" y="4983894"/>
              <a:ext cx="66870" cy="851848"/>
            </a:xfrm>
            <a:custGeom>
              <a:avLst/>
              <a:gdLst>
                <a:gd name="connsiteX0" fmla="*/ 3 w 66870"/>
                <a:gd name="connsiteY0" fmla="*/ 856 h 851848"/>
                <a:gd name="connsiteX1" fmla="*/ 60328 w 66870"/>
                <a:gd name="connsiteY1" fmla="*/ 407256 h 851848"/>
                <a:gd name="connsiteX2" fmla="*/ 31753 w 66870"/>
                <a:gd name="connsiteY2" fmla="*/ 353281 h 851848"/>
                <a:gd name="connsiteX3" fmla="*/ 66678 w 66870"/>
                <a:gd name="connsiteY3" fmla="*/ 839056 h 851848"/>
                <a:gd name="connsiteX4" fmla="*/ 44453 w 66870"/>
                <a:gd name="connsiteY4" fmla="*/ 664431 h 851848"/>
                <a:gd name="connsiteX5" fmla="*/ 15878 w 66870"/>
                <a:gd name="connsiteY5" fmla="*/ 172306 h 851848"/>
                <a:gd name="connsiteX6" fmla="*/ 63503 w 66870"/>
                <a:gd name="connsiteY6" fmla="*/ 296131 h 851848"/>
                <a:gd name="connsiteX7" fmla="*/ 3 w 66870"/>
                <a:gd name="connsiteY7" fmla="*/ 856 h 8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0" h="851848">
                  <a:moveTo>
                    <a:pt x="3" y="856"/>
                  </a:moveTo>
                  <a:cubicBezTo>
                    <a:pt x="-526" y="19377"/>
                    <a:pt x="55036" y="348519"/>
                    <a:pt x="60328" y="407256"/>
                  </a:cubicBezTo>
                  <a:cubicBezTo>
                    <a:pt x="65620" y="465993"/>
                    <a:pt x="30695" y="281314"/>
                    <a:pt x="31753" y="353281"/>
                  </a:cubicBezTo>
                  <a:cubicBezTo>
                    <a:pt x="32811" y="425248"/>
                    <a:pt x="64561" y="787198"/>
                    <a:pt x="66678" y="839056"/>
                  </a:cubicBezTo>
                  <a:cubicBezTo>
                    <a:pt x="68795" y="890914"/>
                    <a:pt x="52920" y="775556"/>
                    <a:pt x="44453" y="664431"/>
                  </a:cubicBezTo>
                  <a:cubicBezTo>
                    <a:pt x="35986" y="553306"/>
                    <a:pt x="12703" y="233689"/>
                    <a:pt x="15878" y="172306"/>
                  </a:cubicBezTo>
                  <a:cubicBezTo>
                    <a:pt x="19053" y="110923"/>
                    <a:pt x="63503" y="322060"/>
                    <a:pt x="63503" y="296131"/>
                  </a:cubicBezTo>
                  <a:cubicBezTo>
                    <a:pt x="63503" y="270202"/>
                    <a:pt x="532" y="-17665"/>
                    <a:pt x="3" y="8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 757">
              <a:extLst>
                <a:ext uri="{FF2B5EF4-FFF2-40B4-BE49-F238E27FC236}">
                  <a16:creationId xmlns:a16="http://schemas.microsoft.com/office/drawing/2014/main" id="{319301E4-47B7-6B7B-94A1-90AD803CB72C}"/>
                </a:ext>
              </a:extLst>
            </p:cNvPr>
            <p:cNvSpPr/>
            <p:nvPr/>
          </p:nvSpPr>
          <p:spPr>
            <a:xfrm>
              <a:off x="4895841" y="5184358"/>
              <a:ext cx="115352" cy="727548"/>
            </a:xfrm>
            <a:custGeom>
              <a:avLst/>
              <a:gdLst>
                <a:gd name="connsiteX0" fmla="*/ 9 w 115352"/>
                <a:gd name="connsiteY0" fmla="*/ 417 h 727548"/>
                <a:gd name="connsiteX1" fmla="*/ 111134 w 115352"/>
                <a:gd name="connsiteY1" fmla="*/ 136942 h 727548"/>
                <a:gd name="connsiteX2" fmla="*/ 92084 w 115352"/>
                <a:gd name="connsiteY2" fmla="*/ 222667 h 727548"/>
                <a:gd name="connsiteX3" fmla="*/ 92084 w 115352"/>
                <a:gd name="connsiteY3" fmla="*/ 168692 h 727548"/>
                <a:gd name="connsiteX4" fmla="*/ 104784 w 115352"/>
                <a:gd name="connsiteY4" fmla="*/ 397292 h 727548"/>
                <a:gd name="connsiteX5" fmla="*/ 73034 w 115352"/>
                <a:gd name="connsiteY5" fmla="*/ 340142 h 727548"/>
                <a:gd name="connsiteX6" fmla="*/ 98434 w 115352"/>
                <a:gd name="connsiteY6" fmla="*/ 568742 h 727548"/>
                <a:gd name="connsiteX7" fmla="*/ 107959 w 115352"/>
                <a:gd name="connsiteY7" fmla="*/ 727492 h 727548"/>
                <a:gd name="connsiteX8" fmla="*/ 85734 w 115352"/>
                <a:gd name="connsiteY8" fmla="*/ 581442 h 727548"/>
                <a:gd name="connsiteX9" fmla="*/ 104784 w 115352"/>
                <a:gd name="connsiteY9" fmla="*/ 184567 h 727548"/>
                <a:gd name="connsiteX10" fmla="*/ 9 w 115352"/>
                <a:gd name="connsiteY10" fmla="*/ 417 h 72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52" h="727548">
                  <a:moveTo>
                    <a:pt x="9" y="417"/>
                  </a:moveTo>
                  <a:cubicBezTo>
                    <a:pt x="1067" y="-7520"/>
                    <a:pt x="95788" y="99900"/>
                    <a:pt x="111134" y="136942"/>
                  </a:cubicBezTo>
                  <a:cubicBezTo>
                    <a:pt x="126480" y="173984"/>
                    <a:pt x="95259" y="217375"/>
                    <a:pt x="92084" y="222667"/>
                  </a:cubicBezTo>
                  <a:cubicBezTo>
                    <a:pt x="88909" y="227959"/>
                    <a:pt x="89967" y="139588"/>
                    <a:pt x="92084" y="168692"/>
                  </a:cubicBezTo>
                  <a:cubicBezTo>
                    <a:pt x="94201" y="197796"/>
                    <a:pt x="107959" y="368717"/>
                    <a:pt x="104784" y="397292"/>
                  </a:cubicBezTo>
                  <a:cubicBezTo>
                    <a:pt x="101609" y="425867"/>
                    <a:pt x="74092" y="311567"/>
                    <a:pt x="73034" y="340142"/>
                  </a:cubicBezTo>
                  <a:cubicBezTo>
                    <a:pt x="71976" y="368717"/>
                    <a:pt x="92613" y="504184"/>
                    <a:pt x="98434" y="568742"/>
                  </a:cubicBezTo>
                  <a:cubicBezTo>
                    <a:pt x="104255" y="633300"/>
                    <a:pt x="110076" y="725375"/>
                    <a:pt x="107959" y="727492"/>
                  </a:cubicBezTo>
                  <a:cubicBezTo>
                    <a:pt x="105842" y="729609"/>
                    <a:pt x="86263" y="671929"/>
                    <a:pt x="85734" y="581442"/>
                  </a:cubicBezTo>
                  <a:cubicBezTo>
                    <a:pt x="85205" y="490955"/>
                    <a:pt x="120130" y="277700"/>
                    <a:pt x="104784" y="184567"/>
                  </a:cubicBezTo>
                  <a:cubicBezTo>
                    <a:pt x="89438" y="91434"/>
                    <a:pt x="-1049" y="8354"/>
                    <a:pt x="9" y="4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 758">
              <a:extLst>
                <a:ext uri="{FF2B5EF4-FFF2-40B4-BE49-F238E27FC236}">
                  <a16:creationId xmlns:a16="http://schemas.microsoft.com/office/drawing/2014/main" id="{AA5F59E1-FF19-7252-4827-D94CC8194FCE}"/>
                </a:ext>
              </a:extLst>
            </p:cNvPr>
            <p:cNvSpPr/>
            <p:nvPr/>
          </p:nvSpPr>
          <p:spPr>
            <a:xfrm>
              <a:off x="4635500" y="6229930"/>
              <a:ext cx="47625" cy="337527"/>
            </a:xfrm>
            <a:custGeom>
              <a:avLst/>
              <a:gdLst>
                <a:gd name="connsiteX0" fmla="*/ 47625 w 47625"/>
                <a:gd name="connsiteY0" fmla="*/ 2595 h 337527"/>
                <a:gd name="connsiteX1" fmla="*/ 25400 w 47625"/>
                <a:gd name="connsiteY1" fmla="*/ 335970 h 337527"/>
                <a:gd name="connsiteX2" fmla="*/ 0 w 47625"/>
                <a:gd name="connsiteY2" fmla="*/ 129595 h 337527"/>
                <a:gd name="connsiteX3" fmla="*/ 25400 w 47625"/>
                <a:gd name="connsiteY3" fmla="*/ 177220 h 337527"/>
                <a:gd name="connsiteX4" fmla="*/ 47625 w 47625"/>
                <a:gd name="connsiteY4" fmla="*/ 2595 h 33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37527">
                  <a:moveTo>
                    <a:pt x="47625" y="2595"/>
                  </a:moveTo>
                  <a:cubicBezTo>
                    <a:pt x="47625" y="29053"/>
                    <a:pt x="33337" y="314803"/>
                    <a:pt x="25400" y="335970"/>
                  </a:cubicBezTo>
                  <a:cubicBezTo>
                    <a:pt x="17462" y="357137"/>
                    <a:pt x="0" y="156053"/>
                    <a:pt x="0" y="129595"/>
                  </a:cubicBezTo>
                  <a:cubicBezTo>
                    <a:pt x="0" y="103137"/>
                    <a:pt x="20638" y="194153"/>
                    <a:pt x="25400" y="177220"/>
                  </a:cubicBezTo>
                  <a:cubicBezTo>
                    <a:pt x="30162" y="160287"/>
                    <a:pt x="47625" y="-23863"/>
                    <a:pt x="47625" y="25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 759">
              <a:extLst>
                <a:ext uri="{FF2B5EF4-FFF2-40B4-BE49-F238E27FC236}">
                  <a16:creationId xmlns:a16="http://schemas.microsoft.com/office/drawing/2014/main" id="{332ACED6-A49A-164E-E287-41258684D3CB}"/>
                </a:ext>
              </a:extLst>
            </p:cNvPr>
            <p:cNvSpPr/>
            <p:nvPr/>
          </p:nvSpPr>
          <p:spPr>
            <a:xfrm>
              <a:off x="5930884" y="6476003"/>
              <a:ext cx="63664" cy="1337189"/>
            </a:xfrm>
            <a:custGeom>
              <a:avLst/>
              <a:gdLst>
                <a:gd name="connsiteX0" fmla="*/ 16 w 63664"/>
                <a:gd name="connsiteY0" fmla="*/ 29572 h 1337189"/>
                <a:gd name="connsiteX1" fmla="*/ 22241 w 63664"/>
                <a:gd name="connsiteY1" fmla="*/ 1264647 h 1337189"/>
                <a:gd name="connsiteX2" fmla="*/ 63516 w 63664"/>
                <a:gd name="connsiteY2" fmla="*/ 1083672 h 1337189"/>
                <a:gd name="connsiteX3" fmla="*/ 6366 w 63664"/>
                <a:gd name="connsiteY3" fmla="*/ 181972 h 1337189"/>
                <a:gd name="connsiteX4" fmla="*/ 25416 w 63664"/>
                <a:gd name="connsiteY4" fmla="*/ 366122 h 1337189"/>
                <a:gd name="connsiteX5" fmla="*/ 16 w 63664"/>
                <a:gd name="connsiteY5" fmla="*/ 29572 h 13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64" h="1337189">
                  <a:moveTo>
                    <a:pt x="16" y="29572"/>
                  </a:moveTo>
                  <a:cubicBezTo>
                    <a:pt x="-513" y="179326"/>
                    <a:pt x="11658" y="1088964"/>
                    <a:pt x="22241" y="1264647"/>
                  </a:cubicBezTo>
                  <a:cubicBezTo>
                    <a:pt x="32824" y="1440330"/>
                    <a:pt x="66162" y="1264118"/>
                    <a:pt x="63516" y="1083672"/>
                  </a:cubicBezTo>
                  <a:cubicBezTo>
                    <a:pt x="60870" y="903226"/>
                    <a:pt x="12716" y="301564"/>
                    <a:pt x="6366" y="181972"/>
                  </a:cubicBezTo>
                  <a:cubicBezTo>
                    <a:pt x="16" y="62380"/>
                    <a:pt x="28591" y="385701"/>
                    <a:pt x="25416" y="366122"/>
                  </a:cubicBezTo>
                  <a:cubicBezTo>
                    <a:pt x="22241" y="346543"/>
                    <a:pt x="545" y="-120182"/>
                    <a:pt x="16" y="295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 760">
              <a:extLst>
                <a:ext uri="{FF2B5EF4-FFF2-40B4-BE49-F238E27FC236}">
                  <a16:creationId xmlns:a16="http://schemas.microsoft.com/office/drawing/2014/main" id="{18C781B3-7171-292D-2B46-C2AF28E81D85}"/>
                </a:ext>
              </a:extLst>
            </p:cNvPr>
            <p:cNvSpPr/>
            <p:nvPr/>
          </p:nvSpPr>
          <p:spPr>
            <a:xfrm>
              <a:off x="5314897" y="6449872"/>
              <a:ext cx="53466" cy="1197440"/>
            </a:xfrm>
            <a:custGeom>
              <a:avLst/>
              <a:gdLst>
                <a:gd name="connsiteX0" fmla="*/ 53 w 53466"/>
                <a:gd name="connsiteY0" fmla="*/ 1728 h 1197440"/>
                <a:gd name="connsiteX1" fmla="*/ 41328 w 53466"/>
                <a:gd name="connsiteY1" fmla="*/ 1147903 h 1197440"/>
                <a:gd name="connsiteX2" fmla="*/ 50853 w 53466"/>
                <a:gd name="connsiteY2" fmla="*/ 893903 h 1197440"/>
                <a:gd name="connsiteX3" fmla="*/ 53 w 53466"/>
                <a:gd name="connsiteY3" fmla="*/ 1728 h 119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6" h="1197440">
                  <a:moveTo>
                    <a:pt x="53" y="1728"/>
                  </a:moveTo>
                  <a:cubicBezTo>
                    <a:pt x="-1535" y="44061"/>
                    <a:pt x="32861" y="999207"/>
                    <a:pt x="41328" y="1147903"/>
                  </a:cubicBezTo>
                  <a:cubicBezTo>
                    <a:pt x="49795" y="1296599"/>
                    <a:pt x="57732" y="1080699"/>
                    <a:pt x="50853" y="893903"/>
                  </a:cubicBezTo>
                  <a:cubicBezTo>
                    <a:pt x="43974" y="707107"/>
                    <a:pt x="1641" y="-40605"/>
                    <a:pt x="53" y="17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 761">
              <a:extLst>
                <a:ext uri="{FF2B5EF4-FFF2-40B4-BE49-F238E27FC236}">
                  <a16:creationId xmlns:a16="http://schemas.microsoft.com/office/drawing/2014/main" id="{6B699641-F655-EA5F-99B5-5A1610836828}"/>
                </a:ext>
              </a:extLst>
            </p:cNvPr>
            <p:cNvSpPr/>
            <p:nvPr/>
          </p:nvSpPr>
          <p:spPr>
            <a:xfrm>
              <a:off x="5813372" y="6484464"/>
              <a:ext cx="53694" cy="1259681"/>
            </a:xfrm>
            <a:custGeom>
              <a:avLst/>
              <a:gdLst>
                <a:gd name="connsiteX0" fmla="*/ 41328 w 53694"/>
                <a:gd name="connsiteY0" fmla="*/ 36986 h 1259681"/>
                <a:gd name="connsiteX1" fmla="*/ 53 w 53694"/>
                <a:gd name="connsiteY1" fmla="*/ 1256186 h 1259681"/>
                <a:gd name="connsiteX2" fmla="*/ 50853 w 53694"/>
                <a:gd name="connsiteY2" fmla="*/ 395761 h 1259681"/>
                <a:gd name="connsiteX3" fmla="*/ 41328 w 53694"/>
                <a:gd name="connsiteY3" fmla="*/ 36986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94" h="1259681">
                  <a:moveTo>
                    <a:pt x="41328" y="36986"/>
                  </a:moveTo>
                  <a:cubicBezTo>
                    <a:pt x="32861" y="180390"/>
                    <a:pt x="-1534" y="1196390"/>
                    <a:pt x="53" y="1256186"/>
                  </a:cubicBezTo>
                  <a:cubicBezTo>
                    <a:pt x="1640" y="1315982"/>
                    <a:pt x="43445" y="591553"/>
                    <a:pt x="50853" y="395761"/>
                  </a:cubicBezTo>
                  <a:cubicBezTo>
                    <a:pt x="58261" y="199969"/>
                    <a:pt x="49795" y="-106418"/>
                    <a:pt x="41328" y="369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 762">
              <a:extLst>
                <a:ext uri="{FF2B5EF4-FFF2-40B4-BE49-F238E27FC236}">
                  <a16:creationId xmlns:a16="http://schemas.microsoft.com/office/drawing/2014/main" id="{E3ACF437-D415-9E7B-ED7A-C9DFC4D22BFC}"/>
                </a:ext>
              </a:extLst>
            </p:cNvPr>
            <p:cNvSpPr/>
            <p:nvPr/>
          </p:nvSpPr>
          <p:spPr>
            <a:xfrm>
              <a:off x="4622095" y="6532757"/>
              <a:ext cx="54685" cy="1601026"/>
            </a:xfrm>
            <a:custGeom>
              <a:avLst/>
              <a:gdLst>
                <a:gd name="connsiteX0" fmla="*/ 54680 w 54685"/>
                <a:gd name="connsiteY0" fmla="*/ 83943 h 1601026"/>
                <a:gd name="connsiteX1" fmla="*/ 13405 w 54685"/>
                <a:gd name="connsiteY1" fmla="*/ 693543 h 1601026"/>
                <a:gd name="connsiteX2" fmla="*/ 13405 w 54685"/>
                <a:gd name="connsiteY2" fmla="*/ 591943 h 1601026"/>
                <a:gd name="connsiteX3" fmla="*/ 7055 w 54685"/>
                <a:gd name="connsiteY3" fmla="*/ 1268218 h 1601026"/>
                <a:gd name="connsiteX4" fmla="*/ 705 w 54685"/>
                <a:gd name="connsiteY4" fmla="*/ 1141218 h 1601026"/>
                <a:gd name="connsiteX5" fmla="*/ 705 w 54685"/>
                <a:gd name="connsiteY5" fmla="*/ 1598418 h 1601026"/>
                <a:gd name="connsiteX6" fmla="*/ 705 w 54685"/>
                <a:gd name="connsiteY6" fmla="*/ 1268218 h 1601026"/>
                <a:gd name="connsiteX7" fmla="*/ 10230 w 54685"/>
                <a:gd name="connsiteY7" fmla="*/ 134743 h 1601026"/>
                <a:gd name="connsiteX8" fmla="*/ 54680 w 54685"/>
                <a:gd name="connsiteY8" fmla="*/ 83943 h 16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5" h="1601026">
                  <a:moveTo>
                    <a:pt x="54680" y="83943"/>
                  </a:moveTo>
                  <a:cubicBezTo>
                    <a:pt x="55209" y="177076"/>
                    <a:pt x="20284" y="608876"/>
                    <a:pt x="13405" y="693543"/>
                  </a:cubicBezTo>
                  <a:cubicBezTo>
                    <a:pt x="6526" y="778210"/>
                    <a:pt x="14463" y="496164"/>
                    <a:pt x="13405" y="591943"/>
                  </a:cubicBezTo>
                  <a:cubicBezTo>
                    <a:pt x="12347" y="687722"/>
                    <a:pt x="9172" y="1176672"/>
                    <a:pt x="7055" y="1268218"/>
                  </a:cubicBezTo>
                  <a:cubicBezTo>
                    <a:pt x="4938" y="1359764"/>
                    <a:pt x="1763" y="1086185"/>
                    <a:pt x="705" y="1141218"/>
                  </a:cubicBezTo>
                  <a:cubicBezTo>
                    <a:pt x="-353" y="1196251"/>
                    <a:pt x="705" y="1598418"/>
                    <a:pt x="705" y="1598418"/>
                  </a:cubicBezTo>
                  <a:cubicBezTo>
                    <a:pt x="705" y="1619585"/>
                    <a:pt x="-882" y="1512164"/>
                    <a:pt x="705" y="1268218"/>
                  </a:cubicBezTo>
                  <a:cubicBezTo>
                    <a:pt x="2292" y="1024272"/>
                    <a:pt x="-353" y="333180"/>
                    <a:pt x="10230" y="134743"/>
                  </a:cubicBezTo>
                  <a:cubicBezTo>
                    <a:pt x="20813" y="-63694"/>
                    <a:pt x="54151" y="-9190"/>
                    <a:pt x="54680" y="839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 763">
              <a:extLst>
                <a:ext uri="{FF2B5EF4-FFF2-40B4-BE49-F238E27FC236}">
                  <a16:creationId xmlns:a16="http://schemas.microsoft.com/office/drawing/2014/main" id="{381DFDB5-B664-2A71-9BDE-E7F050CB56D1}"/>
                </a:ext>
              </a:extLst>
            </p:cNvPr>
            <p:cNvSpPr/>
            <p:nvPr/>
          </p:nvSpPr>
          <p:spPr>
            <a:xfrm>
              <a:off x="4587601" y="6587742"/>
              <a:ext cx="254434" cy="48795"/>
            </a:xfrm>
            <a:custGeom>
              <a:avLst/>
              <a:gdLst>
                <a:gd name="connsiteX0" fmla="*/ 274 w 254434"/>
                <a:gd name="connsiteY0" fmla="*/ 9908 h 48795"/>
                <a:gd name="connsiteX1" fmla="*/ 206649 w 254434"/>
                <a:gd name="connsiteY1" fmla="*/ 22608 h 48795"/>
                <a:gd name="connsiteX2" fmla="*/ 146324 w 254434"/>
                <a:gd name="connsiteY2" fmla="*/ 383 h 48795"/>
                <a:gd name="connsiteX3" fmla="*/ 254274 w 254434"/>
                <a:gd name="connsiteY3" fmla="*/ 44833 h 48795"/>
                <a:gd name="connsiteX4" fmla="*/ 165374 w 254434"/>
                <a:gd name="connsiteY4" fmla="*/ 44833 h 48795"/>
                <a:gd name="connsiteX5" fmla="*/ 274 w 254434"/>
                <a:gd name="connsiteY5" fmla="*/ 9908 h 4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34" h="48795">
                  <a:moveTo>
                    <a:pt x="274" y="9908"/>
                  </a:moveTo>
                  <a:cubicBezTo>
                    <a:pt x="7153" y="6204"/>
                    <a:pt x="182307" y="24196"/>
                    <a:pt x="206649" y="22608"/>
                  </a:cubicBezTo>
                  <a:cubicBezTo>
                    <a:pt x="230991" y="21021"/>
                    <a:pt x="138387" y="-3321"/>
                    <a:pt x="146324" y="383"/>
                  </a:cubicBezTo>
                  <a:cubicBezTo>
                    <a:pt x="154261" y="4087"/>
                    <a:pt x="251099" y="37425"/>
                    <a:pt x="254274" y="44833"/>
                  </a:cubicBezTo>
                  <a:cubicBezTo>
                    <a:pt x="257449" y="52241"/>
                    <a:pt x="212999" y="47479"/>
                    <a:pt x="165374" y="44833"/>
                  </a:cubicBezTo>
                  <a:cubicBezTo>
                    <a:pt x="117749" y="42187"/>
                    <a:pt x="-6605" y="13612"/>
                    <a:pt x="274" y="9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 764">
              <a:extLst>
                <a:ext uri="{FF2B5EF4-FFF2-40B4-BE49-F238E27FC236}">
                  <a16:creationId xmlns:a16="http://schemas.microsoft.com/office/drawing/2014/main" id="{E1113116-3CDB-D8E0-7E8C-CD7814428782}"/>
                </a:ext>
              </a:extLst>
            </p:cNvPr>
            <p:cNvSpPr/>
            <p:nvPr/>
          </p:nvSpPr>
          <p:spPr>
            <a:xfrm>
              <a:off x="4594612" y="7318566"/>
              <a:ext cx="489332" cy="924634"/>
            </a:xfrm>
            <a:custGeom>
              <a:avLst/>
              <a:gdLst>
                <a:gd name="connsiteX0" fmla="*/ 2788 w 489332"/>
                <a:gd name="connsiteY0" fmla="*/ 2984 h 924634"/>
                <a:gd name="connsiteX1" fmla="*/ 352038 w 489332"/>
                <a:gd name="connsiteY1" fmla="*/ 253809 h 924634"/>
                <a:gd name="connsiteX2" fmla="*/ 291713 w 489332"/>
                <a:gd name="connsiteY2" fmla="*/ 228409 h 924634"/>
                <a:gd name="connsiteX3" fmla="*/ 98038 w 489332"/>
                <a:gd name="connsiteY3" fmla="*/ 104584 h 924634"/>
                <a:gd name="connsiteX4" fmla="*/ 301238 w 489332"/>
                <a:gd name="connsiteY4" fmla="*/ 330009 h 924634"/>
                <a:gd name="connsiteX5" fmla="*/ 415538 w 489332"/>
                <a:gd name="connsiteY5" fmla="*/ 431609 h 924634"/>
                <a:gd name="connsiteX6" fmla="*/ 202813 w 489332"/>
                <a:gd name="connsiteY6" fmla="*/ 396684 h 924634"/>
                <a:gd name="connsiteX7" fmla="*/ 371088 w 489332"/>
                <a:gd name="connsiteY7" fmla="*/ 584009 h 924634"/>
                <a:gd name="connsiteX8" fmla="*/ 101213 w 489332"/>
                <a:gd name="connsiteY8" fmla="*/ 434784 h 924634"/>
                <a:gd name="connsiteX9" fmla="*/ 488563 w 489332"/>
                <a:gd name="connsiteY9" fmla="*/ 917384 h 924634"/>
                <a:gd name="connsiteX10" fmla="*/ 199638 w 489332"/>
                <a:gd name="connsiteY10" fmla="*/ 717359 h 924634"/>
                <a:gd name="connsiteX11" fmla="*/ 161538 w 489332"/>
                <a:gd name="connsiteY11" fmla="*/ 609409 h 924634"/>
                <a:gd name="connsiteX12" fmla="*/ 396488 w 489332"/>
                <a:gd name="connsiteY12" fmla="*/ 609409 h 924634"/>
                <a:gd name="connsiteX13" fmla="*/ 196463 w 489332"/>
                <a:gd name="connsiteY13" fmla="*/ 412559 h 924634"/>
                <a:gd name="connsiteX14" fmla="*/ 386963 w 489332"/>
                <a:gd name="connsiteY14" fmla="*/ 412559 h 924634"/>
                <a:gd name="connsiteX15" fmla="*/ 196463 w 489332"/>
                <a:gd name="connsiteY15" fmla="*/ 133159 h 924634"/>
                <a:gd name="connsiteX16" fmla="*/ 2788 w 489332"/>
                <a:gd name="connsiteY16" fmla="*/ 2984 h 9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332" h="924634">
                  <a:moveTo>
                    <a:pt x="2788" y="2984"/>
                  </a:moveTo>
                  <a:cubicBezTo>
                    <a:pt x="28717" y="23092"/>
                    <a:pt x="303884" y="216238"/>
                    <a:pt x="352038" y="253809"/>
                  </a:cubicBezTo>
                  <a:cubicBezTo>
                    <a:pt x="400192" y="291380"/>
                    <a:pt x="334046" y="253280"/>
                    <a:pt x="291713" y="228409"/>
                  </a:cubicBezTo>
                  <a:cubicBezTo>
                    <a:pt x="249380" y="203538"/>
                    <a:pt x="96451" y="87651"/>
                    <a:pt x="98038" y="104584"/>
                  </a:cubicBezTo>
                  <a:cubicBezTo>
                    <a:pt x="99626" y="121517"/>
                    <a:pt x="248321" y="275505"/>
                    <a:pt x="301238" y="330009"/>
                  </a:cubicBezTo>
                  <a:cubicBezTo>
                    <a:pt x="354155" y="384513"/>
                    <a:pt x="431942" y="420497"/>
                    <a:pt x="415538" y="431609"/>
                  </a:cubicBezTo>
                  <a:cubicBezTo>
                    <a:pt x="399134" y="442721"/>
                    <a:pt x="210221" y="371284"/>
                    <a:pt x="202813" y="396684"/>
                  </a:cubicBezTo>
                  <a:cubicBezTo>
                    <a:pt x="195405" y="422084"/>
                    <a:pt x="388021" y="577659"/>
                    <a:pt x="371088" y="584009"/>
                  </a:cubicBezTo>
                  <a:cubicBezTo>
                    <a:pt x="354155" y="590359"/>
                    <a:pt x="81634" y="379222"/>
                    <a:pt x="101213" y="434784"/>
                  </a:cubicBezTo>
                  <a:cubicBezTo>
                    <a:pt x="120792" y="490347"/>
                    <a:pt x="472159" y="870288"/>
                    <a:pt x="488563" y="917384"/>
                  </a:cubicBezTo>
                  <a:cubicBezTo>
                    <a:pt x="504967" y="964480"/>
                    <a:pt x="254142" y="768688"/>
                    <a:pt x="199638" y="717359"/>
                  </a:cubicBezTo>
                  <a:cubicBezTo>
                    <a:pt x="145134" y="666030"/>
                    <a:pt x="128730" y="627401"/>
                    <a:pt x="161538" y="609409"/>
                  </a:cubicBezTo>
                  <a:cubicBezTo>
                    <a:pt x="194346" y="591417"/>
                    <a:pt x="390667" y="642217"/>
                    <a:pt x="396488" y="609409"/>
                  </a:cubicBezTo>
                  <a:cubicBezTo>
                    <a:pt x="402309" y="576601"/>
                    <a:pt x="198051" y="445367"/>
                    <a:pt x="196463" y="412559"/>
                  </a:cubicBezTo>
                  <a:cubicBezTo>
                    <a:pt x="194876" y="379751"/>
                    <a:pt x="386963" y="459126"/>
                    <a:pt x="386963" y="412559"/>
                  </a:cubicBezTo>
                  <a:cubicBezTo>
                    <a:pt x="386963" y="365992"/>
                    <a:pt x="254142" y="197717"/>
                    <a:pt x="196463" y="133159"/>
                  </a:cubicBezTo>
                  <a:cubicBezTo>
                    <a:pt x="138784" y="68601"/>
                    <a:pt x="-23141" y="-17124"/>
                    <a:pt x="2788" y="29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 765">
              <a:extLst>
                <a:ext uri="{FF2B5EF4-FFF2-40B4-BE49-F238E27FC236}">
                  <a16:creationId xmlns:a16="http://schemas.microsoft.com/office/drawing/2014/main" id="{85D3DD26-3BE5-F703-E625-8898778C2CAF}"/>
                </a:ext>
              </a:extLst>
            </p:cNvPr>
            <p:cNvSpPr/>
            <p:nvPr/>
          </p:nvSpPr>
          <p:spPr>
            <a:xfrm>
              <a:off x="5075580" y="6610576"/>
              <a:ext cx="43118" cy="1223581"/>
            </a:xfrm>
            <a:custGeom>
              <a:avLst/>
              <a:gdLst>
                <a:gd name="connsiteX0" fmla="*/ 42520 w 43118"/>
                <a:gd name="connsiteY0" fmla="*/ 25174 h 1223581"/>
                <a:gd name="connsiteX1" fmla="*/ 26645 w 43118"/>
                <a:gd name="connsiteY1" fmla="*/ 1123724 h 1223581"/>
                <a:gd name="connsiteX2" fmla="*/ 39345 w 43118"/>
                <a:gd name="connsiteY2" fmla="*/ 1082449 h 1223581"/>
                <a:gd name="connsiteX3" fmla="*/ 7595 w 43118"/>
                <a:gd name="connsiteY3" fmla="*/ 326799 h 1223581"/>
                <a:gd name="connsiteX4" fmla="*/ 1245 w 43118"/>
                <a:gd name="connsiteY4" fmla="*/ 352199 h 1223581"/>
                <a:gd name="connsiteX5" fmla="*/ 42520 w 43118"/>
                <a:gd name="connsiteY5" fmla="*/ 25174 h 122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8" h="1223581">
                  <a:moveTo>
                    <a:pt x="42520" y="25174"/>
                  </a:moveTo>
                  <a:cubicBezTo>
                    <a:pt x="46753" y="153761"/>
                    <a:pt x="27174" y="947512"/>
                    <a:pt x="26645" y="1123724"/>
                  </a:cubicBezTo>
                  <a:cubicBezTo>
                    <a:pt x="26116" y="1299937"/>
                    <a:pt x="42520" y="1215270"/>
                    <a:pt x="39345" y="1082449"/>
                  </a:cubicBezTo>
                  <a:cubicBezTo>
                    <a:pt x="36170" y="949628"/>
                    <a:pt x="13945" y="448507"/>
                    <a:pt x="7595" y="326799"/>
                  </a:cubicBezTo>
                  <a:cubicBezTo>
                    <a:pt x="1245" y="205091"/>
                    <a:pt x="-1930" y="404586"/>
                    <a:pt x="1245" y="352199"/>
                  </a:cubicBezTo>
                  <a:cubicBezTo>
                    <a:pt x="4420" y="299812"/>
                    <a:pt x="38287" y="-103413"/>
                    <a:pt x="42520" y="25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 766">
              <a:extLst>
                <a:ext uri="{FF2B5EF4-FFF2-40B4-BE49-F238E27FC236}">
                  <a16:creationId xmlns:a16="http://schemas.microsoft.com/office/drawing/2014/main" id="{FEE38FF6-AACE-88BA-CD53-6A195D27F87A}"/>
                </a:ext>
              </a:extLst>
            </p:cNvPr>
            <p:cNvSpPr/>
            <p:nvPr/>
          </p:nvSpPr>
          <p:spPr>
            <a:xfrm>
              <a:off x="4968859" y="6997547"/>
              <a:ext cx="22252" cy="879849"/>
            </a:xfrm>
            <a:custGeom>
              <a:avLst/>
              <a:gdLst>
                <a:gd name="connsiteX0" fmla="*/ 22241 w 22252"/>
                <a:gd name="connsiteY0" fmla="*/ 9678 h 879849"/>
                <a:gd name="connsiteX1" fmla="*/ 3191 w 22252"/>
                <a:gd name="connsiteY1" fmla="*/ 682778 h 879849"/>
                <a:gd name="connsiteX2" fmla="*/ 15891 w 22252"/>
                <a:gd name="connsiteY2" fmla="*/ 879628 h 879849"/>
                <a:gd name="connsiteX3" fmla="*/ 16 w 22252"/>
                <a:gd name="connsiteY3" fmla="*/ 657378 h 879849"/>
                <a:gd name="connsiteX4" fmla="*/ 12716 w 22252"/>
                <a:gd name="connsiteY4" fmla="*/ 82703 h 879849"/>
                <a:gd name="connsiteX5" fmla="*/ 6366 w 22252"/>
                <a:gd name="connsiteY5" fmla="*/ 270028 h 879849"/>
                <a:gd name="connsiteX6" fmla="*/ 22241 w 22252"/>
                <a:gd name="connsiteY6" fmla="*/ 9678 h 87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2" h="879849">
                  <a:moveTo>
                    <a:pt x="22241" y="9678"/>
                  </a:moveTo>
                  <a:cubicBezTo>
                    <a:pt x="21712" y="78470"/>
                    <a:pt x="4249" y="537786"/>
                    <a:pt x="3191" y="682778"/>
                  </a:cubicBezTo>
                  <a:cubicBezTo>
                    <a:pt x="2133" y="827770"/>
                    <a:pt x="16420" y="883861"/>
                    <a:pt x="15891" y="879628"/>
                  </a:cubicBezTo>
                  <a:cubicBezTo>
                    <a:pt x="15362" y="875395"/>
                    <a:pt x="545" y="790199"/>
                    <a:pt x="16" y="657378"/>
                  </a:cubicBezTo>
                  <a:cubicBezTo>
                    <a:pt x="-513" y="524557"/>
                    <a:pt x="11658" y="147261"/>
                    <a:pt x="12716" y="82703"/>
                  </a:cubicBezTo>
                  <a:cubicBezTo>
                    <a:pt x="13774" y="18145"/>
                    <a:pt x="8483" y="279024"/>
                    <a:pt x="6366" y="270028"/>
                  </a:cubicBezTo>
                  <a:cubicBezTo>
                    <a:pt x="4249" y="261032"/>
                    <a:pt x="22770" y="-59114"/>
                    <a:pt x="22241" y="9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 767">
              <a:extLst>
                <a:ext uri="{FF2B5EF4-FFF2-40B4-BE49-F238E27FC236}">
                  <a16:creationId xmlns:a16="http://schemas.microsoft.com/office/drawing/2014/main" id="{3B8A176C-9306-040E-8377-6E78C0E95BDB}"/>
                </a:ext>
              </a:extLst>
            </p:cNvPr>
            <p:cNvSpPr/>
            <p:nvPr/>
          </p:nvSpPr>
          <p:spPr>
            <a:xfrm>
              <a:off x="4922497" y="7768196"/>
              <a:ext cx="101087" cy="1031366"/>
            </a:xfrm>
            <a:custGeom>
              <a:avLst/>
              <a:gdLst>
                <a:gd name="connsiteX0" fmla="*/ 52728 w 101087"/>
                <a:gd name="connsiteY0" fmla="*/ 1029 h 1031366"/>
                <a:gd name="connsiteX1" fmla="*/ 59078 w 101087"/>
                <a:gd name="connsiteY1" fmla="*/ 334404 h 1031366"/>
                <a:gd name="connsiteX2" fmla="*/ 36853 w 101087"/>
                <a:gd name="connsiteY2" fmla="*/ 613804 h 1031366"/>
                <a:gd name="connsiteX3" fmla="*/ 1928 w 101087"/>
                <a:gd name="connsiteY3" fmla="*/ 397904 h 1031366"/>
                <a:gd name="connsiteX4" fmla="*/ 100353 w 101087"/>
                <a:gd name="connsiteY4" fmla="*/ 823354 h 1031366"/>
                <a:gd name="connsiteX5" fmla="*/ 46378 w 101087"/>
                <a:gd name="connsiteY5" fmla="*/ 496329 h 1031366"/>
                <a:gd name="connsiteX6" fmla="*/ 36853 w 101087"/>
                <a:gd name="connsiteY6" fmla="*/ 1007504 h 1031366"/>
                <a:gd name="connsiteX7" fmla="*/ 43203 w 101087"/>
                <a:gd name="connsiteY7" fmla="*/ 896379 h 1031366"/>
                <a:gd name="connsiteX8" fmla="*/ 71778 w 101087"/>
                <a:gd name="connsiteY8" fmla="*/ 448704 h 1031366"/>
                <a:gd name="connsiteX9" fmla="*/ 52728 w 101087"/>
                <a:gd name="connsiteY9" fmla="*/ 1029 h 10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087" h="1031366">
                  <a:moveTo>
                    <a:pt x="52728" y="1029"/>
                  </a:moveTo>
                  <a:cubicBezTo>
                    <a:pt x="50611" y="-18021"/>
                    <a:pt x="61724" y="232275"/>
                    <a:pt x="59078" y="334404"/>
                  </a:cubicBezTo>
                  <a:cubicBezTo>
                    <a:pt x="56432" y="436533"/>
                    <a:pt x="46378" y="603221"/>
                    <a:pt x="36853" y="613804"/>
                  </a:cubicBezTo>
                  <a:cubicBezTo>
                    <a:pt x="27328" y="624387"/>
                    <a:pt x="-8655" y="362979"/>
                    <a:pt x="1928" y="397904"/>
                  </a:cubicBezTo>
                  <a:cubicBezTo>
                    <a:pt x="12511" y="432829"/>
                    <a:pt x="92945" y="806950"/>
                    <a:pt x="100353" y="823354"/>
                  </a:cubicBezTo>
                  <a:cubicBezTo>
                    <a:pt x="107761" y="839758"/>
                    <a:pt x="56961" y="465637"/>
                    <a:pt x="46378" y="496329"/>
                  </a:cubicBezTo>
                  <a:cubicBezTo>
                    <a:pt x="35795" y="527021"/>
                    <a:pt x="37382" y="940829"/>
                    <a:pt x="36853" y="1007504"/>
                  </a:cubicBezTo>
                  <a:cubicBezTo>
                    <a:pt x="36324" y="1074179"/>
                    <a:pt x="37382" y="989512"/>
                    <a:pt x="43203" y="896379"/>
                  </a:cubicBezTo>
                  <a:cubicBezTo>
                    <a:pt x="49024" y="803246"/>
                    <a:pt x="71778" y="602691"/>
                    <a:pt x="71778" y="448704"/>
                  </a:cubicBezTo>
                  <a:cubicBezTo>
                    <a:pt x="71778" y="294717"/>
                    <a:pt x="54845" y="20079"/>
                    <a:pt x="52728" y="1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 768">
              <a:extLst>
                <a:ext uri="{FF2B5EF4-FFF2-40B4-BE49-F238E27FC236}">
                  <a16:creationId xmlns:a16="http://schemas.microsoft.com/office/drawing/2014/main" id="{210CB7A6-1240-7471-5DE0-CF45EDA03E3E}"/>
                </a:ext>
              </a:extLst>
            </p:cNvPr>
            <p:cNvSpPr/>
            <p:nvPr/>
          </p:nvSpPr>
          <p:spPr>
            <a:xfrm>
              <a:off x="5035062" y="6797818"/>
              <a:ext cx="43062" cy="1661299"/>
            </a:xfrm>
            <a:custGeom>
              <a:avLst/>
              <a:gdLst>
                <a:gd name="connsiteX0" fmla="*/ 41763 w 43062"/>
                <a:gd name="connsiteY0" fmla="*/ 3032 h 1661299"/>
                <a:gd name="connsiteX1" fmla="*/ 32238 w 43062"/>
                <a:gd name="connsiteY1" fmla="*/ 425307 h 1661299"/>
                <a:gd name="connsiteX2" fmla="*/ 488 w 43062"/>
                <a:gd name="connsiteY2" fmla="*/ 298307 h 1661299"/>
                <a:gd name="connsiteX3" fmla="*/ 13188 w 43062"/>
                <a:gd name="connsiteY3" fmla="*/ 1447657 h 1661299"/>
                <a:gd name="connsiteX4" fmla="*/ 16363 w 43062"/>
                <a:gd name="connsiteY4" fmla="*/ 1390507 h 1661299"/>
                <a:gd name="connsiteX5" fmla="*/ 488 w 43062"/>
                <a:gd name="connsiteY5" fmla="*/ 1657207 h 1661299"/>
                <a:gd name="connsiteX6" fmla="*/ 19538 w 43062"/>
                <a:gd name="connsiteY6" fmla="*/ 1450832 h 1661299"/>
                <a:gd name="connsiteX7" fmla="*/ 6838 w 43062"/>
                <a:gd name="connsiteY7" fmla="*/ 301482 h 1661299"/>
                <a:gd name="connsiteX8" fmla="*/ 41763 w 43062"/>
                <a:gd name="connsiteY8" fmla="*/ 3032 h 16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62" h="1661299">
                  <a:moveTo>
                    <a:pt x="41763" y="3032"/>
                  </a:moveTo>
                  <a:cubicBezTo>
                    <a:pt x="45996" y="23669"/>
                    <a:pt x="39117" y="376095"/>
                    <a:pt x="32238" y="425307"/>
                  </a:cubicBezTo>
                  <a:cubicBezTo>
                    <a:pt x="25359" y="474519"/>
                    <a:pt x="3663" y="127915"/>
                    <a:pt x="488" y="298307"/>
                  </a:cubicBezTo>
                  <a:cubicBezTo>
                    <a:pt x="-2687" y="468699"/>
                    <a:pt x="10542" y="1265624"/>
                    <a:pt x="13188" y="1447657"/>
                  </a:cubicBezTo>
                  <a:cubicBezTo>
                    <a:pt x="15834" y="1629690"/>
                    <a:pt x="18480" y="1355582"/>
                    <a:pt x="16363" y="1390507"/>
                  </a:cubicBezTo>
                  <a:cubicBezTo>
                    <a:pt x="14246" y="1425432"/>
                    <a:pt x="-41" y="1647153"/>
                    <a:pt x="488" y="1657207"/>
                  </a:cubicBezTo>
                  <a:cubicBezTo>
                    <a:pt x="1017" y="1667261"/>
                    <a:pt x="18480" y="1676786"/>
                    <a:pt x="19538" y="1450832"/>
                  </a:cubicBezTo>
                  <a:cubicBezTo>
                    <a:pt x="20596" y="1224878"/>
                    <a:pt x="2075" y="537490"/>
                    <a:pt x="6838" y="301482"/>
                  </a:cubicBezTo>
                  <a:cubicBezTo>
                    <a:pt x="11600" y="65474"/>
                    <a:pt x="37530" y="-17605"/>
                    <a:pt x="41763" y="3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 769">
              <a:extLst>
                <a:ext uri="{FF2B5EF4-FFF2-40B4-BE49-F238E27FC236}">
                  <a16:creationId xmlns:a16="http://schemas.microsoft.com/office/drawing/2014/main" id="{166793A7-3379-AAAC-BBDC-760CDE4B2038}"/>
                </a:ext>
              </a:extLst>
            </p:cNvPr>
            <p:cNvSpPr/>
            <p:nvPr/>
          </p:nvSpPr>
          <p:spPr>
            <a:xfrm>
              <a:off x="4936652" y="7829695"/>
              <a:ext cx="207180" cy="857615"/>
            </a:xfrm>
            <a:custGeom>
              <a:avLst/>
              <a:gdLst>
                <a:gd name="connsiteX0" fmla="*/ 473 w 207180"/>
                <a:gd name="connsiteY0" fmla="*/ 857105 h 857615"/>
                <a:gd name="connsiteX1" fmla="*/ 206848 w 207180"/>
                <a:gd name="connsiteY1" fmla="*/ 742805 h 857615"/>
                <a:gd name="connsiteX2" fmla="*/ 51273 w 207180"/>
                <a:gd name="connsiteY2" fmla="*/ 793605 h 857615"/>
                <a:gd name="connsiteX3" fmla="*/ 159223 w 207180"/>
                <a:gd name="connsiteY3" fmla="*/ 761855 h 857615"/>
                <a:gd name="connsiteX4" fmla="*/ 178273 w 207180"/>
                <a:gd name="connsiteY4" fmla="*/ 12555 h 857615"/>
                <a:gd name="connsiteX5" fmla="*/ 156048 w 207180"/>
                <a:gd name="connsiteY5" fmla="*/ 320530 h 857615"/>
                <a:gd name="connsiteX6" fmla="*/ 149698 w 207180"/>
                <a:gd name="connsiteY6" fmla="*/ 688830 h 857615"/>
                <a:gd name="connsiteX7" fmla="*/ 473 w 207180"/>
                <a:gd name="connsiteY7" fmla="*/ 857105 h 85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180" h="857615">
                  <a:moveTo>
                    <a:pt x="473" y="857105"/>
                  </a:moveTo>
                  <a:cubicBezTo>
                    <a:pt x="9998" y="866101"/>
                    <a:pt x="198381" y="753388"/>
                    <a:pt x="206848" y="742805"/>
                  </a:cubicBezTo>
                  <a:cubicBezTo>
                    <a:pt x="215315" y="732222"/>
                    <a:pt x="59211" y="790430"/>
                    <a:pt x="51273" y="793605"/>
                  </a:cubicBezTo>
                  <a:cubicBezTo>
                    <a:pt x="43335" y="796780"/>
                    <a:pt x="138056" y="892030"/>
                    <a:pt x="159223" y="761855"/>
                  </a:cubicBezTo>
                  <a:cubicBezTo>
                    <a:pt x="180390" y="631680"/>
                    <a:pt x="178802" y="86109"/>
                    <a:pt x="178273" y="12555"/>
                  </a:cubicBezTo>
                  <a:cubicBezTo>
                    <a:pt x="177744" y="-60999"/>
                    <a:pt x="160811" y="207817"/>
                    <a:pt x="156048" y="320530"/>
                  </a:cubicBezTo>
                  <a:cubicBezTo>
                    <a:pt x="151286" y="433242"/>
                    <a:pt x="171394" y="603105"/>
                    <a:pt x="149698" y="688830"/>
                  </a:cubicBezTo>
                  <a:cubicBezTo>
                    <a:pt x="128002" y="774555"/>
                    <a:pt x="-9052" y="848109"/>
                    <a:pt x="473" y="857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 770">
              <a:extLst>
                <a:ext uri="{FF2B5EF4-FFF2-40B4-BE49-F238E27FC236}">
                  <a16:creationId xmlns:a16="http://schemas.microsoft.com/office/drawing/2014/main" id="{5A192BAC-B1A7-D0E9-A56B-F74DA5DEB6DD}"/>
                </a:ext>
              </a:extLst>
            </p:cNvPr>
            <p:cNvSpPr/>
            <p:nvPr/>
          </p:nvSpPr>
          <p:spPr>
            <a:xfrm>
              <a:off x="4997361" y="8534114"/>
              <a:ext cx="962164" cy="45098"/>
            </a:xfrm>
            <a:custGeom>
              <a:avLst/>
              <a:gdLst>
                <a:gd name="connsiteX0" fmla="*/ 89 w 962164"/>
                <a:gd name="connsiteY0" fmla="*/ 35211 h 45098"/>
                <a:gd name="connsiteX1" fmla="*/ 543014 w 962164"/>
                <a:gd name="connsiteY1" fmla="*/ 44736 h 45098"/>
                <a:gd name="connsiteX2" fmla="*/ 435064 w 962164"/>
                <a:gd name="connsiteY2" fmla="*/ 25686 h 45098"/>
                <a:gd name="connsiteX3" fmla="*/ 955764 w 962164"/>
                <a:gd name="connsiteY3" fmla="*/ 32036 h 45098"/>
                <a:gd name="connsiteX4" fmla="*/ 711289 w 962164"/>
                <a:gd name="connsiteY4" fmla="*/ 19336 h 45098"/>
                <a:gd name="connsiteX5" fmla="*/ 501739 w 962164"/>
                <a:gd name="connsiteY5" fmla="*/ 286 h 45098"/>
                <a:gd name="connsiteX6" fmla="*/ 89 w 962164"/>
                <a:gd name="connsiteY6" fmla="*/ 35211 h 4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64" h="45098">
                  <a:moveTo>
                    <a:pt x="89" y="35211"/>
                  </a:moveTo>
                  <a:cubicBezTo>
                    <a:pt x="6968" y="42619"/>
                    <a:pt x="470518" y="46323"/>
                    <a:pt x="543014" y="44736"/>
                  </a:cubicBezTo>
                  <a:cubicBezTo>
                    <a:pt x="615510" y="43149"/>
                    <a:pt x="366272" y="27803"/>
                    <a:pt x="435064" y="25686"/>
                  </a:cubicBezTo>
                  <a:cubicBezTo>
                    <a:pt x="503856" y="23569"/>
                    <a:pt x="909727" y="33094"/>
                    <a:pt x="955764" y="32036"/>
                  </a:cubicBezTo>
                  <a:cubicBezTo>
                    <a:pt x="1001801" y="30978"/>
                    <a:pt x="786960" y="24628"/>
                    <a:pt x="711289" y="19336"/>
                  </a:cubicBezTo>
                  <a:cubicBezTo>
                    <a:pt x="635618" y="14044"/>
                    <a:pt x="618156" y="-2360"/>
                    <a:pt x="501739" y="286"/>
                  </a:cubicBezTo>
                  <a:cubicBezTo>
                    <a:pt x="385322" y="2932"/>
                    <a:pt x="-6790" y="27803"/>
                    <a:pt x="89" y="352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 771">
              <a:extLst>
                <a:ext uri="{FF2B5EF4-FFF2-40B4-BE49-F238E27FC236}">
                  <a16:creationId xmlns:a16="http://schemas.microsoft.com/office/drawing/2014/main" id="{9906EF1B-A688-CA4F-4A2F-70B8237A8913}"/>
                </a:ext>
              </a:extLst>
            </p:cNvPr>
            <p:cNvSpPr/>
            <p:nvPr/>
          </p:nvSpPr>
          <p:spPr>
            <a:xfrm>
              <a:off x="4781294" y="8646937"/>
              <a:ext cx="1178644" cy="30925"/>
            </a:xfrm>
            <a:custGeom>
              <a:avLst/>
              <a:gdLst>
                <a:gd name="connsiteX0" fmla="*/ 105031 w 1178644"/>
                <a:gd name="connsiteY0" fmla="*/ 23988 h 30925"/>
                <a:gd name="connsiteX1" fmla="*/ 1108331 w 1178644"/>
                <a:gd name="connsiteY1" fmla="*/ 20813 h 30925"/>
                <a:gd name="connsiteX2" fmla="*/ 943231 w 1178644"/>
                <a:gd name="connsiteY2" fmla="*/ 30338 h 30925"/>
                <a:gd name="connsiteX3" fmla="*/ 1175006 w 1178644"/>
                <a:gd name="connsiteY3" fmla="*/ 27163 h 30925"/>
                <a:gd name="connsiteX4" fmla="*/ 720981 w 1178644"/>
                <a:gd name="connsiteY4" fmla="*/ 4938 h 30925"/>
                <a:gd name="connsiteX5" fmla="*/ 349506 w 1178644"/>
                <a:gd name="connsiteY5" fmla="*/ 1763 h 30925"/>
                <a:gd name="connsiteX6" fmla="*/ 54231 w 1178644"/>
                <a:gd name="connsiteY6" fmla="*/ 27163 h 30925"/>
                <a:gd name="connsiteX7" fmla="*/ 105031 w 1178644"/>
                <a:gd name="connsiteY7" fmla="*/ 23988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644" h="30925">
                  <a:moveTo>
                    <a:pt x="105031" y="23988"/>
                  </a:moveTo>
                  <a:lnTo>
                    <a:pt x="1108331" y="20813"/>
                  </a:lnTo>
                  <a:cubicBezTo>
                    <a:pt x="1248031" y="21871"/>
                    <a:pt x="932119" y="29280"/>
                    <a:pt x="943231" y="30338"/>
                  </a:cubicBezTo>
                  <a:cubicBezTo>
                    <a:pt x="954343" y="31396"/>
                    <a:pt x="1212048" y="31396"/>
                    <a:pt x="1175006" y="27163"/>
                  </a:cubicBezTo>
                  <a:cubicBezTo>
                    <a:pt x="1137964" y="22930"/>
                    <a:pt x="858564" y="9171"/>
                    <a:pt x="720981" y="4938"/>
                  </a:cubicBezTo>
                  <a:cubicBezTo>
                    <a:pt x="583398" y="705"/>
                    <a:pt x="460631" y="-1941"/>
                    <a:pt x="349506" y="1763"/>
                  </a:cubicBezTo>
                  <a:cubicBezTo>
                    <a:pt x="238381" y="5467"/>
                    <a:pt x="89156" y="21871"/>
                    <a:pt x="54231" y="27163"/>
                  </a:cubicBezTo>
                  <a:cubicBezTo>
                    <a:pt x="19306" y="32455"/>
                    <a:pt x="-70652" y="25046"/>
                    <a:pt x="105031" y="23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 772">
              <a:extLst>
                <a:ext uri="{FF2B5EF4-FFF2-40B4-BE49-F238E27FC236}">
                  <a16:creationId xmlns:a16="http://schemas.microsoft.com/office/drawing/2014/main" id="{60575784-AF1C-B81D-D8B7-EC71E1243253}"/>
                </a:ext>
              </a:extLst>
            </p:cNvPr>
            <p:cNvSpPr/>
            <p:nvPr/>
          </p:nvSpPr>
          <p:spPr>
            <a:xfrm>
              <a:off x="5049612" y="8601031"/>
              <a:ext cx="776513" cy="55120"/>
            </a:xfrm>
            <a:custGeom>
              <a:avLst/>
              <a:gdLst>
                <a:gd name="connsiteX0" fmla="*/ 20863 w 776513"/>
                <a:gd name="connsiteY0" fmla="*/ 38144 h 55120"/>
                <a:gd name="connsiteX1" fmla="*/ 84363 w 776513"/>
                <a:gd name="connsiteY1" fmla="*/ 41319 h 55120"/>
                <a:gd name="connsiteX2" fmla="*/ 678088 w 776513"/>
                <a:gd name="connsiteY2" fmla="*/ 54019 h 55120"/>
                <a:gd name="connsiteX3" fmla="*/ 598713 w 776513"/>
                <a:gd name="connsiteY3" fmla="*/ 9569 h 55120"/>
                <a:gd name="connsiteX4" fmla="*/ 776513 w 776513"/>
                <a:gd name="connsiteY4" fmla="*/ 12744 h 55120"/>
                <a:gd name="connsiteX5" fmla="*/ 65313 w 776513"/>
                <a:gd name="connsiteY5" fmla="*/ 44 h 55120"/>
                <a:gd name="connsiteX6" fmla="*/ 512988 w 776513"/>
                <a:gd name="connsiteY6" fmla="*/ 9569 h 55120"/>
                <a:gd name="connsiteX7" fmla="*/ 20863 w 776513"/>
                <a:gd name="connsiteY7" fmla="*/ 38144 h 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513" h="55120">
                  <a:moveTo>
                    <a:pt x="20863" y="38144"/>
                  </a:moveTo>
                  <a:cubicBezTo>
                    <a:pt x="-50574" y="43436"/>
                    <a:pt x="84363" y="41319"/>
                    <a:pt x="84363" y="41319"/>
                  </a:cubicBezTo>
                  <a:cubicBezTo>
                    <a:pt x="193900" y="43965"/>
                    <a:pt x="592363" y="59311"/>
                    <a:pt x="678088" y="54019"/>
                  </a:cubicBezTo>
                  <a:cubicBezTo>
                    <a:pt x="763813" y="48727"/>
                    <a:pt x="582309" y="16448"/>
                    <a:pt x="598713" y="9569"/>
                  </a:cubicBezTo>
                  <a:cubicBezTo>
                    <a:pt x="615117" y="2690"/>
                    <a:pt x="776513" y="12744"/>
                    <a:pt x="776513" y="12744"/>
                  </a:cubicBezTo>
                  <a:lnTo>
                    <a:pt x="65313" y="44"/>
                  </a:lnTo>
                  <a:cubicBezTo>
                    <a:pt x="21392" y="-485"/>
                    <a:pt x="524100" y="3748"/>
                    <a:pt x="512988" y="9569"/>
                  </a:cubicBezTo>
                  <a:cubicBezTo>
                    <a:pt x="501876" y="15390"/>
                    <a:pt x="92300" y="32852"/>
                    <a:pt x="20863" y="381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 773">
              <a:extLst>
                <a:ext uri="{FF2B5EF4-FFF2-40B4-BE49-F238E27FC236}">
                  <a16:creationId xmlns:a16="http://schemas.microsoft.com/office/drawing/2014/main" id="{2853C41A-B18C-8906-D303-76CAB1BDDF4C}"/>
                </a:ext>
              </a:extLst>
            </p:cNvPr>
            <p:cNvSpPr/>
            <p:nvPr/>
          </p:nvSpPr>
          <p:spPr>
            <a:xfrm>
              <a:off x="4994204" y="1475776"/>
              <a:ext cx="295600" cy="191123"/>
            </a:xfrm>
            <a:custGeom>
              <a:avLst/>
              <a:gdLst>
                <a:gd name="connsiteX0" fmla="*/ 71 w 295600"/>
                <a:gd name="connsiteY0" fmla="*/ 599 h 191123"/>
                <a:gd name="connsiteX1" fmla="*/ 250896 w 295600"/>
                <a:gd name="connsiteY1" fmla="*/ 48224 h 191123"/>
                <a:gd name="connsiteX2" fmla="*/ 133421 w 295600"/>
                <a:gd name="connsiteY2" fmla="*/ 92674 h 191123"/>
                <a:gd name="connsiteX3" fmla="*/ 292171 w 295600"/>
                <a:gd name="connsiteY3" fmla="*/ 191099 h 191123"/>
                <a:gd name="connsiteX4" fmla="*/ 225496 w 295600"/>
                <a:gd name="connsiteY4" fmla="*/ 83149 h 191123"/>
                <a:gd name="connsiteX5" fmla="*/ 71 w 295600"/>
                <a:gd name="connsiteY5" fmla="*/ 599 h 19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00" h="191123">
                  <a:moveTo>
                    <a:pt x="71" y="599"/>
                  </a:moveTo>
                  <a:cubicBezTo>
                    <a:pt x="4304" y="-5222"/>
                    <a:pt x="228671" y="32878"/>
                    <a:pt x="250896" y="48224"/>
                  </a:cubicBezTo>
                  <a:cubicBezTo>
                    <a:pt x="273121" y="63570"/>
                    <a:pt x="126542" y="68862"/>
                    <a:pt x="133421" y="92674"/>
                  </a:cubicBezTo>
                  <a:cubicBezTo>
                    <a:pt x="140300" y="116486"/>
                    <a:pt x="276825" y="192687"/>
                    <a:pt x="292171" y="191099"/>
                  </a:cubicBezTo>
                  <a:cubicBezTo>
                    <a:pt x="307517" y="189512"/>
                    <a:pt x="268888" y="114899"/>
                    <a:pt x="225496" y="83149"/>
                  </a:cubicBezTo>
                  <a:cubicBezTo>
                    <a:pt x="182104" y="51399"/>
                    <a:pt x="-4162" y="6420"/>
                    <a:pt x="71" y="5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 774">
              <a:extLst>
                <a:ext uri="{FF2B5EF4-FFF2-40B4-BE49-F238E27FC236}">
                  <a16:creationId xmlns:a16="http://schemas.microsoft.com/office/drawing/2014/main" id="{536DB723-E97C-31CA-090B-978990587984}"/>
                </a:ext>
              </a:extLst>
            </p:cNvPr>
            <p:cNvSpPr/>
            <p:nvPr/>
          </p:nvSpPr>
          <p:spPr>
            <a:xfrm>
              <a:off x="5022559" y="1533525"/>
              <a:ext cx="60616" cy="292100"/>
            </a:xfrm>
            <a:custGeom>
              <a:avLst/>
              <a:gdLst>
                <a:gd name="connsiteX0" fmla="*/ 60616 w 60616"/>
                <a:gd name="connsiteY0" fmla="*/ 0 h 292100"/>
                <a:gd name="connsiteX1" fmla="*/ 25691 w 60616"/>
                <a:gd name="connsiteY1" fmla="*/ 73025 h 292100"/>
                <a:gd name="connsiteX2" fmla="*/ 22516 w 60616"/>
                <a:gd name="connsiteY2" fmla="*/ 41275 h 292100"/>
                <a:gd name="connsiteX3" fmla="*/ 9816 w 60616"/>
                <a:gd name="connsiteY3" fmla="*/ 206375 h 292100"/>
                <a:gd name="connsiteX4" fmla="*/ 9816 w 60616"/>
                <a:gd name="connsiteY4" fmla="*/ 158750 h 292100"/>
                <a:gd name="connsiteX5" fmla="*/ 291 w 60616"/>
                <a:gd name="connsiteY5" fmla="*/ 260350 h 292100"/>
                <a:gd name="connsiteX6" fmla="*/ 22516 w 60616"/>
                <a:gd name="connsiteY6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16" h="292100">
                  <a:moveTo>
                    <a:pt x="60616" y="0"/>
                  </a:moveTo>
                  <a:cubicBezTo>
                    <a:pt x="46328" y="33073"/>
                    <a:pt x="32041" y="66146"/>
                    <a:pt x="25691" y="73025"/>
                  </a:cubicBezTo>
                  <a:cubicBezTo>
                    <a:pt x="19341" y="79904"/>
                    <a:pt x="25162" y="19050"/>
                    <a:pt x="22516" y="41275"/>
                  </a:cubicBezTo>
                  <a:cubicBezTo>
                    <a:pt x="19870" y="63500"/>
                    <a:pt x="11933" y="186796"/>
                    <a:pt x="9816" y="206375"/>
                  </a:cubicBezTo>
                  <a:cubicBezTo>
                    <a:pt x="7699" y="225954"/>
                    <a:pt x="11403" y="149754"/>
                    <a:pt x="9816" y="158750"/>
                  </a:cubicBezTo>
                  <a:cubicBezTo>
                    <a:pt x="8229" y="167746"/>
                    <a:pt x="-1826" y="238125"/>
                    <a:pt x="291" y="260350"/>
                  </a:cubicBezTo>
                  <a:cubicBezTo>
                    <a:pt x="2408" y="282575"/>
                    <a:pt x="12462" y="287337"/>
                    <a:pt x="22516" y="29210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 775">
              <a:extLst>
                <a:ext uri="{FF2B5EF4-FFF2-40B4-BE49-F238E27FC236}">
                  <a16:creationId xmlns:a16="http://schemas.microsoft.com/office/drawing/2014/main" id="{FEFFA116-A447-79F1-C897-5117D2113B22}"/>
                </a:ext>
              </a:extLst>
            </p:cNvPr>
            <p:cNvSpPr/>
            <p:nvPr/>
          </p:nvSpPr>
          <p:spPr>
            <a:xfrm>
              <a:off x="4987849" y="1488898"/>
              <a:ext cx="571576" cy="454613"/>
            </a:xfrm>
            <a:custGeom>
              <a:avLst/>
              <a:gdLst>
                <a:gd name="connsiteX0" fmla="*/ 63576 w 571576"/>
                <a:gd name="connsiteY0" fmla="*/ 177 h 454613"/>
                <a:gd name="connsiteX1" fmla="*/ 19126 w 571576"/>
                <a:gd name="connsiteY1" fmla="*/ 124002 h 454613"/>
                <a:gd name="connsiteX2" fmla="*/ 44526 w 571576"/>
                <a:gd name="connsiteY2" fmla="*/ 225602 h 454613"/>
                <a:gd name="connsiteX3" fmla="*/ 54051 w 571576"/>
                <a:gd name="connsiteY3" fmla="*/ 139877 h 454613"/>
                <a:gd name="connsiteX4" fmla="*/ 22301 w 571576"/>
                <a:gd name="connsiteY4" fmla="*/ 314502 h 454613"/>
                <a:gd name="connsiteX5" fmla="*/ 66751 w 571576"/>
                <a:gd name="connsiteY5" fmla="*/ 333552 h 454613"/>
                <a:gd name="connsiteX6" fmla="*/ 57226 w 571576"/>
                <a:gd name="connsiteY6" fmla="*/ 368477 h 454613"/>
                <a:gd name="connsiteX7" fmla="*/ 235026 w 571576"/>
                <a:gd name="connsiteY7" fmla="*/ 381177 h 454613"/>
                <a:gd name="connsiteX8" fmla="*/ 101676 w 571576"/>
                <a:gd name="connsiteY8" fmla="*/ 381177 h 454613"/>
                <a:gd name="connsiteX9" fmla="*/ 571576 w 571576"/>
                <a:gd name="connsiteY9" fmla="*/ 384352 h 454613"/>
                <a:gd name="connsiteX10" fmla="*/ 146126 w 571576"/>
                <a:gd name="connsiteY10" fmla="*/ 381177 h 454613"/>
                <a:gd name="connsiteX11" fmla="*/ 127076 w 571576"/>
                <a:gd name="connsiteY11" fmla="*/ 387527 h 454613"/>
                <a:gd name="connsiteX12" fmla="*/ 127076 w 571576"/>
                <a:gd name="connsiteY12" fmla="*/ 406577 h 454613"/>
                <a:gd name="connsiteX13" fmla="*/ 117551 w 571576"/>
                <a:gd name="connsiteY13" fmla="*/ 416102 h 454613"/>
                <a:gd name="connsiteX14" fmla="*/ 187401 w 571576"/>
                <a:gd name="connsiteY14" fmla="*/ 435152 h 454613"/>
                <a:gd name="connsiteX15" fmla="*/ 171526 w 571576"/>
                <a:gd name="connsiteY15" fmla="*/ 428802 h 454613"/>
                <a:gd name="connsiteX16" fmla="*/ 76276 w 571576"/>
                <a:gd name="connsiteY16" fmla="*/ 438327 h 454613"/>
                <a:gd name="connsiteX17" fmla="*/ 35001 w 571576"/>
                <a:gd name="connsiteY17" fmla="*/ 435152 h 454613"/>
                <a:gd name="connsiteX18" fmla="*/ 25476 w 571576"/>
                <a:gd name="connsiteY18" fmla="*/ 190677 h 454613"/>
                <a:gd name="connsiteX19" fmla="*/ 76 w 571576"/>
                <a:gd name="connsiteY19" fmla="*/ 324027 h 454613"/>
                <a:gd name="connsiteX20" fmla="*/ 19126 w 571576"/>
                <a:gd name="connsiteY20" fmla="*/ 101777 h 454613"/>
                <a:gd name="connsiteX21" fmla="*/ 63576 w 571576"/>
                <a:gd name="connsiteY21" fmla="*/ 177 h 45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76" h="454613">
                  <a:moveTo>
                    <a:pt x="63576" y="177"/>
                  </a:moveTo>
                  <a:cubicBezTo>
                    <a:pt x="63576" y="3881"/>
                    <a:pt x="22301" y="86431"/>
                    <a:pt x="19126" y="124002"/>
                  </a:cubicBezTo>
                  <a:cubicBezTo>
                    <a:pt x="15951" y="161573"/>
                    <a:pt x="38705" y="222956"/>
                    <a:pt x="44526" y="225602"/>
                  </a:cubicBezTo>
                  <a:cubicBezTo>
                    <a:pt x="50347" y="228248"/>
                    <a:pt x="57755" y="125060"/>
                    <a:pt x="54051" y="139877"/>
                  </a:cubicBezTo>
                  <a:cubicBezTo>
                    <a:pt x="50347" y="154694"/>
                    <a:pt x="20184" y="282223"/>
                    <a:pt x="22301" y="314502"/>
                  </a:cubicBezTo>
                  <a:cubicBezTo>
                    <a:pt x="24418" y="346781"/>
                    <a:pt x="60930" y="324556"/>
                    <a:pt x="66751" y="333552"/>
                  </a:cubicBezTo>
                  <a:cubicBezTo>
                    <a:pt x="72572" y="342548"/>
                    <a:pt x="29180" y="360540"/>
                    <a:pt x="57226" y="368477"/>
                  </a:cubicBezTo>
                  <a:cubicBezTo>
                    <a:pt x="85272" y="376415"/>
                    <a:pt x="227618" y="379060"/>
                    <a:pt x="235026" y="381177"/>
                  </a:cubicBezTo>
                  <a:cubicBezTo>
                    <a:pt x="242434" y="383294"/>
                    <a:pt x="101676" y="381177"/>
                    <a:pt x="101676" y="381177"/>
                  </a:cubicBezTo>
                  <a:lnTo>
                    <a:pt x="571576" y="384352"/>
                  </a:lnTo>
                  <a:lnTo>
                    <a:pt x="146126" y="381177"/>
                  </a:lnTo>
                  <a:cubicBezTo>
                    <a:pt x="72043" y="381706"/>
                    <a:pt x="130251" y="383294"/>
                    <a:pt x="127076" y="387527"/>
                  </a:cubicBezTo>
                  <a:cubicBezTo>
                    <a:pt x="123901" y="391760"/>
                    <a:pt x="128663" y="401815"/>
                    <a:pt x="127076" y="406577"/>
                  </a:cubicBezTo>
                  <a:cubicBezTo>
                    <a:pt x="125489" y="411339"/>
                    <a:pt x="107497" y="411340"/>
                    <a:pt x="117551" y="416102"/>
                  </a:cubicBezTo>
                  <a:cubicBezTo>
                    <a:pt x="127605" y="420865"/>
                    <a:pt x="178405" y="433035"/>
                    <a:pt x="187401" y="435152"/>
                  </a:cubicBezTo>
                  <a:cubicBezTo>
                    <a:pt x="196397" y="437269"/>
                    <a:pt x="190047" y="428273"/>
                    <a:pt x="171526" y="428802"/>
                  </a:cubicBezTo>
                  <a:cubicBezTo>
                    <a:pt x="153005" y="429331"/>
                    <a:pt x="99030" y="437269"/>
                    <a:pt x="76276" y="438327"/>
                  </a:cubicBezTo>
                  <a:cubicBezTo>
                    <a:pt x="53522" y="439385"/>
                    <a:pt x="43468" y="476427"/>
                    <a:pt x="35001" y="435152"/>
                  </a:cubicBezTo>
                  <a:cubicBezTo>
                    <a:pt x="26534" y="393877"/>
                    <a:pt x="31297" y="209198"/>
                    <a:pt x="25476" y="190677"/>
                  </a:cubicBezTo>
                  <a:cubicBezTo>
                    <a:pt x="19655" y="172156"/>
                    <a:pt x="1134" y="338844"/>
                    <a:pt x="76" y="324027"/>
                  </a:cubicBezTo>
                  <a:cubicBezTo>
                    <a:pt x="-982" y="309210"/>
                    <a:pt x="9072" y="152048"/>
                    <a:pt x="19126" y="101777"/>
                  </a:cubicBezTo>
                  <a:cubicBezTo>
                    <a:pt x="29180" y="51506"/>
                    <a:pt x="63576" y="-3527"/>
                    <a:pt x="63576" y="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 776">
              <a:extLst>
                <a:ext uri="{FF2B5EF4-FFF2-40B4-BE49-F238E27FC236}">
                  <a16:creationId xmlns:a16="http://schemas.microsoft.com/office/drawing/2014/main" id="{A06E8C81-06E1-1803-B49E-F69675284595}"/>
                </a:ext>
              </a:extLst>
            </p:cNvPr>
            <p:cNvSpPr/>
            <p:nvPr/>
          </p:nvSpPr>
          <p:spPr>
            <a:xfrm>
              <a:off x="5333893" y="1533451"/>
              <a:ext cx="165564" cy="275431"/>
            </a:xfrm>
            <a:custGeom>
              <a:avLst/>
              <a:gdLst>
                <a:gd name="connsiteX0" fmla="*/ 107 w 165564"/>
                <a:gd name="connsiteY0" fmla="*/ 74 h 275431"/>
                <a:gd name="connsiteX1" fmla="*/ 114407 w 165564"/>
                <a:gd name="connsiteY1" fmla="*/ 114374 h 275431"/>
                <a:gd name="connsiteX2" fmla="*/ 92182 w 165564"/>
                <a:gd name="connsiteY2" fmla="*/ 108024 h 275431"/>
                <a:gd name="connsiteX3" fmla="*/ 165207 w 165564"/>
                <a:gd name="connsiteY3" fmla="*/ 273124 h 275431"/>
                <a:gd name="connsiteX4" fmla="*/ 117582 w 165564"/>
                <a:gd name="connsiteY4" fmla="*/ 206449 h 275431"/>
                <a:gd name="connsiteX5" fmla="*/ 60432 w 165564"/>
                <a:gd name="connsiteY5" fmla="*/ 231849 h 275431"/>
                <a:gd name="connsiteX6" fmla="*/ 101707 w 165564"/>
                <a:gd name="connsiteY6" fmla="*/ 206449 h 275431"/>
                <a:gd name="connsiteX7" fmla="*/ 28682 w 165564"/>
                <a:gd name="connsiteY7" fmla="*/ 127074 h 275431"/>
                <a:gd name="connsiteX8" fmla="*/ 47732 w 165564"/>
                <a:gd name="connsiteY8" fmla="*/ 174699 h 275431"/>
                <a:gd name="connsiteX9" fmla="*/ 28682 w 165564"/>
                <a:gd name="connsiteY9" fmla="*/ 41349 h 275431"/>
                <a:gd name="connsiteX10" fmla="*/ 92182 w 165564"/>
                <a:gd name="connsiteY10" fmla="*/ 133424 h 275431"/>
                <a:gd name="connsiteX11" fmla="*/ 107 w 165564"/>
                <a:gd name="connsiteY11" fmla="*/ 74 h 2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64" h="275431">
                  <a:moveTo>
                    <a:pt x="107" y="74"/>
                  </a:moveTo>
                  <a:cubicBezTo>
                    <a:pt x="3811" y="-3101"/>
                    <a:pt x="99061" y="96382"/>
                    <a:pt x="114407" y="114374"/>
                  </a:cubicBezTo>
                  <a:cubicBezTo>
                    <a:pt x="129753" y="132366"/>
                    <a:pt x="83715" y="81566"/>
                    <a:pt x="92182" y="108024"/>
                  </a:cubicBezTo>
                  <a:cubicBezTo>
                    <a:pt x="100649" y="134482"/>
                    <a:pt x="160974" y="256720"/>
                    <a:pt x="165207" y="273124"/>
                  </a:cubicBezTo>
                  <a:cubicBezTo>
                    <a:pt x="169440" y="289528"/>
                    <a:pt x="135044" y="213328"/>
                    <a:pt x="117582" y="206449"/>
                  </a:cubicBezTo>
                  <a:cubicBezTo>
                    <a:pt x="100120" y="199570"/>
                    <a:pt x="63078" y="231849"/>
                    <a:pt x="60432" y="231849"/>
                  </a:cubicBezTo>
                  <a:cubicBezTo>
                    <a:pt x="57786" y="231849"/>
                    <a:pt x="106999" y="223911"/>
                    <a:pt x="101707" y="206449"/>
                  </a:cubicBezTo>
                  <a:cubicBezTo>
                    <a:pt x="96415" y="188987"/>
                    <a:pt x="37678" y="132366"/>
                    <a:pt x="28682" y="127074"/>
                  </a:cubicBezTo>
                  <a:cubicBezTo>
                    <a:pt x="19686" y="121782"/>
                    <a:pt x="47732" y="188986"/>
                    <a:pt x="47732" y="174699"/>
                  </a:cubicBezTo>
                  <a:cubicBezTo>
                    <a:pt x="47732" y="160412"/>
                    <a:pt x="21274" y="48228"/>
                    <a:pt x="28682" y="41349"/>
                  </a:cubicBezTo>
                  <a:cubicBezTo>
                    <a:pt x="36090" y="34470"/>
                    <a:pt x="94299" y="136070"/>
                    <a:pt x="92182" y="133424"/>
                  </a:cubicBezTo>
                  <a:cubicBezTo>
                    <a:pt x="90065" y="130778"/>
                    <a:pt x="-3597" y="3249"/>
                    <a:pt x="107" y="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 777">
              <a:extLst>
                <a:ext uri="{FF2B5EF4-FFF2-40B4-BE49-F238E27FC236}">
                  <a16:creationId xmlns:a16="http://schemas.microsoft.com/office/drawing/2014/main" id="{72684DC0-06FC-BFB6-A882-AEFCC986C937}"/>
                </a:ext>
              </a:extLst>
            </p:cNvPr>
            <p:cNvSpPr/>
            <p:nvPr/>
          </p:nvSpPr>
          <p:spPr>
            <a:xfrm>
              <a:off x="5738437" y="1596929"/>
              <a:ext cx="267617" cy="66783"/>
            </a:xfrm>
            <a:custGeom>
              <a:avLst/>
              <a:gdLst>
                <a:gd name="connsiteX0" fmla="*/ 8313 w 267617"/>
                <a:gd name="connsiteY0" fmla="*/ 66771 h 66783"/>
                <a:gd name="connsiteX1" fmla="*/ 265488 w 267617"/>
                <a:gd name="connsiteY1" fmla="*/ 38196 h 66783"/>
                <a:gd name="connsiteX2" fmla="*/ 135313 w 267617"/>
                <a:gd name="connsiteY2" fmla="*/ 19146 h 66783"/>
                <a:gd name="connsiteX3" fmla="*/ 217863 w 267617"/>
                <a:gd name="connsiteY3" fmla="*/ 54071 h 66783"/>
                <a:gd name="connsiteX4" fmla="*/ 157538 w 267617"/>
                <a:gd name="connsiteY4" fmla="*/ 96 h 66783"/>
                <a:gd name="connsiteX5" fmla="*/ 68638 w 267617"/>
                <a:gd name="connsiteY5" fmla="*/ 41371 h 66783"/>
                <a:gd name="connsiteX6" fmla="*/ 8313 w 267617"/>
                <a:gd name="connsiteY6" fmla="*/ 66771 h 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617" h="66783">
                  <a:moveTo>
                    <a:pt x="8313" y="66771"/>
                  </a:moveTo>
                  <a:cubicBezTo>
                    <a:pt x="41121" y="66242"/>
                    <a:pt x="244321" y="46133"/>
                    <a:pt x="265488" y="38196"/>
                  </a:cubicBezTo>
                  <a:cubicBezTo>
                    <a:pt x="286655" y="30258"/>
                    <a:pt x="143250" y="16500"/>
                    <a:pt x="135313" y="19146"/>
                  </a:cubicBezTo>
                  <a:cubicBezTo>
                    <a:pt x="127376" y="21792"/>
                    <a:pt x="214159" y="57246"/>
                    <a:pt x="217863" y="54071"/>
                  </a:cubicBezTo>
                  <a:cubicBezTo>
                    <a:pt x="221567" y="50896"/>
                    <a:pt x="182409" y="2213"/>
                    <a:pt x="157538" y="96"/>
                  </a:cubicBezTo>
                  <a:cubicBezTo>
                    <a:pt x="132667" y="-2021"/>
                    <a:pt x="88217" y="31317"/>
                    <a:pt x="68638" y="41371"/>
                  </a:cubicBezTo>
                  <a:cubicBezTo>
                    <a:pt x="49059" y="51425"/>
                    <a:pt x="-24495" y="67300"/>
                    <a:pt x="8313" y="667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 778">
              <a:extLst>
                <a:ext uri="{FF2B5EF4-FFF2-40B4-BE49-F238E27FC236}">
                  <a16:creationId xmlns:a16="http://schemas.microsoft.com/office/drawing/2014/main" id="{57E6F176-2FA9-009F-CC93-30D0B6A6871C}"/>
                </a:ext>
              </a:extLst>
            </p:cNvPr>
            <p:cNvSpPr/>
            <p:nvPr/>
          </p:nvSpPr>
          <p:spPr>
            <a:xfrm>
              <a:off x="5930455" y="1564430"/>
              <a:ext cx="422793" cy="83618"/>
            </a:xfrm>
            <a:custGeom>
              <a:avLst/>
              <a:gdLst>
                <a:gd name="connsiteX0" fmla="*/ 445 w 422793"/>
                <a:gd name="connsiteY0" fmla="*/ 67520 h 83618"/>
                <a:gd name="connsiteX1" fmla="*/ 175070 w 422793"/>
                <a:gd name="connsiteY1" fmla="*/ 42120 h 83618"/>
                <a:gd name="connsiteX2" fmla="*/ 105220 w 422793"/>
                <a:gd name="connsiteY2" fmla="*/ 845 h 83618"/>
                <a:gd name="connsiteX3" fmla="*/ 422720 w 422793"/>
                <a:gd name="connsiteY3" fmla="*/ 83395 h 83618"/>
                <a:gd name="connsiteX4" fmla="*/ 133795 w 422793"/>
                <a:gd name="connsiteY4" fmla="*/ 26245 h 83618"/>
                <a:gd name="connsiteX5" fmla="*/ 445 w 422793"/>
                <a:gd name="connsiteY5" fmla="*/ 67520 h 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793" h="83618">
                  <a:moveTo>
                    <a:pt x="445" y="67520"/>
                  </a:moveTo>
                  <a:cubicBezTo>
                    <a:pt x="7324" y="70166"/>
                    <a:pt x="157608" y="53232"/>
                    <a:pt x="175070" y="42120"/>
                  </a:cubicBezTo>
                  <a:cubicBezTo>
                    <a:pt x="192532" y="31008"/>
                    <a:pt x="63945" y="-6034"/>
                    <a:pt x="105220" y="845"/>
                  </a:cubicBezTo>
                  <a:cubicBezTo>
                    <a:pt x="146495" y="7724"/>
                    <a:pt x="417958" y="79162"/>
                    <a:pt x="422720" y="83395"/>
                  </a:cubicBezTo>
                  <a:cubicBezTo>
                    <a:pt x="427482" y="87628"/>
                    <a:pt x="199941" y="30478"/>
                    <a:pt x="133795" y="26245"/>
                  </a:cubicBezTo>
                  <a:cubicBezTo>
                    <a:pt x="67649" y="22012"/>
                    <a:pt x="-6434" y="64874"/>
                    <a:pt x="445" y="675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 779">
              <a:extLst>
                <a:ext uri="{FF2B5EF4-FFF2-40B4-BE49-F238E27FC236}">
                  <a16:creationId xmlns:a16="http://schemas.microsoft.com/office/drawing/2014/main" id="{5A7BFB08-ADFE-C0E3-23B8-9F46CD4CEE37}"/>
                </a:ext>
              </a:extLst>
            </p:cNvPr>
            <p:cNvSpPr/>
            <p:nvPr/>
          </p:nvSpPr>
          <p:spPr>
            <a:xfrm>
              <a:off x="5746717" y="1612855"/>
              <a:ext cx="550676" cy="89891"/>
            </a:xfrm>
            <a:custGeom>
              <a:avLst/>
              <a:gdLst>
                <a:gd name="connsiteX0" fmla="*/ 33 w 550676"/>
                <a:gd name="connsiteY0" fmla="*/ 45 h 89891"/>
                <a:gd name="connsiteX1" fmla="*/ 127033 w 550676"/>
                <a:gd name="connsiteY1" fmla="*/ 88945 h 89891"/>
                <a:gd name="connsiteX2" fmla="*/ 181008 w 550676"/>
                <a:gd name="connsiteY2" fmla="*/ 47670 h 89891"/>
                <a:gd name="connsiteX3" fmla="*/ 400083 w 550676"/>
                <a:gd name="connsiteY3" fmla="*/ 60370 h 89891"/>
                <a:gd name="connsiteX4" fmla="*/ 330233 w 550676"/>
                <a:gd name="connsiteY4" fmla="*/ 47670 h 89891"/>
                <a:gd name="connsiteX5" fmla="*/ 476283 w 550676"/>
                <a:gd name="connsiteY5" fmla="*/ 41320 h 89891"/>
                <a:gd name="connsiteX6" fmla="*/ 536608 w 550676"/>
                <a:gd name="connsiteY6" fmla="*/ 19095 h 89891"/>
                <a:gd name="connsiteX7" fmla="*/ 212758 w 550676"/>
                <a:gd name="connsiteY7" fmla="*/ 60370 h 89891"/>
                <a:gd name="connsiteX8" fmla="*/ 139733 w 550676"/>
                <a:gd name="connsiteY8" fmla="*/ 76245 h 89891"/>
                <a:gd name="connsiteX9" fmla="*/ 33 w 550676"/>
                <a:gd name="connsiteY9" fmla="*/ 45 h 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676" h="89891">
                  <a:moveTo>
                    <a:pt x="33" y="45"/>
                  </a:moveTo>
                  <a:cubicBezTo>
                    <a:pt x="-2084" y="2162"/>
                    <a:pt x="96870" y="81007"/>
                    <a:pt x="127033" y="88945"/>
                  </a:cubicBezTo>
                  <a:cubicBezTo>
                    <a:pt x="157196" y="96883"/>
                    <a:pt x="135500" y="52432"/>
                    <a:pt x="181008" y="47670"/>
                  </a:cubicBezTo>
                  <a:cubicBezTo>
                    <a:pt x="226516" y="42908"/>
                    <a:pt x="375212" y="60370"/>
                    <a:pt x="400083" y="60370"/>
                  </a:cubicBezTo>
                  <a:cubicBezTo>
                    <a:pt x="424954" y="60370"/>
                    <a:pt x="317533" y="50845"/>
                    <a:pt x="330233" y="47670"/>
                  </a:cubicBezTo>
                  <a:cubicBezTo>
                    <a:pt x="342933" y="44495"/>
                    <a:pt x="441887" y="46082"/>
                    <a:pt x="476283" y="41320"/>
                  </a:cubicBezTo>
                  <a:cubicBezTo>
                    <a:pt x="510679" y="36558"/>
                    <a:pt x="580529" y="15920"/>
                    <a:pt x="536608" y="19095"/>
                  </a:cubicBezTo>
                  <a:cubicBezTo>
                    <a:pt x="492687" y="22270"/>
                    <a:pt x="278904" y="50845"/>
                    <a:pt x="212758" y="60370"/>
                  </a:cubicBezTo>
                  <a:cubicBezTo>
                    <a:pt x="146612" y="69895"/>
                    <a:pt x="170425" y="82595"/>
                    <a:pt x="139733" y="76245"/>
                  </a:cubicBezTo>
                  <a:cubicBezTo>
                    <a:pt x="109041" y="69895"/>
                    <a:pt x="2150" y="-2072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 780">
              <a:extLst>
                <a:ext uri="{FF2B5EF4-FFF2-40B4-BE49-F238E27FC236}">
                  <a16:creationId xmlns:a16="http://schemas.microsoft.com/office/drawing/2014/main" id="{6B672004-FAC3-B9C8-0EB9-A9384F0A80B8}"/>
                </a:ext>
              </a:extLst>
            </p:cNvPr>
            <p:cNvSpPr/>
            <p:nvPr/>
          </p:nvSpPr>
          <p:spPr>
            <a:xfrm>
              <a:off x="6127740" y="1589267"/>
              <a:ext cx="828919" cy="82690"/>
            </a:xfrm>
            <a:custGeom>
              <a:avLst/>
              <a:gdLst>
                <a:gd name="connsiteX0" fmla="*/ 10 w 828919"/>
                <a:gd name="connsiteY0" fmla="*/ 29983 h 82690"/>
                <a:gd name="connsiteX1" fmla="*/ 365135 w 828919"/>
                <a:gd name="connsiteY1" fmla="*/ 29983 h 82690"/>
                <a:gd name="connsiteX2" fmla="*/ 276235 w 828919"/>
                <a:gd name="connsiteY2" fmla="*/ 1408 h 82690"/>
                <a:gd name="connsiteX3" fmla="*/ 549285 w 828919"/>
                <a:gd name="connsiteY3" fmla="*/ 80783 h 82690"/>
                <a:gd name="connsiteX4" fmla="*/ 828685 w 828919"/>
                <a:gd name="connsiteY4" fmla="*/ 58558 h 82690"/>
                <a:gd name="connsiteX5" fmla="*/ 501660 w 828919"/>
                <a:gd name="connsiteY5" fmla="*/ 64908 h 82690"/>
                <a:gd name="connsiteX6" fmla="*/ 171460 w 828919"/>
                <a:gd name="connsiteY6" fmla="*/ 49033 h 82690"/>
                <a:gd name="connsiteX7" fmla="*/ 377835 w 828919"/>
                <a:gd name="connsiteY7" fmla="*/ 68083 h 82690"/>
                <a:gd name="connsiteX8" fmla="*/ 10 w 828919"/>
                <a:gd name="connsiteY8" fmla="*/ 29983 h 8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919" h="82690">
                  <a:moveTo>
                    <a:pt x="10" y="29983"/>
                  </a:moveTo>
                  <a:cubicBezTo>
                    <a:pt x="-2107" y="23633"/>
                    <a:pt x="319098" y="34746"/>
                    <a:pt x="365135" y="29983"/>
                  </a:cubicBezTo>
                  <a:cubicBezTo>
                    <a:pt x="411173" y="25220"/>
                    <a:pt x="245543" y="-7059"/>
                    <a:pt x="276235" y="1408"/>
                  </a:cubicBezTo>
                  <a:cubicBezTo>
                    <a:pt x="306927" y="9875"/>
                    <a:pt x="457210" y="71258"/>
                    <a:pt x="549285" y="80783"/>
                  </a:cubicBezTo>
                  <a:cubicBezTo>
                    <a:pt x="641360" y="90308"/>
                    <a:pt x="836622" y="61204"/>
                    <a:pt x="828685" y="58558"/>
                  </a:cubicBezTo>
                  <a:cubicBezTo>
                    <a:pt x="820748" y="55912"/>
                    <a:pt x="611197" y="66495"/>
                    <a:pt x="501660" y="64908"/>
                  </a:cubicBezTo>
                  <a:cubicBezTo>
                    <a:pt x="392123" y="63321"/>
                    <a:pt x="192097" y="48504"/>
                    <a:pt x="171460" y="49033"/>
                  </a:cubicBezTo>
                  <a:cubicBezTo>
                    <a:pt x="150823" y="49562"/>
                    <a:pt x="401118" y="70729"/>
                    <a:pt x="377835" y="68083"/>
                  </a:cubicBezTo>
                  <a:cubicBezTo>
                    <a:pt x="354552" y="65437"/>
                    <a:pt x="2127" y="36333"/>
                    <a:pt x="10" y="299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 781">
              <a:extLst>
                <a:ext uri="{FF2B5EF4-FFF2-40B4-BE49-F238E27FC236}">
                  <a16:creationId xmlns:a16="http://schemas.microsoft.com/office/drawing/2014/main" id="{F1BC7D78-D5F9-D9A5-91EF-BA724D5BEB15}"/>
                </a:ext>
              </a:extLst>
            </p:cNvPr>
            <p:cNvSpPr/>
            <p:nvPr/>
          </p:nvSpPr>
          <p:spPr>
            <a:xfrm>
              <a:off x="6001689" y="1637900"/>
              <a:ext cx="845135" cy="63933"/>
            </a:xfrm>
            <a:custGeom>
              <a:avLst/>
              <a:gdLst>
                <a:gd name="connsiteX0" fmla="*/ 5411 w 845135"/>
                <a:gd name="connsiteY0" fmla="*/ 400 h 63933"/>
                <a:gd name="connsiteX1" fmla="*/ 481661 w 845135"/>
                <a:gd name="connsiteY1" fmla="*/ 54375 h 63933"/>
                <a:gd name="connsiteX2" fmla="*/ 494361 w 845135"/>
                <a:gd name="connsiteY2" fmla="*/ 48025 h 63933"/>
                <a:gd name="connsiteX3" fmla="*/ 843611 w 845135"/>
                <a:gd name="connsiteY3" fmla="*/ 63900 h 63933"/>
                <a:gd name="connsiteX4" fmla="*/ 608661 w 845135"/>
                <a:gd name="connsiteY4" fmla="*/ 51200 h 63933"/>
                <a:gd name="connsiteX5" fmla="*/ 303861 w 845135"/>
                <a:gd name="connsiteY5" fmla="*/ 19450 h 63933"/>
                <a:gd name="connsiteX6" fmla="*/ 395936 w 845135"/>
                <a:gd name="connsiteY6" fmla="*/ 32150 h 63933"/>
                <a:gd name="connsiteX7" fmla="*/ 234011 w 845135"/>
                <a:gd name="connsiteY7" fmla="*/ 28975 h 63933"/>
                <a:gd name="connsiteX8" fmla="*/ 5411 w 845135"/>
                <a:gd name="connsiteY8" fmla="*/ 400 h 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135" h="63933">
                  <a:moveTo>
                    <a:pt x="5411" y="400"/>
                  </a:moveTo>
                  <a:cubicBezTo>
                    <a:pt x="46686" y="4633"/>
                    <a:pt x="400169" y="46438"/>
                    <a:pt x="481661" y="54375"/>
                  </a:cubicBezTo>
                  <a:cubicBezTo>
                    <a:pt x="563153" y="62312"/>
                    <a:pt x="434036" y="46438"/>
                    <a:pt x="494361" y="48025"/>
                  </a:cubicBezTo>
                  <a:cubicBezTo>
                    <a:pt x="554686" y="49612"/>
                    <a:pt x="824561" y="63371"/>
                    <a:pt x="843611" y="63900"/>
                  </a:cubicBezTo>
                  <a:cubicBezTo>
                    <a:pt x="862661" y="64429"/>
                    <a:pt x="698619" y="58608"/>
                    <a:pt x="608661" y="51200"/>
                  </a:cubicBezTo>
                  <a:cubicBezTo>
                    <a:pt x="518703" y="43792"/>
                    <a:pt x="339315" y="22625"/>
                    <a:pt x="303861" y="19450"/>
                  </a:cubicBezTo>
                  <a:cubicBezTo>
                    <a:pt x="268407" y="16275"/>
                    <a:pt x="407578" y="30563"/>
                    <a:pt x="395936" y="32150"/>
                  </a:cubicBezTo>
                  <a:cubicBezTo>
                    <a:pt x="384294" y="33737"/>
                    <a:pt x="297511" y="31092"/>
                    <a:pt x="234011" y="28975"/>
                  </a:cubicBezTo>
                  <a:cubicBezTo>
                    <a:pt x="170511" y="26858"/>
                    <a:pt x="-35864" y="-3833"/>
                    <a:pt x="5411" y="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 782">
              <a:extLst>
                <a:ext uri="{FF2B5EF4-FFF2-40B4-BE49-F238E27FC236}">
                  <a16:creationId xmlns:a16="http://schemas.microsoft.com/office/drawing/2014/main" id="{E3811BAA-2CE5-905B-C563-F866852027DB}"/>
                </a:ext>
              </a:extLst>
            </p:cNvPr>
            <p:cNvSpPr/>
            <p:nvPr/>
          </p:nvSpPr>
          <p:spPr>
            <a:xfrm>
              <a:off x="6933324" y="1549217"/>
              <a:ext cx="673156" cy="76551"/>
            </a:xfrm>
            <a:custGeom>
              <a:avLst/>
              <a:gdLst>
                <a:gd name="connsiteX0" fmla="*/ 876 w 673156"/>
                <a:gd name="connsiteY0" fmla="*/ 38283 h 76551"/>
                <a:gd name="connsiteX1" fmla="*/ 664451 w 673156"/>
                <a:gd name="connsiteY1" fmla="*/ 6533 h 76551"/>
                <a:gd name="connsiteX2" fmla="*/ 385051 w 673156"/>
                <a:gd name="connsiteY2" fmla="*/ 16058 h 76551"/>
                <a:gd name="connsiteX3" fmla="*/ 458076 w 673156"/>
                <a:gd name="connsiteY3" fmla="*/ 54158 h 76551"/>
                <a:gd name="connsiteX4" fmla="*/ 254876 w 673156"/>
                <a:gd name="connsiteY4" fmla="*/ 76383 h 76551"/>
                <a:gd name="connsiteX5" fmla="*/ 464426 w 673156"/>
                <a:gd name="connsiteY5" fmla="*/ 63683 h 76551"/>
                <a:gd name="connsiteX6" fmla="*/ 385051 w 673156"/>
                <a:gd name="connsiteY6" fmla="*/ 50983 h 76551"/>
                <a:gd name="connsiteX7" fmla="*/ 331076 w 673156"/>
                <a:gd name="connsiteY7" fmla="*/ 16058 h 76551"/>
                <a:gd name="connsiteX8" fmla="*/ 518401 w 673156"/>
                <a:gd name="connsiteY8" fmla="*/ 183 h 76551"/>
                <a:gd name="connsiteX9" fmla="*/ 876 w 673156"/>
                <a:gd name="connsiteY9" fmla="*/ 38283 h 7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156" h="76551">
                  <a:moveTo>
                    <a:pt x="876" y="38283"/>
                  </a:moveTo>
                  <a:lnTo>
                    <a:pt x="664451" y="6533"/>
                  </a:lnTo>
                  <a:cubicBezTo>
                    <a:pt x="728480" y="2829"/>
                    <a:pt x="419447" y="8121"/>
                    <a:pt x="385051" y="16058"/>
                  </a:cubicBezTo>
                  <a:cubicBezTo>
                    <a:pt x="350655" y="23995"/>
                    <a:pt x="479772" y="44104"/>
                    <a:pt x="458076" y="54158"/>
                  </a:cubicBezTo>
                  <a:cubicBezTo>
                    <a:pt x="436380" y="64212"/>
                    <a:pt x="253818" y="74795"/>
                    <a:pt x="254876" y="76383"/>
                  </a:cubicBezTo>
                  <a:cubicBezTo>
                    <a:pt x="255934" y="77971"/>
                    <a:pt x="442730" y="67916"/>
                    <a:pt x="464426" y="63683"/>
                  </a:cubicBezTo>
                  <a:cubicBezTo>
                    <a:pt x="486122" y="59450"/>
                    <a:pt x="407276" y="58921"/>
                    <a:pt x="385051" y="50983"/>
                  </a:cubicBezTo>
                  <a:cubicBezTo>
                    <a:pt x="362826" y="43046"/>
                    <a:pt x="308851" y="24525"/>
                    <a:pt x="331076" y="16058"/>
                  </a:cubicBezTo>
                  <a:cubicBezTo>
                    <a:pt x="353301" y="7591"/>
                    <a:pt x="569730" y="-1404"/>
                    <a:pt x="518401" y="183"/>
                  </a:cubicBezTo>
                  <a:cubicBezTo>
                    <a:pt x="467072" y="1770"/>
                    <a:pt x="-23466" y="37225"/>
                    <a:pt x="876" y="382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 783">
              <a:extLst>
                <a:ext uri="{FF2B5EF4-FFF2-40B4-BE49-F238E27FC236}">
                  <a16:creationId xmlns:a16="http://schemas.microsoft.com/office/drawing/2014/main" id="{B5C1DC56-A1CD-3FD9-37F3-4ED84E0AABD2}"/>
                </a:ext>
              </a:extLst>
            </p:cNvPr>
            <p:cNvSpPr/>
            <p:nvPr/>
          </p:nvSpPr>
          <p:spPr>
            <a:xfrm>
              <a:off x="6593679" y="1711132"/>
              <a:ext cx="433375" cy="74776"/>
            </a:xfrm>
            <a:custGeom>
              <a:avLst/>
              <a:gdLst>
                <a:gd name="connsiteX0" fmla="*/ 796 w 433375"/>
                <a:gd name="connsiteY0" fmla="*/ 22418 h 74776"/>
                <a:gd name="connsiteX1" fmla="*/ 280196 w 433375"/>
                <a:gd name="connsiteY1" fmla="*/ 73218 h 74776"/>
                <a:gd name="connsiteX2" fmla="*/ 248446 w 433375"/>
                <a:gd name="connsiteY2" fmla="*/ 57343 h 74776"/>
                <a:gd name="connsiteX3" fmla="*/ 432596 w 433375"/>
                <a:gd name="connsiteY3" fmla="*/ 12893 h 74776"/>
                <a:gd name="connsiteX4" fmla="*/ 165896 w 433375"/>
                <a:gd name="connsiteY4" fmla="*/ 16068 h 74776"/>
                <a:gd name="connsiteX5" fmla="*/ 324646 w 433375"/>
                <a:gd name="connsiteY5" fmla="*/ 193 h 74776"/>
                <a:gd name="connsiteX6" fmla="*/ 118271 w 433375"/>
                <a:gd name="connsiteY6" fmla="*/ 28768 h 74776"/>
                <a:gd name="connsiteX7" fmla="*/ 375446 w 433375"/>
                <a:gd name="connsiteY7" fmla="*/ 44643 h 74776"/>
                <a:gd name="connsiteX8" fmla="*/ 200821 w 433375"/>
                <a:gd name="connsiteY8" fmla="*/ 57343 h 74776"/>
                <a:gd name="connsiteX9" fmla="*/ 796 w 433375"/>
                <a:gd name="connsiteY9" fmla="*/ 22418 h 7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375" h="74776">
                  <a:moveTo>
                    <a:pt x="796" y="22418"/>
                  </a:moveTo>
                  <a:cubicBezTo>
                    <a:pt x="14025" y="25064"/>
                    <a:pt x="238921" y="67397"/>
                    <a:pt x="280196" y="73218"/>
                  </a:cubicBezTo>
                  <a:cubicBezTo>
                    <a:pt x="321471" y="79039"/>
                    <a:pt x="223046" y="67397"/>
                    <a:pt x="248446" y="57343"/>
                  </a:cubicBezTo>
                  <a:cubicBezTo>
                    <a:pt x="273846" y="47289"/>
                    <a:pt x="446354" y="19772"/>
                    <a:pt x="432596" y="12893"/>
                  </a:cubicBezTo>
                  <a:cubicBezTo>
                    <a:pt x="418838" y="6014"/>
                    <a:pt x="183888" y="18185"/>
                    <a:pt x="165896" y="16068"/>
                  </a:cubicBezTo>
                  <a:cubicBezTo>
                    <a:pt x="147904" y="13951"/>
                    <a:pt x="332583" y="-1924"/>
                    <a:pt x="324646" y="193"/>
                  </a:cubicBezTo>
                  <a:cubicBezTo>
                    <a:pt x="316709" y="2310"/>
                    <a:pt x="109804" y="21360"/>
                    <a:pt x="118271" y="28768"/>
                  </a:cubicBezTo>
                  <a:cubicBezTo>
                    <a:pt x="126738" y="36176"/>
                    <a:pt x="361688" y="39881"/>
                    <a:pt x="375446" y="44643"/>
                  </a:cubicBezTo>
                  <a:cubicBezTo>
                    <a:pt x="389204" y="49405"/>
                    <a:pt x="259029" y="58401"/>
                    <a:pt x="200821" y="57343"/>
                  </a:cubicBezTo>
                  <a:cubicBezTo>
                    <a:pt x="142613" y="56285"/>
                    <a:pt x="-12433" y="19772"/>
                    <a:pt x="796" y="22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 784">
              <a:extLst>
                <a:ext uri="{FF2B5EF4-FFF2-40B4-BE49-F238E27FC236}">
                  <a16:creationId xmlns:a16="http://schemas.microsoft.com/office/drawing/2014/main" id="{CDF85FB6-772C-D8E0-3016-F87E54797CB1}"/>
                </a:ext>
              </a:extLst>
            </p:cNvPr>
            <p:cNvSpPr/>
            <p:nvPr/>
          </p:nvSpPr>
          <p:spPr>
            <a:xfrm>
              <a:off x="7327981" y="1634276"/>
              <a:ext cx="504758" cy="67648"/>
            </a:xfrm>
            <a:custGeom>
              <a:avLst/>
              <a:gdLst>
                <a:gd name="connsiteX0" fmla="*/ 3094 w 504758"/>
                <a:gd name="connsiteY0" fmla="*/ 849 h 67648"/>
                <a:gd name="connsiteX1" fmla="*/ 396794 w 504758"/>
                <a:gd name="connsiteY1" fmla="*/ 4024 h 67648"/>
                <a:gd name="connsiteX2" fmla="*/ 349169 w 504758"/>
                <a:gd name="connsiteY2" fmla="*/ 10374 h 67648"/>
                <a:gd name="connsiteX3" fmla="*/ 460294 w 504758"/>
                <a:gd name="connsiteY3" fmla="*/ 7199 h 67648"/>
                <a:gd name="connsiteX4" fmla="*/ 365044 w 504758"/>
                <a:gd name="connsiteY4" fmla="*/ 67524 h 67648"/>
                <a:gd name="connsiteX5" fmla="*/ 495219 w 504758"/>
                <a:gd name="connsiteY5" fmla="*/ 23074 h 67648"/>
                <a:gd name="connsiteX6" fmla="*/ 53894 w 504758"/>
                <a:gd name="connsiteY6" fmla="*/ 26249 h 67648"/>
                <a:gd name="connsiteX7" fmla="*/ 206294 w 504758"/>
                <a:gd name="connsiteY7" fmla="*/ 19899 h 67648"/>
                <a:gd name="connsiteX8" fmla="*/ 3094 w 504758"/>
                <a:gd name="connsiteY8" fmla="*/ 849 h 6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758" h="67648">
                  <a:moveTo>
                    <a:pt x="3094" y="849"/>
                  </a:moveTo>
                  <a:cubicBezTo>
                    <a:pt x="34844" y="-1797"/>
                    <a:pt x="339115" y="2437"/>
                    <a:pt x="396794" y="4024"/>
                  </a:cubicBezTo>
                  <a:cubicBezTo>
                    <a:pt x="454473" y="5611"/>
                    <a:pt x="338586" y="9845"/>
                    <a:pt x="349169" y="10374"/>
                  </a:cubicBezTo>
                  <a:cubicBezTo>
                    <a:pt x="359752" y="10903"/>
                    <a:pt x="457648" y="-2326"/>
                    <a:pt x="460294" y="7199"/>
                  </a:cubicBezTo>
                  <a:cubicBezTo>
                    <a:pt x="462940" y="16724"/>
                    <a:pt x="359223" y="64878"/>
                    <a:pt x="365044" y="67524"/>
                  </a:cubicBezTo>
                  <a:cubicBezTo>
                    <a:pt x="370865" y="70170"/>
                    <a:pt x="547077" y="29953"/>
                    <a:pt x="495219" y="23074"/>
                  </a:cubicBezTo>
                  <a:cubicBezTo>
                    <a:pt x="443361" y="16195"/>
                    <a:pt x="102048" y="26778"/>
                    <a:pt x="53894" y="26249"/>
                  </a:cubicBezTo>
                  <a:cubicBezTo>
                    <a:pt x="5740" y="25720"/>
                    <a:pt x="218465" y="22016"/>
                    <a:pt x="206294" y="19899"/>
                  </a:cubicBezTo>
                  <a:cubicBezTo>
                    <a:pt x="194123" y="17782"/>
                    <a:pt x="-28656" y="3495"/>
                    <a:pt x="3094" y="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 785">
              <a:extLst>
                <a:ext uri="{FF2B5EF4-FFF2-40B4-BE49-F238E27FC236}">
                  <a16:creationId xmlns:a16="http://schemas.microsoft.com/office/drawing/2014/main" id="{C408B3E3-666E-F20A-FAB9-E997F90EC9DF}"/>
                </a:ext>
              </a:extLst>
            </p:cNvPr>
            <p:cNvSpPr/>
            <p:nvPr/>
          </p:nvSpPr>
          <p:spPr>
            <a:xfrm>
              <a:off x="7407275" y="1602696"/>
              <a:ext cx="454127" cy="38853"/>
            </a:xfrm>
            <a:custGeom>
              <a:avLst/>
              <a:gdLst>
                <a:gd name="connsiteX0" fmla="*/ 0 w 454127"/>
                <a:gd name="connsiteY0" fmla="*/ 13379 h 38853"/>
                <a:gd name="connsiteX1" fmla="*/ 365125 w 454127"/>
                <a:gd name="connsiteY1" fmla="*/ 3854 h 38853"/>
                <a:gd name="connsiteX2" fmla="*/ 406400 w 454127"/>
                <a:gd name="connsiteY2" fmla="*/ 10204 h 38853"/>
                <a:gd name="connsiteX3" fmla="*/ 304800 w 454127"/>
                <a:gd name="connsiteY3" fmla="*/ 38779 h 38853"/>
                <a:gd name="connsiteX4" fmla="*/ 454025 w 454127"/>
                <a:gd name="connsiteY4" fmla="*/ 679 h 38853"/>
                <a:gd name="connsiteX5" fmla="*/ 330200 w 454127"/>
                <a:gd name="connsiteY5" fmla="*/ 13379 h 38853"/>
                <a:gd name="connsiteX6" fmla="*/ 0 w 454127"/>
                <a:gd name="connsiteY6" fmla="*/ 13379 h 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27" h="38853">
                  <a:moveTo>
                    <a:pt x="0" y="13379"/>
                  </a:moveTo>
                  <a:lnTo>
                    <a:pt x="365125" y="3854"/>
                  </a:lnTo>
                  <a:cubicBezTo>
                    <a:pt x="432858" y="3325"/>
                    <a:pt x="416454" y="4383"/>
                    <a:pt x="406400" y="10204"/>
                  </a:cubicBezTo>
                  <a:cubicBezTo>
                    <a:pt x="396346" y="16025"/>
                    <a:pt x="296862" y="40367"/>
                    <a:pt x="304800" y="38779"/>
                  </a:cubicBezTo>
                  <a:cubicBezTo>
                    <a:pt x="312738" y="37191"/>
                    <a:pt x="449792" y="4912"/>
                    <a:pt x="454025" y="679"/>
                  </a:cubicBezTo>
                  <a:cubicBezTo>
                    <a:pt x="458258" y="-3554"/>
                    <a:pt x="330200" y="13379"/>
                    <a:pt x="330200" y="13379"/>
                  </a:cubicBezTo>
                  <a:lnTo>
                    <a:pt x="0" y="133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 786">
              <a:extLst>
                <a:ext uri="{FF2B5EF4-FFF2-40B4-BE49-F238E27FC236}">
                  <a16:creationId xmlns:a16="http://schemas.microsoft.com/office/drawing/2014/main" id="{0F880A6C-6DAE-6D14-5A69-E2059129B344}"/>
                </a:ext>
              </a:extLst>
            </p:cNvPr>
            <p:cNvSpPr/>
            <p:nvPr/>
          </p:nvSpPr>
          <p:spPr>
            <a:xfrm>
              <a:off x="7315194" y="1826959"/>
              <a:ext cx="559163" cy="159497"/>
            </a:xfrm>
            <a:custGeom>
              <a:avLst/>
              <a:gdLst>
                <a:gd name="connsiteX0" fmla="*/ 558806 w 559163"/>
                <a:gd name="connsiteY0" fmla="*/ 14541 h 159497"/>
                <a:gd name="connsiteX1" fmla="*/ 22231 w 559163"/>
                <a:gd name="connsiteY1" fmla="*/ 43116 h 159497"/>
                <a:gd name="connsiteX2" fmla="*/ 295281 w 559163"/>
                <a:gd name="connsiteY2" fmla="*/ 39941 h 159497"/>
                <a:gd name="connsiteX3" fmla="*/ 6356 w 559163"/>
                <a:gd name="connsiteY3" fmla="*/ 138366 h 159497"/>
                <a:gd name="connsiteX4" fmla="*/ 130181 w 559163"/>
                <a:gd name="connsiteY4" fmla="*/ 125666 h 159497"/>
                <a:gd name="connsiteX5" fmla="*/ 520706 w 559163"/>
                <a:gd name="connsiteY5" fmla="*/ 138366 h 159497"/>
                <a:gd name="connsiteX6" fmla="*/ 130181 w 559163"/>
                <a:gd name="connsiteY6" fmla="*/ 157416 h 159497"/>
                <a:gd name="connsiteX7" fmla="*/ 257181 w 559163"/>
                <a:gd name="connsiteY7" fmla="*/ 84391 h 159497"/>
                <a:gd name="connsiteX8" fmla="*/ 107956 w 559163"/>
                <a:gd name="connsiteY8" fmla="*/ 5016 h 159497"/>
                <a:gd name="connsiteX9" fmla="*/ 558806 w 559163"/>
                <a:gd name="connsiteY9" fmla="*/ 14541 h 15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9163" h="159497">
                  <a:moveTo>
                    <a:pt x="558806" y="14541"/>
                  </a:moveTo>
                  <a:cubicBezTo>
                    <a:pt x="544518" y="20891"/>
                    <a:pt x="66152" y="38883"/>
                    <a:pt x="22231" y="43116"/>
                  </a:cubicBezTo>
                  <a:cubicBezTo>
                    <a:pt x="-21690" y="47349"/>
                    <a:pt x="297927" y="24066"/>
                    <a:pt x="295281" y="39941"/>
                  </a:cubicBezTo>
                  <a:cubicBezTo>
                    <a:pt x="292635" y="55816"/>
                    <a:pt x="33873" y="124079"/>
                    <a:pt x="6356" y="138366"/>
                  </a:cubicBezTo>
                  <a:cubicBezTo>
                    <a:pt x="-21161" y="152654"/>
                    <a:pt x="44456" y="125666"/>
                    <a:pt x="130181" y="125666"/>
                  </a:cubicBezTo>
                  <a:cubicBezTo>
                    <a:pt x="215906" y="125666"/>
                    <a:pt x="520706" y="133074"/>
                    <a:pt x="520706" y="138366"/>
                  </a:cubicBezTo>
                  <a:cubicBezTo>
                    <a:pt x="520706" y="143658"/>
                    <a:pt x="174102" y="166412"/>
                    <a:pt x="130181" y="157416"/>
                  </a:cubicBezTo>
                  <a:cubicBezTo>
                    <a:pt x="86260" y="148420"/>
                    <a:pt x="260885" y="109791"/>
                    <a:pt x="257181" y="84391"/>
                  </a:cubicBezTo>
                  <a:cubicBezTo>
                    <a:pt x="253477" y="58991"/>
                    <a:pt x="61389" y="18245"/>
                    <a:pt x="107956" y="5016"/>
                  </a:cubicBezTo>
                  <a:cubicBezTo>
                    <a:pt x="154523" y="-8213"/>
                    <a:pt x="573094" y="8191"/>
                    <a:pt x="558806" y="1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 787">
              <a:extLst>
                <a:ext uri="{FF2B5EF4-FFF2-40B4-BE49-F238E27FC236}">
                  <a16:creationId xmlns:a16="http://schemas.microsoft.com/office/drawing/2014/main" id="{03FA7020-8FBB-B12C-5CB1-C79DA469FA34}"/>
                </a:ext>
              </a:extLst>
            </p:cNvPr>
            <p:cNvSpPr/>
            <p:nvPr/>
          </p:nvSpPr>
          <p:spPr>
            <a:xfrm>
              <a:off x="7531078" y="1892300"/>
              <a:ext cx="333397" cy="20358"/>
            </a:xfrm>
            <a:custGeom>
              <a:avLst/>
              <a:gdLst>
                <a:gd name="connsiteX0" fmla="*/ 333397 w 333397"/>
                <a:gd name="connsiteY0" fmla="*/ 0 h 20358"/>
                <a:gd name="connsiteX1" fmla="*/ 22 w 333397"/>
                <a:gd name="connsiteY1" fmla="*/ 19050 h 20358"/>
                <a:gd name="connsiteX2" fmla="*/ 333397 w 333397"/>
                <a:gd name="connsiteY2" fmla="*/ 0 h 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97" h="20358">
                  <a:moveTo>
                    <a:pt x="333397" y="0"/>
                  </a:moveTo>
                  <a:cubicBezTo>
                    <a:pt x="333397" y="0"/>
                    <a:pt x="3197" y="11642"/>
                    <a:pt x="22" y="19050"/>
                  </a:cubicBezTo>
                  <a:cubicBezTo>
                    <a:pt x="-3153" y="26458"/>
                    <a:pt x="333397" y="0"/>
                    <a:pt x="3333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 788">
              <a:extLst>
                <a:ext uri="{FF2B5EF4-FFF2-40B4-BE49-F238E27FC236}">
                  <a16:creationId xmlns:a16="http://schemas.microsoft.com/office/drawing/2014/main" id="{59632018-D989-3C46-F6D8-B8800023766E}"/>
                </a:ext>
              </a:extLst>
            </p:cNvPr>
            <p:cNvSpPr/>
            <p:nvPr/>
          </p:nvSpPr>
          <p:spPr>
            <a:xfrm>
              <a:off x="5655874" y="1822450"/>
              <a:ext cx="1138626" cy="71481"/>
            </a:xfrm>
            <a:custGeom>
              <a:avLst/>
              <a:gdLst>
                <a:gd name="connsiteX0" fmla="*/ 1976 w 1138626"/>
                <a:gd name="connsiteY0" fmla="*/ 12700 h 71481"/>
                <a:gd name="connsiteX1" fmla="*/ 319476 w 1138626"/>
                <a:gd name="connsiteY1" fmla="*/ 57150 h 71481"/>
                <a:gd name="connsiteX2" fmla="*/ 103576 w 1138626"/>
                <a:gd name="connsiteY2" fmla="*/ 69850 h 71481"/>
                <a:gd name="connsiteX3" fmla="*/ 506801 w 1138626"/>
                <a:gd name="connsiteY3" fmla="*/ 25400 h 71481"/>
                <a:gd name="connsiteX4" fmla="*/ 363926 w 1138626"/>
                <a:gd name="connsiteY4" fmla="*/ 0 h 71481"/>
                <a:gd name="connsiteX5" fmla="*/ 763976 w 1138626"/>
                <a:gd name="connsiteY5" fmla="*/ 15875 h 71481"/>
                <a:gd name="connsiteX6" fmla="*/ 1138626 w 1138626"/>
                <a:gd name="connsiteY6" fmla="*/ 34925 h 71481"/>
                <a:gd name="connsiteX7" fmla="*/ 548076 w 1138626"/>
                <a:gd name="connsiteY7" fmla="*/ 28575 h 71481"/>
                <a:gd name="connsiteX8" fmla="*/ 202001 w 1138626"/>
                <a:gd name="connsiteY8" fmla="*/ 41275 h 71481"/>
                <a:gd name="connsiteX9" fmla="*/ 1976 w 1138626"/>
                <a:gd name="connsiteY9" fmla="*/ 12700 h 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26" h="71481">
                  <a:moveTo>
                    <a:pt x="1976" y="12700"/>
                  </a:moveTo>
                  <a:cubicBezTo>
                    <a:pt x="21555" y="15346"/>
                    <a:pt x="302543" y="47625"/>
                    <a:pt x="319476" y="57150"/>
                  </a:cubicBezTo>
                  <a:cubicBezTo>
                    <a:pt x="336409" y="66675"/>
                    <a:pt x="72355" y="75142"/>
                    <a:pt x="103576" y="69850"/>
                  </a:cubicBezTo>
                  <a:cubicBezTo>
                    <a:pt x="134797" y="64558"/>
                    <a:pt x="463409" y="37042"/>
                    <a:pt x="506801" y="25400"/>
                  </a:cubicBezTo>
                  <a:cubicBezTo>
                    <a:pt x="550193" y="13758"/>
                    <a:pt x="363926" y="0"/>
                    <a:pt x="363926" y="0"/>
                  </a:cubicBezTo>
                  <a:lnTo>
                    <a:pt x="763976" y="15875"/>
                  </a:lnTo>
                  <a:lnTo>
                    <a:pt x="1138626" y="34925"/>
                  </a:lnTo>
                  <a:cubicBezTo>
                    <a:pt x="1102643" y="37042"/>
                    <a:pt x="704180" y="27517"/>
                    <a:pt x="548076" y="28575"/>
                  </a:cubicBezTo>
                  <a:cubicBezTo>
                    <a:pt x="391972" y="29633"/>
                    <a:pt x="291430" y="44450"/>
                    <a:pt x="202001" y="41275"/>
                  </a:cubicBezTo>
                  <a:cubicBezTo>
                    <a:pt x="112572" y="38100"/>
                    <a:pt x="-17603" y="10054"/>
                    <a:pt x="1976" y="12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 789">
              <a:extLst>
                <a:ext uri="{FF2B5EF4-FFF2-40B4-BE49-F238E27FC236}">
                  <a16:creationId xmlns:a16="http://schemas.microsoft.com/office/drawing/2014/main" id="{0FE103AB-212A-3F65-3699-3D8024F99A27}"/>
                </a:ext>
              </a:extLst>
            </p:cNvPr>
            <p:cNvSpPr/>
            <p:nvPr/>
          </p:nvSpPr>
          <p:spPr>
            <a:xfrm>
              <a:off x="5620949" y="1875955"/>
              <a:ext cx="904455" cy="58151"/>
            </a:xfrm>
            <a:custGeom>
              <a:avLst/>
              <a:gdLst>
                <a:gd name="connsiteX0" fmla="*/ 5151 w 904455"/>
                <a:gd name="connsiteY0" fmla="*/ 32220 h 58151"/>
                <a:gd name="connsiteX1" fmla="*/ 459176 w 904455"/>
                <a:gd name="connsiteY1" fmla="*/ 13170 h 58151"/>
                <a:gd name="connsiteX2" fmla="*/ 278201 w 904455"/>
                <a:gd name="connsiteY2" fmla="*/ 25870 h 58151"/>
                <a:gd name="connsiteX3" fmla="*/ 576651 w 904455"/>
                <a:gd name="connsiteY3" fmla="*/ 16345 h 58151"/>
                <a:gd name="connsiteX4" fmla="*/ 903676 w 904455"/>
                <a:gd name="connsiteY4" fmla="*/ 6820 h 58151"/>
                <a:gd name="connsiteX5" fmla="*/ 668726 w 904455"/>
                <a:gd name="connsiteY5" fmla="*/ 470 h 58151"/>
                <a:gd name="connsiteX6" fmla="*/ 697301 w 904455"/>
                <a:gd name="connsiteY6" fmla="*/ 470 h 58151"/>
                <a:gd name="connsiteX7" fmla="*/ 243276 w 904455"/>
                <a:gd name="connsiteY7" fmla="*/ 57620 h 58151"/>
                <a:gd name="connsiteX8" fmla="*/ 5151 w 904455"/>
                <a:gd name="connsiteY8" fmla="*/ 32220 h 5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55" h="58151">
                  <a:moveTo>
                    <a:pt x="5151" y="32220"/>
                  </a:moveTo>
                  <a:cubicBezTo>
                    <a:pt x="41134" y="24812"/>
                    <a:pt x="413668" y="14228"/>
                    <a:pt x="459176" y="13170"/>
                  </a:cubicBezTo>
                  <a:cubicBezTo>
                    <a:pt x="504684" y="12112"/>
                    <a:pt x="278201" y="25870"/>
                    <a:pt x="278201" y="25870"/>
                  </a:cubicBezTo>
                  <a:lnTo>
                    <a:pt x="576651" y="16345"/>
                  </a:lnTo>
                  <a:lnTo>
                    <a:pt x="903676" y="6820"/>
                  </a:lnTo>
                  <a:cubicBezTo>
                    <a:pt x="919022" y="4174"/>
                    <a:pt x="703122" y="1528"/>
                    <a:pt x="668726" y="470"/>
                  </a:cubicBezTo>
                  <a:cubicBezTo>
                    <a:pt x="634330" y="-588"/>
                    <a:pt x="697301" y="470"/>
                    <a:pt x="697301" y="470"/>
                  </a:cubicBezTo>
                  <a:cubicBezTo>
                    <a:pt x="626393" y="9995"/>
                    <a:pt x="357047" y="53387"/>
                    <a:pt x="243276" y="57620"/>
                  </a:cubicBezTo>
                  <a:cubicBezTo>
                    <a:pt x="129505" y="61853"/>
                    <a:pt x="-30832" y="39628"/>
                    <a:pt x="5151" y="322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 790">
              <a:extLst>
                <a:ext uri="{FF2B5EF4-FFF2-40B4-BE49-F238E27FC236}">
                  <a16:creationId xmlns:a16="http://schemas.microsoft.com/office/drawing/2014/main" id="{0EB57DB0-B40E-85A1-C807-E462F6BA0849}"/>
                </a:ext>
              </a:extLst>
            </p:cNvPr>
            <p:cNvSpPr/>
            <p:nvPr/>
          </p:nvSpPr>
          <p:spPr>
            <a:xfrm>
              <a:off x="6694243" y="1963078"/>
              <a:ext cx="62161" cy="619885"/>
            </a:xfrm>
            <a:custGeom>
              <a:avLst/>
              <a:gdLst>
                <a:gd name="connsiteX0" fmla="*/ 30407 w 62161"/>
                <a:gd name="connsiteY0" fmla="*/ 2247 h 619885"/>
                <a:gd name="connsiteX1" fmla="*/ 43107 w 62161"/>
                <a:gd name="connsiteY1" fmla="*/ 389597 h 619885"/>
                <a:gd name="connsiteX2" fmla="*/ 14532 w 62161"/>
                <a:gd name="connsiteY2" fmla="*/ 272122 h 619885"/>
                <a:gd name="connsiteX3" fmla="*/ 62157 w 62161"/>
                <a:gd name="connsiteY3" fmla="*/ 618197 h 619885"/>
                <a:gd name="connsiteX4" fmla="*/ 11357 w 62161"/>
                <a:gd name="connsiteY4" fmla="*/ 392772 h 619885"/>
                <a:gd name="connsiteX5" fmla="*/ 1832 w 62161"/>
                <a:gd name="connsiteY5" fmla="*/ 132422 h 619885"/>
                <a:gd name="connsiteX6" fmla="*/ 1832 w 62161"/>
                <a:gd name="connsiteY6" fmla="*/ 224497 h 619885"/>
                <a:gd name="connsiteX7" fmla="*/ 30407 w 62161"/>
                <a:gd name="connsiteY7" fmla="*/ 2247 h 6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61" h="619885">
                  <a:moveTo>
                    <a:pt x="30407" y="2247"/>
                  </a:moveTo>
                  <a:cubicBezTo>
                    <a:pt x="37286" y="29764"/>
                    <a:pt x="45753" y="344618"/>
                    <a:pt x="43107" y="389597"/>
                  </a:cubicBezTo>
                  <a:cubicBezTo>
                    <a:pt x="40461" y="434576"/>
                    <a:pt x="11357" y="234022"/>
                    <a:pt x="14532" y="272122"/>
                  </a:cubicBezTo>
                  <a:cubicBezTo>
                    <a:pt x="17707" y="310222"/>
                    <a:pt x="62686" y="598089"/>
                    <a:pt x="62157" y="618197"/>
                  </a:cubicBezTo>
                  <a:cubicBezTo>
                    <a:pt x="61628" y="638305"/>
                    <a:pt x="21411" y="473735"/>
                    <a:pt x="11357" y="392772"/>
                  </a:cubicBezTo>
                  <a:cubicBezTo>
                    <a:pt x="1303" y="311810"/>
                    <a:pt x="3419" y="160468"/>
                    <a:pt x="1832" y="132422"/>
                  </a:cubicBezTo>
                  <a:cubicBezTo>
                    <a:pt x="245" y="104376"/>
                    <a:pt x="-1343" y="240372"/>
                    <a:pt x="1832" y="224497"/>
                  </a:cubicBezTo>
                  <a:cubicBezTo>
                    <a:pt x="5007" y="208622"/>
                    <a:pt x="23528" y="-25270"/>
                    <a:pt x="30407" y="22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 791">
              <a:extLst>
                <a:ext uri="{FF2B5EF4-FFF2-40B4-BE49-F238E27FC236}">
                  <a16:creationId xmlns:a16="http://schemas.microsoft.com/office/drawing/2014/main" id="{BEBB05F6-95CA-D198-DF86-EF68A070D402}"/>
                </a:ext>
              </a:extLst>
            </p:cNvPr>
            <p:cNvSpPr/>
            <p:nvPr/>
          </p:nvSpPr>
          <p:spPr>
            <a:xfrm>
              <a:off x="6597027" y="1977503"/>
              <a:ext cx="156206" cy="594290"/>
            </a:xfrm>
            <a:custGeom>
              <a:avLst/>
              <a:gdLst>
                <a:gd name="connsiteX0" fmla="*/ 10148 w 156206"/>
                <a:gd name="connsiteY0" fmla="*/ 3697 h 594290"/>
                <a:gd name="connsiteX1" fmla="*/ 48248 w 156206"/>
                <a:gd name="connsiteY1" fmla="*/ 321197 h 594290"/>
                <a:gd name="connsiteX2" fmla="*/ 51423 w 156206"/>
                <a:gd name="connsiteY2" fmla="*/ 248172 h 594290"/>
                <a:gd name="connsiteX3" fmla="*/ 70473 w 156206"/>
                <a:gd name="connsiteY3" fmla="*/ 333897 h 594290"/>
                <a:gd name="connsiteX4" fmla="*/ 22848 w 156206"/>
                <a:gd name="connsiteY4" fmla="*/ 302147 h 594290"/>
                <a:gd name="connsiteX5" fmla="*/ 76823 w 156206"/>
                <a:gd name="connsiteY5" fmla="*/ 397397 h 594290"/>
                <a:gd name="connsiteX6" fmla="*/ 51423 w 156206"/>
                <a:gd name="connsiteY6" fmla="*/ 445022 h 594290"/>
                <a:gd name="connsiteX7" fmla="*/ 156198 w 156206"/>
                <a:gd name="connsiteY7" fmla="*/ 594247 h 594290"/>
                <a:gd name="connsiteX8" fmla="*/ 45073 w 156206"/>
                <a:gd name="connsiteY8" fmla="*/ 429147 h 594290"/>
                <a:gd name="connsiteX9" fmla="*/ 623 w 156206"/>
                <a:gd name="connsiteY9" fmla="*/ 229122 h 594290"/>
                <a:gd name="connsiteX10" fmla="*/ 73648 w 156206"/>
                <a:gd name="connsiteY10" fmla="*/ 365647 h 594290"/>
                <a:gd name="connsiteX11" fmla="*/ 67298 w 156206"/>
                <a:gd name="connsiteY11" fmla="*/ 165622 h 594290"/>
                <a:gd name="connsiteX12" fmla="*/ 41898 w 156206"/>
                <a:gd name="connsiteY12" fmla="*/ 149747 h 594290"/>
                <a:gd name="connsiteX13" fmla="*/ 10148 w 156206"/>
                <a:gd name="connsiteY13" fmla="*/ 3697 h 5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206" h="594290">
                  <a:moveTo>
                    <a:pt x="10148" y="3697"/>
                  </a:moveTo>
                  <a:cubicBezTo>
                    <a:pt x="11206" y="32272"/>
                    <a:pt x="41369" y="280451"/>
                    <a:pt x="48248" y="321197"/>
                  </a:cubicBezTo>
                  <a:cubicBezTo>
                    <a:pt x="55127" y="361943"/>
                    <a:pt x="47719" y="246055"/>
                    <a:pt x="51423" y="248172"/>
                  </a:cubicBezTo>
                  <a:cubicBezTo>
                    <a:pt x="55127" y="250289"/>
                    <a:pt x="75235" y="324901"/>
                    <a:pt x="70473" y="333897"/>
                  </a:cubicBezTo>
                  <a:cubicBezTo>
                    <a:pt x="65711" y="342893"/>
                    <a:pt x="21790" y="291564"/>
                    <a:pt x="22848" y="302147"/>
                  </a:cubicBezTo>
                  <a:cubicBezTo>
                    <a:pt x="23906" y="312730"/>
                    <a:pt x="72061" y="373585"/>
                    <a:pt x="76823" y="397397"/>
                  </a:cubicBezTo>
                  <a:cubicBezTo>
                    <a:pt x="81585" y="421209"/>
                    <a:pt x="38194" y="412214"/>
                    <a:pt x="51423" y="445022"/>
                  </a:cubicBezTo>
                  <a:cubicBezTo>
                    <a:pt x="64652" y="477830"/>
                    <a:pt x="157256" y="596893"/>
                    <a:pt x="156198" y="594247"/>
                  </a:cubicBezTo>
                  <a:cubicBezTo>
                    <a:pt x="155140" y="591601"/>
                    <a:pt x="71002" y="490001"/>
                    <a:pt x="45073" y="429147"/>
                  </a:cubicBezTo>
                  <a:cubicBezTo>
                    <a:pt x="19144" y="368293"/>
                    <a:pt x="-4140" y="239705"/>
                    <a:pt x="623" y="229122"/>
                  </a:cubicBezTo>
                  <a:cubicBezTo>
                    <a:pt x="5385" y="218539"/>
                    <a:pt x="62536" y="376230"/>
                    <a:pt x="73648" y="365647"/>
                  </a:cubicBezTo>
                  <a:cubicBezTo>
                    <a:pt x="84760" y="355064"/>
                    <a:pt x="72590" y="201605"/>
                    <a:pt x="67298" y="165622"/>
                  </a:cubicBezTo>
                  <a:cubicBezTo>
                    <a:pt x="62006" y="129639"/>
                    <a:pt x="51423" y="178851"/>
                    <a:pt x="41898" y="149747"/>
                  </a:cubicBezTo>
                  <a:cubicBezTo>
                    <a:pt x="32373" y="120643"/>
                    <a:pt x="9090" y="-24878"/>
                    <a:pt x="10148" y="36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 792">
              <a:extLst>
                <a:ext uri="{FF2B5EF4-FFF2-40B4-BE49-F238E27FC236}">
                  <a16:creationId xmlns:a16="http://schemas.microsoft.com/office/drawing/2014/main" id="{E9E16FAA-9616-5FA4-F207-6D48F3A740AE}"/>
                </a:ext>
              </a:extLst>
            </p:cNvPr>
            <p:cNvSpPr/>
            <p:nvPr/>
          </p:nvSpPr>
          <p:spPr>
            <a:xfrm>
              <a:off x="5113630" y="2778118"/>
              <a:ext cx="973001" cy="51238"/>
            </a:xfrm>
            <a:custGeom>
              <a:avLst/>
              <a:gdLst>
                <a:gd name="connsiteX0" fmla="*/ 45745 w 973001"/>
                <a:gd name="connsiteY0" fmla="*/ 3182 h 51238"/>
                <a:gd name="connsiteX1" fmla="*/ 131470 w 973001"/>
                <a:gd name="connsiteY1" fmla="*/ 19057 h 51238"/>
                <a:gd name="connsiteX2" fmla="*/ 950620 w 973001"/>
                <a:gd name="connsiteY2" fmla="*/ 50807 h 51238"/>
                <a:gd name="connsiteX3" fmla="*/ 709320 w 973001"/>
                <a:gd name="connsiteY3" fmla="*/ 34932 h 51238"/>
                <a:gd name="connsiteX4" fmla="*/ 363245 w 973001"/>
                <a:gd name="connsiteY4" fmla="*/ 7 h 51238"/>
                <a:gd name="connsiteX5" fmla="*/ 582320 w 973001"/>
                <a:gd name="connsiteY5" fmla="*/ 38107 h 51238"/>
                <a:gd name="connsiteX6" fmla="*/ 45745 w 973001"/>
                <a:gd name="connsiteY6" fmla="*/ 3182 h 5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001" h="51238">
                  <a:moveTo>
                    <a:pt x="45745" y="3182"/>
                  </a:moveTo>
                  <a:cubicBezTo>
                    <a:pt x="-29397" y="7"/>
                    <a:pt x="-19342" y="11120"/>
                    <a:pt x="131470" y="19057"/>
                  </a:cubicBezTo>
                  <a:cubicBezTo>
                    <a:pt x="282282" y="26994"/>
                    <a:pt x="854312" y="48161"/>
                    <a:pt x="950620" y="50807"/>
                  </a:cubicBezTo>
                  <a:cubicBezTo>
                    <a:pt x="1046928" y="53453"/>
                    <a:pt x="807216" y="43399"/>
                    <a:pt x="709320" y="34932"/>
                  </a:cubicBezTo>
                  <a:cubicBezTo>
                    <a:pt x="611424" y="26465"/>
                    <a:pt x="384412" y="-522"/>
                    <a:pt x="363245" y="7"/>
                  </a:cubicBezTo>
                  <a:cubicBezTo>
                    <a:pt x="342078" y="536"/>
                    <a:pt x="635237" y="39694"/>
                    <a:pt x="582320" y="38107"/>
                  </a:cubicBezTo>
                  <a:cubicBezTo>
                    <a:pt x="529403" y="36520"/>
                    <a:pt x="120887" y="6357"/>
                    <a:pt x="45745" y="31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 793">
              <a:extLst>
                <a:ext uri="{FF2B5EF4-FFF2-40B4-BE49-F238E27FC236}">
                  <a16:creationId xmlns:a16="http://schemas.microsoft.com/office/drawing/2014/main" id="{242150C6-8B6C-2CB5-0296-7977AA5D1A12}"/>
                </a:ext>
              </a:extLst>
            </p:cNvPr>
            <p:cNvSpPr/>
            <p:nvPr/>
          </p:nvSpPr>
          <p:spPr>
            <a:xfrm>
              <a:off x="6170397" y="3492500"/>
              <a:ext cx="136107" cy="774194"/>
            </a:xfrm>
            <a:custGeom>
              <a:avLst/>
              <a:gdLst>
                <a:gd name="connsiteX0" fmla="*/ 11328 w 136107"/>
                <a:gd name="connsiteY0" fmla="*/ 0 h 774194"/>
                <a:gd name="connsiteX1" fmla="*/ 1803 w 136107"/>
                <a:gd name="connsiteY1" fmla="*/ 727075 h 774194"/>
                <a:gd name="connsiteX2" fmla="*/ 49428 w 136107"/>
                <a:gd name="connsiteY2" fmla="*/ 571500 h 774194"/>
                <a:gd name="connsiteX3" fmla="*/ 119278 w 136107"/>
                <a:gd name="connsiteY3" fmla="*/ 742950 h 774194"/>
                <a:gd name="connsiteX4" fmla="*/ 131978 w 136107"/>
                <a:gd name="connsiteY4" fmla="*/ 488950 h 774194"/>
                <a:gd name="connsiteX5" fmla="*/ 128803 w 136107"/>
                <a:gd name="connsiteY5" fmla="*/ 768350 h 774194"/>
                <a:gd name="connsiteX6" fmla="*/ 52603 w 136107"/>
                <a:gd name="connsiteY6" fmla="*/ 682625 h 774194"/>
                <a:gd name="connsiteX7" fmla="*/ 24028 w 136107"/>
                <a:gd name="connsiteY7" fmla="*/ 730250 h 774194"/>
                <a:gd name="connsiteX8" fmla="*/ 11328 w 136107"/>
                <a:gd name="connsiteY8" fmla="*/ 0 h 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07" h="774194">
                  <a:moveTo>
                    <a:pt x="11328" y="0"/>
                  </a:moveTo>
                  <a:cubicBezTo>
                    <a:pt x="7624" y="-529"/>
                    <a:pt x="-4547" y="631825"/>
                    <a:pt x="1803" y="727075"/>
                  </a:cubicBezTo>
                  <a:cubicBezTo>
                    <a:pt x="8153" y="822325"/>
                    <a:pt x="29849" y="568854"/>
                    <a:pt x="49428" y="571500"/>
                  </a:cubicBezTo>
                  <a:cubicBezTo>
                    <a:pt x="69007" y="574146"/>
                    <a:pt x="105520" y="756708"/>
                    <a:pt x="119278" y="742950"/>
                  </a:cubicBezTo>
                  <a:cubicBezTo>
                    <a:pt x="133036" y="729192"/>
                    <a:pt x="130391" y="484717"/>
                    <a:pt x="131978" y="488950"/>
                  </a:cubicBezTo>
                  <a:cubicBezTo>
                    <a:pt x="133565" y="493183"/>
                    <a:pt x="142032" y="736071"/>
                    <a:pt x="128803" y="768350"/>
                  </a:cubicBezTo>
                  <a:cubicBezTo>
                    <a:pt x="115574" y="800629"/>
                    <a:pt x="70065" y="688975"/>
                    <a:pt x="52603" y="682625"/>
                  </a:cubicBezTo>
                  <a:cubicBezTo>
                    <a:pt x="35141" y="676275"/>
                    <a:pt x="33024" y="838729"/>
                    <a:pt x="24028" y="730250"/>
                  </a:cubicBezTo>
                  <a:cubicBezTo>
                    <a:pt x="15032" y="621771"/>
                    <a:pt x="15032" y="529"/>
                    <a:pt x="113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 794">
              <a:extLst>
                <a:ext uri="{FF2B5EF4-FFF2-40B4-BE49-F238E27FC236}">
                  <a16:creationId xmlns:a16="http://schemas.microsoft.com/office/drawing/2014/main" id="{55746894-2AA5-40D4-805E-D4285C72FA04}"/>
                </a:ext>
              </a:extLst>
            </p:cNvPr>
            <p:cNvSpPr/>
            <p:nvPr/>
          </p:nvSpPr>
          <p:spPr>
            <a:xfrm>
              <a:off x="7530946" y="3406678"/>
              <a:ext cx="22390" cy="383192"/>
            </a:xfrm>
            <a:custGeom>
              <a:avLst/>
              <a:gdLst>
                <a:gd name="connsiteX0" fmla="*/ 154 w 22390"/>
                <a:gd name="connsiteY0" fmla="*/ 97 h 383192"/>
                <a:gd name="connsiteX1" fmla="*/ 22379 w 22390"/>
                <a:gd name="connsiteY1" fmla="*/ 339822 h 383192"/>
                <a:gd name="connsiteX2" fmla="*/ 3329 w 22390"/>
                <a:gd name="connsiteY2" fmla="*/ 247747 h 383192"/>
                <a:gd name="connsiteX3" fmla="*/ 12854 w 22390"/>
                <a:gd name="connsiteY3" fmla="*/ 377922 h 383192"/>
                <a:gd name="connsiteX4" fmla="*/ 154 w 22390"/>
                <a:gd name="connsiteY4" fmla="*/ 97 h 38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0" h="383192">
                  <a:moveTo>
                    <a:pt x="154" y="97"/>
                  </a:moveTo>
                  <a:cubicBezTo>
                    <a:pt x="1742" y="-6253"/>
                    <a:pt x="21850" y="298547"/>
                    <a:pt x="22379" y="339822"/>
                  </a:cubicBezTo>
                  <a:cubicBezTo>
                    <a:pt x="22908" y="381097"/>
                    <a:pt x="4917" y="241397"/>
                    <a:pt x="3329" y="247747"/>
                  </a:cubicBezTo>
                  <a:cubicBezTo>
                    <a:pt x="1742" y="254097"/>
                    <a:pt x="16029" y="413905"/>
                    <a:pt x="12854" y="377922"/>
                  </a:cubicBezTo>
                  <a:cubicBezTo>
                    <a:pt x="9679" y="341939"/>
                    <a:pt x="-1434" y="6447"/>
                    <a:pt x="154" y="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 795">
              <a:extLst>
                <a:ext uri="{FF2B5EF4-FFF2-40B4-BE49-F238E27FC236}">
                  <a16:creationId xmlns:a16="http://schemas.microsoft.com/office/drawing/2014/main" id="{2FBE40B2-874D-4B8E-D045-26A183256BAA}"/>
                </a:ext>
              </a:extLst>
            </p:cNvPr>
            <p:cNvSpPr/>
            <p:nvPr/>
          </p:nvSpPr>
          <p:spPr>
            <a:xfrm>
              <a:off x="7327170" y="3339739"/>
              <a:ext cx="134953" cy="616117"/>
            </a:xfrm>
            <a:custGeom>
              <a:avLst/>
              <a:gdLst>
                <a:gd name="connsiteX0" fmla="*/ 127730 w 134953"/>
                <a:gd name="connsiteY0" fmla="*/ 361 h 616117"/>
                <a:gd name="connsiteX1" fmla="*/ 130905 w 134953"/>
                <a:gd name="connsiteY1" fmla="*/ 613136 h 616117"/>
                <a:gd name="connsiteX2" fmla="*/ 67405 w 134953"/>
                <a:gd name="connsiteY2" fmla="*/ 244836 h 616117"/>
                <a:gd name="connsiteX3" fmla="*/ 61055 w 134953"/>
                <a:gd name="connsiteY3" fmla="*/ 498836 h 616117"/>
                <a:gd name="connsiteX4" fmla="*/ 42005 w 134953"/>
                <a:gd name="connsiteY4" fmla="*/ 222611 h 616117"/>
                <a:gd name="connsiteX5" fmla="*/ 29305 w 134953"/>
                <a:gd name="connsiteY5" fmla="*/ 355961 h 616117"/>
                <a:gd name="connsiteX6" fmla="*/ 3905 w 134953"/>
                <a:gd name="connsiteY6" fmla="*/ 155936 h 616117"/>
                <a:gd name="connsiteX7" fmla="*/ 121380 w 134953"/>
                <a:gd name="connsiteY7" fmla="*/ 517886 h 616117"/>
                <a:gd name="connsiteX8" fmla="*/ 127730 w 134953"/>
                <a:gd name="connsiteY8" fmla="*/ 361 h 6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53" h="616117">
                  <a:moveTo>
                    <a:pt x="127730" y="361"/>
                  </a:moveTo>
                  <a:cubicBezTo>
                    <a:pt x="129318" y="16236"/>
                    <a:pt x="140959" y="572390"/>
                    <a:pt x="130905" y="613136"/>
                  </a:cubicBezTo>
                  <a:cubicBezTo>
                    <a:pt x="120851" y="653882"/>
                    <a:pt x="79047" y="263886"/>
                    <a:pt x="67405" y="244836"/>
                  </a:cubicBezTo>
                  <a:cubicBezTo>
                    <a:pt x="55763" y="225786"/>
                    <a:pt x="65288" y="502540"/>
                    <a:pt x="61055" y="498836"/>
                  </a:cubicBezTo>
                  <a:cubicBezTo>
                    <a:pt x="56822" y="495132"/>
                    <a:pt x="47297" y="246424"/>
                    <a:pt x="42005" y="222611"/>
                  </a:cubicBezTo>
                  <a:cubicBezTo>
                    <a:pt x="36713" y="198798"/>
                    <a:pt x="35655" y="367073"/>
                    <a:pt x="29305" y="355961"/>
                  </a:cubicBezTo>
                  <a:cubicBezTo>
                    <a:pt x="22955" y="344849"/>
                    <a:pt x="-11441" y="128949"/>
                    <a:pt x="3905" y="155936"/>
                  </a:cubicBezTo>
                  <a:cubicBezTo>
                    <a:pt x="19251" y="182923"/>
                    <a:pt x="102330" y="538523"/>
                    <a:pt x="121380" y="517886"/>
                  </a:cubicBezTo>
                  <a:cubicBezTo>
                    <a:pt x="140430" y="497249"/>
                    <a:pt x="126142" y="-15514"/>
                    <a:pt x="127730" y="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 796">
              <a:extLst>
                <a:ext uri="{FF2B5EF4-FFF2-40B4-BE49-F238E27FC236}">
                  <a16:creationId xmlns:a16="http://schemas.microsoft.com/office/drawing/2014/main" id="{ED086B17-AB14-F145-42FA-8E05B994E13A}"/>
                </a:ext>
              </a:extLst>
            </p:cNvPr>
            <p:cNvSpPr/>
            <p:nvPr/>
          </p:nvSpPr>
          <p:spPr>
            <a:xfrm>
              <a:off x="7403640" y="4411617"/>
              <a:ext cx="117123" cy="575751"/>
            </a:xfrm>
            <a:custGeom>
              <a:avLst/>
              <a:gdLst>
                <a:gd name="connsiteX0" fmla="*/ 460 w 117123"/>
                <a:gd name="connsiteY0" fmla="*/ 4808 h 575751"/>
                <a:gd name="connsiteX1" fmla="*/ 48085 w 117123"/>
                <a:gd name="connsiteY1" fmla="*/ 182608 h 575751"/>
                <a:gd name="connsiteX2" fmla="*/ 67135 w 117123"/>
                <a:gd name="connsiteY2" fmla="*/ 569958 h 575751"/>
                <a:gd name="connsiteX3" fmla="*/ 98885 w 117123"/>
                <a:gd name="connsiteY3" fmla="*/ 414383 h 575751"/>
                <a:gd name="connsiteX4" fmla="*/ 114760 w 117123"/>
                <a:gd name="connsiteY4" fmla="*/ 401683 h 575751"/>
                <a:gd name="connsiteX5" fmla="*/ 48085 w 117123"/>
                <a:gd name="connsiteY5" fmla="*/ 296908 h 575751"/>
                <a:gd name="connsiteX6" fmla="*/ 79835 w 117123"/>
                <a:gd name="connsiteY6" fmla="*/ 360408 h 575751"/>
                <a:gd name="connsiteX7" fmla="*/ 460 w 117123"/>
                <a:gd name="connsiteY7" fmla="*/ 4808 h 57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3" h="575751">
                  <a:moveTo>
                    <a:pt x="460" y="4808"/>
                  </a:moveTo>
                  <a:cubicBezTo>
                    <a:pt x="-4832" y="-24825"/>
                    <a:pt x="36973" y="88416"/>
                    <a:pt x="48085" y="182608"/>
                  </a:cubicBezTo>
                  <a:cubicBezTo>
                    <a:pt x="59197" y="276800"/>
                    <a:pt x="58668" y="531329"/>
                    <a:pt x="67135" y="569958"/>
                  </a:cubicBezTo>
                  <a:cubicBezTo>
                    <a:pt x="75602" y="608587"/>
                    <a:pt x="90948" y="442429"/>
                    <a:pt x="98885" y="414383"/>
                  </a:cubicBezTo>
                  <a:cubicBezTo>
                    <a:pt x="106823" y="386337"/>
                    <a:pt x="123227" y="421262"/>
                    <a:pt x="114760" y="401683"/>
                  </a:cubicBezTo>
                  <a:cubicBezTo>
                    <a:pt x="106293" y="382104"/>
                    <a:pt x="53906" y="303787"/>
                    <a:pt x="48085" y="296908"/>
                  </a:cubicBezTo>
                  <a:cubicBezTo>
                    <a:pt x="42264" y="290029"/>
                    <a:pt x="83539" y="413325"/>
                    <a:pt x="79835" y="360408"/>
                  </a:cubicBezTo>
                  <a:cubicBezTo>
                    <a:pt x="76131" y="307491"/>
                    <a:pt x="5752" y="34441"/>
                    <a:pt x="460" y="48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 797">
              <a:extLst>
                <a:ext uri="{FF2B5EF4-FFF2-40B4-BE49-F238E27FC236}">
                  <a16:creationId xmlns:a16="http://schemas.microsoft.com/office/drawing/2014/main" id="{82D111FA-0A98-CBAF-BF7E-3051061B3171}"/>
                </a:ext>
              </a:extLst>
            </p:cNvPr>
            <p:cNvSpPr/>
            <p:nvPr/>
          </p:nvSpPr>
          <p:spPr>
            <a:xfrm>
              <a:off x="8136827" y="4739681"/>
              <a:ext cx="92879" cy="686402"/>
            </a:xfrm>
            <a:custGeom>
              <a:avLst/>
              <a:gdLst>
                <a:gd name="connsiteX0" fmla="*/ 38798 w 92879"/>
                <a:gd name="connsiteY0" fmla="*/ 35519 h 686402"/>
                <a:gd name="connsiteX1" fmla="*/ 22923 w 92879"/>
                <a:gd name="connsiteY1" fmla="*/ 553044 h 686402"/>
                <a:gd name="connsiteX2" fmla="*/ 45148 w 92879"/>
                <a:gd name="connsiteY2" fmla="*/ 416519 h 686402"/>
                <a:gd name="connsiteX3" fmla="*/ 92773 w 92879"/>
                <a:gd name="connsiteY3" fmla="*/ 686394 h 686402"/>
                <a:gd name="connsiteX4" fmla="*/ 57848 w 92879"/>
                <a:gd name="connsiteY4" fmla="*/ 426044 h 686402"/>
                <a:gd name="connsiteX5" fmla="*/ 51498 w 92879"/>
                <a:gd name="connsiteY5" fmla="*/ 410169 h 686402"/>
                <a:gd name="connsiteX6" fmla="*/ 13398 w 92879"/>
                <a:gd name="connsiteY6" fmla="*/ 635594 h 686402"/>
                <a:gd name="connsiteX7" fmla="*/ 3873 w 92879"/>
                <a:gd name="connsiteY7" fmla="*/ 305394 h 686402"/>
                <a:gd name="connsiteX8" fmla="*/ 698 w 92879"/>
                <a:gd name="connsiteY8" fmla="*/ 511769 h 686402"/>
                <a:gd name="connsiteX9" fmla="*/ 16573 w 92879"/>
                <a:gd name="connsiteY9" fmla="*/ 95844 h 686402"/>
                <a:gd name="connsiteX10" fmla="*/ 38798 w 92879"/>
                <a:gd name="connsiteY10" fmla="*/ 35519 h 68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79" h="686402">
                  <a:moveTo>
                    <a:pt x="38798" y="35519"/>
                  </a:moveTo>
                  <a:cubicBezTo>
                    <a:pt x="39856" y="111719"/>
                    <a:pt x="21865" y="489544"/>
                    <a:pt x="22923" y="553044"/>
                  </a:cubicBezTo>
                  <a:cubicBezTo>
                    <a:pt x="23981" y="616544"/>
                    <a:pt x="33506" y="394294"/>
                    <a:pt x="45148" y="416519"/>
                  </a:cubicBezTo>
                  <a:cubicBezTo>
                    <a:pt x="56790" y="438744"/>
                    <a:pt x="90656" y="684806"/>
                    <a:pt x="92773" y="686394"/>
                  </a:cubicBezTo>
                  <a:cubicBezTo>
                    <a:pt x="94890" y="687982"/>
                    <a:pt x="64727" y="472082"/>
                    <a:pt x="57848" y="426044"/>
                  </a:cubicBezTo>
                  <a:cubicBezTo>
                    <a:pt x="50969" y="380007"/>
                    <a:pt x="58906" y="375244"/>
                    <a:pt x="51498" y="410169"/>
                  </a:cubicBezTo>
                  <a:cubicBezTo>
                    <a:pt x="44090" y="445094"/>
                    <a:pt x="21335" y="653056"/>
                    <a:pt x="13398" y="635594"/>
                  </a:cubicBezTo>
                  <a:cubicBezTo>
                    <a:pt x="5461" y="618132"/>
                    <a:pt x="5990" y="326031"/>
                    <a:pt x="3873" y="305394"/>
                  </a:cubicBezTo>
                  <a:cubicBezTo>
                    <a:pt x="1756" y="284757"/>
                    <a:pt x="-1419" y="546694"/>
                    <a:pt x="698" y="511769"/>
                  </a:cubicBezTo>
                  <a:cubicBezTo>
                    <a:pt x="2815" y="476844"/>
                    <a:pt x="8635" y="173632"/>
                    <a:pt x="16573" y="95844"/>
                  </a:cubicBezTo>
                  <a:cubicBezTo>
                    <a:pt x="24510" y="18056"/>
                    <a:pt x="37740" y="-40681"/>
                    <a:pt x="38798" y="355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 798">
              <a:extLst>
                <a:ext uri="{FF2B5EF4-FFF2-40B4-BE49-F238E27FC236}">
                  <a16:creationId xmlns:a16="http://schemas.microsoft.com/office/drawing/2014/main" id="{755734E4-B07F-393A-488D-73066287559D}"/>
                </a:ext>
              </a:extLst>
            </p:cNvPr>
            <p:cNvSpPr/>
            <p:nvPr/>
          </p:nvSpPr>
          <p:spPr>
            <a:xfrm>
              <a:off x="7959261" y="4896257"/>
              <a:ext cx="60965" cy="759261"/>
            </a:xfrm>
            <a:custGeom>
              <a:avLst/>
              <a:gdLst>
                <a:gd name="connsiteX0" fmla="*/ 60789 w 60965"/>
                <a:gd name="connsiteY0" fmla="*/ 9118 h 759261"/>
                <a:gd name="connsiteX1" fmla="*/ 35389 w 60965"/>
                <a:gd name="connsiteY1" fmla="*/ 323443 h 759261"/>
                <a:gd name="connsiteX2" fmla="*/ 60789 w 60965"/>
                <a:gd name="connsiteY2" fmla="*/ 748893 h 759261"/>
                <a:gd name="connsiteX3" fmla="*/ 41739 w 60965"/>
                <a:gd name="connsiteY3" fmla="*/ 612368 h 759261"/>
                <a:gd name="connsiteX4" fmla="*/ 464 w 60965"/>
                <a:gd name="connsiteY4" fmla="*/ 434568 h 759261"/>
                <a:gd name="connsiteX5" fmla="*/ 19514 w 60965"/>
                <a:gd name="connsiteY5" fmla="*/ 415518 h 759261"/>
                <a:gd name="connsiteX6" fmla="*/ 19514 w 60965"/>
                <a:gd name="connsiteY6" fmla="*/ 110718 h 759261"/>
                <a:gd name="connsiteX7" fmla="*/ 60789 w 60965"/>
                <a:gd name="connsiteY7" fmla="*/ 9118 h 7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5" h="759261">
                  <a:moveTo>
                    <a:pt x="60789" y="9118"/>
                  </a:moveTo>
                  <a:cubicBezTo>
                    <a:pt x="63435" y="44572"/>
                    <a:pt x="35389" y="200147"/>
                    <a:pt x="35389" y="323443"/>
                  </a:cubicBezTo>
                  <a:cubicBezTo>
                    <a:pt x="35389" y="446739"/>
                    <a:pt x="59731" y="700739"/>
                    <a:pt x="60789" y="748893"/>
                  </a:cubicBezTo>
                  <a:cubicBezTo>
                    <a:pt x="61847" y="797047"/>
                    <a:pt x="51793" y="664756"/>
                    <a:pt x="41739" y="612368"/>
                  </a:cubicBezTo>
                  <a:cubicBezTo>
                    <a:pt x="31685" y="559981"/>
                    <a:pt x="4168" y="467376"/>
                    <a:pt x="464" y="434568"/>
                  </a:cubicBezTo>
                  <a:cubicBezTo>
                    <a:pt x="-3240" y="401760"/>
                    <a:pt x="16339" y="469493"/>
                    <a:pt x="19514" y="415518"/>
                  </a:cubicBezTo>
                  <a:cubicBezTo>
                    <a:pt x="22689" y="361543"/>
                    <a:pt x="16339" y="172631"/>
                    <a:pt x="19514" y="110718"/>
                  </a:cubicBezTo>
                  <a:cubicBezTo>
                    <a:pt x="22689" y="48805"/>
                    <a:pt x="58143" y="-26336"/>
                    <a:pt x="60789" y="91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 799">
              <a:extLst>
                <a:ext uri="{FF2B5EF4-FFF2-40B4-BE49-F238E27FC236}">
                  <a16:creationId xmlns:a16="http://schemas.microsoft.com/office/drawing/2014/main" id="{7ECAFBA6-68AD-20A3-C166-94D715CAC18A}"/>
                </a:ext>
              </a:extLst>
            </p:cNvPr>
            <p:cNvSpPr/>
            <p:nvPr/>
          </p:nvSpPr>
          <p:spPr>
            <a:xfrm>
              <a:off x="8146224" y="5348694"/>
              <a:ext cx="102787" cy="522649"/>
            </a:xfrm>
            <a:custGeom>
              <a:avLst/>
              <a:gdLst>
                <a:gd name="connsiteX0" fmla="*/ 102426 w 102787"/>
                <a:gd name="connsiteY0" fmla="*/ 1181 h 522649"/>
                <a:gd name="connsiteX1" fmla="*/ 77026 w 102787"/>
                <a:gd name="connsiteY1" fmla="*/ 144056 h 522649"/>
                <a:gd name="connsiteX2" fmla="*/ 83376 w 102787"/>
                <a:gd name="connsiteY2" fmla="*/ 512356 h 522649"/>
                <a:gd name="connsiteX3" fmla="*/ 51626 w 102787"/>
                <a:gd name="connsiteY3" fmla="*/ 391706 h 522649"/>
                <a:gd name="connsiteX4" fmla="*/ 826 w 102787"/>
                <a:gd name="connsiteY4" fmla="*/ 90081 h 522649"/>
                <a:gd name="connsiteX5" fmla="*/ 96076 w 102787"/>
                <a:gd name="connsiteY5" fmla="*/ 337731 h 522649"/>
                <a:gd name="connsiteX6" fmla="*/ 54801 w 102787"/>
                <a:gd name="connsiteY6" fmla="*/ 210731 h 522649"/>
                <a:gd name="connsiteX7" fmla="*/ 102426 w 102787"/>
                <a:gd name="connsiteY7" fmla="*/ 1181 h 5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87" h="522649">
                  <a:moveTo>
                    <a:pt x="102426" y="1181"/>
                  </a:moveTo>
                  <a:cubicBezTo>
                    <a:pt x="106130" y="-9931"/>
                    <a:pt x="80201" y="58860"/>
                    <a:pt x="77026" y="144056"/>
                  </a:cubicBezTo>
                  <a:cubicBezTo>
                    <a:pt x="73851" y="229252"/>
                    <a:pt x="87609" y="471081"/>
                    <a:pt x="83376" y="512356"/>
                  </a:cubicBezTo>
                  <a:cubicBezTo>
                    <a:pt x="79143" y="553631"/>
                    <a:pt x="65384" y="462085"/>
                    <a:pt x="51626" y="391706"/>
                  </a:cubicBezTo>
                  <a:cubicBezTo>
                    <a:pt x="37868" y="321327"/>
                    <a:pt x="-6582" y="99077"/>
                    <a:pt x="826" y="90081"/>
                  </a:cubicBezTo>
                  <a:cubicBezTo>
                    <a:pt x="8234" y="81085"/>
                    <a:pt x="87080" y="317623"/>
                    <a:pt x="96076" y="337731"/>
                  </a:cubicBezTo>
                  <a:cubicBezTo>
                    <a:pt x="105072" y="357839"/>
                    <a:pt x="55859" y="259943"/>
                    <a:pt x="54801" y="210731"/>
                  </a:cubicBezTo>
                  <a:cubicBezTo>
                    <a:pt x="53743" y="161519"/>
                    <a:pt x="98722" y="12293"/>
                    <a:pt x="102426" y="1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 800">
              <a:extLst>
                <a:ext uri="{FF2B5EF4-FFF2-40B4-BE49-F238E27FC236}">
                  <a16:creationId xmlns:a16="http://schemas.microsoft.com/office/drawing/2014/main" id="{C1165492-C966-07C7-450E-4EDCA2008DDA}"/>
                </a:ext>
              </a:extLst>
            </p:cNvPr>
            <p:cNvSpPr/>
            <p:nvPr/>
          </p:nvSpPr>
          <p:spPr>
            <a:xfrm>
              <a:off x="8108731" y="5530802"/>
              <a:ext cx="108327" cy="623689"/>
            </a:xfrm>
            <a:custGeom>
              <a:avLst/>
              <a:gdLst>
                <a:gd name="connsiteX0" fmla="*/ 219 w 108327"/>
                <a:gd name="connsiteY0" fmla="*/ 48 h 623689"/>
                <a:gd name="connsiteX1" fmla="*/ 85944 w 108327"/>
                <a:gd name="connsiteY1" fmla="*/ 212773 h 623689"/>
                <a:gd name="connsiteX2" fmla="*/ 54194 w 108327"/>
                <a:gd name="connsiteY2" fmla="*/ 330248 h 623689"/>
                <a:gd name="connsiteX3" fmla="*/ 108169 w 108327"/>
                <a:gd name="connsiteY3" fmla="*/ 619173 h 623689"/>
                <a:gd name="connsiteX4" fmla="*/ 70069 w 108327"/>
                <a:gd name="connsiteY4" fmla="*/ 492173 h 623689"/>
                <a:gd name="connsiteX5" fmla="*/ 51019 w 108327"/>
                <a:gd name="connsiteY5" fmla="*/ 298498 h 623689"/>
                <a:gd name="connsiteX6" fmla="*/ 60544 w 108327"/>
                <a:gd name="connsiteY6" fmla="*/ 193723 h 623689"/>
                <a:gd name="connsiteX7" fmla="*/ 219 w 108327"/>
                <a:gd name="connsiteY7" fmla="*/ 48 h 62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27" h="623689">
                  <a:moveTo>
                    <a:pt x="219" y="48"/>
                  </a:moveTo>
                  <a:cubicBezTo>
                    <a:pt x="4452" y="3223"/>
                    <a:pt x="76948" y="157740"/>
                    <a:pt x="85944" y="212773"/>
                  </a:cubicBezTo>
                  <a:cubicBezTo>
                    <a:pt x="94940" y="267806"/>
                    <a:pt x="50490" y="262515"/>
                    <a:pt x="54194" y="330248"/>
                  </a:cubicBezTo>
                  <a:cubicBezTo>
                    <a:pt x="57898" y="397981"/>
                    <a:pt x="105523" y="592186"/>
                    <a:pt x="108169" y="619173"/>
                  </a:cubicBezTo>
                  <a:cubicBezTo>
                    <a:pt x="110815" y="646161"/>
                    <a:pt x="79594" y="545619"/>
                    <a:pt x="70069" y="492173"/>
                  </a:cubicBezTo>
                  <a:cubicBezTo>
                    <a:pt x="60544" y="438727"/>
                    <a:pt x="52607" y="348240"/>
                    <a:pt x="51019" y="298498"/>
                  </a:cubicBezTo>
                  <a:cubicBezTo>
                    <a:pt x="49432" y="248756"/>
                    <a:pt x="66894" y="235527"/>
                    <a:pt x="60544" y="193723"/>
                  </a:cubicBezTo>
                  <a:cubicBezTo>
                    <a:pt x="54194" y="151919"/>
                    <a:pt x="-4014" y="-3127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 801">
              <a:extLst>
                <a:ext uri="{FF2B5EF4-FFF2-40B4-BE49-F238E27FC236}">
                  <a16:creationId xmlns:a16="http://schemas.microsoft.com/office/drawing/2014/main" id="{FA3534C1-6609-EB4A-8544-0AE44880F35B}"/>
                </a:ext>
              </a:extLst>
            </p:cNvPr>
            <p:cNvSpPr/>
            <p:nvPr/>
          </p:nvSpPr>
          <p:spPr>
            <a:xfrm>
              <a:off x="7934325" y="5739886"/>
              <a:ext cx="83864" cy="1041829"/>
            </a:xfrm>
            <a:custGeom>
              <a:avLst/>
              <a:gdLst>
                <a:gd name="connsiteX0" fmla="*/ 22225 w 83864"/>
                <a:gd name="connsiteY0" fmla="*/ 514 h 1041829"/>
                <a:gd name="connsiteX1" fmla="*/ 19050 w 83864"/>
                <a:gd name="connsiteY1" fmla="*/ 403739 h 1041829"/>
                <a:gd name="connsiteX2" fmla="*/ 82550 w 83864"/>
                <a:gd name="connsiteY2" fmla="*/ 1003814 h 1041829"/>
                <a:gd name="connsiteX3" fmla="*/ 57150 w 83864"/>
                <a:gd name="connsiteY3" fmla="*/ 937139 h 1041829"/>
                <a:gd name="connsiteX4" fmla="*/ 0 w 83864"/>
                <a:gd name="connsiteY4" fmla="*/ 584714 h 1041829"/>
                <a:gd name="connsiteX5" fmla="*/ 57150 w 83864"/>
                <a:gd name="connsiteY5" fmla="*/ 816489 h 1041829"/>
                <a:gd name="connsiteX6" fmla="*/ 34925 w 83864"/>
                <a:gd name="connsiteY6" fmla="*/ 330714 h 1041829"/>
                <a:gd name="connsiteX7" fmla="*/ 22225 w 83864"/>
                <a:gd name="connsiteY7" fmla="*/ 514 h 10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64" h="1041829">
                  <a:moveTo>
                    <a:pt x="22225" y="514"/>
                  </a:moveTo>
                  <a:cubicBezTo>
                    <a:pt x="19579" y="12685"/>
                    <a:pt x="8996" y="236522"/>
                    <a:pt x="19050" y="403739"/>
                  </a:cubicBezTo>
                  <a:cubicBezTo>
                    <a:pt x="29104" y="570956"/>
                    <a:pt x="76200" y="914914"/>
                    <a:pt x="82550" y="1003814"/>
                  </a:cubicBezTo>
                  <a:cubicBezTo>
                    <a:pt x="88900" y="1092714"/>
                    <a:pt x="70908" y="1006989"/>
                    <a:pt x="57150" y="937139"/>
                  </a:cubicBezTo>
                  <a:cubicBezTo>
                    <a:pt x="43392" y="867289"/>
                    <a:pt x="0" y="604822"/>
                    <a:pt x="0" y="584714"/>
                  </a:cubicBezTo>
                  <a:cubicBezTo>
                    <a:pt x="0" y="564606"/>
                    <a:pt x="51329" y="858822"/>
                    <a:pt x="57150" y="816489"/>
                  </a:cubicBezTo>
                  <a:cubicBezTo>
                    <a:pt x="62971" y="774156"/>
                    <a:pt x="46567" y="466710"/>
                    <a:pt x="34925" y="330714"/>
                  </a:cubicBezTo>
                  <a:cubicBezTo>
                    <a:pt x="23283" y="194718"/>
                    <a:pt x="24871" y="-11657"/>
                    <a:pt x="22225" y="5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 802">
              <a:extLst>
                <a:ext uri="{FF2B5EF4-FFF2-40B4-BE49-F238E27FC236}">
                  <a16:creationId xmlns:a16="http://schemas.microsoft.com/office/drawing/2014/main" id="{A7CA84E7-E9B3-4EDE-E248-A94B19AD5F3F}"/>
                </a:ext>
              </a:extLst>
            </p:cNvPr>
            <p:cNvSpPr/>
            <p:nvPr/>
          </p:nvSpPr>
          <p:spPr>
            <a:xfrm>
              <a:off x="8141997" y="6179460"/>
              <a:ext cx="95344" cy="567416"/>
            </a:xfrm>
            <a:custGeom>
              <a:avLst/>
              <a:gdLst>
                <a:gd name="connsiteX0" fmla="*/ 5053 w 95344"/>
                <a:gd name="connsiteY0" fmla="*/ 2265 h 567416"/>
                <a:gd name="connsiteX1" fmla="*/ 33628 w 95344"/>
                <a:gd name="connsiteY1" fmla="*/ 297540 h 567416"/>
                <a:gd name="connsiteX2" fmla="*/ 30453 w 95344"/>
                <a:gd name="connsiteY2" fmla="*/ 567415 h 567416"/>
                <a:gd name="connsiteX3" fmla="*/ 1878 w 95344"/>
                <a:gd name="connsiteY3" fmla="*/ 300715 h 567416"/>
                <a:gd name="connsiteX4" fmla="*/ 90778 w 95344"/>
                <a:gd name="connsiteY4" fmla="*/ 113390 h 567416"/>
                <a:gd name="connsiteX5" fmla="*/ 78078 w 95344"/>
                <a:gd name="connsiteY5" fmla="*/ 157840 h 567416"/>
                <a:gd name="connsiteX6" fmla="*/ 5053 w 95344"/>
                <a:gd name="connsiteY6" fmla="*/ 2265 h 5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44" h="567416">
                  <a:moveTo>
                    <a:pt x="5053" y="2265"/>
                  </a:moveTo>
                  <a:cubicBezTo>
                    <a:pt x="-2355" y="25548"/>
                    <a:pt x="29395" y="203348"/>
                    <a:pt x="33628" y="297540"/>
                  </a:cubicBezTo>
                  <a:cubicBezTo>
                    <a:pt x="37861" y="391732"/>
                    <a:pt x="35745" y="566886"/>
                    <a:pt x="30453" y="567415"/>
                  </a:cubicBezTo>
                  <a:cubicBezTo>
                    <a:pt x="25161" y="567944"/>
                    <a:pt x="-8176" y="376386"/>
                    <a:pt x="1878" y="300715"/>
                  </a:cubicBezTo>
                  <a:cubicBezTo>
                    <a:pt x="11932" y="225044"/>
                    <a:pt x="78078" y="137203"/>
                    <a:pt x="90778" y="113390"/>
                  </a:cubicBezTo>
                  <a:cubicBezTo>
                    <a:pt x="103478" y="89578"/>
                    <a:pt x="86545" y="173186"/>
                    <a:pt x="78078" y="157840"/>
                  </a:cubicBezTo>
                  <a:cubicBezTo>
                    <a:pt x="69611" y="142494"/>
                    <a:pt x="12461" y="-21018"/>
                    <a:pt x="5053" y="2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 803">
              <a:extLst>
                <a:ext uri="{FF2B5EF4-FFF2-40B4-BE49-F238E27FC236}">
                  <a16:creationId xmlns:a16="http://schemas.microsoft.com/office/drawing/2014/main" id="{52939D3F-AE18-4F27-6280-467F203252D2}"/>
                </a:ext>
              </a:extLst>
            </p:cNvPr>
            <p:cNvSpPr/>
            <p:nvPr/>
          </p:nvSpPr>
          <p:spPr>
            <a:xfrm>
              <a:off x="7872865" y="1401088"/>
              <a:ext cx="511867" cy="376761"/>
            </a:xfrm>
            <a:custGeom>
              <a:avLst/>
              <a:gdLst>
                <a:gd name="connsiteX0" fmla="*/ 220210 w 511867"/>
                <a:gd name="connsiteY0" fmla="*/ 43537 h 376761"/>
                <a:gd name="connsiteX1" fmla="*/ 191635 w 511867"/>
                <a:gd name="connsiteY1" fmla="*/ 119737 h 376761"/>
                <a:gd name="connsiteX2" fmla="*/ 26535 w 511867"/>
                <a:gd name="connsiteY2" fmla="*/ 151487 h 376761"/>
                <a:gd name="connsiteX3" fmla="*/ 505960 w 511867"/>
                <a:gd name="connsiteY3" fmla="*/ 373737 h 376761"/>
                <a:gd name="connsiteX4" fmla="*/ 305935 w 511867"/>
                <a:gd name="connsiteY4" fmla="*/ 284837 h 376761"/>
                <a:gd name="connsiteX5" fmla="*/ 490085 w 511867"/>
                <a:gd name="connsiteY5" fmla="*/ 351512 h 376761"/>
                <a:gd name="connsiteX6" fmla="*/ 296410 w 511867"/>
                <a:gd name="connsiteY6" fmla="*/ 243562 h 376761"/>
                <a:gd name="connsiteX7" fmla="*/ 378960 w 511867"/>
                <a:gd name="connsiteY7" fmla="*/ 316587 h 376761"/>
                <a:gd name="connsiteX8" fmla="*/ 77335 w 511867"/>
                <a:gd name="connsiteY8" fmla="*/ 176887 h 376761"/>
                <a:gd name="connsiteX9" fmla="*/ 4310 w 511867"/>
                <a:gd name="connsiteY9" fmla="*/ 183237 h 376761"/>
                <a:gd name="connsiteX10" fmla="*/ 169410 w 511867"/>
                <a:gd name="connsiteY10" fmla="*/ 205462 h 376761"/>
                <a:gd name="connsiteX11" fmla="*/ 274185 w 511867"/>
                <a:gd name="connsiteY11" fmla="*/ 8612 h 376761"/>
                <a:gd name="connsiteX12" fmla="*/ 220210 w 511867"/>
                <a:gd name="connsiteY12" fmla="*/ 43537 h 3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867" h="376761">
                  <a:moveTo>
                    <a:pt x="220210" y="43537"/>
                  </a:moveTo>
                  <a:cubicBezTo>
                    <a:pt x="206452" y="62058"/>
                    <a:pt x="223914" y="101745"/>
                    <a:pt x="191635" y="119737"/>
                  </a:cubicBezTo>
                  <a:cubicBezTo>
                    <a:pt x="159356" y="137729"/>
                    <a:pt x="-25852" y="109154"/>
                    <a:pt x="26535" y="151487"/>
                  </a:cubicBezTo>
                  <a:cubicBezTo>
                    <a:pt x="78922" y="193820"/>
                    <a:pt x="459393" y="351512"/>
                    <a:pt x="505960" y="373737"/>
                  </a:cubicBezTo>
                  <a:cubicBezTo>
                    <a:pt x="552527" y="395962"/>
                    <a:pt x="308581" y="288541"/>
                    <a:pt x="305935" y="284837"/>
                  </a:cubicBezTo>
                  <a:cubicBezTo>
                    <a:pt x="303289" y="281133"/>
                    <a:pt x="491672" y="358391"/>
                    <a:pt x="490085" y="351512"/>
                  </a:cubicBezTo>
                  <a:cubicBezTo>
                    <a:pt x="488498" y="344633"/>
                    <a:pt x="314931" y="249383"/>
                    <a:pt x="296410" y="243562"/>
                  </a:cubicBezTo>
                  <a:cubicBezTo>
                    <a:pt x="277889" y="237741"/>
                    <a:pt x="415472" y="327699"/>
                    <a:pt x="378960" y="316587"/>
                  </a:cubicBezTo>
                  <a:cubicBezTo>
                    <a:pt x="342448" y="305475"/>
                    <a:pt x="139777" y="199112"/>
                    <a:pt x="77335" y="176887"/>
                  </a:cubicBezTo>
                  <a:cubicBezTo>
                    <a:pt x="14893" y="154662"/>
                    <a:pt x="-11036" y="178474"/>
                    <a:pt x="4310" y="183237"/>
                  </a:cubicBezTo>
                  <a:cubicBezTo>
                    <a:pt x="19656" y="188000"/>
                    <a:pt x="124431" y="234566"/>
                    <a:pt x="169410" y="205462"/>
                  </a:cubicBezTo>
                  <a:cubicBezTo>
                    <a:pt x="214389" y="176358"/>
                    <a:pt x="267835" y="35599"/>
                    <a:pt x="274185" y="8612"/>
                  </a:cubicBezTo>
                  <a:cubicBezTo>
                    <a:pt x="280535" y="-18375"/>
                    <a:pt x="233968" y="25016"/>
                    <a:pt x="220210" y="43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 804">
              <a:extLst>
                <a:ext uri="{FF2B5EF4-FFF2-40B4-BE49-F238E27FC236}">
                  <a16:creationId xmlns:a16="http://schemas.microsoft.com/office/drawing/2014/main" id="{2E87A7C9-A3F6-1FF2-3127-D3EEFDCC9CDD}"/>
                </a:ext>
              </a:extLst>
            </p:cNvPr>
            <p:cNvSpPr/>
            <p:nvPr/>
          </p:nvSpPr>
          <p:spPr>
            <a:xfrm>
              <a:off x="7851748" y="1492239"/>
              <a:ext cx="169572" cy="314354"/>
            </a:xfrm>
            <a:custGeom>
              <a:avLst/>
              <a:gdLst>
                <a:gd name="connsiteX0" fmla="*/ 27 w 169572"/>
                <a:gd name="connsiteY0" fmla="*/ 11 h 314354"/>
                <a:gd name="connsiteX1" fmla="*/ 146077 w 169572"/>
                <a:gd name="connsiteY1" fmla="*/ 193686 h 314354"/>
                <a:gd name="connsiteX2" fmla="*/ 165127 w 169572"/>
                <a:gd name="connsiteY2" fmla="*/ 314336 h 314354"/>
                <a:gd name="connsiteX3" fmla="*/ 130202 w 169572"/>
                <a:gd name="connsiteY3" fmla="*/ 203211 h 314354"/>
                <a:gd name="connsiteX4" fmla="*/ 142902 w 169572"/>
                <a:gd name="connsiteY4" fmla="*/ 254011 h 314354"/>
                <a:gd name="connsiteX5" fmla="*/ 161952 w 169572"/>
                <a:gd name="connsiteY5" fmla="*/ 149236 h 314354"/>
                <a:gd name="connsiteX6" fmla="*/ 158777 w 169572"/>
                <a:gd name="connsiteY6" fmla="*/ 184161 h 314354"/>
                <a:gd name="connsiteX7" fmla="*/ 27 w 169572"/>
                <a:gd name="connsiteY7" fmla="*/ 11 h 3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72" h="314354">
                  <a:moveTo>
                    <a:pt x="27" y="11"/>
                  </a:moveTo>
                  <a:cubicBezTo>
                    <a:pt x="-2090" y="1599"/>
                    <a:pt x="118560" y="141299"/>
                    <a:pt x="146077" y="193686"/>
                  </a:cubicBezTo>
                  <a:cubicBezTo>
                    <a:pt x="173594" y="246073"/>
                    <a:pt x="167773" y="312749"/>
                    <a:pt x="165127" y="314336"/>
                  </a:cubicBezTo>
                  <a:cubicBezTo>
                    <a:pt x="162481" y="315924"/>
                    <a:pt x="133906" y="213265"/>
                    <a:pt x="130202" y="203211"/>
                  </a:cubicBezTo>
                  <a:cubicBezTo>
                    <a:pt x="126498" y="193157"/>
                    <a:pt x="137610" y="263007"/>
                    <a:pt x="142902" y="254011"/>
                  </a:cubicBezTo>
                  <a:cubicBezTo>
                    <a:pt x="148194" y="245015"/>
                    <a:pt x="159306" y="160878"/>
                    <a:pt x="161952" y="149236"/>
                  </a:cubicBezTo>
                  <a:cubicBezTo>
                    <a:pt x="164598" y="137594"/>
                    <a:pt x="179415" y="211149"/>
                    <a:pt x="158777" y="184161"/>
                  </a:cubicBezTo>
                  <a:cubicBezTo>
                    <a:pt x="138139" y="157173"/>
                    <a:pt x="2144" y="-1577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 805">
              <a:extLst>
                <a:ext uri="{FF2B5EF4-FFF2-40B4-BE49-F238E27FC236}">
                  <a16:creationId xmlns:a16="http://schemas.microsoft.com/office/drawing/2014/main" id="{322DC6E0-666C-DC21-A25B-7928B0A47962}"/>
                </a:ext>
              </a:extLst>
            </p:cNvPr>
            <p:cNvSpPr/>
            <p:nvPr/>
          </p:nvSpPr>
          <p:spPr>
            <a:xfrm>
              <a:off x="6955046" y="1489055"/>
              <a:ext cx="756728" cy="84337"/>
            </a:xfrm>
            <a:custGeom>
              <a:avLst/>
              <a:gdLst>
                <a:gd name="connsiteX0" fmla="*/ 1379 w 756728"/>
                <a:gd name="connsiteY0" fmla="*/ 9545 h 84337"/>
                <a:gd name="connsiteX1" fmla="*/ 560179 w 756728"/>
                <a:gd name="connsiteY1" fmla="*/ 82570 h 84337"/>
                <a:gd name="connsiteX2" fmla="*/ 280779 w 756728"/>
                <a:gd name="connsiteY2" fmla="*/ 57170 h 84337"/>
                <a:gd name="connsiteX3" fmla="*/ 753854 w 756728"/>
                <a:gd name="connsiteY3" fmla="*/ 6370 h 84337"/>
                <a:gd name="connsiteX4" fmla="*/ 1379 w 756728"/>
                <a:gd name="connsiteY4" fmla="*/ 9545 h 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728" h="84337">
                  <a:moveTo>
                    <a:pt x="1379" y="9545"/>
                  </a:moveTo>
                  <a:cubicBezTo>
                    <a:pt x="-30900" y="22245"/>
                    <a:pt x="513612" y="74633"/>
                    <a:pt x="560179" y="82570"/>
                  </a:cubicBezTo>
                  <a:cubicBezTo>
                    <a:pt x="606746" y="90507"/>
                    <a:pt x="248500" y="69870"/>
                    <a:pt x="280779" y="57170"/>
                  </a:cubicBezTo>
                  <a:cubicBezTo>
                    <a:pt x="313058" y="44470"/>
                    <a:pt x="798304" y="14837"/>
                    <a:pt x="753854" y="6370"/>
                  </a:cubicBezTo>
                  <a:cubicBezTo>
                    <a:pt x="709404" y="-2097"/>
                    <a:pt x="33658" y="-3155"/>
                    <a:pt x="1379" y="95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 806">
              <a:extLst>
                <a:ext uri="{FF2B5EF4-FFF2-40B4-BE49-F238E27FC236}">
                  <a16:creationId xmlns:a16="http://schemas.microsoft.com/office/drawing/2014/main" id="{EE2CA036-E8C1-1828-AD4E-B97F1F788218}"/>
                </a:ext>
              </a:extLst>
            </p:cNvPr>
            <p:cNvSpPr/>
            <p:nvPr/>
          </p:nvSpPr>
          <p:spPr>
            <a:xfrm>
              <a:off x="6993812" y="2070958"/>
              <a:ext cx="35638" cy="517425"/>
            </a:xfrm>
            <a:custGeom>
              <a:avLst/>
              <a:gdLst>
                <a:gd name="connsiteX0" fmla="*/ 35638 w 35638"/>
                <a:gd name="connsiteY0" fmla="*/ 2317 h 517425"/>
                <a:gd name="connsiteX1" fmla="*/ 22938 w 35638"/>
                <a:gd name="connsiteY1" fmla="*/ 503967 h 517425"/>
                <a:gd name="connsiteX2" fmla="*/ 7063 w 35638"/>
                <a:gd name="connsiteY2" fmla="*/ 361092 h 517425"/>
                <a:gd name="connsiteX3" fmla="*/ 713 w 35638"/>
                <a:gd name="connsiteY3" fmla="*/ 224567 h 517425"/>
                <a:gd name="connsiteX4" fmla="*/ 22938 w 35638"/>
                <a:gd name="connsiteY4" fmla="*/ 313467 h 517425"/>
                <a:gd name="connsiteX5" fmla="*/ 35638 w 35638"/>
                <a:gd name="connsiteY5" fmla="*/ 2317 h 5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8" h="517425">
                  <a:moveTo>
                    <a:pt x="35638" y="2317"/>
                  </a:moveTo>
                  <a:cubicBezTo>
                    <a:pt x="35638" y="34067"/>
                    <a:pt x="27701" y="444171"/>
                    <a:pt x="22938" y="503967"/>
                  </a:cubicBezTo>
                  <a:cubicBezTo>
                    <a:pt x="18175" y="563763"/>
                    <a:pt x="10767" y="407659"/>
                    <a:pt x="7063" y="361092"/>
                  </a:cubicBezTo>
                  <a:cubicBezTo>
                    <a:pt x="3359" y="314525"/>
                    <a:pt x="-1933" y="232504"/>
                    <a:pt x="713" y="224567"/>
                  </a:cubicBezTo>
                  <a:cubicBezTo>
                    <a:pt x="3359" y="216630"/>
                    <a:pt x="19763" y="352096"/>
                    <a:pt x="22938" y="313467"/>
                  </a:cubicBezTo>
                  <a:cubicBezTo>
                    <a:pt x="26113" y="274838"/>
                    <a:pt x="35638" y="-29433"/>
                    <a:pt x="35638" y="23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 807">
              <a:extLst>
                <a:ext uri="{FF2B5EF4-FFF2-40B4-BE49-F238E27FC236}">
                  <a16:creationId xmlns:a16="http://schemas.microsoft.com/office/drawing/2014/main" id="{4E7841A9-BDC8-25DA-C8F3-5CB4E4C8A743}"/>
                </a:ext>
              </a:extLst>
            </p:cNvPr>
            <p:cNvSpPr/>
            <p:nvPr/>
          </p:nvSpPr>
          <p:spPr>
            <a:xfrm>
              <a:off x="7153092" y="2078370"/>
              <a:ext cx="22468" cy="546319"/>
            </a:xfrm>
            <a:custGeom>
              <a:avLst/>
              <a:gdLst>
                <a:gd name="connsiteX0" fmla="*/ 22408 w 22468"/>
                <a:gd name="connsiteY0" fmla="*/ 1255 h 546319"/>
                <a:gd name="connsiteX1" fmla="*/ 6533 w 22468"/>
                <a:gd name="connsiteY1" fmla="*/ 528305 h 546319"/>
                <a:gd name="connsiteX2" fmla="*/ 183 w 22468"/>
                <a:gd name="connsiteY2" fmla="*/ 385430 h 546319"/>
                <a:gd name="connsiteX3" fmla="*/ 22408 w 22468"/>
                <a:gd name="connsiteY3" fmla="*/ 1255 h 5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68" h="546319">
                  <a:moveTo>
                    <a:pt x="22408" y="1255"/>
                  </a:moveTo>
                  <a:cubicBezTo>
                    <a:pt x="23466" y="25067"/>
                    <a:pt x="10237" y="464276"/>
                    <a:pt x="6533" y="528305"/>
                  </a:cubicBezTo>
                  <a:cubicBezTo>
                    <a:pt x="2829" y="592334"/>
                    <a:pt x="-875" y="471684"/>
                    <a:pt x="183" y="385430"/>
                  </a:cubicBezTo>
                  <a:cubicBezTo>
                    <a:pt x="1241" y="299176"/>
                    <a:pt x="21350" y="-22557"/>
                    <a:pt x="22408" y="12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 808">
              <a:extLst>
                <a:ext uri="{FF2B5EF4-FFF2-40B4-BE49-F238E27FC236}">
                  <a16:creationId xmlns:a16="http://schemas.microsoft.com/office/drawing/2014/main" id="{C8E26F34-BED6-4847-0FF4-F16D3028AF27}"/>
                </a:ext>
              </a:extLst>
            </p:cNvPr>
            <p:cNvSpPr/>
            <p:nvPr/>
          </p:nvSpPr>
          <p:spPr>
            <a:xfrm>
              <a:off x="7057759" y="2041181"/>
              <a:ext cx="488373" cy="353018"/>
            </a:xfrm>
            <a:custGeom>
              <a:avLst/>
              <a:gdLst>
                <a:gd name="connsiteX0" fmla="*/ 266 w 488373"/>
                <a:gd name="connsiteY0" fmla="*/ 3519 h 353018"/>
                <a:gd name="connsiteX1" fmla="*/ 184416 w 488373"/>
                <a:gd name="connsiteY1" fmla="*/ 44794 h 353018"/>
                <a:gd name="connsiteX2" fmla="*/ 120916 w 488373"/>
                <a:gd name="connsiteY2" fmla="*/ 89244 h 353018"/>
                <a:gd name="connsiteX3" fmla="*/ 162191 w 488373"/>
                <a:gd name="connsiteY3" fmla="*/ 3519 h 353018"/>
                <a:gd name="connsiteX4" fmla="*/ 425716 w 488373"/>
                <a:gd name="connsiteY4" fmla="*/ 51144 h 353018"/>
                <a:gd name="connsiteX5" fmla="*/ 486041 w 488373"/>
                <a:gd name="connsiteY5" fmla="*/ 352769 h 353018"/>
                <a:gd name="connsiteX6" fmla="*/ 451116 w 488373"/>
                <a:gd name="connsiteY6" fmla="*/ 101944 h 353018"/>
                <a:gd name="connsiteX7" fmla="*/ 232041 w 488373"/>
                <a:gd name="connsiteY7" fmla="*/ 54319 h 353018"/>
                <a:gd name="connsiteX8" fmla="*/ 266 w 488373"/>
                <a:gd name="connsiteY8" fmla="*/ 3519 h 35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73" h="353018">
                  <a:moveTo>
                    <a:pt x="266" y="3519"/>
                  </a:moveTo>
                  <a:cubicBezTo>
                    <a:pt x="-7672" y="1931"/>
                    <a:pt x="164308" y="30507"/>
                    <a:pt x="184416" y="44794"/>
                  </a:cubicBezTo>
                  <a:cubicBezTo>
                    <a:pt x="204524" y="59081"/>
                    <a:pt x="124620" y="96123"/>
                    <a:pt x="120916" y="89244"/>
                  </a:cubicBezTo>
                  <a:cubicBezTo>
                    <a:pt x="117212" y="82365"/>
                    <a:pt x="111391" y="9869"/>
                    <a:pt x="162191" y="3519"/>
                  </a:cubicBezTo>
                  <a:cubicBezTo>
                    <a:pt x="212991" y="-2831"/>
                    <a:pt x="371741" y="-7064"/>
                    <a:pt x="425716" y="51144"/>
                  </a:cubicBezTo>
                  <a:cubicBezTo>
                    <a:pt x="479691" y="109352"/>
                    <a:pt x="481808" y="344302"/>
                    <a:pt x="486041" y="352769"/>
                  </a:cubicBezTo>
                  <a:cubicBezTo>
                    <a:pt x="490274" y="361236"/>
                    <a:pt x="493449" y="151685"/>
                    <a:pt x="451116" y="101944"/>
                  </a:cubicBezTo>
                  <a:cubicBezTo>
                    <a:pt x="408783" y="52203"/>
                    <a:pt x="309299" y="67019"/>
                    <a:pt x="232041" y="54319"/>
                  </a:cubicBezTo>
                  <a:cubicBezTo>
                    <a:pt x="154783" y="41619"/>
                    <a:pt x="8204" y="5107"/>
                    <a:pt x="266" y="35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 809">
              <a:extLst>
                <a:ext uri="{FF2B5EF4-FFF2-40B4-BE49-F238E27FC236}">
                  <a16:creationId xmlns:a16="http://schemas.microsoft.com/office/drawing/2014/main" id="{3F3C5385-0969-CD25-98DF-E39879BFAF21}"/>
                </a:ext>
              </a:extLst>
            </p:cNvPr>
            <p:cNvSpPr/>
            <p:nvPr/>
          </p:nvSpPr>
          <p:spPr>
            <a:xfrm>
              <a:off x="7311416" y="2059504"/>
              <a:ext cx="29432" cy="623230"/>
            </a:xfrm>
            <a:custGeom>
              <a:avLst/>
              <a:gdLst>
                <a:gd name="connsiteX0" fmla="*/ 19659 w 29432"/>
                <a:gd name="connsiteY0" fmla="*/ 20121 h 623230"/>
                <a:gd name="connsiteX1" fmla="*/ 609 w 29432"/>
                <a:gd name="connsiteY1" fmla="*/ 607496 h 623230"/>
                <a:gd name="connsiteX2" fmla="*/ 6959 w 29432"/>
                <a:gd name="connsiteY2" fmla="*/ 429696 h 623230"/>
                <a:gd name="connsiteX3" fmla="*/ 29184 w 29432"/>
                <a:gd name="connsiteY3" fmla="*/ 159821 h 623230"/>
                <a:gd name="connsiteX4" fmla="*/ 19659 w 29432"/>
                <a:gd name="connsiteY4" fmla="*/ 20121 h 62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2" h="623230">
                  <a:moveTo>
                    <a:pt x="19659" y="20121"/>
                  </a:moveTo>
                  <a:cubicBezTo>
                    <a:pt x="14896" y="94734"/>
                    <a:pt x="2726" y="539234"/>
                    <a:pt x="609" y="607496"/>
                  </a:cubicBezTo>
                  <a:cubicBezTo>
                    <a:pt x="-1508" y="675758"/>
                    <a:pt x="2196" y="504309"/>
                    <a:pt x="6959" y="429696"/>
                  </a:cubicBezTo>
                  <a:cubicBezTo>
                    <a:pt x="11721" y="355084"/>
                    <a:pt x="27597" y="221733"/>
                    <a:pt x="29184" y="159821"/>
                  </a:cubicBezTo>
                  <a:cubicBezTo>
                    <a:pt x="30771" y="97909"/>
                    <a:pt x="24422" y="-54492"/>
                    <a:pt x="19659" y="201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 810">
              <a:extLst>
                <a:ext uri="{FF2B5EF4-FFF2-40B4-BE49-F238E27FC236}">
                  <a16:creationId xmlns:a16="http://schemas.microsoft.com/office/drawing/2014/main" id="{9465CF2A-92FD-4E87-732F-7184281E431A}"/>
                </a:ext>
              </a:extLst>
            </p:cNvPr>
            <p:cNvSpPr/>
            <p:nvPr/>
          </p:nvSpPr>
          <p:spPr>
            <a:xfrm>
              <a:off x="7562797" y="2072102"/>
              <a:ext cx="127365" cy="578458"/>
            </a:xfrm>
            <a:custGeom>
              <a:avLst/>
              <a:gdLst>
                <a:gd name="connsiteX0" fmla="*/ 53 w 127365"/>
                <a:gd name="connsiteY0" fmla="*/ 1173 h 578458"/>
                <a:gd name="connsiteX1" fmla="*/ 19103 w 127365"/>
                <a:gd name="connsiteY1" fmla="*/ 185323 h 578458"/>
                <a:gd name="connsiteX2" fmla="*/ 31803 w 127365"/>
                <a:gd name="connsiteY2" fmla="*/ 144048 h 578458"/>
                <a:gd name="connsiteX3" fmla="*/ 34978 w 127365"/>
                <a:gd name="connsiteY3" fmla="*/ 340898 h 578458"/>
                <a:gd name="connsiteX4" fmla="*/ 63553 w 127365"/>
                <a:gd name="connsiteY4" fmla="*/ 296448 h 578458"/>
                <a:gd name="connsiteX5" fmla="*/ 127053 w 127365"/>
                <a:gd name="connsiteY5" fmla="*/ 575848 h 578458"/>
                <a:gd name="connsiteX6" fmla="*/ 85778 w 127365"/>
                <a:gd name="connsiteY6" fmla="*/ 420273 h 578458"/>
                <a:gd name="connsiteX7" fmla="*/ 38153 w 127365"/>
                <a:gd name="connsiteY7" fmla="*/ 156748 h 578458"/>
                <a:gd name="connsiteX8" fmla="*/ 38153 w 127365"/>
                <a:gd name="connsiteY8" fmla="*/ 226598 h 578458"/>
                <a:gd name="connsiteX9" fmla="*/ 38153 w 127365"/>
                <a:gd name="connsiteY9" fmla="*/ 93248 h 578458"/>
                <a:gd name="connsiteX10" fmla="*/ 25453 w 127365"/>
                <a:gd name="connsiteY10" fmla="*/ 105948 h 578458"/>
                <a:gd name="connsiteX11" fmla="*/ 53 w 127365"/>
                <a:gd name="connsiteY11" fmla="*/ 1173 h 57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365" h="578458">
                  <a:moveTo>
                    <a:pt x="53" y="1173"/>
                  </a:moveTo>
                  <a:cubicBezTo>
                    <a:pt x="-1005" y="14402"/>
                    <a:pt x="13811" y="161510"/>
                    <a:pt x="19103" y="185323"/>
                  </a:cubicBezTo>
                  <a:cubicBezTo>
                    <a:pt x="24395" y="209136"/>
                    <a:pt x="29157" y="118119"/>
                    <a:pt x="31803" y="144048"/>
                  </a:cubicBezTo>
                  <a:cubicBezTo>
                    <a:pt x="34449" y="169977"/>
                    <a:pt x="29686" y="315498"/>
                    <a:pt x="34978" y="340898"/>
                  </a:cubicBezTo>
                  <a:cubicBezTo>
                    <a:pt x="40270" y="366298"/>
                    <a:pt x="48207" y="257290"/>
                    <a:pt x="63553" y="296448"/>
                  </a:cubicBezTo>
                  <a:cubicBezTo>
                    <a:pt x="78899" y="335606"/>
                    <a:pt x="123349" y="555210"/>
                    <a:pt x="127053" y="575848"/>
                  </a:cubicBezTo>
                  <a:cubicBezTo>
                    <a:pt x="130757" y="596486"/>
                    <a:pt x="100595" y="490123"/>
                    <a:pt x="85778" y="420273"/>
                  </a:cubicBezTo>
                  <a:cubicBezTo>
                    <a:pt x="70961" y="350423"/>
                    <a:pt x="46090" y="189027"/>
                    <a:pt x="38153" y="156748"/>
                  </a:cubicBezTo>
                  <a:cubicBezTo>
                    <a:pt x="30216" y="124469"/>
                    <a:pt x="38153" y="226598"/>
                    <a:pt x="38153" y="226598"/>
                  </a:cubicBezTo>
                  <a:cubicBezTo>
                    <a:pt x="38153" y="216015"/>
                    <a:pt x="40270" y="113356"/>
                    <a:pt x="38153" y="93248"/>
                  </a:cubicBezTo>
                  <a:cubicBezTo>
                    <a:pt x="36036" y="73140"/>
                    <a:pt x="29686" y="121294"/>
                    <a:pt x="25453" y="105948"/>
                  </a:cubicBezTo>
                  <a:cubicBezTo>
                    <a:pt x="21220" y="90602"/>
                    <a:pt x="1111" y="-12056"/>
                    <a:pt x="53" y="11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 811">
              <a:extLst>
                <a:ext uri="{FF2B5EF4-FFF2-40B4-BE49-F238E27FC236}">
                  <a16:creationId xmlns:a16="http://schemas.microsoft.com/office/drawing/2014/main" id="{7BA18348-473A-2CEC-0682-873B549276F3}"/>
                </a:ext>
              </a:extLst>
            </p:cNvPr>
            <p:cNvSpPr/>
            <p:nvPr/>
          </p:nvSpPr>
          <p:spPr>
            <a:xfrm>
              <a:off x="7565671" y="1992344"/>
              <a:ext cx="167490" cy="605090"/>
            </a:xfrm>
            <a:custGeom>
              <a:avLst/>
              <a:gdLst>
                <a:gd name="connsiteX0" fmla="*/ 354 w 167490"/>
                <a:gd name="connsiteY0" fmla="*/ 1556 h 605090"/>
                <a:gd name="connsiteX1" fmla="*/ 63854 w 167490"/>
                <a:gd name="connsiteY1" fmla="*/ 150781 h 605090"/>
                <a:gd name="connsiteX2" fmla="*/ 79729 w 167490"/>
                <a:gd name="connsiteY2" fmla="*/ 144431 h 605090"/>
                <a:gd name="connsiteX3" fmla="*/ 165454 w 167490"/>
                <a:gd name="connsiteY3" fmla="*/ 249206 h 605090"/>
                <a:gd name="connsiteX4" fmla="*/ 140054 w 167490"/>
                <a:gd name="connsiteY4" fmla="*/ 214281 h 605090"/>
                <a:gd name="connsiteX5" fmla="*/ 133704 w 167490"/>
                <a:gd name="connsiteY5" fmla="*/ 322231 h 605090"/>
                <a:gd name="connsiteX6" fmla="*/ 121004 w 167490"/>
                <a:gd name="connsiteY6" fmla="*/ 604806 h 605090"/>
                <a:gd name="connsiteX7" fmla="*/ 127354 w 167490"/>
                <a:gd name="connsiteY7" fmla="*/ 373031 h 605090"/>
                <a:gd name="connsiteX8" fmla="*/ 95604 w 167490"/>
                <a:gd name="connsiteY8" fmla="*/ 258731 h 605090"/>
                <a:gd name="connsiteX9" fmla="*/ 354 w 167490"/>
                <a:gd name="connsiteY9" fmla="*/ 1556 h 6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490" h="605090">
                  <a:moveTo>
                    <a:pt x="354" y="1556"/>
                  </a:moveTo>
                  <a:cubicBezTo>
                    <a:pt x="-4938" y="-16436"/>
                    <a:pt x="50625" y="126969"/>
                    <a:pt x="63854" y="150781"/>
                  </a:cubicBezTo>
                  <a:cubicBezTo>
                    <a:pt x="77083" y="174593"/>
                    <a:pt x="62796" y="128027"/>
                    <a:pt x="79729" y="144431"/>
                  </a:cubicBezTo>
                  <a:cubicBezTo>
                    <a:pt x="96662" y="160835"/>
                    <a:pt x="155400" y="237564"/>
                    <a:pt x="165454" y="249206"/>
                  </a:cubicBezTo>
                  <a:cubicBezTo>
                    <a:pt x="175508" y="260848"/>
                    <a:pt x="145346" y="202110"/>
                    <a:pt x="140054" y="214281"/>
                  </a:cubicBezTo>
                  <a:cubicBezTo>
                    <a:pt x="134762" y="226452"/>
                    <a:pt x="136879" y="257144"/>
                    <a:pt x="133704" y="322231"/>
                  </a:cubicBezTo>
                  <a:cubicBezTo>
                    <a:pt x="130529" y="387319"/>
                    <a:pt x="122062" y="596339"/>
                    <a:pt x="121004" y="604806"/>
                  </a:cubicBezTo>
                  <a:cubicBezTo>
                    <a:pt x="119946" y="613273"/>
                    <a:pt x="131587" y="430710"/>
                    <a:pt x="127354" y="373031"/>
                  </a:cubicBezTo>
                  <a:cubicBezTo>
                    <a:pt x="123121" y="315352"/>
                    <a:pt x="115712" y="321702"/>
                    <a:pt x="95604" y="258731"/>
                  </a:cubicBezTo>
                  <a:cubicBezTo>
                    <a:pt x="75496" y="195760"/>
                    <a:pt x="5646" y="19548"/>
                    <a:pt x="354" y="15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 812">
              <a:extLst>
                <a:ext uri="{FF2B5EF4-FFF2-40B4-BE49-F238E27FC236}">
                  <a16:creationId xmlns:a16="http://schemas.microsoft.com/office/drawing/2014/main" id="{AA846875-73B6-7F98-073E-B238D0289129}"/>
                </a:ext>
              </a:extLst>
            </p:cNvPr>
            <p:cNvSpPr/>
            <p:nvPr/>
          </p:nvSpPr>
          <p:spPr>
            <a:xfrm>
              <a:off x="5145648" y="1862333"/>
              <a:ext cx="595807" cy="45847"/>
            </a:xfrm>
            <a:custGeom>
              <a:avLst/>
              <a:gdLst>
                <a:gd name="connsiteX0" fmla="*/ 1027 w 595807"/>
                <a:gd name="connsiteY0" fmla="*/ 17267 h 45847"/>
                <a:gd name="connsiteX1" fmla="*/ 356627 w 595807"/>
                <a:gd name="connsiteY1" fmla="*/ 33142 h 45847"/>
                <a:gd name="connsiteX2" fmla="*/ 261377 w 595807"/>
                <a:gd name="connsiteY2" fmla="*/ 7742 h 45847"/>
                <a:gd name="connsiteX3" fmla="*/ 594752 w 595807"/>
                <a:gd name="connsiteY3" fmla="*/ 45842 h 45847"/>
                <a:gd name="connsiteX4" fmla="*/ 362977 w 595807"/>
                <a:gd name="connsiteY4" fmla="*/ 4567 h 45847"/>
                <a:gd name="connsiteX5" fmla="*/ 251852 w 595807"/>
                <a:gd name="connsiteY5" fmla="*/ 1392 h 45847"/>
                <a:gd name="connsiteX6" fmla="*/ 1027 w 595807"/>
                <a:gd name="connsiteY6" fmla="*/ 17267 h 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807" h="45847">
                  <a:moveTo>
                    <a:pt x="1027" y="17267"/>
                  </a:moveTo>
                  <a:cubicBezTo>
                    <a:pt x="18489" y="22559"/>
                    <a:pt x="313235" y="34730"/>
                    <a:pt x="356627" y="33142"/>
                  </a:cubicBezTo>
                  <a:cubicBezTo>
                    <a:pt x="400019" y="31555"/>
                    <a:pt x="221690" y="5625"/>
                    <a:pt x="261377" y="7742"/>
                  </a:cubicBezTo>
                  <a:cubicBezTo>
                    <a:pt x="301064" y="9859"/>
                    <a:pt x="577819" y="46371"/>
                    <a:pt x="594752" y="45842"/>
                  </a:cubicBezTo>
                  <a:cubicBezTo>
                    <a:pt x="611685" y="45313"/>
                    <a:pt x="420127" y="11975"/>
                    <a:pt x="362977" y="4567"/>
                  </a:cubicBezTo>
                  <a:cubicBezTo>
                    <a:pt x="305827" y="-2841"/>
                    <a:pt x="310060" y="863"/>
                    <a:pt x="251852" y="1392"/>
                  </a:cubicBezTo>
                  <a:cubicBezTo>
                    <a:pt x="193644" y="1921"/>
                    <a:pt x="-16435" y="11975"/>
                    <a:pt x="1027" y="17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 813">
              <a:extLst>
                <a:ext uri="{FF2B5EF4-FFF2-40B4-BE49-F238E27FC236}">
                  <a16:creationId xmlns:a16="http://schemas.microsoft.com/office/drawing/2014/main" id="{5D45D44E-2E8C-DC5C-B9D8-7FED318CBBC3}"/>
                </a:ext>
              </a:extLst>
            </p:cNvPr>
            <p:cNvSpPr/>
            <p:nvPr/>
          </p:nvSpPr>
          <p:spPr>
            <a:xfrm>
              <a:off x="5239093" y="2069389"/>
              <a:ext cx="66338" cy="480148"/>
            </a:xfrm>
            <a:custGeom>
              <a:avLst/>
              <a:gdLst>
                <a:gd name="connsiteX0" fmla="*/ 12357 w 66338"/>
                <a:gd name="connsiteY0" fmla="*/ 711 h 480148"/>
                <a:gd name="connsiteX1" fmla="*/ 31407 w 66338"/>
                <a:gd name="connsiteY1" fmla="*/ 343611 h 480148"/>
                <a:gd name="connsiteX2" fmla="*/ 31407 w 66338"/>
                <a:gd name="connsiteY2" fmla="*/ 311861 h 480148"/>
                <a:gd name="connsiteX3" fmla="*/ 28232 w 66338"/>
                <a:gd name="connsiteY3" fmla="*/ 480136 h 480148"/>
                <a:gd name="connsiteX4" fmla="*/ 66332 w 66338"/>
                <a:gd name="connsiteY4" fmla="*/ 321386 h 480148"/>
                <a:gd name="connsiteX5" fmla="*/ 25057 w 66338"/>
                <a:gd name="connsiteY5" fmla="*/ 448386 h 480148"/>
                <a:gd name="connsiteX6" fmla="*/ 31407 w 66338"/>
                <a:gd name="connsiteY6" fmla="*/ 273761 h 480148"/>
                <a:gd name="connsiteX7" fmla="*/ 2832 w 66338"/>
                <a:gd name="connsiteY7" fmla="*/ 188036 h 480148"/>
                <a:gd name="connsiteX8" fmla="*/ 2832 w 66338"/>
                <a:gd name="connsiteY8" fmla="*/ 251536 h 480148"/>
                <a:gd name="connsiteX9" fmla="*/ 12357 w 66338"/>
                <a:gd name="connsiteY9" fmla="*/ 711 h 4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38" h="480148">
                  <a:moveTo>
                    <a:pt x="12357" y="711"/>
                  </a:moveTo>
                  <a:cubicBezTo>
                    <a:pt x="17120" y="16057"/>
                    <a:pt x="28232" y="291753"/>
                    <a:pt x="31407" y="343611"/>
                  </a:cubicBezTo>
                  <a:cubicBezTo>
                    <a:pt x="34582" y="395469"/>
                    <a:pt x="31936" y="289107"/>
                    <a:pt x="31407" y="311861"/>
                  </a:cubicBezTo>
                  <a:cubicBezTo>
                    <a:pt x="30878" y="334615"/>
                    <a:pt x="22411" y="478549"/>
                    <a:pt x="28232" y="480136"/>
                  </a:cubicBezTo>
                  <a:cubicBezTo>
                    <a:pt x="34053" y="481724"/>
                    <a:pt x="66861" y="326678"/>
                    <a:pt x="66332" y="321386"/>
                  </a:cubicBezTo>
                  <a:cubicBezTo>
                    <a:pt x="65803" y="316094"/>
                    <a:pt x="30878" y="456323"/>
                    <a:pt x="25057" y="448386"/>
                  </a:cubicBezTo>
                  <a:cubicBezTo>
                    <a:pt x="19236" y="440449"/>
                    <a:pt x="35111" y="317153"/>
                    <a:pt x="31407" y="273761"/>
                  </a:cubicBezTo>
                  <a:cubicBezTo>
                    <a:pt x="27703" y="230369"/>
                    <a:pt x="7594" y="191740"/>
                    <a:pt x="2832" y="188036"/>
                  </a:cubicBezTo>
                  <a:cubicBezTo>
                    <a:pt x="-1930" y="184332"/>
                    <a:pt x="186" y="280111"/>
                    <a:pt x="2832" y="251536"/>
                  </a:cubicBezTo>
                  <a:cubicBezTo>
                    <a:pt x="5478" y="222961"/>
                    <a:pt x="7594" y="-14635"/>
                    <a:pt x="12357" y="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 814">
              <a:extLst>
                <a:ext uri="{FF2B5EF4-FFF2-40B4-BE49-F238E27FC236}">
                  <a16:creationId xmlns:a16="http://schemas.microsoft.com/office/drawing/2014/main" id="{93CD3293-9804-A269-63BA-6A20FB5CE6C8}"/>
                </a:ext>
              </a:extLst>
            </p:cNvPr>
            <p:cNvSpPr/>
            <p:nvPr/>
          </p:nvSpPr>
          <p:spPr>
            <a:xfrm>
              <a:off x="5511763" y="2093482"/>
              <a:ext cx="16164" cy="406279"/>
            </a:xfrm>
            <a:custGeom>
              <a:avLst/>
              <a:gdLst>
                <a:gd name="connsiteX0" fmla="*/ 15912 w 16164"/>
                <a:gd name="connsiteY0" fmla="*/ 5193 h 406279"/>
                <a:gd name="connsiteX1" fmla="*/ 9562 w 16164"/>
                <a:gd name="connsiteY1" fmla="*/ 398893 h 406279"/>
                <a:gd name="connsiteX2" fmla="*/ 6387 w 16164"/>
                <a:gd name="connsiteY2" fmla="*/ 256018 h 406279"/>
                <a:gd name="connsiteX3" fmla="*/ 37 w 16164"/>
                <a:gd name="connsiteY3" fmla="*/ 176643 h 406279"/>
                <a:gd name="connsiteX4" fmla="*/ 15912 w 16164"/>
                <a:gd name="connsiteY4" fmla="*/ 5193 h 4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4" h="406279">
                  <a:moveTo>
                    <a:pt x="15912" y="5193"/>
                  </a:moveTo>
                  <a:cubicBezTo>
                    <a:pt x="17500" y="42235"/>
                    <a:pt x="11149" y="357089"/>
                    <a:pt x="9562" y="398893"/>
                  </a:cubicBezTo>
                  <a:cubicBezTo>
                    <a:pt x="7975" y="440697"/>
                    <a:pt x="7974" y="293060"/>
                    <a:pt x="6387" y="256018"/>
                  </a:cubicBezTo>
                  <a:cubicBezTo>
                    <a:pt x="4799" y="218976"/>
                    <a:pt x="-492" y="213155"/>
                    <a:pt x="37" y="176643"/>
                  </a:cubicBezTo>
                  <a:cubicBezTo>
                    <a:pt x="566" y="140131"/>
                    <a:pt x="14324" y="-31849"/>
                    <a:pt x="15912" y="51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 815">
              <a:extLst>
                <a:ext uri="{FF2B5EF4-FFF2-40B4-BE49-F238E27FC236}">
                  <a16:creationId xmlns:a16="http://schemas.microsoft.com/office/drawing/2014/main" id="{9D0F39B2-B691-6AC8-8536-C3E69E39E905}"/>
                </a:ext>
              </a:extLst>
            </p:cNvPr>
            <p:cNvSpPr/>
            <p:nvPr/>
          </p:nvSpPr>
          <p:spPr>
            <a:xfrm>
              <a:off x="5615651" y="2084948"/>
              <a:ext cx="81673" cy="497332"/>
            </a:xfrm>
            <a:custGeom>
              <a:avLst/>
              <a:gdLst>
                <a:gd name="connsiteX0" fmla="*/ 924 w 81673"/>
                <a:gd name="connsiteY0" fmla="*/ 7377 h 497332"/>
                <a:gd name="connsiteX1" fmla="*/ 48549 w 81673"/>
                <a:gd name="connsiteY1" fmla="*/ 324877 h 497332"/>
                <a:gd name="connsiteX2" fmla="*/ 35849 w 81673"/>
                <a:gd name="connsiteY2" fmla="*/ 286777 h 497332"/>
                <a:gd name="connsiteX3" fmla="*/ 70774 w 81673"/>
                <a:gd name="connsiteY3" fmla="*/ 496327 h 497332"/>
                <a:gd name="connsiteX4" fmla="*/ 61249 w 81673"/>
                <a:gd name="connsiteY4" fmla="*/ 350277 h 497332"/>
                <a:gd name="connsiteX5" fmla="*/ 80299 w 81673"/>
                <a:gd name="connsiteY5" fmla="*/ 4202 h 497332"/>
                <a:gd name="connsiteX6" fmla="*/ 16799 w 81673"/>
                <a:gd name="connsiteY6" fmla="*/ 394727 h 497332"/>
                <a:gd name="connsiteX7" fmla="*/ 16799 w 81673"/>
                <a:gd name="connsiteY7" fmla="*/ 124852 h 497332"/>
                <a:gd name="connsiteX8" fmla="*/ 924 w 81673"/>
                <a:gd name="connsiteY8" fmla="*/ 7377 h 4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73" h="497332">
                  <a:moveTo>
                    <a:pt x="924" y="7377"/>
                  </a:moveTo>
                  <a:cubicBezTo>
                    <a:pt x="6216" y="40714"/>
                    <a:pt x="42728" y="278310"/>
                    <a:pt x="48549" y="324877"/>
                  </a:cubicBezTo>
                  <a:cubicBezTo>
                    <a:pt x="54370" y="371444"/>
                    <a:pt x="32145" y="258202"/>
                    <a:pt x="35849" y="286777"/>
                  </a:cubicBezTo>
                  <a:cubicBezTo>
                    <a:pt x="39553" y="315352"/>
                    <a:pt x="66541" y="485744"/>
                    <a:pt x="70774" y="496327"/>
                  </a:cubicBezTo>
                  <a:cubicBezTo>
                    <a:pt x="75007" y="506910"/>
                    <a:pt x="59662" y="432298"/>
                    <a:pt x="61249" y="350277"/>
                  </a:cubicBezTo>
                  <a:cubicBezTo>
                    <a:pt x="62836" y="268256"/>
                    <a:pt x="87707" y="-3206"/>
                    <a:pt x="80299" y="4202"/>
                  </a:cubicBezTo>
                  <a:cubicBezTo>
                    <a:pt x="72891" y="11610"/>
                    <a:pt x="27382" y="374619"/>
                    <a:pt x="16799" y="394727"/>
                  </a:cubicBezTo>
                  <a:cubicBezTo>
                    <a:pt x="6216" y="414835"/>
                    <a:pt x="18916" y="188881"/>
                    <a:pt x="16799" y="124852"/>
                  </a:cubicBezTo>
                  <a:cubicBezTo>
                    <a:pt x="14682" y="60823"/>
                    <a:pt x="-4368" y="-25960"/>
                    <a:pt x="924" y="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 816">
              <a:extLst>
                <a:ext uri="{FF2B5EF4-FFF2-40B4-BE49-F238E27FC236}">
                  <a16:creationId xmlns:a16="http://schemas.microsoft.com/office/drawing/2014/main" id="{725B2C5C-D516-D6F6-1393-9D4EAE1D6302}"/>
                </a:ext>
              </a:extLst>
            </p:cNvPr>
            <p:cNvSpPr/>
            <p:nvPr/>
          </p:nvSpPr>
          <p:spPr>
            <a:xfrm>
              <a:off x="5818869" y="2072888"/>
              <a:ext cx="106561" cy="537841"/>
            </a:xfrm>
            <a:custGeom>
              <a:avLst/>
              <a:gdLst>
                <a:gd name="connsiteX0" fmla="*/ 61231 w 106561"/>
                <a:gd name="connsiteY0" fmla="*/ 387 h 537841"/>
                <a:gd name="connsiteX1" fmla="*/ 48531 w 106561"/>
                <a:gd name="connsiteY1" fmla="*/ 133737 h 537841"/>
                <a:gd name="connsiteX2" fmla="*/ 42181 w 106561"/>
                <a:gd name="connsiteY2" fmla="*/ 397262 h 537841"/>
                <a:gd name="connsiteX3" fmla="*/ 42181 w 106561"/>
                <a:gd name="connsiteY3" fmla="*/ 375037 h 537841"/>
                <a:gd name="connsiteX4" fmla="*/ 105681 w 106561"/>
                <a:gd name="connsiteY4" fmla="*/ 533787 h 537841"/>
                <a:gd name="connsiteX5" fmla="*/ 73931 w 106561"/>
                <a:gd name="connsiteY5" fmla="*/ 479812 h 537841"/>
                <a:gd name="connsiteX6" fmla="*/ 906 w 106561"/>
                <a:gd name="connsiteY6" fmla="*/ 362337 h 537841"/>
                <a:gd name="connsiteX7" fmla="*/ 32656 w 106561"/>
                <a:gd name="connsiteY7" fmla="*/ 349637 h 537841"/>
                <a:gd name="connsiteX8" fmla="*/ 26306 w 106561"/>
                <a:gd name="connsiteY8" fmla="*/ 101987 h 537841"/>
                <a:gd name="connsiteX9" fmla="*/ 61231 w 106561"/>
                <a:gd name="connsiteY9" fmla="*/ 387 h 53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61" h="537841">
                  <a:moveTo>
                    <a:pt x="61231" y="387"/>
                  </a:moveTo>
                  <a:cubicBezTo>
                    <a:pt x="64935" y="5679"/>
                    <a:pt x="51706" y="67591"/>
                    <a:pt x="48531" y="133737"/>
                  </a:cubicBezTo>
                  <a:cubicBezTo>
                    <a:pt x="45356" y="199883"/>
                    <a:pt x="43239" y="357045"/>
                    <a:pt x="42181" y="397262"/>
                  </a:cubicBezTo>
                  <a:cubicBezTo>
                    <a:pt x="41123" y="437479"/>
                    <a:pt x="31598" y="352283"/>
                    <a:pt x="42181" y="375037"/>
                  </a:cubicBezTo>
                  <a:cubicBezTo>
                    <a:pt x="52764" y="397791"/>
                    <a:pt x="100389" y="516325"/>
                    <a:pt x="105681" y="533787"/>
                  </a:cubicBezTo>
                  <a:cubicBezTo>
                    <a:pt x="110973" y="551249"/>
                    <a:pt x="91393" y="508387"/>
                    <a:pt x="73931" y="479812"/>
                  </a:cubicBezTo>
                  <a:cubicBezTo>
                    <a:pt x="56469" y="451237"/>
                    <a:pt x="7785" y="384033"/>
                    <a:pt x="906" y="362337"/>
                  </a:cubicBezTo>
                  <a:cubicBezTo>
                    <a:pt x="-5973" y="340641"/>
                    <a:pt x="28423" y="393029"/>
                    <a:pt x="32656" y="349637"/>
                  </a:cubicBezTo>
                  <a:cubicBezTo>
                    <a:pt x="36889" y="306245"/>
                    <a:pt x="25248" y="159137"/>
                    <a:pt x="26306" y="101987"/>
                  </a:cubicBezTo>
                  <a:cubicBezTo>
                    <a:pt x="27364" y="44837"/>
                    <a:pt x="57527" y="-4905"/>
                    <a:pt x="61231" y="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 817">
              <a:extLst>
                <a:ext uri="{FF2B5EF4-FFF2-40B4-BE49-F238E27FC236}">
                  <a16:creationId xmlns:a16="http://schemas.microsoft.com/office/drawing/2014/main" id="{47E0A82F-4322-E5EE-A28D-2218C5496520}"/>
                </a:ext>
              </a:extLst>
            </p:cNvPr>
            <p:cNvSpPr/>
            <p:nvPr/>
          </p:nvSpPr>
          <p:spPr>
            <a:xfrm>
              <a:off x="6286051" y="2019027"/>
              <a:ext cx="54492" cy="216407"/>
            </a:xfrm>
            <a:custGeom>
              <a:avLst/>
              <a:gdLst>
                <a:gd name="connsiteX0" fmla="*/ 54424 w 54492"/>
                <a:gd name="connsiteY0" fmla="*/ 273 h 216407"/>
                <a:gd name="connsiteX1" fmla="*/ 29024 w 54492"/>
                <a:gd name="connsiteY1" fmla="*/ 130448 h 216407"/>
                <a:gd name="connsiteX2" fmla="*/ 51249 w 54492"/>
                <a:gd name="connsiteY2" fmla="*/ 216173 h 216407"/>
                <a:gd name="connsiteX3" fmla="*/ 449 w 54492"/>
                <a:gd name="connsiteY3" fmla="*/ 105048 h 216407"/>
                <a:gd name="connsiteX4" fmla="*/ 25849 w 54492"/>
                <a:gd name="connsiteY4" fmla="*/ 178073 h 216407"/>
                <a:gd name="connsiteX5" fmla="*/ 16324 w 54492"/>
                <a:gd name="connsiteY5" fmla="*/ 79648 h 216407"/>
                <a:gd name="connsiteX6" fmla="*/ 19499 w 54492"/>
                <a:gd name="connsiteY6" fmla="*/ 95523 h 216407"/>
                <a:gd name="connsiteX7" fmla="*/ 54424 w 54492"/>
                <a:gd name="connsiteY7" fmla="*/ 273 h 21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92" h="216407">
                  <a:moveTo>
                    <a:pt x="54424" y="273"/>
                  </a:moveTo>
                  <a:cubicBezTo>
                    <a:pt x="56012" y="6094"/>
                    <a:pt x="29553" y="94465"/>
                    <a:pt x="29024" y="130448"/>
                  </a:cubicBezTo>
                  <a:cubicBezTo>
                    <a:pt x="28495" y="166431"/>
                    <a:pt x="56011" y="220406"/>
                    <a:pt x="51249" y="216173"/>
                  </a:cubicBezTo>
                  <a:cubicBezTo>
                    <a:pt x="46487" y="211940"/>
                    <a:pt x="4682" y="111398"/>
                    <a:pt x="449" y="105048"/>
                  </a:cubicBezTo>
                  <a:cubicBezTo>
                    <a:pt x="-3784" y="98698"/>
                    <a:pt x="23203" y="182306"/>
                    <a:pt x="25849" y="178073"/>
                  </a:cubicBezTo>
                  <a:cubicBezTo>
                    <a:pt x="28495" y="173840"/>
                    <a:pt x="17382" y="93406"/>
                    <a:pt x="16324" y="79648"/>
                  </a:cubicBezTo>
                  <a:cubicBezTo>
                    <a:pt x="15266" y="65890"/>
                    <a:pt x="11562" y="107694"/>
                    <a:pt x="19499" y="95523"/>
                  </a:cubicBezTo>
                  <a:cubicBezTo>
                    <a:pt x="27436" y="83352"/>
                    <a:pt x="52836" y="-5548"/>
                    <a:pt x="54424" y="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 818">
              <a:extLst>
                <a:ext uri="{FF2B5EF4-FFF2-40B4-BE49-F238E27FC236}">
                  <a16:creationId xmlns:a16="http://schemas.microsoft.com/office/drawing/2014/main" id="{E54EA2C3-5606-9344-F1CB-F2001719BE0B}"/>
                </a:ext>
              </a:extLst>
            </p:cNvPr>
            <p:cNvSpPr/>
            <p:nvPr/>
          </p:nvSpPr>
          <p:spPr>
            <a:xfrm>
              <a:off x="6087277" y="2014676"/>
              <a:ext cx="72792" cy="541014"/>
            </a:xfrm>
            <a:custGeom>
              <a:avLst/>
              <a:gdLst>
                <a:gd name="connsiteX0" fmla="*/ 72223 w 72792"/>
                <a:gd name="connsiteY0" fmla="*/ 1449 h 541014"/>
                <a:gd name="connsiteX1" fmla="*/ 2373 w 72792"/>
                <a:gd name="connsiteY1" fmla="*/ 290374 h 541014"/>
                <a:gd name="connsiteX2" fmla="*/ 15073 w 72792"/>
                <a:gd name="connsiteY2" fmla="*/ 210999 h 541014"/>
                <a:gd name="connsiteX3" fmla="*/ 2373 w 72792"/>
                <a:gd name="connsiteY3" fmla="*/ 538024 h 541014"/>
                <a:gd name="connsiteX4" fmla="*/ 24598 w 72792"/>
                <a:gd name="connsiteY4" fmla="*/ 360224 h 541014"/>
                <a:gd name="connsiteX5" fmla="*/ 43648 w 72792"/>
                <a:gd name="connsiteY5" fmla="*/ 141149 h 541014"/>
                <a:gd name="connsiteX6" fmla="*/ 37298 w 72792"/>
                <a:gd name="connsiteY6" fmla="*/ 176074 h 541014"/>
                <a:gd name="connsiteX7" fmla="*/ 72223 w 72792"/>
                <a:gd name="connsiteY7" fmla="*/ 1449 h 54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92" h="541014">
                  <a:moveTo>
                    <a:pt x="72223" y="1449"/>
                  </a:moveTo>
                  <a:cubicBezTo>
                    <a:pt x="66402" y="20499"/>
                    <a:pt x="11898" y="255449"/>
                    <a:pt x="2373" y="290374"/>
                  </a:cubicBezTo>
                  <a:cubicBezTo>
                    <a:pt x="-7152" y="325299"/>
                    <a:pt x="15073" y="169724"/>
                    <a:pt x="15073" y="210999"/>
                  </a:cubicBezTo>
                  <a:cubicBezTo>
                    <a:pt x="15073" y="252274"/>
                    <a:pt x="785" y="513153"/>
                    <a:pt x="2373" y="538024"/>
                  </a:cubicBezTo>
                  <a:cubicBezTo>
                    <a:pt x="3960" y="562895"/>
                    <a:pt x="17719" y="426370"/>
                    <a:pt x="24598" y="360224"/>
                  </a:cubicBezTo>
                  <a:cubicBezTo>
                    <a:pt x="31477" y="294078"/>
                    <a:pt x="41531" y="171841"/>
                    <a:pt x="43648" y="141149"/>
                  </a:cubicBezTo>
                  <a:cubicBezTo>
                    <a:pt x="45765" y="110457"/>
                    <a:pt x="37298" y="195124"/>
                    <a:pt x="37298" y="176074"/>
                  </a:cubicBezTo>
                  <a:cubicBezTo>
                    <a:pt x="37298" y="157024"/>
                    <a:pt x="78044" y="-17601"/>
                    <a:pt x="72223" y="1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 819">
              <a:extLst>
                <a:ext uri="{FF2B5EF4-FFF2-40B4-BE49-F238E27FC236}">
                  <a16:creationId xmlns:a16="http://schemas.microsoft.com/office/drawing/2014/main" id="{3CFD0C4E-9F18-D43E-3245-3FC16890424C}"/>
                </a:ext>
              </a:extLst>
            </p:cNvPr>
            <p:cNvSpPr/>
            <p:nvPr/>
          </p:nvSpPr>
          <p:spPr>
            <a:xfrm>
              <a:off x="6177985" y="2020017"/>
              <a:ext cx="42647" cy="667142"/>
            </a:xfrm>
            <a:custGeom>
              <a:avLst/>
              <a:gdLst>
                <a:gd name="connsiteX0" fmla="*/ 41840 w 42647"/>
                <a:gd name="connsiteY0" fmla="*/ 2458 h 667142"/>
                <a:gd name="connsiteX1" fmla="*/ 10090 w 42647"/>
                <a:gd name="connsiteY1" fmla="*/ 440608 h 667142"/>
                <a:gd name="connsiteX2" fmla="*/ 10090 w 42647"/>
                <a:gd name="connsiteY2" fmla="*/ 339008 h 667142"/>
                <a:gd name="connsiteX3" fmla="*/ 6915 w 42647"/>
                <a:gd name="connsiteY3" fmla="*/ 653333 h 667142"/>
                <a:gd name="connsiteX4" fmla="*/ 565 w 42647"/>
                <a:gd name="connsiteY4" fmla="*/ 589833 h 667142"/>
                <a:gd name="connsiteX5" fmla="*/ 22790 w 42647"/>
                <a:gd name="connsiteY5" fmla="*/ 396158 h 667142"/>
                <a:gd name="connsiteX6" fmla="*/ 32315 w 42647"/>
                <a:gd name="connsiteY6" fmla="*/ 269158 h 667142"/>
                <a:gd name="connsiteX7" fmla="*/ 41840 w 42647"/>
                <a:gd name="connsiteY7" fmla="*/ 2458 h 66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7" h="667142">
                  <a:moveTo>
                    <a:pt x="41840" y="2458"/>
                  </a:moveTo>
                  <a:cubicBezTo>
                    <a:pt x="38136" y="31033"/>
                    <a:pt x="15382" y="384516"/>
                    <a:pt x="10090" y="440608"/>
                  </a:cubicBezTo>
                  <a:cubicBezTo>
                    <a:pt x="4798" y="496700"/>
                    <a:pt x="10619" y="303554"/>
                    <a:pt x="10090" y="339008"/>
                  </a:cubicBezTo>
                  <a:cubicBezTo>
                    <a:pt x="9561" y="374462"/>
                    <a:pt x="8502" y="611529"/>
                    <a:pt x="6915" y="653333"/>
                  </a:cubicBezTo>
                  <a:cubicBezTo>
                    <a:pt x="5328" y="695137"/>
                    <a:pt x="-2081" y="632695"/>
                    <a:pt x="565" y="589833"/>
                  </a:cubicBezTo>
                  <a:cubicBezTo>
                    <a:pt x="3211" y="546971"/>
                    <a:pt x="17498" y="449604"/>
                    <a:pt x="22790" y="396158"/>
                  </a:cubicBezTo>
                  <a:cubicBezTo>
                    <a:pt x="28082" y="342712"/>
                    <a:pt x="29140" y="335833"/>
                    <a:pt x="32315" y="269158"/>
                  </a:cubicBezTo>
                  <a:cubicBezTo>
                    <a:pt x="35490" y="202483"/>
                    <a:pt x="45544" y="-26117"/>
                    <a:pt x="41840" y="24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 820">
              <a:extLst>
                <a:ext uri="{FF2B5EF4-FFF2-40B4-BE49-F238E27FC236}">
                  <a16:creationId xmlns:a16="http://schemas.microsoft.com/office/drawing/2014/main" id="{126FC6B5-431E-2366-97C6-FDADA284BA7C}"/>
                </a:ext>
              </a:extLst>
            </p:cNvPr>
            <p:cNvSpPr/>
            <p:nvPr/>
          </p:nvSpPr>
          <p:spPr>
            <a:xfrm>
              <a:off x="6403965" y="1993868"/>
              <a:ext cx="146127" cy="644990"/>
            </a:xfrm>
            <a:custGeom>
              <a:avLst/>
              <a:gdLst>
                <a:gd name="connsiteX0" fmla="*/ 10 w 146127"/>
                <a:gd name="connsiteY0" fmla="*/ 19082 h 644990"/>
                <a:gd name="connsiteX1" fmla="*/ 22235 w 146127"/>
                <a:gd name="connsiteY1" fmla="*/ 215932 h 644990"/>
                <a:gd name="connsiteX2" fmla="*/ 22235 w 146127"/>
                <a:gd name="connsiteY2" fmla="*/ 184182 h 644990"/>
                <a:gd name="connsiteX3" fmla="*/ 69860 w 146127"/>
                <a:gd name="connsiteY3" fmla="*/ 635032 h 644990"/>
                <a:gd name="connsiteX4" fmla="*/ 69860 w 146127"/>
                <a:gd name="connsiteY4" fmla="*/ 504857 h 644990"/>
                <a:gd name="connsiteX5" fmla="*/ 107960 w 146127"/>
                <a:gd name="connsiteY5" fmla="*/ 606457 h 644990"/>
                <a:gd name="connsiteX6" fmla="*/ 146060 w 146127"/>
                <a:gd name="connsiteY6" fmla="*/ 32 h 644990"/>
                <a:gd name="connsiteX7" fmla="*/ 98435 w 146127"/>
                <a:gd name="connsiteY7" fmla="*/ 635032 h 644990"/>
                <a:gd name="connsiteX8" fmla="*/ 117485 w 146127"/>
                <a:gd name="connsiteY8" fmla="*/ 130207 h 644990"/>
                <a:gd name="connsiteX9" fmla="*/ 114310 w 146127"/>
                <a:gd name="connsiteY9" fmla="*/ 565182 h 644990"/>
                <a:gd name="connsiteX10" fmla="*/ 50810 w 146127"/>
                <a:gd name="connsiteY10" fmla="*/ 212757 h 644990"/>
                <a:gd name="connsiteX11" fmla="*/ 25410 w 146127"/>
                <a:gd name="connsiteY11" fmla="*/ 308007 h 644990"/>
                <a:gd name="connsiteX12" fmla="*/ 10 w 146127"/>
                <a:gd name="connsiteY12" fmla="*/ 19082 h 64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27" h="644990">
                  <a:moveTo>
                    <a:pt x="10" y="19082"/>
                  </a:moveTo>
                  <a:cubicBezTo>
                    <a:pt x="-519" y="3736"/>
                    <a:pt x="18531" y="188415"/>
                    <a:pt x="22235" y="215932"/>
                  </a:cubicBezTo>
                  <a:cubicBezTo>
                    <a:pt x="25939" y="243449"/>
                    <a:pt x="14298" y="114332"/>
                    <a:pt x="22235" y="184182"/>
                  </a:cubicBezTo>
                  <a:cubicBezTo>
                    <a:pt x="30172" y="254032"/>
                    <a:pt x="61923" y="581586"/>
                    <a:pt x="69860" y="635032"/>
                  </a:cubicBezTo>
                  <a:cubicBezTo>
                    <a:pt x="77798" y="688478"/>
                    <a:pt x="63510" y="509619"/>
                    <a:pt x="69860" y="504857"/>
                  </a:cubicBezTo>
                  <a:cubicBezTo>
                    <a:pt x="76210" y="500095"/>
                    <a:pt x="95260" y="690594"/>
                    <a:pt x="107960" y="606457"/>
                  </a:cubicBezTo>
                  <a:cubicBezTo>
                    <a:pt x="120660" y="522320"/>
                    <a:pt x="147647" y="-4730"/>
                    <a:pt x="146060" y="32"/>
                  </a:cubicBezTo>
                  <a:cubicBezTo>
                    <a:pt x="144473" y="4794"/>
                    <a:pt x="103197" y="613336"/>
                    <a:pt x="98435" y="635032"/>
                  </a:cubicBezTo>
                  <a:cubicBezTo>
                    <a:pt x="93673" y="656728"/>
                    <a:pt x="114839" y="141849"/>
                    <a:pt x="117485" y="130207"/>
                  </a:cubicBezTo>
                  <a:cubicBezTo>
                    <a:pt x="120131" y="118565"/>
                    <a:pt x="125423" y="551424"/>
                    <a:pt x="114310" y="565182"/>
                  </a:cubicBezTo>
                  <a:cubicBezTo>
                    <a:pt x="103197" y="578940"/>
                    <a:pt x="65627" y="255619"/>
                    <a:pt x="50810" y="212757"/>
                  </a:cubicBezTo>
                  <a:cubicBezTo>
                    <a:pt x="35993" y="169895"/>
                    <a:pt x="36523" y="334465"/>
                    <a:pt x="25410" y="308007"/>
                  </a:cubicBezTo>
                  <a:cubicBezTo>
                    <a:pt x="14298" y="281549"/>
                    <a:pt x="539" y="34428"/>
                    <a:pt x="10" y="190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 821">
              <a:extLst>
                <a:ext uri="{FF2B5EF4-FFF2-40B4-BE49-F238E27FC236}">
                  <a16:creationId xmlns:a16="http://schemas.microsoft.com/office/drawing/2014/main" id="{B1857BBC-9525-398B-55B3-A96FC561C98A}"/>
                </a:ext>
              </a:extLst>
            </p:cNvPr>
            <p:cNvSpPr/>
            <p:nvPr/>
          </p:nvSpPr>
          <p:spPr>
            <a:xfrm>
              <a:off x="5114925" y="2900948"/>
              <a:ext cx="794786" cy="86856"/>
            </a:xfrm>
            <a:custGeom>
              <a:avLst/>
              <a:gdLst>
                <a:gd name="connsiteX0" fmla="*/ 0 w 794786"/>
                <a:gd name="connsiteY0" fmla="*/ 7352 h 86856"/>
                <a:gd name="connsiteX1" fmla="*/ 234950 w 794786"/>
                <a:gd name="connsiteY1" fmla="*/ 7352 h 86856"/>
                <a:gd name="connsiteX2" fmla="*/ 768350 w 794786"/>
                <a:gd name="connsiteY2" fmla="*/ 1002 h 86856"/>
                <a:gd name="connsiteX3" fmla="*/ 688975 w 794786"/>
                <a:gd name="connsiteY3" fmla="*/ 1002 h 86856"/>
                <a:gd name="connsiteX4" fmla="*/ 774700 w 794786"/>
                <a:gd name="connsiteY4" fmla="*/ 10527 h 86856"/>
                <a:gd name="connsiteX5" fmla="*/ 238125 w 794786"/>
                <a:gd name="connsiteY5" fmla="*/ 16877 h 86856"/>
                <a:gd name="connsiteX6" fmla="*/ 431800 w 794786"/>
                <a:gd name="connsiteY6" fmla="*/ 42277 h 86856"/>
                <a:gd name="connsiteX7" fmla="*/ 79375 w 794786"/>
                <a:gd name="connsiteY7" fmla="*/ 86727 h 86856"/>
                <a:gd name="connsiteX8" fmla="*/ 425450 w 794786"/>
                <a:gd name="connsiteY8" fmla="*/ 54977 h 86856"/>
                <a:gd name="connsiteX9" fmla="*/ 0 w 794786"/>
                <a:gd name="connsiteY9" fmla="*/ 7352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786" h="86856">
                  <a:moveTo>
                    <a:pt x="0" y="7352"/>
                  </a:moveTo>
                  <a:lnTo>
                    <a:pt x="234950" y="7352"/>
                  </a:lnTo>
                  <a:lnTo>
                    <a:pt x="768350" y="1002"/>
                  </a:lnTo>
                  <a:cubicBezTo>
                    <a:pt x="844021" y="-56"/>
                    <a:pt x="687917" y="-586"/>
                    <a:pt x="688975" y="1002"/>
                  </a:cubicBezTo>
                  <a:cubicBezTo>
                    <a:pt x="690033" y="2590"/>
                    <a:pt x="849842" y="7881"/>
                    <a:pt x="774700" y="10527"/>
                  </a:cubicBezTo>
                  <a:cubicBezTo>
                    <a:pt x="699558" y="13173"/>
                    <a:pt x="295275" y="11585"/>
                    <a:pt x="238125" y="16877"/>
                  </a:cubicBezTo>
                  <a:cubicBezTo>
                    <a:pt x="180975" y="22169"/>
                    <a:pt x="458258" y="30635"/>
                    <a:pt x="431800" y="42277"/>
                  </a:cubicBezTo>
                  <a:cubicBezTo>
                    <a:pt x="405342" y="53919"/>
                    <a:pt x="80433" y="84610"/>
                    <a:pt x="79375" y="86727"/>
                  </a:cubicBezTo>
                  <a:cubicBezTo>
                    <a:pt x="78317" y="88844"/>
                    <a:pt x="434975" y="64502"/>
                    <a:pt x="425450" y="54977"/>
                  </a:cubicBezTo>
                  <a:cubicBezTo>
                    <a:pt x="415925" y="45452"/>
                    <a:pt x="219075" y="37514"/>
                    <a:pt x="0" y="73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 822">
              <a:extLst>
                <a:ext uri="{FF2B5EF4-FFF2-40B4-BE49-F238E27FC236}">
                  <a16:creationId xmlns:a16="http://schemas.microsoft.com/office/drawing/2014/main" id="{65CA9BB4-CEB9-3B6B-DC72-A1E4D44E2D24}"/>
                </a:ext>
              </a:extLst>
            </p:cNvPr>
            <p:cNvSpPr/>
            <p:nvPr/>
          </p:nvSpPr>
          <p:spPr>
            <a:xfrm>
              <a:off x="5298676" y="3352380"/>
              <a:ext cx="92779" cy="808227"/>
            </a:xfrm>
            <a:custGeom>
              <a:avLst/>
              <a:gdLst>
                <a:gd name="connsiteX0" fmla="*/ 86124 w 92779"/>
                <a:gd name="connsiteY0" fmla="*/ 420 h 808227"/>
                <a:gd name="connsiteX1" fmla="*/ 16274 w 92779"/>
                <a:gd name="connsiteY1" fmla="*/ 276645 h 808227"/>
                <a:gd name="connsiteX2" fmla="*/ 32149 w 92779"/>
                <a:gd name="connsiteY2" fmla="*/ 267120 h 808227"/>
                <a:gd name="connsiteX3" fmla="*/ 92474 w 92779"/>
                <a:gd name="connsiteY3" fmla="*/ 806870 h 808227"/>
                <a:gd name="connsiteX4" fmla="*/ 3574 w 92779"/>
                <a:gd name="connsiteY4" fmla="*/ 86145 h 808227"/>
                <a:gd name="connsiteX5" fmla="*/ 22624 w 92779"/>
                <a:gd name="connsiteY5" fmla="*/ 209970 h 808227"/>
                <a:gd name="connsiteX6" fmla="*/ 86124 w 92779"/>
                <a:gd name="connsiteY6" fmla="*/ 420 h 8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79" h="808227">
                  <a:moveTo>
                    <a:pt x="86124" y="420"/>
                  </a:moveTo>
                  <a:cubicBezTo>
                    <a:pt x="85066" y="11532"/>
                    <a:pt x="25270" y="232195"/>
                    <a:pt x="16274" y="276645"/>
                  </a:cubicBezTo>
                  <a:cubicBezTo>
                    <a:pt x="7278" y="321095"/>
                    <a:pt x="19449" y="178749"/>
                    <a:pt x="32149" y="267120"/>
                  </a:cubicBezTo>
                  <a:cubicBezTo>
                    <a:pt x="44849" y="355491"/>
                    <a:pt x="97237" y="837033"/>
                    <a:pt x="92474" y="806870"/>
                  </a:cubicBezTo>
                  <a:cubicBezTo>
                    <a:pt x="87712" y="776708"/>
                    <a:pt x="15216" y="185628"/>
                    <a:pt x="3574" y="86145"/>
                  </a:cubicBezTo>
                  <a:cubicBezTo>
                    <a:pt x="-8068" y="-13338"/>
                    <a:pt x="11511" y="217908"/>
                    <a:pt x="22624" y="209970"/>
                  </a:cubicBezTo>
                  <a:cubicBezTo>
                    <a:pt x="33736" y="202033"/>
                    <a:pt x="87182" y="-10692"/>
                    <a:pt x="86124" y="4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 823">
              <a:extLst>
                <a:ext uri="{FF2B5EF4-FFF2-40B4-BE49-F238E27FC236}">
                  <a16:creationId xmlns:a16="http://schemas.microsoft.com/office/drawing/2014/main" id="{B99EAA06-108E-EB22-2B6B-F96372137A71}"/>
                </a:ext>
              </a:extLst>
            </p:cNvPr>
            <p:cNvSpPr/>
            <p:nvPr/>
          </p:nvSpPr>
          <p:spPr>
            <a:xfrm>
              <a:off x="7924680" y="2860330"/>
              <a:ext cx="149532" cy="525106"/>
            </a:xfrm>
            <a:custGeom>
              <a:avLst/>
              <a:gdLst>
                <a:gd name="connsiteX0" fmla="*/ 149345 w 149532"/>
                <a:gd name="connsiteY0" fmla="*/ 345 h 525106"/>
                <a:gd name="connsiteX1" fmla="*/ 66795 w 149532"/>
                <a:gd name="connsiteY1" fmla="*/ 324195 h 525106"/>
                <a:gd name="connsiteX2" fmla="*/ 41395 w 149532"/>
                <a:gd name="connsiteY2" fmla="*/ 517870 h 525106"/>
                <a:gd name="connsiteX3" fmla="*/ 120 w 149532"/>
                <a:gd name="connsiteY3" fmla="*/ 73370 h 525106"/>
                <a:gd name="connsiteX4" fmla="*/ 28695 w 149532"/>
                <a:gd name="connsiteY4" fmla="*/ 384520 h 525106"/>
                <a:gd name="connsiteX5" fmla="*/ 25520 w 149532"/>
                <a:gd name="connsiteY5" fmla="*/ 238470 h 525106"/>
                <a:gd name="connsiteX6" fmla="*/ 41395 w 149532"/>
                <a:gd name="connsiteY6" fmla="*/ 260695 h 525106"/>
                <a:gd name="connsiteX7" fmla="*/ 149345 w 149532"/>
                <a:gd name="connsiteY7" fmla="*/ 345 h 52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32" h="525106">
                  <a:moveTo>
                    <a:pt x="149345" y="345"/>
                  </a:moveTo>
                  <a:cubicBezTo>
                    <a:pt x="153578" y="10928"/>
                    <a:pt x="84787" y="237941"/>
                    <a:pt x="66795" y="324195"/>
                  </a:cubicBezTo>
                  <a:cubicBezTo>
                    <a:pt x="48803" y="410449"/>
                    <a:pt x="52507" y="559674"/>
                    <a:pt x="41395" y="517870"/>
                  </a:cubicBezTo>
                  <a:cubicBezTo>
                    <a:pt x="30283" y="476066"/>
                    <a:pt x="2237" y="95595"/>
                    <a:pt x="120" y="73370"/>
                  </a:cubicBezTo>
                  <a:cubicBezTo>
                    <a:pt x="-1997" y="51145"/>
                    <a:pt x="24462" y="357003"/>
                    <a:pt x="28695" y="384520"/>
                  </a:cubicBezTo>
                  <a:cubicBezTo>
                    <a:pt x="32928" y="412037"/>
                    <a:pt x="23403" y="259107"/>
                    <a:pt x="25520" y="238470"/>
                  </a:cubicBezTo>
                  <a:cubicBezTo>
                    <a:pt x="27637" y="217833"/>
                    <a:pt x="22345" y="296149"/>
                    <a:pt x="41395" y="260695"/>
                  </a:cubicBezTo>
                  <a:cubicBezTo>
                    <a:pt x="60445" y="225241"/>
                    <a:pt x="145112" y="-10238"/>
                    <a:pt x="149345" y="3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 824">
              <a:extLst>
                <a:ext uri="{FF2B5EF4-FFF2-40B4-BE49-F238E27FC236}">
                  <a16:creationId xmlns:a16="http://schemas.microsoft.com/office/drawing/2014/main" id="{E798079F-0FD4-38E5-EE95-886FEAF36E4D}"/>
                </a:ext>
              </a:extLst>
            </p:cNvPr>
            <p:cNvSpPr/>
            <p:nvPr/>
          </p:nvSpPr>
          <p:spPr>
            <a:xfrm>
              <a:off x="8127993" y="2672206"/>
              <a:ext cx="31846" cy="959771"/>
            </a:xfrm>
            <a:custGeom>
              <a:avLst/>
              <a:gdLst>
                <a:gd name="connsiteX0" fmla="*/ 9532 w 31846"/>
                <a:gd name="connsiteY0" fmla="*/ 58294 h 959771"/>
                <a:gd name="connsiteX1" fmla="*/ 31757 w 31846"/>
                <a:gd name="connsiteY1" fmla="*/ 928244 h 959771"/>
                <a:gd name="connsiteX2" fmla="*/ 7 w 31846"/>
                <a:gd name="connsiteY2" fmla="*/ 734569 h 959771"/>
                <a:gd name="connsiteX3" fmla="*/ 28582 w 31846"/>
                <a:gd name="connsiteY3" fmla="*/ 404369 h 959771"/>
                <a:gd name="connsiteX4" fmla="*/ 9532 w 31846"/>
                <a:gd name="connsiteY4" fmla="*/ 112269 h 959771"/>
                <a:gd name="connsiteX5" fmla="*/ 9532 w 31846"/>
                <a:gd name="connsiteY5" fmla="*/ 58294 h 9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6" h="959771">
                  <a:moveTo>
                    <a:pt x="9532" y="58294"/>
                  </a:moveTo>
                  <a:cubicBezTo>
                    <a:pt x="13236" y="194290"/>
                    <a:pt x="33344" y="815532"/>
                    <a:pt x="31757" y="928244"/>
                  </a:cubicBezTo>
                  <a:cubicBezTo>
                    <a:pt x="30170" y="1040956"/>
                    <a:pt x="536" y="821881"/>
                    <a:pt x="7" y="734569"/>
                  </a:cubicBezTo>
                  <a:cubicBezTo>
                    <a:pt x="-522" y="647257"/>
                    <a:pt x="26995" y="508086"/>
                    <a:pt x="28582" y="404369"/>
                  </a:cubicBezTo>
                  <a:cubicBezTo>
                    <a:pt x="30169" y="300652"/>
                    <a:pt x="13765" y="164656"/>
                    <a:pt x="9532" y="112269"/>
                  </a:cubicBezTo>
                  <a:cubicBezTo>
                    <a:pt x="5299" y="59882"/>
                    <a:pt x="5828" y="-77702"/>
                    <a:pt x="9532" y="582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 825">
              <a:extLst>
                <a:ext uri="{FF2B5EF4-FFF2-40B4-BE49-F238E27FC236}">
                  <a16:creationId xmlns:a16="http://schemas.microsoft.com/office/drawing/2014/main" id="{358C7DE0-E482-F027-C7BC-D90E5345F6DE}"/>
                </a:ext>
              </a:extLst>
            </p:cNvPr>
            <p:cNvSpPr/>
            <p:nvPr/>
          </p:nvSpPr>
          <p:spPr>
            <a:xfrm>
              <a:off x="7831971" y="1853178"/>
              <a:ext cx="84692" cy="871393"/>
            </a:xfrm>
            <a:custGeom>
              <a:avLst/>
              <a:gdLst>
                <a:gd name="connsiteX0" fmla="*/ 19804 w 84692"/>
                <a:gd name="connsiteY0" fmla="*/ 1022 h 871393"/>
                <a:gd name="connsiteX1" fmla="*/ 3929 w 84692"/>
                <a:gd name="connsiteY1" fmla="*/ 216922 h 871393"/>
                <a:gd name="connsiteX2" fmla="*/ 48379 w 84692"/>
                <a:gd name="connsiteY2" fmla="*/ 280422 h 871393"/>
                <a:gd name="connsiteX3" fmla="*/ 22979 w 84692"/>
                <a:gd name="connsiteY3" fmla="*/ 289947 h 871393"/>
                <a:gd name="connsiteX4" fmla="*/ 76954 w 84692"/>
                <a:gd name="connsiteY4" fmla="*/ 378847 h 871393"/>
                <a:gd name="connsiteX5" fmla="*/ 45204 w 84692"/>
                <a:gd name="connsiteY5" fmla="*/ 439172 h 871393"/>
                <a:gd name="connsiteX6" fmla="*/ 80129 w 84692"/>
                <a:gd name="connsiteY6" fmla="*/ 470922 h 871393"/>
                <a:gd name="connsiteX7" fmla="*/ 35679 w 84692"/>
                <a:gd name="connsiteY7" fmla="*/ 521722 h 871393"/>
                <a:gd name="connsiteX8" fmla="*/ 29329 w 84692"/>
                <a:gd name="connsiteY8" fmla="*/ 782072 h 871393"/>
                <a:gd name="connsiteX9" fmla="*/ 29329 w 84692"/>
                <a:gd name="connsiteY9" fmla="*/ 693172 h 871393"/>
                <a:gd name="connsiteX10" fmla="*/ 754 w 84692"/>
                <a:gd name="connsiteY10" fmla="*/ 870972 h 871393"/>
                <a:gd name="connsiteX11" fmla="*/ 64254 w 84692"/>
                <a:gd name="connsiteY11" fmla="*/ 632847 h 871393"/>
                <a:gd name="connsiteX12" fmla="*/ 83304 w 84692"/>
                <a:gd name="connsiteY12" fmla="*/ 464572 h 871393"/>
                <a:gd name="connsiteX13" fmla="*/ 32504 w 84692"/>
                <a:gd name="connsiteY13" fmla="*/ 315347 h 871393"/>
                <a:gd name="connsiteX14" fmla="*/ 19804 w 84692"/>
                <a:gd name="connsiteY14" fmla="*/ 1022 h 8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92" h="871393">
                  <a:moveTo>
                    <a:pt x="19804" y="1022"/>
                  </a:moveTo>
                  <a:cubicBezTo>
                    <a:pt x="15041" y="-15382"/>
                    <a:pt x="-833" y="170355"/>
                    <a:pt x="3929" y="216922"/>
                  </a:cubicBezTo>
                  <a:cubicBezTo>
                    <a:pt x="8691" y="263489"/>
                    <a:pt x="45204" y="268251"/>
                    <a:pt x="48379" y="280422"/>
                  </a:cubicBezTo>
                  <a:cubicBezTo>
                    <a:pt x="51554" y="292593"/>
                    <a:pt x="18216" y="273543"/>
                    <a:pt x="22979" y="289947"/>
                  </a:cubicBezTo>
                  <a:cubicBezTo>
                    <a:pt x="27742" y="306351"/>
                    <a:pt x="73250" y="353976"/>
                    <a:pt x="76954" y="378847"/>
                  </a:cubicBezTo>
                  <a:cubicBezTo>
                    <a:pt x="80658" y="403718"/>
                    <a:pt x="44675" y="423826"/>
                    <a:pt x="45204" y="439172"/>
                  </a:cubicBezTo>
                  <a:cubicBezTo>
                    <a:pt x="45733" y="454518"/>
                    <a:pt x="81716" y="457164"/>
                    <a:pt x="80129" y="470922"/>
                  </a:cubicBezTo>
                  <a:cubicBezTo>
                    <a:pt x="78542" y="484680"/>
                    <a:pt x="44146" y="469864"/>
                    <a:pt x="35679" y="521722"/>
                  </a:cubicBezTo>
                  <a:cubicBezTo>
                    <a:pt x="27212" y="573580"/>
                    <a:pt x="30387" y="753497"/>
                    <a:pt x="29329" y="782072"/>
                  </a:cubicBezTo>
                  <a:cubicBezTo>
                    <a:pt x="28271" y="810647"/>
                    <a:pt x="34092" y="678355"/>
                    <a:pt x="29329" y="693172"/>
                  </a:cubicBezTo>
                  <a:cubicBezTo>
                    <a:pt x="24566" y="707989"/>
                    <a:pt x="-5067" y="881026"/>
                    <a:pt x="754" y="870972"/>
                  </a:cubicBezTo>
                  <a:cubicBezTo>
                    <a:pt x="6575" y="860918"/>
                    <a:pt x="50496" y="700580"/>
                    <a:pt x="64254" y="632847"/>
                  </a:cubicBezTo>
                  <a:cubicBezTo>
                    <a:pt x="78012" y="565114"/>
                    <a:pt x="88596" y="517489"/>
                    <a:pt x="83304" y="464572"/>
                  </a:cubicBezTo>
                  <a:cubicBezTo>
                    <a:pt x="78012" y="411655"/>
                    <a:pt x="45204" y="386255"/>
                    <a:pt x="32504" y="315347"/>
                  </a:cubicBezTo>
                  <a:cubicBezTo>
                    <a:pt x="19804" y="244439"/>
                    <a:pt x="24567" y="17426"/>
                    <a:pt x="19804" y="10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 826">
              <a:extLst>
                <a:ext uri="{FF2B5EF4-FFF2-40B4-BE49-F238E27FC236}">
                  <a16:creationId xmlns:a16="http://schemas.microsoft.com/office/drawing/2014/main" id="{61AD4486-A43E-CDC6-66D1-BE5A2A30ED55}"/>
                </a:ext>
              </a:extLst>
            </p:cNvPr>
            <p:cNvSpPr/>
            <p:nvPr/>
          </p:nvSpPr>
          <p:spPr>
            <a:xfrm>
              <a:off x="7346622" y="2050891"/>
              <a:ext cx="213450" cy="552016"/>
            </a:xfrm>
            <a:custGeom>
              <a:avLst/>
              <a:gdLst>
                <a:gd name="connsiteX0" fmla="*/ 3503 w 213450"/>
                <a:gd name="connsiteY0" fmla="*/ 16034 h 552016"/>
                <a:gd name="connsiteX1" fmla="*/ 149553 w 213450"/>
                <a:gd name="connsiteY1" fmla="*/ 108109 h 552016"/>
                <a:gd name="connsiteX2" fmla="*/ 133678 w 213450"/>
                <a:gd name="connsiteY2" fmla="*/ 355759 h 552016"/>
                <a:gd name="connsiteX3" fmla="*/ 79703 w 213450"/>
                <a:gd name="connsiteY3" fmla="*/ 549434 h 552016"/>
                <a:gd name="connsiteX4" fmla="*/ 149553 w 213450"/>
                <a:gd name="connsiteY4" fmla="*/ 451009 h 552016"/>
                <a:gd name="connsiteX5" fmla="*/ 213053 w 213450"/>
                <a:gd name="connsiteY5" fmla="*/ 225584 h 552016"/>
                <a:gd name="connsiteX6" fmla="*/ 174953 w 213450"/>
                <a:gd name="connsiteY6" fmla="*/ 384334 h 552016"/>
                <a:gd name="connsiteX7" fmla="*/ 143203 w 213450"/>
                <a:gd name="connsiteY7" fmla="*/ 397034 h 552016"/>
                <a:gd name="connsiteX8" fmla="*/ 184478 w 213450"/>
                <a:gd name="connsiteY8" fmla="*/ 263684 h 552016"/>
                <a:gd name="connsiteX9" fmla="*/ 159078 w 213450"/>
                <a:gd name="connsiteY9" fmla="*/ 260509 h 552016"/>
                <a:gd name="connsiteX10" fmla="*/ 168603 w 213450"/>
                <a:gd name="connsiteY10" fmla="*/ 139859 h 552016"/>
                <a:gd name="connsiteX11" fmla="*/ 54303 w 213450"/>
                <a:gd name="connsiteY11" fmla="*/ 12859 h 552016"/>
                <a:gd name="connsiteX12" fmla="*/ 3503 w 213450"/>
                <a:gd name="connsiteY12" fmla="*/ 16034 h 55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450" h="552016">
                  <a:moveTo>
                    <a:pt x="3503" y="16034"/>
                  </a:moveTo>
                  <a:cubicBezTo>
                    <a:pt x="19378" y="31909"/>
                    <a:pt x="127857" y="51488"/>
                    <a:pt x="149553" y="108109"/>
                  </a:cubicBezTo>
                  <a:cubicBezTo>
                    <a:pt x="171249" y="164730"/>
                    <a:pt x="145320" y="282205"/>
                    <a:pt x="133678" y="355759"/>
                  </a:cubicBezTo>
                  <a:cubicBezTo>
                    <a:pt x="122036" y="429313"/>
                    <a:pt x="77057" y="533559"/>
                    <a:pt x="79703" y="549434"/>
                  </a:cubicBezTo>
                  <a:cubicBezTo>
                    <a:pt x="82349" y="565309"/>
                    <a:pt x="127328" y="504984"/>
                    <a:pt x="149553" y="451009"/>
                  </a:cubicBezTo>
                  <a:cubicBezTo>
                    <a:pt x="171778" y="397034"/>
                    <a:pt x="208820" y="236697"/>
                    <a:pt x="213053" y="225584"/>
                  </a:cubicBezTo>
                  <a:cubicBezTo>
                    <a:pt x="217286" y="214472"/>
                    <a:pt x="186595" y="355759"/>
                    <a:pt x="174953" y="384334"/>
                  </a:cubicBezTo>
                  <a:cubicBezTo>
                    <a:pt x="163311" y="412909"/>
                    <a:pt x="141616" y="417142"/>
                    <a:pt x="143203" y="397034"/>
                  </a:cubicBezTo>
                  <a:cubicBezTo>
                    <a:pt x="144791" y="376926"/>
                    <a:pt x="181832" y="286438"/>
                    <a:pt x="184478" y="263684"/>
                  </a:cubicBezTo>
                  <a:cubicBezTo>
                    <a:pt x="187124" y="240930"/>
                    <a:pt x="161724" y="281146"/>
                    <a:pt x="159078" y="260509"/>
                  </a:cubicBezTo>
                  <a:cubicBezTo>
                    <a:pt x="156432" y="239872"/>
                    <a:pt x="186066" y="181134"/>
                    <a:pt x="168603" y="139859"/>
                  </a:cubicBezTo>
                  <a:cubicBezTo>
                    <a:pt x="151141" y="98584"/>
                    <a:pt x="79174" y="34555"/>
                    <a:pt x="54303" y="12859"/>
                  </a:cubicBezTo>
                  <a:cubicBezTo>
                    <a:pt x="29432" y="-8837"/>
                    <a:pt x="-12372" y="159"/>
                    <a:pt x="3503" y="160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 827">
              <a:extLst>
                <a:ext uri="{FF2B5EF4-FFF2-40B4-BE49-F238E27FC236}">
                  <a16:creationId xmlns:a16="http://schemas.microsoft.com/office/drawing/2014/main" id="{EA5E9B54-3240-A608-7244-D0927FE55CED}"/>
                </a:ext>
              </a:extLst>
            </p:cNvPr>
            <p:cNvSpPr/>
            <p:nvPr/>
          </p:nvSpPr>
          <p:spPr>
            <a:xfrm>
              <a:off x="5104654" y="5199104"/>
              <a:ext cx="520766" cy="22373"/>
            </a:xfrm>
            <a:custGeom>
              <a:avLst/>
              <a:gdLst>
                <a:gd name="connsiteX0" fmla="*/ 3204 w 520766"/>
                <a:gd name="connsiteY0" fmla="*/ 16909 h 22373"/>
                <a:gd name="connsiteX1" fmla="*/ 445656 w 520766"/>
                <a:gd name="connsiteY1" fmla="*/ 16909 h 22373"/>
                <a:gd name="connsiteX2" fmla="*/ 140856 w 520766"/>
                <a:gd name="connsiteY2" fmla="*/ 21825 h 22373"/>
                <a:gd name="connsiteX3" fmla="*/ 519398 w 520766"/>
                <a:gd name="connsiteY3" fmla="*/ 2161 h 22373"/>
                <a:gd name="connsiteX4" fmla="*/ 258843 w 520766"/>
                <a:gd name="connsiteY4" fmla="*/ 2161 h 22373"/>
                <a:gd name="connsiteX5" fmla="*/ 3204 w 520766"/>
                <a:gd name="connsiteY5" fmla="*/ 16909 h 2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766" h="22373">
                  <a:moveTo>
                    <a:pt x="3204" y="16909"/>
                  </a:moveTo>
                  <a:cubicBezTo>
                    <a:pt x="34340" y="19367"/>
                    <a:pt x="422714" y="16090"/>
                    <a:pt x="445656" y="16909"/>
                  </a:cubicBezTo>
                  <a:cubicBezTo>
                    <a:pt x="468598" y="17728"/>
                    <a:pt x="128566" y="24283"/>
                    <a:pt x="140856" y="21825"/>
                  </a:cubicBezTo>
                  <a:cubicBezTo>
                    <a:pt x="153146" y="19367"/>
                    <a:pt x="499734" y="5438"/>
                    <a:pt x="519398" y="2161"/>
                  </a:cubicBezTo>
                  <a:cubicBezTo>
                    <a:pt x="539063" y="-1116"/>
                    <a:pt x="341598" y="-297"/>
                    <a:pt x="258843" y="2161"/>
                  </a:cubicBezTo>
                  <a:cubicBezTo>
                    <a:pt x="176088" y="4619"/>
                    <a:pt x="-27932" y="14451"/>
                    <a:pt x="3204" y="169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 828">
              <a:extLst>
                <a:ext uri="{FF2B5EF4-FFF2-40B4-BE49-F238E27FC236}">
                  <a16:creationId xmlns:a16="http://schemas.microsoft.com/office/drawing/2014/main" id="{EF39F3CF-F793-F37F-9E3B-72CA9FC0A09C}"/>
                </a:ext>
              </a:extLst>
            </p:cNvPr>
            <p:cNvSpPr/>
            <p:nvPr/>
          </p:nvSpPr>
          <p:spPr>
            <a:xfrm>
              <a:off x="5082653" y="5395869"/>
              <a:ext cx="419541" cy="72557"/>
            </a:xfrm>
            <a:custGeom>
              <a:avLst/>
              <a:gdLst>
                <a:gd name="connsiteX0" fmla="*/ 35037 w 419541"/>
                <a:gd name="connsiteY0" fmla="*/ 2041 h 72557"/>
                <a:gd name="connsiteX1" fmla="*/ 418495 w 419541"/>
                <a:gd name="connsiteY1" fmla="*/ 16789 h 72557"/>
                <a:gd name="connsiteX2" fmla="*/ 153024 w 419541"/>
                <a:gd name="connsiteY2" fmla="*/ 26621 h 72557"/>
                <a:gd name="connsiteX3" fmla="*/ 290676 w 419541"/>
                <a:gd name="connsiteY3" fmla="*/ 51202 h 72557"/>
                <a:gd name="connsiteX4" fmla="*/ 624 w 419541"/>
                <a:gd name="connsiteY4" fmla="*/ 70866 h 72557"/>
                <a:gd name="connsiteX5" fmla="*/ 384082 w 419541"/>
                <a:gd name="connsiteY5" fmla="*/ 65950 h 72557"/>
                <a:gd name="connsiteX6" fmla="*/ 35037 w 419541"/>
                <a:gd name="connsiteY6" fmla="*/ 2041 h 7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541" h="72557">
                  <a:moveTo>
                    <a:pt x="35037" y="2041"/>
                  </a:moveTo>
                  <a:cubicBezTo>
                    <a:pt x="40773" y="-6153"/>
                    <a:pt x="398831" y="12692"/>
                    <a:pt x="418495" y="16789"/>
                  </a:cubicBezTo>
                  <a:cubicBezTo>
                    <a:pt x="438160" y="20886"/>
                    <a:pt x="174327" y="20886"/>
                    <a:pt x="153024" y="26621"/>
                  </a:cubicBezTo>
                  <a:cubicBezTo>
                    <a:pt x="131721" y="32357"/>
                    <a:pt x="316076" y="43828"/>
                    <a:pt x="290676" y="51202"/>
                  </a:cubicBezTo>
                  <a:cubicBezTo>
                    <a:pt x="265276" y="58576"/>
                    <a:pt x="-14944" y="68408"/>
                    <a:pt x="624" y="70866"/>
                  </a:cubicBezTo>
                  <a:cubicBezTo>
                    <a:pt x="16192" y="73324"/>
                    <a:pt x="379985" y="74143"/>
                    <a:pt x="384082" y="65950"/>
                  </a:cubicBezTo>
                  <a:cubicBezTo>
                    <a:pt x="388179" y="57757"/>
                    <a:pt x="29301" y="10235"/>
                    <a:pt x="35037" y="20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 829">
              <a:extLst>
                <a:ext uri="{FF2B5EF4-FFF2-40B4-BE49-F238E27FC236}">
                  <a16:creationId xmlns:a16="http://schemas.microsoft.com/office/drawing/2014/main" id="{1A503A77-C0BF-26AE-8EAC-32F5525523E5}"/>
                </a:ext>
              </a:extLst>
            </p:cNvPr>
            <p:cNvSpPr/>
            <p:nvPr/>
          </p:nvSpPr>
          <p:spPr>
            <a:xfrm>
              <a:off x="5086220" y="5545236"/>
              <a:ext cx="538749" cy="83754"/>
            </a:xfrm>
            <a:custGeom>
              <a:avLst/>
              <a:gdLst>
                <a:gd name="connsiteX0" fmla="*/ 1974 w 538749"/>
                <a:gd name="connsiteY0" fmla="*/ 158 h 83754"/>
                <a:gd name="connsiteX1" fmla="*/ 483754 w 538749"/>
                <a:gd name="connsiteY1" fmla="*/ 14906 h 83754"/>
                <a:gd name="connsiteX2" fmla="*/ 119961 w 538749"/>
                <a:gd name="connsiteY2" fmla="*/ 29654 h 83754"/>
                <a:gd name="connsiteX3" fmla="*/ 518167 w 538749"/>
                <a:gd name="connsiteY3" fmla="*/ 54235 h 83754"/>
                <a:gd name="connsiteX4" fmla="*/ 90464 w 538749"/>
                <a:gd name="connsiteY4" fmla="*/ 83732 h 83754"/>
                <a:gd name="connsiteX5" fmla="*/ 532915 w 538749"/>
                <a:gd name="connsiteY5" fmla="*/ 49319 h 83754"/>
                <a:gd name="connsiteX6" fmla="*/ 321522 w 538749"/>
                <a:gd name="connsiteY6" fmla="*/ 24738 h 83754"/>
                <a:gd name="connsiteX7" fmla="*/ 1974 w 538749"/>
                <a:gd name="connsiteY7" fmla="*/ 158 h 8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749" h="83754">
                  <a:moveTo>
                    <a:pt x="1974" y="158"/>
                  </a:moveTo>
                  <a:cubicBezTo>
                    <a:pt x="29013" y="-1481"/>
                    <a:pt x="464090" y="9990"/>
                    <a:pt x="483754" y="14906"/>
                  </a:cubicBezTo>
                  <a:cubicBezTo>
                    <a:pt x="503418" y="19822"/>
                    <a:pt x="114226" y="23099"/>
                    <a:pt x="119961" y="29654"/>
                  </a:cubicBezTo>
                  <a:cubicBezTo>
                    <a:pt x="125697" y="36209"/>
                    <a:pt x="523083" y="45222"/>
                    <a:pt x="518167" y="54235"/>
                  </a:cubicBezTo>
                  <a:cubicBezTo>
                    <a:pt x="513251" y="63248"/>
                    <a:pt x="88006" y="84551"/>
                    <a:pt x="90464" y="83732"/>
                  </a:cubicBezTo>
                  <a:cubicBezTo>
                    <a:pt x="92922" y="82913"/>
                    <a:pt x="494405" y="59151"/>
                    <a:pt x="532915" y="49319"/>
                  </a:cubicBezTo>
                  <a:cubicBezTo>
                    <a:pt x="571425" y="39487"/>
                    <a:pt x="410012" y="28835"/>
                    <a:pt x="321522" y="24738"/>
                  </a:cubicBezTo>
                  <a:cubicBezTo>
                    <a:pt x="233032" y="20641"/>
                    <a:pt x="-25065" y="1797"/>
                    <a:pt x="1974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57936ED-1BDB-1FD3-0B97-93F8B75A3594}"/>
              </a:ext>
            </a:extLst>
          </p:cNvPr>
          <p:cNvGrpSpPr/>
          <p:nvPr/>
        </p:nvGrpSpPr>
        <p:grpSpPr>
          <a:xfrm>
            <a:off x="4387430" y="2501900"/>
            <a:ext cx="4624519" cy="6339820"/>
            <a:chOff x="4387430" y="2501900"/>
            <a:chExt cx="4624519" cy="6339820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7E934D2-BDD9-32BD-3D9E-745E73E8BCF6}"/>
                </a:ext>
              </a:extLst>
            </p:cNvPr>
            <p:cNvSpPr/>
            <p:nvPr/>
          </p:nvSpPr>
          <p:spPr>
            <a:xfrm>
              <a:off x="6004273" y="2819394"/>
              <a:ext cx="336244" cy="417284"/>
            </a:xfrm>
            <a:custGeom>
              <a:avLst/>
              <a:gdLst>
                <a:gd name="connsiteX0" fmla="*/ 336202 w 336244"/>
                <a:gd name="connsiteY0" fmla="*/ 6 h 417284"/>
                <a:gd name="connsiteX1" fmla="*/ 53627 w 336244"/>
                <a:gd name="connsiteY1" fmla="*/ 133356 h 417284"/>
                <a:gd name="connsiteX2" fmla="*/ 69502 w 336244"/>
                <a:gd name="connsiteY2" fmla="*/ 107956 h 417284"/>
                <a:gd name="connsiteX3" fmla="*/ 2827 w 336244"/>
                <a:gd name="connsiteY3" fmla="*/ 215906 h 417284"/>
                <a:gd name="connsiteX4" fmla="*/ 12352 w 336244"/>
                <a:gd name="connsiteY4" fmla="*/ 415931 h 417284"/>
                <a:gd name="connsiteX5" fmla="*/ 12352 w 336244"/>
                <a:gd name="connsiteY5" fmla="*/ 292106 h 417284"/>
                <a:gd name="connsiteX6" fmla="*/ 113952 w 336244"/>
                <a:gd name="connsiteY6" fmla="*/ 73031 h 417284"/>
                <a:gd name="connsiteX7" fmla="*/ 31402 w 336244"/>
                <a:gd name="connsiteY7" fmla="*/ 127006 h 417284"/>
                <a:gd name="connsiteX8" fmla="*/ 336202 w 336244"/>
                <a:gd name="connsiteY8" fmla="*/ 6 h 41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44" h="417284">
                  <a:moveTo>
                    <a:pt x="336202" y="6"/>
                  </a:moveTo>
                  <a:cubicBezTo>
                    <a:pt x="339906" y="1064"/>
                    <a:pt x="98077" y="115364"/>
                    <a:pt x="53627" y="133356"/>
                  </a:cubicBezTo>
                  <a:cubicBezTo>
                    <a:pt x="9177" y="151348"/>
                    <a:pt x="69502" y="107956"/>
                    <a:pt x="69502" y="107956"/>
                  </a:cubicBezTo>
                  <a:cubicBezTo>
                    <a:pt x="61035" y="121714"/>
                    <a:pt x="12352" y="164577"/>
                    <a:pt x="2827" y="215906"/>
                  </a:cubicBezTo>
                  <a:cubicBezTo>
                    <a:pt x="-6698" y="267235"/>
                    <a:pt x="10765" y="403231"/>
                    <a:pt x="12352" y="415931"/>
                  </a:cubicBezTo>
                  <a:cubicBezTo>
                    <a:pt x="13939" y="428631"/>
                    <a:pt x="-4581" y="349256"/>
                    <a:pt x="12352" y="292106"/>
                  </a:cubicBezTo>
                  <a:cubicBezTo>
                    <a:pt x="29285" y="234956"/>
                    <a:pt x="110777" y="100548"/>
                    <a:pt x="113952" y="73031"/>
                  </a:cubicBezTo>
                  <a:cubicBezTo>
                    <a:pt x="117127" y="45514"/>
                    <a:pt x="-4581" y="134944"/>
                    <a:pt x="31402" y="127006"/>
                  </a:cubicBezTo>
                  <a:cubicBezTo>
                    <a:pt x="67385" y="119069"/>
                    <a:pt x="332498" y="-1052"/>
                    <a:pt x="33620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7C0B32D-B2BB-449E-71EA-0720BAD549A4}"/>
                </a:ext>
              </a:extLst>
            </p:cNvPr>
            <p:cNvSpPr/>
            <p:nvPr/>
          </p:nvSpPr>
          <p:spPr>
            <a:xfrm>
              <a:off x="6062603" y="2808842"/>
              <a:ext cx="260255" cy="96302"/>
            </a:xfrm>
            <a:custGeom>
              <a:avLst/>
              <a:gdLst>
                <a:gd name="connsiteX0" fmla="*/ 252472 w 260255"/>
                <a:gd name="connsiteY0" fmla="*/ 1033 h 96302"/>
                <a:gd name="connsiteX1" fmla="*/ 36572 w 260255"/>
                <a:gd name="connsiteY1" fmla="*/ 86758 h 96302"/>
                <a:gd name="connsiteX2" fmla="*/ 11172 w 260255"/>
                <a:gd name="connsiteY2" fmla="*/ 89933 h 96302"/>
                <a:gd name="connsiteX3" fmla="*/ 154047 w 260255"/>
                <a:gd name="connsiteY3" fmla="*/ 48658 h 96302"/>
                <a:gd name="connsiteX4" fmla="*/ 208022 w 260255"/>
                <a:gd name="connsiteY4" fmla="*/ 39133 h 96302"/>
                <a:gd name="connsiteX5" fmla="*/ 252472 w 260255"/>
                <a:gd name="connsiteY5" fmla="*/ 1033 h 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255" h="96302">
                  <a:moveTo>
                    <a:pt x="252472" y="1033"/>
                  </a:moveTo>
                  <a:cubicBezTo>
                    <a:pt x="223897" y="8971"/>
                    <a:pt x="76789" y="71941"/>
                    <a:pt x="36572" y="86758"/>
                  </a:cubicBezTo>
                  <a:cubicBezTo>
                    <a:pt x="-3645" y="101575"/>
                    <a:pt x="-8407" y="96283"/>
                    <a:pt x="11172" y="89933"/>
                  </a:cubicBezTo>
                  <a:cubicBezTo>
                    <a:pt x="30751" y="83583"/>
                    <a:pt x="121239" y="57125"/>
                    <a:pt x="154047" y="48658"/>
                  </a:cubicBezTo>
                  <a:cubicBezTo>
                    <a:pt x="186855" y="40191"/>
                    <a:pt x="193205" y="44954"/>
                    <a:pt x="208022" y="39133"/>
                  </a:cubicBezTo>
                  <a:cubicBezTo>
                    <a:pt x="222839" y="33312"/>
                    <a:pt x="281047" y="-6905"/>
                    <a:pt x="252472" y="1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380BA7D-1838-76C7-0B94-3C3D8074C7FF}"/>
                </a:ext>
              </a:extLst>
            </p:cNvPr>
            <p:cNvSpPr/>
            <p:nvPr/>
          </p:nvSpPr>
          <p:spPr>
            <a:xfrm>
              <a:off x="6132731" y="2568575"/>
              <a:ext cx="118856" cy="279901"/>
            </a:xfrm>
            <a:custGeom>
              <a:avLst/>
              <a:gdLst>
                <a:gd name="connsiteX0" fmla="*/ 118844 w 118856"/>
                <a:gd name="connsiteY0" fmla="*/ 279400 h 279901"/>
                <a:gd name="connsiteX1" fmla="*/ 29944 w 118856"/>
                <a:gd name="connsiteY1" fmla="*/ 234950 h 279901"/>
                <a:gd name="connsiteX2" fmla="*/ 1369 w 118856"/>
                <a:gd name="connsiteY2" fmla="*/ 209550 h 279901"/>
                <a:gd name="connsiteX3" fmla="*/ 4544 w 118856"/>
                <a:gd name="connsiteY3" fmla="*/ 69850 h 279901"/>
                <a:gd name="connsiteX4" fmla="*/ 4544 w 118856"/>
                <a:gd name="connsiteY4" fmla="*/ 88900 h 279901"/>
                <a:gd name="connsiteX5" fmla="*/ 36294 w 118856"/>
                <a:gd name="connsiteY5" fmla="*/ 0 h 279901"/>
                <a:gd name="connsiteX6" fmla="*/ 7719 w 118856"/>
                <a:gd name="connsiteY6" fmla="*/ 88900 h 279901"/>
                <a:gd name="connsiteX7" fmla="*/ 36294 w 118856"/>
                <a:gd name="connsiteY7" fmla="*/ 203200 h 279901"/>
                <a:gd name="connsiteX8" fmla="*/ 118844 w 118856"/>
                <a:gd name="connsiteY8" fmla="*/ 279400 h 27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56" h="279901">
                  <a:moveTo>
                    <a:pt x="118844" y="279400"/>
                  </a:moveTo>
                  <a:cubicBezTo>
                    <a:pt x="117786" y="284691"/>
                    <a:pt x="49523" y="246592"/>
                    <a:pt x="29944" y="234950"/>
                  </a:cubicBezTo>
                  <a:cubicBezTo>
                    <a:pt x="10365" y="223308"/>
                    <a:pt x="5602" y="237067"/>
                    <a:pt x="1369" y="209550"/>
                  </a:cubicBezTo>
                  <a:cubicBezTo>
                    <a:pt x="-2864" y="182033"/>
                    <a:pt x="4015" y="89958"/>
                    <a:pt x="4544" y="69850"/>
                  </a:cubicBezTo>
                  <a:cubicBezTo>
                    <a:pt x="5073" y="49742"/>
                    <a:pt x="-748" y="100542"/>
                    <a:pt x="4544" y="88900"/>
                  </a:cubicBezTo>
                  <a:cubicBezTo>
                    <a:pt x="9836" y="77258"/>
                    <a:pt x="35765" y="0"/>
                    <a:pt x="36294" y="0"/>
                  </a:cubicBezTo>
                  <a:cubicBezTo>
                    <a:pt x="36823" y="0"/>
                    <a:pt x="7719" y="55033"/>
                    <a:pt x="7719" y="88900"/>
                  </a:cubicBezTo>
                  <a:cubicBezTo>
                    <a:pt x="7719" y="122767"/>
                    <a:pt x="20419" y="169333"/>
                    <a:pt x="36294" y="203200"/>
                  </a:cubicBezTo>
                  <a:cubicBezTo>
                    <a:pt x="52169" y="237067"/>
                    <a:pt x="119902" y="274109"/>
                    <a:pt x="118844" y="279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3FE13F9-D645-4343-2CE3-01F23769746F}"/>
                </a:ext>
              </a:extLst>
            </p:cNvPr>
            <p:cNvSpPr/>
            <p:nvPr/>
          </p:nvSpPr>
          <p:spPr>
            <a:xfrm>
              <a:off x="6199833" y="2501900"/>
              <a:ext cx="229542" cy="350047"/>
            </a:xfrm>
            <a:custGeom>
              <a:avLst/>
              <a:gdLst>
                <a:gd name="connsiteX0" fmla="*/ 229542 w 229542"/>
                <a:gd name="connsiteY0" fmla="*/ 0 h 350047"/>
                <a:gd name="connsiteX1" fmla="*/ 32692 w 229542"/>
                <a:gd name="connsiteY1" fmla="*/ 127000 h 350047"/>
                <a:gd name="connsiteX2" fmla="*/ 19992 w 229542"/>
                <a:gd name="connsiteY2" fmla="*/ 187325 h 350047"/>
                <a:gd name="connsiteX3" fmla="*/ 42217 w 229542"/>
                <a:gd name="connsiteY3" fmla="*/ 339725 h 350047"/>
                <a:gd name="connsiteX4" fmla="*/ 10467 w 229542"/>
                <a:gd name="connsiteY4" fmla="*/ 282575 h 350047"/>
                <a:gd name="connsiteX5" fmla="*/ 4117 w 229542"/>
                <a:gd name="connsiteY5" fmla="*/ 222250 h 350047"/>
                <a:gd name="connsiteX6" fmla="*/ 4117 w 229542"/>
                <a:gd name="connsiteY6" fmla="*/ 95250 h 350047"/>
                <a:gd name="connsiteX7" fmla="*/ 942 w 229542"/>
                <a:gd name="connsiteY7" fmla="*/ 161925 h 350047"/>
                <a:gd name="connsiteX8" fmla="*/ 23167 w 229542"/>
                <a:gd name="connsiteY8" fmla="*/ 346075 h 350047"/>
                <a:gd name="connsiteX9" fmla="*/ 16817 w 229542"/>
                <a:gd name="connsiteY9" fmla="*/ 279400 h 350047"/>
                <a:gd name="connsiteX10" fmla="*/ 58092 w 229542"/>
                <a:gd name="connsiteY10" fmla="*/ 174625 h 350047"/>
                <a:gd name="connsiteX11" fmla="*/ 54917 w 229542"/>
                <a:gd name="connsiteY11" fmla="*/ 273050 h 350047"/>
                <a:gd name="connsiteX12" fmla="*/ 93017 w 229542"/>
                <a:gd name="connsiteY12" fmla="*/ 98425 h 350047"/>
                <a:gd name="connsiteX13" fmla="*/ 42217 w 229542"/>
                <a:gd name="connsiteY13" fmla="*/ 133350 h 350047"/>
                <a:gd name="connsiteX14" fmla="*/ 229542 w 229542"/>
                <a:gd name="connsiteY14" fmla="*/ 0 h 35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542" h="350047">
                  <a:moveTo>
                    <a:pt x="229542" y="0"/>
                  </a:moveTo>
                  <a:cubicBezTo>
                    <a:pt x="148579" y="47889"/>
                    <a:pt x="67617" y="95779"/>
                    <a:pt x="32692" y="127000"/>
                  </a:cubicBezTo>
                  <a:cubicBezTo>
                    <a:pt x="-2233" y="158221"/>
                    <a:pt x="18405" y="151871"/>
                    <a:pt x="19992" y="187325"/>
                  </a:cubicBezTo>
                  <a:cubicBezTo>
                    <a:pt x="21579" y="222779"/>
                    <a:pt x="43804" y="323850"/>
                    <a:pt x="42217" y="339725"/>
                  </a:cubicBezTo>
                  <a:cubicBezTo>
                    <a:pt x="40629" y="355600"/>
                    <a:pt x="16817" y="302154"/>
                    <a:pt x="10467" y="282575"/>
                  </a:cubicBezTo>
                  <a:cubicBezTo>
                    <a:pt x="4117" y="262996"/>
                    <a:pt x="5175" y="253471"/>
                    <a:pt x="4117" y="222250"/>
                  </a:cubicBezTo>
                  <a:cubicBezTo>
                    <a:pt x="3059" y="191029"/>
                    <a:pt x="4646" y="105304"/>
                    <a:pt x="4117" y="95250"/>
                  </a:cubicBezTo>
                  <a:cubicBezTo>
                    <a:pt x="3588" y="85196"/>
                    <a:pt x="-2233" y="120121"/>
                    <a:pt x="942" y="161925"/>
                  </a:cubicBezTo>
                  <a:cubicBezTo>
                    <a:pt x="4117" y="203729"/>
                    <a:pt x="20521" y="326496"/>
                    <a:pt x="23167" y="346075"/>
                  </a:cubicBezTo>
                  <a:cubicBezTo>
                    <a:pt x="25813" y="365654"/>
                    <a:pt x="10996" y="307975"/>
                    <a:pt x="16817" y="279400"/>
                  </a:cubicBezTo>
                  <a:cubicBezTo>
                    <a:pt x="22638" y="250825"/>
                    <a:pt x="51742" y="175683"/>
                    <a:pt x="58092" y="174625"/>
                  </a:cubicBezTo>
                  <a:cubicBezTo>
                    <a:pt x="64442" y="173567"/>
                    <a:pt x="49096" y="285750"/>
                    <a:pt x="54917" y="273050"/>
                  </a:cubicBezTo>
                  <a:cubicBezTo>
                    <a:pt x="60738" y="260350"/>
                    <a:pt x="95134" y="121708"/>
                    <a:pt x="93017" y="98425"/>
                  </a:cubicBezTo>
                  <a:cubicBezTo>
                    <a:pt x="90900" y="75142"/>
                    <a:pt x="42217" y="133350"/>
                    <a:pt x="42217" y="133350"/>
                  </a:cubicBezTo>
                  <a:lnTo>
                    <a:pt x="22954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4B68342F-E27D-6EC6-B34C-8360211016AD}"/>
                </a:ext>
              </a:extLst>
            </p:cNvPr>
            <p:cNvSpPr/>
            <p:nvPr/>
          </p:nvSpPr>
          <p:spPr>
            <a:xfrm>
              <a:off x="6171961" y="2706118"/>
              <a:ext cx="333964" cy="148306"/>
            </a:xfrm>
            <a:custGeom>
              <a:avLst/>
              <a:gdLst>
                <a:gd name="connsiteX0" fmla="*/ 239 w 333964"/>
                <a:gd name="connsiteY0" fmla="*/ 148207 h 148306"/>
                <a:gd name="connsiteX1" fmla="*/ 162164 w 333964"/>
                <a:gd name="connsiteY1" fmla="*/ 30732 h 148306"/>
                <a:gd name="connsiteX2" fmla="*/ 168514 w 333964"/>
                <a:gd name="connsiteY2" fmla="*/ 27557 h 148306"/>
                <a:gd name="connsiteX3" fmla="*/ 333614 w 333964"/>
                <a:gd name="connsiteY3" fmla="*/ 18032 h 148306"/>
                <a:gd name="connsiteX4" fmla="*/ 209789 w 333964"/>
                <a:gd name="connsiteY4" fmla="*/ 14857 h 148306"/>
                <a:gd name="connsiteX5" fmla="*/ 127239 w 333964"/>
                <a:gd name="connsiteY5" fmla="*/ 8507 h 148306"/>
                <a:gd name="connsiteX6" fmla="*/ 239 w 333964"/>
                <a:gd name="connsiteY6" fmla="*/ 148207 h 14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64" h="148306">
                  <a:moveTo>
                    <a:pt x="239" y="148207"/>
                  </a:moveTo>
                  <a:cubicBezTo>
                    <a:pt x="6060" y="151911"/>
                    <a:pt x="134118" y="50840"/>
                    <a:pt x="162164" y="30732"/>
                  </a:cubicBezTo>
                  <a:cubicBezTo>
                    <a:pt x="190210" y="10624"/>
                    <a:pt x="139939" y="29674"/>
                    <a:pt x="168514" y="27557"/>
                  </a:cubicBezTo>
                  <a:cubicBezTo>
                    <a:pt x="197089" y="25440"/>
                    <a:pt x="326735" y="20149"/>
                    <a:pt x="333614" y="18032"/>
                  </a:cubicBezTo>
                  <a:cubicBezTo>
                    <a:pt x="340493" y="15915"/>
                    <a:pt x="244185" y="16444"/>
                    <a:pt x="209789" y="14857"/>
                  </a:cubicBezTo>
                  <a:cubicBezTo>
                    <a:pt x="175393" y="13269"/>
                    <a:pt x="157931" y="-13189"/>
                    <a:pt x="127239" y="8507"/>
                  </a:cubicBezTo>
                  <a:cubicBezTo>
                    <a:pt x="96547" y="30203"/>
                    <a:pt x="-5582" y="144503"/>
                    <a:pt x="239" y="148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2D10867-4FC6-C967-4CA9-985BBC619ED5}"/>
                </a:ext>
              </a:extLst>
            </p:cNvPr>
            <p:cNvSpPr/>
            <p:nvPr/>
          </p:nvSpPr>
          <p:spPr>
            <a:xfrm>
              <a:off x="6261100" y="2661363"/>
              <a:ext cx="680398" cy="484423"/>
            </a:xfrm>
            <a:custGeom>
              <a:avLst/>
              <a:gdLst>
                <a:gd name="connsiteX0" fmla="*/ 0 w 680398"/>
                <a:gd name="connsiteY0" fmla="*/ 62787 h 484423"/>
                <a:gd name="connsiteX1" fmla="*/ 244475 w 680398"/>
                <a:gd name="connsiteY1" fmla="*/ 5637 h 484423"/>
                <a:gd name="connsiteX2" fmla="*/ 292100 w 680398"/>
                <a:gd name="connsiteY2" fmla="*/ 2462 h 484423"/>
                <a:gd name="connsiteX3" fmla="*/ 279400 w 680398"/>
                <a:gd name="connsiteY3" fmla="*/ 8812 h 484423"/>
                <a:gd name="connsiteX4" fmla="*/ 396875 w 680398"/>
                <a:gd name="connsiteY4" fmla="*/ 53262 h 484423"/>
                <a:gd name="connsiteX5" fmla="*/ 428625 w 680398"/>
                <a:gd name="connsiteY5" fmla="*/ 62787 h 484423"/>
                <a:gd name="connsiteX6" fmla="*/ 476250 w 680398"/>
                <a:gd name="connsiteY6" fmla="*/ 116762 h 484423"/>
                <a:gd name="connsiteX7" fmla="*/ 498475 w 680398"/>
                <a:gd name="connsiteY7" fmla="*/ 167562 h 484423"/>
                <a:gd name="connsiteX8" fmla="*/ 679450 w 680398"/>
                <a:gd name="connsiteY8" fmla="*/ 481887 h 484423"/>
                <a:gd name="connsiteX9" fmla="*/ 561975 w 680398"/>
                <a:gd name="connsiteY9" fmla="*/ 300912 h 484423"/>
                <a:gd name="connsiteX10" fmla="*/ 393700 w 680398"/>
                <a:gd name="connsiteY10" fmla="*/ 37387 h 484423"/>
                <a:gd name="connsiteX11" fmla="*/ 311150 w 680398"/>
                <a:gd name="connsiteY11" fmla="*/ 21512 h 484423"/>
                <a:gd name="connsiteX12" fmla="*/ 0 w 680398"/>
                <a:gd name="connsiteY12" fmla="*/ 62787 h 48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398" h="484423">
                  <a:moveTo>
                    <a:pt x="0" y="62787"/>
                  </a:moveTo>
                  <a:lnTo>
                    <a:pt x="244475" y="5637"/>
                  </a:lnTo>
                  <a:cubicBezTo>
                    <a:pt x="293158" y="-4417"/>
                    <a:pt x="286279" y="1933"/>
                    <a:pt x="292100" y="2462"/>
                  </a:cubicBezTo>
                  <a:cubicBezTo>
                    <a:pt x="297921" y="2991"/>
                    <a:pt x="261938" y="345"/>
                    <a:pt x="279400" y="8812"/>
                  </a:cubicBezTo>
                  <a:cubicBezTo>
                    <a:pt x="296862" y="17279"/>
                    <a:pt x="372004" y="44266"/>
                    <a:pt x="396875" y="53262"/>
                  </a:cubicBezTo>
                  <a:cubicBezTo>
                    <a:pt x="421746" y="62258"/>
                    <a:pt x="415396" y="52204"/>
                    <a:pt x="428625" y="62787"/>
                  </a:cubicBezTo>
                  <a:cubicBezTo>
                    <a:pt x="441854" y="73370"/>
                    <a:pt x="464608" y="99300"/>
                    <a:pt x="476250" y="116762"/>
                  </a:cubicBezTo>
                  <a:cubicBezTo>
                    <a:pt x="487892" y="134224"/>
                    <a:pt x="464608" y="106708"/>
                    <a:pt x="498475" y="167562"/>
                  </a:cubicBezTo>
                  <a:cubicBezTo>
                    <a:pt x="532342" y="228416"/>
                    <a:pt x="668867" y="459662"/>
                    <a:pt x="679450" y="481887"/>
                  </a:cubicBezTo>
                  <a:cubicBezTo>
                    <a:pt x="690033" y="504112"/>
                    <a:pt x="609600" y="374995"/>
                    <a:pt x="561975" y="300912"/>
                  </a:cubicBezTo>
                  <a:cubicBezTo>
                    <a:pt x="514350" y="226829"/>
                    <a:pt x="435504" y="83954"/>
                    <a:pt x="393700" y="37387"/>
                  </a:cubicBezTo>
                  <a:cubicBezTo>
                    <a:pt x="351896" y="-9180"/>
                    <a:pt x="370417" y="19925"/>
                    <a:pt x="311150" y="21512"/>
                  </a:cubicBezTo>
                  <a:cubicBezTo>
                    <a:pt x="251883" y="23099"/>
                    <a:pt x="11113" y="65433"/>
                    <a:pt x="0" y="62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368BF55-5713-C420-B7DF-ED71954AE4E0}"/>
                </a:ext>
              </a:extLst>
            </p:cNvPr>
            <p:cNvSpPr/>
            <p:nvPr/>
          </p:nvSpPr>
          <p:spPr>
            <a:xfrm>
              <a:off x="6530975" y="2651018"/>
              <a:ext cx="682679" cy="259018"/>
            </a:xfrm>
            <a:custGeom>
              <a:avLst/>
              <a:gdLst>
                <a:gd name="connsiteX0" fmla="*/ 0 w 682679"/>
                <a:gd name="connsiteY0" fmla="*/ 25507 h 259018"/>
                <a:gd name="connsiteX1" fmla="*/ 82550 w 682679"/>
                <a:gd name="connsiteY1" fmla="*/ 19157 h 259018"/>
                <a:gd name="connsiteX2" fmla="*/ 263525 w 682679"/>
                <a:gd name="connsiteY2" fmla="*/ 107 h 259018"/>
                <a:gd name="connsiteX3" fmla="*/ 266700 w 682679"/>
                <a:gd name="connsiteY3" fmla="*/ 28682 h 259018"/>
                <a:gd name="connsiteX4" fmla="*/ 419100 w 682679"/>
                <a:gd name="connsiteY4" fmla="*/ 66782 h 259018"/>
                <a:gd name="connsiteX5" fmla="*/ 511175 w 682679"/>
                <a:gd name="connsiteY5" fmla="*/ 120757 h 259018"/>
                <a:gd name="connsiteX6" fmla="*/ 676275 w 682679"/>
                <a:gd name="connsiteY6" fmla="*/ 257282 h 259018"/>
                <a:gd name="connsiteX7" fmla="*/ 622300 w 682679"/>
                <a:gd name="connsiteY7" fmla="*/ 187432 h 259018"/>
                <a:gd name="connsiteX8" fmla="*/ 377825 w 682679"/>
                <a:gd name="connsiteY8" fmla="*/ 38207 h 259018"/>
                <a:gd name="connsiteX9" fmla="*/ 250825 w 682679"/>
                <a:gd name="connsiteY9" fmla="*/ 6457 h 259018"/>
                <a:gd name="connsiteX10" fmla="*/ 0 w 682679"/>
                <a:gd name="connsiteY10" fmla="*/ 25507 h 25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679" h="259018">
                  <a:moveTo>
                    <a:pt x="0" y="25507"/>
                  </a:moveTo>
                  <a:lnTo>
                    <a:pt x="82550" y="19157"/>
                  </a:lnTo>
                  <a:cubicBezTo>
                    <a:pt x="126471" y="14924"/>
                    <a:pt x="232833" y="-1481"/>
                    <a:pt x="263525" y="107"/>
                  </a:cubicBezTo>
                  <a:cubicBezTo>
                    <a:pt x="294217" y="1694"/>
                    <a:pt x="240771" y="17569"/>
                    <a:pt x="266700" y="28682"/>
                  </a:cubicBezTo>
                  <a:cubicBezTo>
                    <a:pt x="292629" y="39795"/>
                    <a:pt x="378354" y="51436"/>
                    <a:pt x="419100" y="66782"/>
                  </a:cubicBezTo>
                  <a:cubicBezTo>
                    <a:pt x="459846" y="82128"/>
                    <a:pt x="468313" y="89007"/>
                    <a:pt x="511175" y="120757"/>
                  </a:cubicBezTo>
                  <a:cubicBezTo>
                    <a:pt x="554037" y="152507"/>
                    <a:pt x="657754" y="246170"/>
                    <a:pt x="676275" y="257282"/>
                  </a:cubicBezTo>
                  <a:cubicBezTo>
                    <a:pt x="694796" y="268395"/>
                    <a:pt x="672041" y="223944"/>
                    <a:pt x="622300" y="187432"/>
                  </a:cubicBezTo>
                  <a:cubicBezTo>
                    <a:pt x="572559" y="150920"/>
                    <a:pt x="439737" y="68369"/>
                    <a:pt x="377825" y="38207"/>
                  </a:cubicBezTo>
                  <a:cubicBezTo>
                    <a:pt x="315913" y="8045"/>
                    <a:pt x="309033" y="9103"/>
                    <a:pt x="250825" y="6457"/>
                  </a:cubicBezTo>
                  <a:cubicBezTo>
                    <a:pt x="192617" y="3811"/>
                    <a:pt x="28046" y="23390"/>
                    <a:pt x="0" y="25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A2EB88B2-01EA-6DBE-18ED-4BD5E6D90750}"/>
                </a:ext>
              </a:extLst>
            </p:cNvPr>
            <p:cNvSpPr/>
            <p:nvPr/>
          </p:nvSpPr>
          <p:spPr>
            <a:xfrm>
              <a:off x="6035620" y="2860061"/>
              <a:ext cx="187859" cy="555112"/>
            </a:xfrm>
            <a:custGeom>
              <a:avLst/>
              <a:gdLst>
                <a:gd name="connsiteX0" fmla="*/ 187380 w 187859"/>
                <a:gd name="connsiteY0" fmla="*/ 614 h 555112"/>
                <a:gd name="connsiteX1" fmla="*/ 76255 w 187859"/>
                <a:gd name="connsiteY1" fmla="*/ 165714 h 555112"/>
                <a:gd name="connsiteX2" fmla="*/ 120705 w 187859"/>
                <a:gd name="connsiteY2" fmla="*/ 121264 h 555112"/>
                <a:gd name="connsiteX3" fmla="*/ 44505 w 187859"/>
                <a:gd name="connsiteY3" fmla="*/ 219689 h 555112"/>
                <a:gd name="connsiteX4" fmla="*/ 25455 w 187859"/>
                <a:gd name="connsiteY4" fmla="*/ 324464 h 555112"/>
                <a:gd name="connsiteX5" fmla="*/ 38155 w 187859"/>
                <a:gd name="connsiteY5" fmla="*/ 283189 h 555112"/>
                <a:gd name="connsiteX6" fmla="*/ 38155 w 187859"/>
                <a:gd name="connsiteY6" fmla="*/ 387964 h 555112"/>
                <a:gd name="connsiteX7" fmla="*/ 104830 w 187859"/>
                <a:gd name="connsiteY7" fmla="*/ 553064 h 555112"/>
                <a:gd name="connsiteX8" fmla="*/ 63555 w 187859"/>
                <a:gd name="connsiteY8" fmla="*/ 467339 h 555112"/>
                <a:gd name="connsiteX9" fmla="*/ 55 w 187859"/>
                <a:gd name="connsiteY9" fmla="*/ 280014 h 555112"/>
                <a:gd name="connsiteX10" fmla="*/ 54030 w 187859"/>
                <a:gd name="connsiteY10" fmla="*/ 264139 h 555112"/>
                <a:gd name="connsiteX11" fmla="*/ 136580 w 187859"/>
                <a:gd name="connsiteY11" fmla="*/ 89514 h 555112"/>
                <a:gd name="connsiteX12" fmla="*/ 117530 w 187859"/>
                <a:gd name="connsiteY12" fmla="*/ 108564 h 555112"/>
                <a:gd name="connsiteX13" fmla="*/ 187380 w 187859"/>
                <a:gd name="connsiteY13" fmla="*/ 614 h 55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859" h="555112">
                  <a:moveTo>
                    <a:pt x="187380" y="614"/>
                  </a:moveTo>
                  <a:cubicBezTo>
                    <a:pt x="180501" y="10139"/>
                    <a:pt x="87367" y="145606"/>
                    <a:pt x="76255" y="165714"/>
                  </a:cubicBezTo>
                  <a:cubicBezTo>
                    <a:pt x="65143" y="185822"/>
                    <a:pt x="125997" y="112268"/>
                    <a:pt x="120705" y="121264"/>
                  </a:cubicBezTo>
                  <a:cubicBezTo>
                    <a:pt x="115413" y="130260"/>
                    <a:pt x="60380" y="185822"/>
                    <a:pt x="44505" y="219689"/>
                  </a:cubicBezTo>
                  <a:cubicBezTo>
                    <a:pt x="28630" y="253556"/>
                    <a:pt x="26513" y="313881"/>
                    <a:pt x="25455" y="324464"/>
                  </a:cubicBezTo>
                  <a:cubicBezTo>
                    <a:pt x="24397" y="335047"/>
                    <a:pt x="36038" y="272606"/>
                    <a:pt x="38155" y="283189"/>
                  </a:cubicBezTo>
                  <a:cubicBezTo>
                    <a:pt x="40272" y="293772"/>
                    <a:pt x="27043" y="342985"/>
                    <a:pt x="38155" y="387964"/>
                  </a:cubicBezTo>
                  <a:cubicBezTo>
                    <a:pt x="49267" y="432943"/>
                    <a:pt x="100597" y="539835"/>
                    <a:pt x="104830" y="553064"/>
                  </a:cubicBezTo>
                  <a:cubicBezTo>
                    <a:pt x="109063" y="566293"/>
                    <a:pt x="81017" y="512847"/>
                    <a:pt x="63555" y="467339"/>
                  </a:cubicBezTo>
                  <a:cubicBezTo>
                    <a:pt x="46093" y="421831"/>
                    <a:pt x="1642" y="313881"/>
                    <a:pt x="55" y="280014"/>
                  </a:cubicBezTo>
                  <a:cubicBezTo>
                    <a:pt x="-1532" y="246147"/>
                    <a:pt x="31276" y="295889"/>
                    <a:pt x="54030" y="264139"/>
                  </a:cubicBezTo>
                  <a:cubicBezTo>
                    <a:pt x="76784" y="232389"/>
                    <a:pt x="125997" y="115443"/>
                    <a:pt x="136580" y="89514"/>
                  </a:cubicBezTo>
                  <a:cubicBezTo>
                    <a:pt x="147163" y="63585"/>
                    <a:pt x="110122" y="121793"/>
                    <a:pt x="117530" y="108564"/>
                  </a:cubicBezTo>
                  <a:cubicBezTo>
                    <a:pt x="124938" y="95335"/>
                    <a:pt x="194259" y="-8911"/>
                    <a:pt x="187380" y="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89D10AB3-FBD4-50BD-9D64-CA801C8AFFDC}"/>
                </a:ext>
              </a:extLst>
            </p:cNvPr>
            <p:cNvSpPr/>
            <p:nvPr/>
          </p:nvSpPr>
          <p:spPr>
            <a:xfrm>
              <a:off x="6110863" y="3110880"/>
              <a:ext cx="114330" cy="318065"/>
            </a:xfrm>
            <a:custGeom>
              <a:avLst/>
              <a:gdLst>
                <a:gd name="connsiteX0" fmla="*/ 35937 w 114330"/>
                <a:gd name="connsiteY0" fmla="*/ 620 h 318065"/>
                <a:gd name="connsiteX1" fmla="*/ 10537 w 114330"/>
                <a:gd name="connsiteY1" fmla="*/ 105395 h 318065"/>
                <a:gd name="connsiteX2" fmla="*/ 112137 w 114330"/>
                <a:gd name="connsiteY2" fmla="*/ 311770 h 318065"/>
                <a:gd name="connsiteX3" fmla="*/ 74037 w 114330"/>
                <a:gd name="connsiteY3" fmla="*/ 254620 h 318065"/>
                <a:gd name="connsiteX4" fmla="*/ 1012 w 114330"/>
                <a:gd name="connsiteY4" fmla="*/ 149845 h 318065"/>
                <a:gd name="connsiteX5" fmla="*/ 35937 w 114330"/>
                <a:gd name="connsiteY5" fmla="*/ 620 h 31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30" h="318065">
                  <a:moveTo>
                    <a:pt x="35937" y="620"/>
                  </a:moveTo>
                  <a:cubicBezTo>
                    <a:pt x="37524" y="-6788"/>
                    <a:pt x="-2163" y="53537"/>
                    <a:pt x="10537" y="105395"/>
                  </a:cubicBezTo>
                  <a:cubicBezTo>
                    <a:pt x="23237" y="157253"/>
                    <a:pt x="101554" y="286899"/>
                    <a:pt x="112137" y="311770"/>
                  </a:cubicBezTo>
                  <a:cubicBezTo>
                    <a:pt x="122720" y="336641"/>
                    <a:pt x="92558" y="281607"/>
                    <a:pt x="74037" y="254620"/>
                  </a:cubicBezTo>
                  <a:cubicBezTo>
                    <a:pt x="55516" y="227633"/>
                    <a:pt x="8949" y="187945"/>
                    <a:pt x="1012" y="149845"/>
                  </a:cubicBezTo>
                  <a:cubicBezTo>
                    <a:pt x="-6925" y="111745"/>
                    <a:pt x="34350" y="8028"/>
                    <a:pt x="35937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181F193-EF4D-73E0-16CA-A70E66CA71C6}"/>
                </a:ext>
              </a:extLst>
            </p:cNvPr>
            <p:cNvSpPr/>
            <p:nvPr/>
          </p:nvSpPr>
          <p:spPr>
            <a:xfrm>
              <a:off x="6079222" y="3081869"/>
              <a:ext cx="64435" cy="324391"/>
            </a:xfrm>
            <a:custGeom>
              <a:avLst/>
              <a:gdLst>
                <a:gd name="connsiteX0" fmla="*/ 58053 w 64435"/>
                <a:gd name="connsiteY0" fmla="*/ 1056 h 324391"/>
                <a:gd name="connsiteX1" fmla="*/ 23128 w 64435"/>
                <a:gd name="connsiteY1" fmla="*/ 105831 h 324391"/>
                <a:gd name="connsiteX2" fmla="*/ 23128 w 64435"/>
                <a:gd name="connsiteY2" fmla="*/ 172506 h 324391"/>
                <a:gd name="connsiteX3" fmla="*/ 64403 w 64435"/>
                <a:gd name="connsiteY3" fmla="*/ 321731 h 324391"/>
                <a:gd name="connsiteX4" fmla="*/ 29478 w 64435"/>
                <a:gd name="connsiteY4" fmla="*/ 261406 h 324391"/>
                <a:gd name="connsiteX5" fmla="*/ 903 w 64435"/>
                <a:gd name="connsiteY5" fmla="*/ 175681 h 324391"/>
                <a:gd name="connsiteX6" fmla="*/ 58053 w 64435"/>
                <a:gd name="connsiteY6" fmla="*/ 1056 h 3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35" h="324391">
                  <a:moveTo>
                    <a:pt x="58053" y="1056"/>
                  </a:moveTo>
                  <a:cubicBezTo>
                    <a:pt x="61757" y="-10586"/>
                    <a:pt x="28949" y="77256"/>
                    <a:pt x="23128" y="105831"/>
                  </a:cubicBezTo>
                  <a:cubicBezTo>
                    <a:pt x="17307" y="134406"/>
                    <a:pt x="16249" y="136523"/>
                    <a:pt x="23128" y="172506"/>
                  </a:cubicBezTo>
                  <a:cubicBezTo>
                    <a:pt x="30007" y="208489"/>
                    <a:pt x="63345" y="306914"/>
                    <a:pt x="64403" y="321731"/>
                  </a:cubicBezTo>
                  <a:cubicBezTo>
                    <a:pt x="65461" y="336548"/>
                    <a:pt x="40061" y="285748"/>
                    <a:pt x="29478" y="261406"/>
                  </a:cubicBezTo>
                  <a:cubicBezTo>
                    <a:pt x="18895" y="237064"/>
                    <a:pt x="-4918" y="214839"/>
                    <a:pt x="903" y="175681"/>
                  </a:cubicBezTo>
                  <a:cubicBezTo>
                    <a:pt x="6724" y="136523"/>
                    <a:pt x="54349" y="12698"/>
                    <a:pt x="58053" y="1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EAE3AA5E-A1D9-FED9-9930-9E953B2F0E78}"/>
                </a:ext>
              </a:extLst>
            </p:cNvPr>
            <p:cNvSpPr/>
            <p:nvPr/>
          </p:nvSpPr>
          <p:spPr>
            <a:xfrm>
              <a:off x="6145730" y="2872966"/>
              <a:ext cx="169355" cy="585444"/>
            </a:xfrm>
            <a:custGeom>
              <a:avLst/>
              <a:gdLst>
                <a:gd name="connsiteX0" fmla="*/ 169345 w 169355"/>
                <a:gd name="connsiteY0" fmla="*/ 409 h 585444"/>
                <a:gd name="connsiteX1" fmla="*/ 64570 w 169355"/>
                <a:gd name="connsiteY1" fmla="*/ 209959 h 585444"/>
                <a:gd name="connsiteX2" fmla="*/ 23295 w 169355"/>
                <a:gd name="connsiteY2" fmla="*/ 352834 h 585444"/>
                <a:gd name="connsiteX3" fmla="*/ 45520 w 169355"/>
                <a:gd name="connsiteY3" fmla="*/ 438559 h 585444"/>
                <a:gd name="connsiteX4" fmla="*/ 77270 w 169355"/>
                <a:gd name="connsiteY4" fmla="*/ 581434 h 585444"/>
                <a:gd name="connsiteX5" fmla="*/ 55045 w 169355"/>
                <a:gd name="connsiteY5" fmla="*/ 530634 h 585444"/>
                <a:gd name="connsiteX6" fmla="*/ 1070 w 169355"/>
                <a:gd name="connsiteY6" fmla="*/ 371884 h 585444"/>
                <a:gd name="connsiteX7" fmla="*/ 109020 w 169355"/>
                <a:gd name="connsiteY7" fmla="*/ 54384 h 585444"/>
                <a:gd name="connsiteX8" fmla="*/ 58220 w 169355"/>
                <a:gd name="connsiteY8" fmla="*/ 152809 h 585444"/>
                <a:gd name="connsiteX9" fmla="*/ 169345 w 169355"/>
                <a:gd name="connsiteY9" fmla="*/ 409 h 5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355" h="585444">
                  <a:moveTo>
                    <a:pt x="169345" y="409"/>
                  </a:moveTo>
                  <a:cubicBezTo>
                    <a:pt x="170403" y="9934"/>
                    <a:pt x="88912" y="151222"/>
                    <a:pt x="64570" y="209959"/>
                  </a:cubicBezTo>
                  <a:cubicBezTo>
                    <a:pt x="40228" y="268696"/>
                    <a:pt x="26470" y="314734"/>
                    <a:pt x="23295" y="352834"/>
                  </a:cubicBezTo>
                  <a:cubicBezTo>
                    <a:pt x="20120" y="390934"/>
                    <a:pt x="36524" y="400459"/>
                    <a:pt x="45520" y="438559"/>
                  </a:cubicBezTo>
                  <a:cubicBezTo>
                    <a:pt x="54516" y="476659"/>
                    <a:pt x="75682" y="566088"/>
                    <a:pt x="77270" y="581434"/>
                  </a:cubicBezTo>
                  <a:cubicBezTo>
                    <a:pt x="78857" y="596780"/>
                    <a:pt x="67745" y="565559"/>
                    <a:pt x="55045" y="530634"/>
                  </a:cubicBezTo>
                  <a:cubicBezTo>
                    <a:pt x="42345" y="495709"/>
                    <a:pt x="-7926" y="451259"/>
                    <a:pt x="1070" y="371884"/>
                  </a:cubicBezTo>
                  <a:cubicBezTo>
                    <a:pt x="10066" y="292509"/>
                    <a:pt x="99495" y="90896"/>
                    <a:pt x="109020" y="54384"/>
                  </a:cubicBezTo>
                  <a:cubicBezTo>
                    <a:pt x="118545" y="17872"/>
                    <a:pt x="51341" y="154926"/>
                    <a:pt x="58220" y="152809"/>
                  </a:cubicBezTo>
                  <a:cubicBezTo>
                    <a:pt x="65099" y="150692"/>
                    <a:pt x="168287" y="-9116"/>
                    <a:pt x="169345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539B81A-86E6-6E60-28A5-C4C6CCF816C1}"/>
                </a:ext>
              </a:extLst>
            </p:cNvPr>
            <p:cNvSpPr/>
            <p:nvPr/>
          </p:nvSpPr>
          <p:spPr>
            <a:xfrm>
              <a:off x="6238762" y="2901850"/>
              <a:ext cx="180030" cy="407875"/>
            </a:xfrm>
            <a:custGeom>
              <a:avLst/>
              <a:gdLst>
                <a:gd name="connsiteX0" fmla="*/ 44563 w 180030"/>
                <a:gd name="connsiteY0" fmla="*/ 100 h 407875"/>
                <a:gd name="connsiteX1" fmla="*/ 15988 w 180030"/>
                <a:gd name="connsiteY1" fmla="*/ 123925 h 407875"/>
                <a:gd name="connsiteX2" fmla="*/ 63613 w 180030"/>
                <a:gd name="connsiteY2" fmla="*/ 222350 h 407875"/>
                <a:gd name="connsiteX3" fmla="*/ 35038 w 180030"/>
                <a:gd name="connsiteY3" fmla="*/ 149325 h 407875"/>
                <a:gd name="connsiteX4" fmla="*/ 44563 w 180030"/>
                <a:gd name="connsiteY4" fmla="*/ 222350 h 407875"/>
                <a:gd name="connsiteX5" fmla="*/ 174738 w 180030"/>
                <a:gd name="connsiteY5" fmla="*/ 403325 h 407875"/>
                <a:gd name="connsiteX6" fmla="*/ 142988 w 180030"/>
                <a:gd name="connsiteY6" fmla="*/ 343000 h 407875"/>
                <a:gd name="connsiteX7" fmla="*/ 35038 w 180030"/>
                <a:gd name="connsiteY7" fmla="*/ 228700 h 407875"/>
                <a:gd name="connsiteX8" fmla="*/ 113 w 180030"/>
                <a:gd name="connsiteY8" fmla="*/ 104875 h 407875"/>
                <a:gd name="connsiteX9" fmla="*/ 44563 w 180030"/>
                <a:gd name="connsiteY9" fmla="*/ 100 h 40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30" h="407875">
                  <a:moveTo>
                    <a:pt x="44563" y="100"/>
                  </a:moveTo>
                  <a:cubicBezTo>
                    <a:pt x="47209" y="3275"/>
                    <a:pt x="12813" y="86883"/>
                    <a:pt x="15988" y="123925"/>
                  </a:cubicBezTo>
                  <a:cubicBezTo>
                    <a:pt x="19163" y="160967"/>
                    <a:pt x="60438" y="218117"/>
                    <a:pt x="63613" y="222350"/>
                  </a:cubicBezTo>
                  <a:cubicBezTo>
                    <a:pt x="66788" y="226583"/>
                    <a:pt x="38213" y="149325"/>
                    <a:pt x="35038" y="149325"/>
                  </a:cubicBezTo>
                  <a:cubicBezTo>
                    <a:pt x="31863" y="149325"/>
                    <a:pt x="21280" y="180017"/>
                    <a:pt x="44563" y="222350"/>
                  </a:cubicBezTo>
                  <a:cubicBezTo>
                    <a:pt x="67846" y="264683"/>
                    <a:pt x="158334" y="383217"/>
                    <a:pt x="174738" y="403325"/>
                  </a:cubicBezTo>
                  <a:cubicBezTo>
                    <a:pt x="191142" y="423433"/>
                    <a:pt x="166271" y="372104"/>
                    <a:pt x="142988" y="343000"/>
                  </a:cubicBezTo>
                  <a:cubicBezTo>
                    <a:pt x="119705" y="313896"/>
                    <a:pt x="58851" y="268388"/>
                    <a:pt x="35038" y="228700"/>
                  </a:cubicBezTo>
                  <a:cubicBezTo>
                    <a:pt x="11225" y="189013"/>
                    <a:pt x="2759" y="139800"/>
                    <a:pt x="113" y="104875"/>
                  </a:cubicBezTo>
                  <a:cubicBezTo>
                    <a:pt x="-2533" y="69950"/>
                    <a:pt x="41917" y="-3075"/>
                    <a:pt x="44563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7BAE672-EBEF-AE9C-062A-548761C7C565}"/>
                </a:ext>
              </a:extLst>
            </p:cNvPr>
            <p:cNvSpPr/>
            <p:nvPr/>
          </p:nvSpPr>
          <p:spPr>
            <a:xfrm>
              <a:off x="6276707" y="3025584"/>
              <a:ext cx="219245" cy="260337"/>
            </a:xfrm>
            <a:custGeom>
              <a:avLst/>
              <a:gdLst>
                <a:gd name="connsiteX0" fmla="*/ 268 w 219245"/>
                <a:gd name="connsiteY0" fmla="*/ 191 h 260337"/>
                <a:gd name="connsiteX1" fmla="*/ 79643 w 219245"/>
                <a:gd name="connsiteY1" fmla="*/ 143066 h 260337"/>
                <a:gd name="connsiteX2" fmla="*/ 216168 w 219245"/>
                <a:gd name="connsiteY2" fmla="*/ 254191 h 260337"/>
                <a:gd name="connsiteX3" fmla="*/ 165368 w 219245"/>
                <a:gd name="connsiteY3" fmla="*/ 231966 h 260337"/>
                <a:gd name="connsiteX4" fmla="*/ 57418 w 219245"/>
                <a:gd name="connsiteY4" fmla="*/ 114491 h 260337"/>
                <a:gd name="connsiteX5" fmla="*/ 268 w 219245"/>
                <a:gd name="connsiteY5" fmla="*/ 191 h 2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45" h="260337">
                  <a:moveTo>
                    <a:pt x="268" y="191"/>
                  </a:moveTo>
                  <a:cubicBezTo>
                    <a:pt x="3972" y="4953"/>
                    <a:pt x="43660" y="100733"/>
                    <a:pt x="79643" y="143066"/>
                  </a:cubicBezTo>
                  <a:cubicBezTo>
                    <a:pt x="115626" y="185399"/>
                    <a:pt x="201881" y="239374"/>
                    <a:pt x="216168" y="254191"/>
                  </a:cubicBezTo>
                  <a:cubicBezTo>
                    <a:pt x="230455" y="269008"/>
                    <a:pt x="191826" y="255249"/>
                    <a:pt x="165368" y="231966"/>
                  </a:cubicBezTo>
                  <a:cubicBezTo>
                    <a:pt x="138910" y="208683"/>
                    <a:pt x="82818" y="148358"/>
                    <a:pt x="57418" y="114491"/>
                  </a:cubicBezTo>
                  <a:cubicBezTo>
                    <a:pt x="32018" y="80624"/>
                    <a:pt x="-3436" y="-4571"/>
                    <a:pt x="268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CA44732-7254-752A-AA3E-6411E583D93F}"/>
                </a:ext>
              </a:extLst>
            </p:cNvPr>
            <p:cNvSpPr/>
            <p:nvPr/>
          </p:nvSpPr>
          <p:spPr>
            <a:xfrm>
              <a:off x="6295918" y="3022423"/>
              <a:ext cx="247166" cy="262984"/>
            </a:xfrm>
            <a:custGeom>
              <a:avLst/>
              <a:gdLst>
                <a:gd name="connsiteX0" fmla="*/ 107 w 247166"/>
                <a:gd name="connsiteY0" fmla="*/ 177 h 262984"/>
                <a:gd name="connsiteX1" fmla="*/ 54082 w 247166"/>
                <a:gd name="connsiteY1" fmla="*/ 111302 h 262984"/>
                <a:gd name="connsiteX2" fmla="*/ 238232 w 247166"/>
                <a:gd name="connsiteY2" fmla="*/ 257352 h 262984"/>
                <a:gd name="connsiteX3" fmla="*/ 200132 w 247166"/>
                <a:gd name="connsiteY3" fmla="*/ 222427 h 262984"/>
                <a:gd name="connsiteX4" fmla="*/ 41382 w 247166"/>
                <a:gd name="connsiteY4" fmla="*/ 124002 h 262984"/>
                <a:gd name="connsiteX5" fmla="*/ 63607 w 247166"/>
                <a:gd name="connsiteY5" fmla="*/ 136702 h 262984"/>
                <a:gd name="connsiteX6" fmla="*/ 107 w 247166"/>
                <a:gd name="connsiteY6" fmla="*/ 177 h 2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166" h="262984">
                  <a:moveTo>
                    <a:pt x="107" y="177"/>
                  </a:moveTo>
                  <a:cubicBezTo>
                    <a:pt x="-1480" y="-4056"/>
                    <a:pt x="14395" y="68440"/>
                    <a:pt x="54082" y="111302"/>
                  </a:cubicBezTo>
                  <a:cubicBezTo>
                    <a:pt x="93769" y="154164"/>
                    <a:pt x="213890" y="238831"/>
                    <a:pt x="238232" y="257352"/>
                  </a:cubicBezTo>
                  <a:cubicBezTo>
                    <a:pt x="262574" y="275873"/>
                    <a:pt x="232940" y="244652"/>
                    <a:pt x="200132" y="222427"/>
                  </a:cubicBezTo>
                  <a:cubicBezTo>
                    <a:pt x="167324" y="200202"/>
                    <a:pt x="64136" y="138290"/>
                    <a:pt x="41382" y="124002"/>
                  </a:cubicBezTo>
                  <a:cubicBezTo>
                    <a:pt x="18628" y="109715"/>
                    <a:pt x="69428" y="153106"/>
                    <a:pt x="63607" y="136702"/>
                  </a:cubicBezTo>
                  <a:cubicBezTo>
                    <a:pt x="57786" y="120298"/>
                    <a:pt x="1694" y="4410"/>
                    <a:pt x="107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8AC31CDF-9AFD-53B6-AAEF-C94BCB135C10}"/>
                </a:ext>
              </a:extLst>
            </p:cNvPr>
            <p:cNvSpPr/>
            <p:nvPr/>
          </p:nvSpPr>
          <p:spPr>
            <a:xfrm>
              <a:off x="6408663" y="3000216"/>
              <a:ext cx="147914" cy="274742"/>
            </a:xfrm>
            <a:custGeom>
              <a:avLst/>
              <a:gdLst>
                <a:gd name="connsiteX0" fmla="*/ 1662 w 147914"/>
                <a:gd name="connsiteY0" fmla="*/ 159 h 274742"/>
                <a:gd name="connsiteX1" fmla="*/ 30237 w 147914"/>
                <a:gd name="connsiteY1" fmla="*/ 108109 h 274742"/>
                <a:gd name="connsiteX2" fmla="*/ 144537 w 147914"/>
                <a:gd name="connsiteY2" fmla="*/ 270034 h 274742"/>
                <a:gd name="connsiteX3" fmla="*/ 109612 w 147914"/>
                <a:gd name="connsiteY3" fmla="*/ 222409 h 274742"/>
                <a:gd name="connsiteX4" fmla="*/ 27062 w 147914"/>
                <a:gd name="connsiteY4" fmla="*/ 130334 h 274742"/>
                <a:gd name="connsiteX5" fmla="*/ 65162 w 147914"/>
                <a:gd name="connsiteY5" fmla="*/ 181134 h 274742"/>
                <a:gd name="connsiteX6" fmla="*/ 8012 w 147914"/>
                <a:gd name="connsiteY6" fmla="*/ 85884 h 274742"/>
                <a:gd name="connsiteX7" fmla="*/ 1662 w 147914"/>
                <a:gd name="connsiteY7" fmla="*/ 159 h 27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14" h="274742">
                  <a:moveTo>
                    <a:pt x="1662" y="159"/>
                  </a:moveTo>
                  <a:cubicBezTo>
                    <a:pt x="5366" y="3863"/>
                    <a:pt x="6425" y="63130"/>
                    <a:pt x="30237" y="108109"/>
                  </a:cubicBezTo>
                  <a:cubicBezTo>
                    <a:pt x="54050" y="153088"/>
                    <a:pt x="131308" y="250984"/>
                    <a:pt x="144537" y="270034"/>
                  </a:cubicBezTo>
                  <a:cubicBezTo>
                    <a:pt x="157766" y="289084"/>
                    <a:pt x="129191" y="245692"/>
                    <a:pt x="109612" y="222409"/>
                  </a:cubicBezTo>
                  <a:cubicBezTo>
                    <a:pt x="90033" y="199126"/>
                    <a:pt x="34470" y="137213"/>
                    <a:pt x="27062" y="130334"/>
                  </a:cubicBezTo>
                  <a:cubicBezTo>
                    <a:pt x="19654" y="123455"/>
                    <a:pt x="68337" y="188542"/>
                    <a:pt x="65162" y="181134"/>
                  </a:cubicBezTo>
                  <a:cubicBezTo>
                    <a:pt x="61987" y="173726"/>
                    <a:pt x="15420" y="113401"/>
                    <a:pt x="8012" y="85884"/>
                  </a:cubicBezTo>
                  <a:cubicBezTo>
                    <a:pt x="604" y="58367"/>
                    <a:pt x="-2042" y="-3545"/>
                    <a:pt x="1662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126D71CC-0B54-38CC-42D6-A5F3059D8824}"/>
                </a:ext>
              </a:extLst>
            </p:cNvPr>
            <p:cNvSpPr/>
            <p:nvPr/>
          </p:nvSpPr>
          <p:spPr>
            <a:xfrm>
              <a:off x="6384291" y="2962182"/>
              <a:ext cx="325145" cy="292327"/>
            </a:xfrm>
            <a:custGeom>
              <a:avLst/>
              <a:gdLst>
                <a:gd name="connsiteX0" fmla="*/ 634 w 325145"/>
                <a:gd name="connsiteY0" fmla="*/ 93 h 292327"/>
                <a:gd name="connsiteX1" fmla="*/ 67309 w 325145"/>
                <a:gd name="connsiteY1" fmla="*/ 108043 h 292327"/>
                <a:gd name="connsiteX2" fmla="*/ 137159 w 325145"/>
                <a:gd name="connsiteY2" fmla="*/ 196943 h 292327"/>
                <a:gd name="connsiteX3" fmla="*/ 95884 w 325145"/>
                <a:gd name="connsiteY3" fmla="*/ 123918 h 292327"/>
                <a:gd name="connsiteX4" fmla="*/ 159384 w 325145"/>
                <a:gd name="connsiteY4" fmla="*/ 196943 h 292327"/>
                <a:gd name="connsiteX5" fmla="*/ 222884 w 325145"/>
                <a:gd name="connsiteY5" fmla="*/ 254093 h 292327"/>
                <a:gd name="connsiteX6" fmla="*/ 324484 w 325145"/>
                <a:gd name="connsiteY6" fmla="*/ 292193 h 292327"/>
                <a:gd name="connsiteX7" fmla="*/ 260984 w 325145"/>
                <a:gd name="connsiteY7" fmla="*/ 263618 h 292327"/>
                <a:gd name="connsiteX8" fmla="*/ 149859 w 325145"/>
                <a:gd name="connsiteY8" fmla="*/ 187418 h 292327"/>
                <a:gd name="connsiteX9" fmla="*/ 108584 w 325145"/>
                <a:gd name="connsiteY9" fmla="*/ 127093 h 292327"/>
                <a:gd name="connsiteX10" fmla="*/ 634 w 325145"/>
                <a:gd name="connsiteY10" fmla="*/ 93 h 2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145" h="292327">
                  <a:moveTo>
                    <a:pt x="634" y="93"/>
                  </a:moveTo>
                  <a:cubicBezTo>
                    <a:pt x="-6245" y="-3082"/>
                    <a:pt x="44555" y="75235"/>
                    <a:pt x="67309" y="108043"/>
                  </a:cubicBezTo>
                  <a:cubicBezTo>
                    <a:pt x="90063" y="140851"/>
                    <a:pt x="132397" y="194297"/>
                    <a:pt x="137159" y="196943"/>
                  </a:cubicBezTo>
                  <a:cubicBezTo>
                    <a:pt x="141921" y="199589"/>
                    <a:pt x="92180" y="123918"/>
                    <a:pt x="95884" y="123918"/>
                  </a:cubicBezTo>
                  <a:cubicBezTo>
                    <a:pt x="99588" y="123918"/>
                    <a:pt x="138217" y="175247"/>
                    <a:pt x="159384" y="196943"/>
                  </a:cubicBezTo>
                  <a:cubicBezTo>
                    <a:pt x="180551" y="218639"/>
                    <a:pt x="195367" y="238218"/>
                    <a:pt x="222884" y="254093"/>
                  </a:cubicBezTo>
                  <a:cubicBezTo>
                    <a:pt x="250401" y="269968"/>
                    <a:pt x="318134" y="290606"/>
                    <a:pt x="324484" y="292193"/>
                  </a:cubicBezTo>
                  <a:cubicBezTo>
                    <a:pt x="330834" y="293781"/>
                    <a:pt x="290088" y="281081"/>
                    <a:pt x="260984" y="263618"/>
                  </a:cubicBezTo>
                  <a:cubicBezTo>
                    <a:pt x="231880" y="246155"/>
                    <a:pt x="175259" y="210172"/>
                    <a:pt x="149859" y="187418"/>
                  </a:cubicBezTo>
                  <a:cubicBezTo>
                    <a:pt x="124459" y="164664"/>
                    <a:pt x="131338" y="153551"/>
                    <a:pt x="108584" y="127093"/>
                  </a:cubicBezTo>
                  <a:cubicBezTo>
                    <a:pt x="85830" y="100635"/>
                    <a:pt x="7513" y="3268"/>
                    <a:pt x="634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FF9E73A6-C7A1-914C-70F8-02082556AAE4}"/>
                </a:ext>
              </a:extLst>
            </p:cNvPr>
            <p:cNvSpPr/>
            <p:nvPr/>
          </p:nvSpPr>
          <p:spPr>
            <a:xfrm>
              <a:off x="6572120" y="3047968"/>
              <a:ext cx="143525" cy="230372"/>
            </a:xfrm>
            <a:custGeom>
              <a:avLst/>
              <a:gdLst>
                <a:gd name="connsiteX0" fmla="*/ 130 w 143525"/>
                <a:gd name="connsiteY0" fmla="*/ 32 h 230372"/>
                <a:gd name="connsiteX1" fmla="*/ 19180 w 143525"/>
                <a:gd name="connsiteY1" fmla="*/ 76232 h 230372"/>
                <a:gd name="connsiteX2" fmla="*/ 44580 w 143525"/>
                <a:gd name="connsiteY2" fmla="*/ 123857 h 230372"/>
                <a:gd name="connsiteX3" fmla="*/ 139830 w 143525"/>
                <a:gd name="connsiteY3" fmla="*/ 228632 h 230372"/>
                <a:gd name="connsiteX4" fmla="*/ 117605 w 143525"/>
                <a:gd name="connsiteY4" fmla="*/ 184182 h 230372"/>
                <a:gd name="connsiteX5" fmla="*/ 57280 w 143525"/>
                <a:gd name="connsiteY5" fmla="*/ 117507 h 230372"/>
                <a:gd name="connsiteX6" fmla="*/ 73155 w 143525"/>
                <a:gd name="connsiteY6" fmla="*/ 146082 h 230372"/>
                <a:gd name="connsiteX7" fmla="*/ 28705 w 143525"/>
                <a:gd name="connsiteY7" fmla="*/ 85757 h 230372"/>
                <a:gd name="connsiteX8" fmla="*/ 130 w 143525"/>
                <a:gd name="connsiteY8" fmla="*/ 32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25" h="230372">
                  <a:moveTo>
                    <a:pt x="130" y="32"/>
                  </a:moveTo>
                  <a:cubicBezTo>
                    <a:pt x="-1457" y="-1555"/>
                    <a:pt x="11772" y="55595"/>
                    <a:pt x="19180" y="76232"/>
                  </a:cubicBezTo>
                  <a:cubicBezTo>
                    <a:pt x="26588" y="96869"/>
                    <a:pt x="24472" y="98457"/>
                    <a:pt x="44580" y="123857"/>
                  </a:cubicBezTo>
                  <a:cubicBezTo>
                    <a:pt x="64688" y="149257"/>
                    <a:pt x="127659" y="218578"/>
                    <a:pt x="139830" y="228632"/>
                  </a:cubicBezTo>
                  <a:cubicBezTo>
                    <a:pt x="152001" y="238686"/>
                    <a:pt x="131363" y="202703"/>
                    <a:pt x="117605" y="184182"/>
                  </a:cubicBezTo>
                  <a:cubicBezTo>
                    <a:pt x="103847" y="165661"/>
                    <a:pt x="64688" y="123857"/>
                    <a:pt x="57280" y="117507"/>
                  </a:cubicBezTo>
                  <a:cubicBezTo>
                    <a:pt x="49872" y="111157"/>
                    <a:pt x="77918" y="151374"/>
                    <a:pt x="73155" y="146082"/>
                  </a:cubicBezTo>
                  <a:cubicBezTo>
                    <a:pt x="68393" y="140790"/>
                    <a:pt x="37172" y="105336"/>
                    <a:pt x="28705" y="85757"/>
                  </a:cubicBezTo>
                  <a:cubicBezTo>
                    <a:pt x="20238" y="66178"/>
                    <a:pt x="1717" y="1619"/>
                    <a:pt x="130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0D830D0-D8D4-AD73-5EC9-3BC095ED98AE}"/>
                </a:ext>
              </a:extLst>
            </p:cNvPr>
            <p:cNvSpPr/>
            <p:nvPr/>
          </p:nvSpPr>
          <p:spPr>
            <a:xfrm>
              <a:off x="6578281" y="3092366"/>
              <a:ext cx="184672" cy="141738"/>
            </a:xfrm>
            <a:custGeom>
              <a:avLst/>
              <a:gdLst>
                <a:gd name="connsiteX0" fmla="*/ 319 w 184672"/>
                <a:gd name="connsiteY0" fmla="*/ 84 h 141738"/>
                <a:gd name="connsiteX1" fmla="*/ 108269 w 184672"/>
                <a:gd name="connsiteY1" fmla="*/ 79459 h 141738"/>
                <a:gd name="connsiteX2" fmla="*/ 159069 w 184672"/>
                <a:gd name="connsiteY2" fmla="*/ 130259 h 141738"/>
                <a:gd name="connsiteX3" fmla="*/ 184469 w 184672"/>
                <a:gd name="connsiteY3" fmla="*/ 139784 h 141738"/>
                <a:gd name="connsiteX4" fmla="*/ 146369 w 184672"/>
                <a:gd name="connsiteY4" fmla="*/ 101684 h 141738"/>
                <a:gd name="connsiteX5" fmla="*/ 76519 w 184672"/>
                <a:gd name="connsiteY5" fmla="*/ 95334 h 141738"/>
                <a:gd name="connsiteX6" fmla="*/ 319 w 184672"/>
                <a:gd name="connsiteY6" fmla="*/ 84 h 14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72" h="141738">
                  <a:moveTo>
                    <a:pt x="319" y="84"/>
                  </a:moveTo>
                  <a:cubicBezTo>
                    <a:pt x="5611" y="-2562"/>
                    <a:pt x="81811" y="57763"/>
                    <a:pt x="108269" y="79459"/>
                  </a:cubicBezTo>
                  <a:cubicBezTo>
                    <a:pt x="134727" y="101155"/>
                    <a:pt x="146369" y="120205"/>
                    <a:pt x="159069" y="130259"/>
                  </a:cubicBezTo>
                  <a:cubicBezTo>
                    <a:pt x="171769" y="140313"/>
                    <a:pt x="186586" y="144546"/>
                    <a:pt x="184469" y="139784"/>
                  </a:cubicBezTo>
                  <a:cubicBezTo>
                    <a:pt x="182352" y="135022"/>
                    <a:pt x="164361" y="109092"/>
                    <a:pt x="146369" y="101684"/>
                  </a:cubicBezTo>
                  <a:cubicBezTo>
                    <a:pt x="128377" y="94276"/>
                    <a:pt x="96098" y="108563"/>
                    <a:pt x="76519" y="95334"/>
                  </a:cubicBezTo>
                  <a:cubicBezTo>
                    <a:pt x="56940" y="82105"/>
                    <a:pt x="-4973" y="2730"/>
                    <a:pt x="319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B87FDF7D-96C2-4240-B377-7BE10DAF1040}"/>
                </a:ext>
              </a:extLst>
            </p:cNvPr>
            <p:cNvSpPr/>
            <p:nvPr/>
          </p:nvSpPr>
          <p:spPr>
            <a:xfrm>
              <a:off x="6184885" y="3047981"/>
              <a:ext cx="57195" cy="304926"/>
            </a:xfrm>
            <a:custGeom>
              <a:avLst/>
              <a:gdLst>
                <a:gd name="connsiteX0" fmla="*/ 57165 w 57195"/>
                <a:gd name="connsiteY0" fmla="*/ 19 h 304926"/>
                <a:gd name="connsiteX1" fmla="*/ 25415 w 57195"/>
                <a:gd name="connsiteY1" fmla="*/ 130194 h 304926"/>
                <a:gd name="connsiteX2" fmla="*/ 19065 w 57195"/>
                <a:gd name="connsiteY2" fmla="*/ 200044 h 304926"/>
                <a:gd name="connsiteX3" fmla="*/ 25415 w 57195"/>
                <a:gd name="connsiteY3" fmla="*/ 244494 h 304926"/>
                <a:gd name="connsiteX4" fmla="*/ 31765 w 57195"/>
                <a:gd name="connsiteY4" fmla="*/ 304819 h 304926"/>
                <a:gd name="connsiteX5" fmla="*/ 22240 w 57195"/>
                <a:gd name="connsiteY5" fmla="*/ 257194 h 304926"/>
                <a:gd name="connsiteX6" fmla="*/ 15 w 57195"/>
                <a:gd name="connsiteY6" fmla="*/ 184169 h 304926"/>
                <a:gd name="connsiteX7" fmla="*/ 19065 w 57195"/>
                <a:gd name="connsiteY7" fmla="*/ 120669 h 304926"/>
                <a:gd name="connsiteX8" fmla="*/ 57165 w 57195"/>
                <a:gd name="connsiteY8" fmla="*/ 19 h 30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5" h="304926">
                  <a:moveTo>
                    <a:pt x="57165" y="19"/>
                  </a:moveTo>
                  <a:cubicBezTo>
                    <a:pt x="58223" y="1607"/>
                    <a:pt x="31765" y="96857"/>
                    <a:pt x="25415" y="130194"/>
                  </a:cubicBezTo>
                  <a:cubicBezTo>
                    <a:pt x="19065" y="163532"/>
                    <a:pt x="19065" y="180994"/>
                    <a:pt x="19065" y="200044"/>
                  </a:cubicBezTo>
                  <a:cubicBezTo>
                    <a:pt x="19065" y="219094"/>
                    <a:pt x="23298" y="227032"/>
                    <a:pt x="25415" y="244494"/>
                  </a:cubicBezTo>
                  <a:cubicBezTo>
                    <a:pt x="27532" y="261956"/>
                    <a:pt x="32294" y="302702"/>
                    <a:pt x="31765" y="304819"/>
                  </a:cubicBezTo>
                  <a:cubicBezTo>
                    <a:pt x="31236" y="306936"/>
                    <a:pt x="27532" y="277302"/>
                    <a:pt x="22240" y="257194"/>
                  </a:cubicBezTo>
                  <a:cubicBezTo>
                    <a:pt x="16948" y="237086"/>
                    <a:pt x="544" y="206923"/>
                    <a:pt x="15" y="184169"/>
                  </a:cubicBezTo>
                  <a:cubicBezTo>
                    <a:pt x="-514" y="161415"/>
                    <a:pt x="12715" y="146069"/>
                    <a:pt x="19065" y="120669"/>
                  </a:cubicBezTo>
                  <a:cubicBezTo>
                    <a:pt x="25415" y="95269"/>
                    <a:pt x="56107" y="-1569"/>
                    <a:pt x="57165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751CFD5-794E-2521-D51A-91334B9D4744}"/>
                </a:ext>
              </a:extLst>
            </p:cNvPr>
            <p:cNvSpPr/>
            <p:nvPr/>
          </p:nvSpPr>
          <p:spPr>
            <a:xfrm>
              <a:off x="6187957" y="3205506"/>
              <a:ext cx="144101" cy="42525"/>
            </a:xfrm>
            <a:custGeom>
              <a:avLst/>
              <a:gdLst>
                <a:gd name="connsiteX0" fmla="*/ 118 w 144101"/>
                <a:gd name="connsiteY0" fmla="*/ 42519 h 42525"/>
                <a:gd name="connsiteX1" fmla="*/ 63618 w 144101"/>
                <a:gd name="connsiteY1" fmla="*/ 4419 h 42525"/>
                <a:gd name="connsiteX2" fmla="*/ 142993 w 144101"/>
                <a:gd name="connsiteY2" fmla="*/ 29819 h 42525"/>
                <a:gd name="connsiteX3" fmla="*/ 108068 w 144101"/>
                <a:gd name="connsiteY3" fmla="*/ 1244 h 42525"/>
                <a:gd name="connsiteX4" fmla="*/ 79493 w 144101"/>
                <a:gd name="connsiteY4" fmla="*/ 7594 h 42525"/>
                <a:gd name="connsiteX5" fmla="*/ 118 w 144101"/>
                <a:gd name="connsiteY5" fmla="*/ 42519 h 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101" h="42525">
                  <a:moveTo>
                    <a:pt x="118" y="42519"/>
                  </a:moveTo>
                  <a:cubicBezTo>
                    <a:pt x="-2528" y="41990"/>
                    <a:pt x="39805" y="6536"/>
                    <a:pt x="63618" y="4419"/>
                  </a:cubicBezTo>
                  <a:cubicBezTo>
                    <a:pt x="87431" y="2302"/>
                    <a:pt x="135585" y="30348"/>
                    <a:pt x="142993" y="29819"/>
                  </a:cubicBezTo>
                  <a:cubicBezTo>
                    <a:pt x="150401" y="29290"/>
                    <a:pt x="118651" y="4948"/>
                    <a:pt x="108068" y="1244"/>
                  </a:cubicBezTo>
                  <a:cubicBezTo>
                    <a:pt x="97485" y="-2460"/>
                    <a:pt x="90605" y="2832"/>
                    <a:pt x="79493" y="7594"/>
                  </a:cubicBezTo>
                  <a:cubicBezTo>
                    <a:pt x="68381" y="12356"/>
                    <a:pt x="2764" y="43048"/>
                    <a:pt x="118" y="4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B87B222-7803-5063-E13C-F33A6346EFE4}"/>
                </a:ext>
              </a:extLst>
            </p:cNvPr>
            <p:cNvSpPr/>
            <p:nvPr/>
          </p:nvSpPr>
          <p:spPr>
            <a:xfrm>
              <a:off x="6200775" y="3219115"/>
              <a:ext cx="112181" cy="44796"/>
            </a:xfrm>
            <a:custGeom>
              <a:avLst/>
              <a:gdLst>
                <a:gd name="connsiteX0" fmla="*/ 0 w 112181"/>
                <a:gd name="connsiteY0" fmla="*/ 44785 h 44796"/>
                <a:gd name="connsiteX1" fmla="*/ 60325 w 112181"/>
                <a:gd name="connsiteY1" fmla="*/ 19385 h 44796"/>
                <a:gd name="connsiteX2" fmla="*/ 111125 w 112181"/>
                <a:gd name="connsiteY2" fmla="*/ 9860 h 44796"/>
                <a:gd name="connsiteX3" fmla="*/ 92075 w 112181"/>
                <a:gd name="connsiteY3" fmla="*/ 335 h 44796"/>
                <a:gd name="connsiteX4" fmla="*/ 60325 w 112181"/>
                <a:gd name="connsiteY4" fmla="*/ 22560 h 44796"/>
                <a:gd name="connsiteX5" fmla="*/ 0 w 112181"/>
                <a:gd name="connsiteY5" fmla="*/ 44785 h 4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81" h="44796">
                  <a:moveTo>
                    <a:pt x="0" y="44785"/>
                  </a:moveTo>
                  <a:cubicBezTo>
                    <a:pt x="0" y="44256"/>
                    <a:pt x="41804" y="25206"/>
                    <a:pt x="60325" y="19385"/>
                  </a:cubicBezTo>
                  <a:cubicBezTo>
                    <a:pt x="78846" y="13564"/>
                    <a:pt x="111125" y="9860"/>
                    <a:pt x="111125" y="9860"/>
                  </a:cubicBezTo>
                  <a:cubicBezTo>
                    <a:pt x="116417" y="6685"/>
                    <a:pt x="100542" y="-1782"/>
                    <a:pt x="92075" y="335"/>
                  </a:cubicBezTo>
                  <a:cubicBezTo>
                    <a:pt x="83608" y="2452"/>
                    <a:pt x="70908" y="17797"/>
                    <a:pt x="60325" y="22560"/>
                  </a:cubicBezTo>
                  <a:cubicBezTo>
                    <a:pt x="49742" y="27322"/>
                    <a:pt x="0" y="45314"/>
                    <a:pt x="0" y="44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6128866-F2B0-2C80-BED3-DCF894D6C27F}"/>
                </a:ext>
              </a:extLst>
            </p:cNvPr>
            <p:cNvSpPr/>
            <p:nvPr/>
          </p:nvSpPr>
          <p:spPr>
            <a:xfrm>
              <a:off x="6467355" y="3174967"/>
              <a:ext cx="133763" cy="25456"/>
            </a:xfrm>
            <a:custGeom>
              <a:avLst/>
              <a:gdLst>
                <a:gd name="connsiteX0" fmla="*/ 120 w 133763"/>
                <a:gd name="connsiteY0" fmla="*/ 25433 h 25456"/>
                <a:gd name="connsiteX1" fmla="*/ 79495 w 133763"/>
                <a:gd name="connsiteY1" fmla="*/ 9558 h 25456"/>
                <a:gd name="connsiteX2" fmla="*/ 133470 w 133763"/>
                <a:gd name="connsiteY2" fmla="*/ 33 h 25456"/>
                <a:gd name="connsiteX3" fmla="*/ 98545 w 133763"/>
                <a:gd name="connsiteY3" fmla="*/ 12733 h 25456"/>
                <a:gd name="connsiteX4" fmla="*/ 120 w 133763"/>
                <a:gd name="connsiteY4" fmla="*/ 25433 h 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63" h="25456">
                  <a:moveTo>
                    <a:pt x="120" y="25433"/>
                  </a:moveTo>
                  <a:cubicBezTo>
                    <a:pt x="-3055" y="24904"/>
                    <a:pt x="57270" y="13791"/>
                    <a:pt x="79495" y="9558"/>
                  </a:cubicBezTo>
                  <a:cubicBezTo>
                    <a:pt x="101720" y="5325"/>
                    <a:pt x="130295" y="-496"/>
                    <a:pt x="133470" y="33"/>
                  </a:cubicBezTo>
                  <a:cubicBezTo>
                    <a:pt x="136645" y="562"/>
                    <a:pt x="113362" y="7970"/>
                    <a:pt x="98545" y="12733"/>
                  </a:cubicBezTo>
                  <a:cubicBezTo>
                    <a:pt x="83728" y="17496"/>
                    <a:pt x="3295" y="25962"/>
                    <a:pt x="120" y="25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9B2AC5C5-FDCB-4AA7-0FD3-56CCB27EAEAC}"/>
                </a:ext>
              </a:extLst>
            </p:cNvPr>
            <p:cNvSpPr/>
            <p:nvPr/>
          </p:nvSpPr>
          <p:spPr>
            <a:xfrm>
              <a:off x="6454731" y="3165043"/>
              <a:ext cx="139914" cy="13616"/>
            </a:xfrm>
            <a:custGeom>
              <a:avLst/>
              <a:gdLst>
                <a:gd name="connsiteX0" fmla="*/ 44 w 139914"/>
                <a:gd name="connsiteY0" fmla="*/ 13132 h 13616"/>
                <a:gd name="connsiteX1" fmla="*/ 95294 w 139914"/>
                <a:gd name="connsiteY1" fmla="*/ 432 h 13616"/>
                <a:gd name="connsiteX2" fmla="*/ 139744 w 139914"/>
                <a:gd name="connsiteY2" fmla="*/ 3607 h 13616"/>
                <a:gd name="connsiteX3" fmla="*/ 107994 w 139914"/>
                <a:gd name="connsiteY3" fmla="*/ 9957 h 13616"/>
                <a:gd name="connsiteX4" fmla="*/ 44 w 139914"/>
                <a:gd name="connsiteY4" fmla="*/ 13132 h 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14" h="13616">
                  <a:moveTo>
                    <a:pt x="44" y="13132"/>
                  </a:moveTo>
                  <a:cubicBezTo>
                    <a:pt x="-2073" y="11544"/>
                    <a:pt x="72011" y="2019"/>
                    <a:pt x="95294" y="432"/>
                  </a:cubicBezTo>
                  <a:cubicBezTo>
                    <a:pt x="118577" y="-1156"/>
                    <a:pt x="137627" y="2019"/>
                    <a:pt x="139744" y="3607"/>
                  </a:cubicBezTo>
                  <a:cubicBezTo>
                    <a:pt x="141861" y="5195"/>
                    <a:pt x="123869" y="7840"/>
                    <a:pt x="107994" y="9957"/>
                  </a:cubicBezTo>
                  <a:cubicBezTo>
                    <a:pt x="92119" y="12074"/>
                    <a:pt x="2161" y="14720"/>
                    <a:pt x="44" y="13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40936291-4AF9-A35C-5E57-206EB1352810}"/>
                </a:ext>
              </a:extLst>
            </p:cNvPr>
            <p:cNvSpPr/>
            <p:nvPr/>
          </p:nvSpPr>
          <p:spPr>
            <a:xfrm>
              <a:off x="6276803" y="2784475"/>
              <a:ext cx="480769" cy="322157"/>
            </a:xfrm>
            <a:custGeom>
              <a:avLst/>
              <a:gdLst>
                <a:gd name="connsiteX0" fmla="*/ 172 w 480769"/>
                <a:gd name="connsiteY0" fmla="*/ 19050 h 322157"/>
                <a:gd name="connsiteX1" fmla="*/ 139872 w 480769"/>
                <a:gd name="connsiteY1" fmla="*/ 19050 h 322157"/>
                <a:gd name="connsiteX2" fmla="*/ 298622 w 480769"/>
                <a:gd name="connsiteY2" fmla="*/ 139700 h 322157"/>
                <a:gd name="connsiteX3" fmla="*/ 397047 w 480769"/>
                <a:gd name="connsiteY3" fmla="*/ 212725 h 322157"/>
                <a:gd name="connsiteX4" fmla="*/ 400222 w 480769"/>
                <a:gd name="connsiteY4" fmla="*/ 254000 h 322157"/>
                <a:gd name="connsiteX5" fmla="*/ 479597 w 480769"/>
                <a:gd name="connsiteY5" fmla="*/ 320675 h 322157"/>
                <a:gd name="connsiteX6" fmla="*/ 444672 w 480769"/>
                <a:gd name="connsiteY6" fmla="*/ 295275 h 322157"/>
                <a:gd name="connsiteX7" fmla="*/ 403397 w 480769"/>
                <a:gd name="connsiteY7" fmla="*/ 238125 h 322157"/>
                <a:gd name="connsiteX8" fmla="*/ 250997 w 480769"/>
                <a:gd name="connsiteY8" fmla="*/ 73025 h 322157"/>
                <a:gd name="connsiteX9" fmla="*/ 133522 w 480769"/>
                <a:gd name="connsiteY9" fmla="*/ 0 h 322157"/>
                <a:gd name="connsiteX10" fmla="*/ 238297 w 480769"/>
                <a:gd name="connsiteY10" fmla="*/ 73025 h 322157"/>
                <a:gd name="connsiteX11" fmla="*/ 168447 w 480769"/>
                <a:gd name="connsiteY11" fmla="*/ 34925 h 322157"/>
                <a:gd name="connsiteX12" fmla="*/ 172 w 480769"/>
                <a:gd name="connsiteY12" fmla="*/ 19050 h 32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769" h="322157">
                  <a:moveTo>
                    <a:pt x="172" y="19050"/>
                  </a:moveTo>
                  <a:cubicBezTo>
                    <a:pt x="-4590" y="16404"/>
                    <a:pt x="90130" y="-1058"/>
                    <a:pt x="139872" y="19050"/>
                  </a:cubicBezTo>
                  <a:cubicBezTo>
                    <a:pt x="189614" y="39158"/>
                    <a:pt x="255760" y="107421"/>
                    <a:pt x="298622" y="139700"/>
                  </a:cubicBezTo>
                  <a:cubicBezTo>
                    <a:pt x="341485" y="171979"/>
                    <a:pt x="380114" y="193675"/>
                    <a:pt x="397047" y="212725"/>
                  </a:cubicBezTo>
                  <a:cubicBezTo>
                    <a:pt x="413980" y="231775"/>
                    <a:pt x="386464" y="236008"/>
                    <a:pt x="400222" y="254000"/>
                  </a:cubicBezTo>
                  <a:cubicBezTo>
                    <a:pt x="413980" y="271992"/>
                    <a:pt x="472189" y="313796"/>
                    <a:pt x="479597" y="320675"/>
                  </a:cubicBezTo>
                  <a:cubicBezTo>
                    <a:pt x="487005" y="327554"/>
                    <a:pt x="457372" y="309033"/>
                    <a:pt x="444672" y="295275"/>
                  </a:cubicBezTo>
                  <a:cubicBezTo>
                    <a:pt x="431972" y="281517"/>
                    <a:pt x="435676" y="275167"/>
                    <a:pt x="403397" y="238125"/>
                  </a:cubicBezTo>
                  <a:cubicBezTo>
                    <a:pt x="371118" y="201083"/>
                    <a:pt x="295976" y="112712"/>
                    <a:pt x="250997" y="73025"/>
                  </a:cubicBezTo>
                  <a:cubicBezTo>
                    <a:pt x="206018" y="33338"/>
                    <a:pt x="135639" y="0"/>
                    <a:pt x="133522" y="0"/>
                  </a:cubicBezTo>
                  <a:cubicBezTo>
                    <a:pt x="131405" y="0"/>
                    <a:pt x="232476" y="67204"/>
                    <a:pt x="238297" y="73025"/>
                  </a:cubicBezTo>
                  <a:cubicBezTo>
                    <a:pt x="244118" y="78846"/>
                    <a:pt x="201785" y="44450"/>
                    <a:pt x="168447" y="34925"/>
                  </a:cubicBezTo>
                  <a:cubicBezTo>
                    <a:pt x="135110" y="25400"/>
                    <a:pt x="4934" y="21696"/>
                    <a:pt x="172" y="19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2D1CEB7-4E20-2247-8F7C-182B71556B86}"/>
                </a:ext>
              </a:extLst>
            </p:cNvPr>
            <p:cNvSpPr/>
            <p:nvPr/>
          </p:nvSpPr>
          <p:spPr>
            <a:xfrm>
              <a:off x="6756022" y="3123008"/>
              <a:ext cx="177104" cy="747905"/>
            </a:xfrm>
            <a:custGeom>
              <a:avLst/>
              <a:gdLst>
                <a:gd name="connsiteX0" fmla="*/ 6728 w 177104"/>
                <a:gd name="connsiteY0" fmla="*/ 1192 h 747905"/>
                <a:gd name="connsiteX1" fmla="*/ 378 w 177104"/>
                <a:gd name="connsiteY1" fmla="*/ 144067 h 747905"/>
                <a:gd name="connsiteX2" fmla="*/ 19428 w 177104"/>
                <a:gd name="connsiteY2" fmla="*/ 337742 h 747905"/>
                <a:gd name="connsiteX3" fmla="*/ 19428 w 177104"/>
                <a:gd name="connsiteY3" fmla="*/ 286942 h 747905"/>
                <a:gd name="connsiteX4" fmla="*/ 16253 w 177104"/>
                <a:gd name="connsiteY4" fmla="*/ 375842 h 747905"/>
                <a:gd name="connsiteX5" fmla="*/ 44828 w 177104"/>
                <a:gd name="connsiteY5" fmla="*/ 493317 h 747905"/>
                <a:gd name="connsiteX6" fmla="*/ 22603 w 177104"/>
                <a:gd name="connsiteY6" fmla="*/ 439342 h 747905"/>
                <a:gd name="connsiteX7" fmla="*/ 73403 w 177104"/>
                <a:gd name="connsiteY7" fmla="*/ 591742 h 747905"/>
                <a:gd name="connsiteX8" fmla="*/ 175003 w 177104"/>
                <a:gd name="connsiteY8" fmla="*/ 744142 h 747905"/>
                <a:gd name="connsiteX9" fmla="*/ 133728 w 177104"/>
                <a:gd name="connsiteY9" fmla="*/ 683817 h 747905"/>
                <a:gd name="connsiteX10" fmla="*/ 35303 w 177104"/>
                <a:gd name="connsiteY10" fmla="*/ 493317 h 747905"/>
                <a:gd name="connsiteX11" fmla="*/ 3553 w 177104"/>
                <a:gd name="connsiteY11" fmla="*/ 379017 h 747905"/>
                <a:gd name="connsiteX12" fmla="*/ 6728 w 177104"/>
                <a:gd name="connsiteY12" fmla="*/ 223442 h 747905"/>
                <a:gd name="connsiteX13" fmla="*/ 6728 w 177104"/>
                <a:gd name="connsiteY13" fmla="*/ 1192 h 74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104" h="747905">
                  <a:moveTo>
                    <a:pt x="6728" y="1192"/>
                  </a:moveTo>
                  <a:cubicBezTo>
                    <a:pt x="5670" y="-12037"/>
                    <a:pt x="-1739" y="87975"/>
                    <a:pt x="378" y="144067"/>
                  </a:cubicBezTo>
                  <a:cubicBezTo>
                    <a:pt x="2495" y="200159"/>
                    <a:pt x="16253" y="313930"/>
                    <a:pt x="19428" y="337742"/>
                  </a:cubicBezTo>
                  <a:cubicBezTo>
                    <a:pt x="22603" y="361555"/>
                    <a:pt x="19957" y="280592"/>
                    <a:pt x="19428" y="286942"/>
                  </a:cubicBezTo>
                  <a:cubicBezTo>
                    <a:pt x="18899" y="293292"/>
                    <a:pt x="12020" y="341446"/>
                    <a:pt x="16253" y="375842"/>
                  </a:cubicBezTo>
                  <a:cubicBezTo>
                    <a:pt x="20486" y="410238"/>
                    <a:pt x="43770" y="482734"/>
                    <a:pt x="44828" y="493317"/>
                  </a:cubicBezTo>
                  <a:cubicBezTo>
                    <a:pt x="45886" y="503900"/>
                    <a:pt x="17840" y="422938"/>
                    <a:pt x="22603" y="439342"/>
                  </a:cubicBezTo>
                  <a:cubicBezTo>
                    <a:pt x="27366" y="455746"/>
                    <a:pt x="48003" y="540942"/>
                    <a:pt x="73403" y="591742"/>
                  </a:cubicBezTo>
                  <a:cubicBezTo>
                    <a:pt x="98803" y="642542"/>
                    <a:pt x="164949" y="728796"/>
                    <a:pt x="175003" y="744142"/>
                  </a:cubicBezTo>
                  <a:cubicBezTo>
                    <a:pt x="185057" y="759488"/>
                    <a:pt x="157011" y="725621"/>
                    <a:pt x="133728" y="683817"/>
                  </a:cubicBezTo>
                  <a:cubicBezTo>
                    <a:pt x="110445" y="642013"/>
                    <a:pt x="56999" y="544117"/>
                    <a:pt x="35303" y="493317"/>
                  </a:cubicBezTo>
                  <a:cubicBezTo>
                    <a:pt x="13607" y="442517"/>
                    <a:pt x="8315" y="423996"/>
                    <a:pt x="3553" y="379017"/>
                  </a:cubicBezTo>
                  <a:cubicBezTo>
                    <a:pt x="-1209" y="334038"/>
                    <a:pt x="5140" y="281650"/>
                    <a:pt x="6728" y="223442"/>
                  </a:cubicBezTo>
                  <a:cubicBezTo>
                    <a:pt x="8316" y="165234"/>
                    <a:pt x="7786" y="14421"/>
                    <a:pt x="6728" y="1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C9DBC26-F290-63FF-D5AA-FC809A33A259}"/>
                </a:ext>
              </a:extLst>
            </p:cNvPr>
            <p:cNvSpPr/>
            <p:nvPr/>
          </p:nvSpPr>
          <p:spPr>
            <a:xfrm>
              <a:off x="6807047" y="3371636"/>
              <a:ext cx="91291" cy="441997"/>
            </a:xfrm>
            <a:custGeom>
              <a:avLst/>
              <a:gdLst>
                <a:gd name="connsiteX0" fmla="*/ 9678 w 91291"/>
                <a:gd name="connsiteY0" fmla="*/ 214 h 441997"/>
                <a:gd name="connsiteX1" fmla="*/ 16028 w 91291"/>
                <a:gd name="connsiteY1" fmla="*/ 143089 h 441997"/>
                <a:gd name="connsiteX2" fmla="*/ 25553 w 91291"/>
                <a:gd name="connsiteY2" fmla="*/ 238339 h 441997"/>
                <a:gd name="connsiteX3" fmla="*/ 89053 w 91291"/>
                <a:gd name="connsiteY3" fmla="*/ 435189 h 441997"/>
                <a:gd name="connsiteX4" fmla="*/ 70003 w 91291"/>
                <a:gd name="connsiteY4" fmla="*/ 378039 h 441997"/>
                <a:gd name="connsiteX5" fmla="*/ 3328 w 91291"/>
                <a:gd name="connsiteY5" fmla="*/ 197064 h 441997"/>
                <a:gd name="connsiteX6" fmla="*/ 9678 w 91291"/>
                <a:gd name="connsiteY6" fmla="*/ 235164 h 441997"/>
                <a:gd name="connsiteX7" fmla="*/ 6503 w 91291"/>
                <a:gd name="connsiteY7" fmla="*/ 114514 h 441997"/>
                <a:gd name="connsiteX8" fmla="*/ 9678 w 91291"/>
                <a:gd name="connsiteY8" fmla="*/ 214 h 4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91" h="441997">
                  <a:moveTo>
                    <a:pt x="9678" y="214"/>
                  </a:moveTo>
                  <a:cubicBezTo>
                    <a:pt x="11265" y="4976"/>
                    <a:pt x="13382" y="103402"/>
                    <a:pt x="16028" y="143089"/>
                  </a:cubicBezTo>
                  <a:cubicBezTo>
                    <a:pt x="18674" y="182776"/>
                    <a:pt x="13382" y="189656"/>
                    <a:pt x="25553" y="238339"/>
                  </a:cubicBezTo>
                  <a:cubicBezTo>
                    <a:pt x="37724" y="287022"/>
                    <a:pt x="81645" y="411906"/>
                    <a:pt x="89053" y="435189"/>
                  </a:cubicBezTo>
                  <a:cubicBezTo>
                    <a:pt x="96461" y="458472"/>
                    <a:pt x="84290" y="417726"/>
                    <a:pt x="70003" y="378039"/>
                  </a:cubicBezTo>
                  <a:cubicBezTo>
                    <a:pt x="55716" y="338352"/>
                    <a:pt x="13382" y="220876"/>
                    <a:pt x="3328" y="197064"/>
                  </a:cubicBezTo>
                  <a:cubicBezTo>
                    <a:pt x="-6726" y="173252"/>
                    <a:pt x="9149" y="248922"/>
                    <a:pt x="9678" y="235164"/>
                  </a:cubicBezTo>
                  <a:cubicBezTo>
                    <a:pt x="10207" y="221406"/>
                    <a:pt x="4915" y="157906"/>
                    <a:pt x="6503" y="114514"/>
                  </a:cubicBezTo>
                  <a:cubicBezTo>
                    <a:pt x="8090" y="71122"/>
                    <a:pt x="8091" y="-4548"/>
                    <a:pt x="9678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7112998B-AC41-18A1-F905-EB73865C42E7}"/>
                </a:ext>
              </a:extLst>
            </p:cNvPr>
            <p:cNvSpPr/>
            <p:nvPr/>
          </p:nvSpPr>
          <p:spPr>
            <a:xfrm>
              <a:off x="6701785" y="2748416"/>
              <a:ext cx="381740" cy="102867"/>
            </a:xfrm>
            <a:custGeom>
              <a:avLst/>
              <a:gdLst>
                <a:gd name="connsiteX0" fmla="*/ 640 w 381740"/>
                <a:gd name="connsiteY0" fmla="*/ 20184 h 102867"/>
                <a:gd name="connsiteX1" fmla="*/ 238765 w 381740"/>
                <a:gd name="connsiteY1" fmla="*/ 20184 h 102867"/>
                <a:gd name="connsiteX2" fmla="*/ 172090 w 381740"/>
                <a:gd name="connsiteY2" fmla="*/ 13834 h 102867"/>
                <a:gd name="connsiteX3" fmla="*/ 292740 w 381740"/>
                <a:gd name="connsiteY3" fmla="*/ 51934 h 102867"/>
                <a:gd name="connsiteX4" fmla="*/ 381640 w 381740"/>
                <a:gd name="connsiteY4" fmla="*/ 102734 h 102867"/>
                <a:gd name="connsiteX5" fmla="*/ 311790 w 381740"/>
                <a:gd name="connsiteY5" fmla="*/ 67809 h 102867"/>
                <a:gd name="connsiteX6" fmla="*/ 172090 w 381740"/>
                <a:gd name="connsiteY6" fmla="*/ 1134 h 102867"/>
                <a:gd name="connsiteX7" fmla="*/ 640 w 381740"/>
                <a:gd name="connsiteY7" fmla="*/ 20184 h 1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740" h="102867">
                  <a:moveTo>
                    <a:pt x="640" y="20184"/>
                  </a:moveTo>
                  <a:cubicBezTo>
                    <a:pt x="11753" y="23359"/>
                    <a:pt x="210190" y="21242"/>
                    <a:pt x="238765" y="20184"/>
                  </a:cubicBezTo>
                  <a:cubicBezTo>
                    <a:pt x="267340" y="19126"/>
                    <a:pt x="163094" y="8542"/>
                    <a:pt x="172090" y="13834"/>
                  </a:cubicBezTo>
                  <a:cubicBezTo>
                    <a:pt x="181086" y="19126"/>
                    <a:pt x="257815" y="37117"/>
                    <a:pt x="292740" y="51934"/>
                  </a:cubicBezTo>
                  <a:cubicBezTo>
                    <a:pt x="327665" y="66751"/>
                    <a:pt x="378465" y="100088"/>
                    <a:pt x="381640" y="102734"/>
                  </a:cubicBezTo>
                  <a:cubicBezTo>
                    <a:pt x="384815" y="105380"/>
                    <a:pt x="311790" y="67809"/>
                    <a:pt x="311790" y="67809"/>
                  </a:cubicBezTo>
                  <a:cubicBezTo>
                    <a:pt x="276865" y="50876"/>
                    <a:pt x="218128" y="7484"/>
                    <a:pt x="172090" y="1134"/>
                  </a:cubicBezTo>
                  <a:cubicBezTo>
                    <a:pt x="126052" y="-5216"/>
                    <a:pt x="-10473" y="17009"/>
                    <a:pt x="640" y="20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75FC6A8A-18DB-885F-10E3-6254EC4C48D3}"/>
                </a:ext>
              </a:extLst>
            </p:cNvPr>
            <p:cNvSpPr/>
            <p:nvPr/>
          </p:nvSpPr>
          <p:spPr>
            <a:xfrm>
              <a:off x="6789988" y="2840847"/>
              <a:ext cx="200522" cy="70769"/>
            </a:xfrm>
            <a:custGeom>
              <a:avLst/>
              <a:gdLst>
                <a:gd name="connsiteX0" fmla="*/ 1337 w 200522"/>
                <a:gd name="connsiteY0" fmla="*/ 19828 h 70769"/>
                <a:gd name="connsiteX1" fmla="*/ 83887 w 200522"/>
                <a:gd name="connsiteY1" fmla="*/ 26178 h 70769"/>
                <a:gd name="connsiteX2" fmla="*/ 198187 w 200522"/>
                <a:gd name="connsiteY2" fmla="*/ 70628 h 70769"/>
                <a:gd name="connsiteX3" fmla="*/ 156912 w 200522"/>
                <a:gd name="connsiteY3" fmla="*/ 38878 h 70769"/>
                <a:gd name="connsiteX4" fmla="*/ 109287 w 200522"/>
                <a:gd name="connsiteY4" fmla="*/ 778 h 70769"/>
                <a:gd name="connsiteX5" fmla="*/ 150562 w 200522"/>
                <a:gd name="connsiteY5" fmla="*/ 13478 h 70769"/>
                <a:gd name="connsiteX6" fmla="*/ 1337 w 200522"/>
                <a:gd name="connsiteY6" fmla="*/ 19828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22" h="70769">
                  <a:moveTo>
                    <a:pt x="1337" y="19828"/>
                  </a:moveTo>
                  <a:cubicBezTo>
                    <a:pt x="-9775" y="21945"/>
                    <a:pt x="51079" y="17711"/>
                    <a:pt x="83887" y="26178"/>
                  </a:cubicBezTo>
                  <a:cubicBezTo>
                    <a:pt x="116695" y="34645"/>
                    <a:pt x="186016" y="68511"/>
                    <a:pt x="198187" y="70628"/>
                  </a:cubicBezTo>
                  <a:cubicBezTo>
                    <a:pt x="210358" y="72745"/>
                    <a:pt x="171728" y="50520"/>
                    <a:pt x="156912" y="38878"/>
                  </a:cubicBezTo>
                  <a:cubicBezTo>
                    <a:pt x="142096" y="27236"/>
                    <a:pt x="110345" y="5011"/>
                    <a:pt x="109287" y="778"/>
                  </a:cubicBezTo>
                  <a:cubicBezTo>
                    <a:pt x="108229" y="-3455"/>
                    <a:pt x="162204" y="10832"/>
                    <a:pt x="150562" y="13478"/>
                  </a:cubicBezTo>
                  <a:cubicBezTo>
                    <a:pt x="138920" y="16124"/>
                    <a:pt x="12449" y="17711"/>
                    <a:pt x="1337" y="19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037F7131-DF53-C946-EA42-44319FDFF970}"/>
                </a:ext>
              </a:extLst>
            </p:cNvPr>
            <p:cNvSpPr/>
            <p:nvPr/>
          </p:nvSpPr>
          <p:spPr>
            <a:xfrm>
              <a:off x="6829067" y="2962271"/>
              <a:ext cx="416283" cy="79683"/>
            </a:xfrm>
            <a:custGeom>
              <a:avLst/>
              <a:gdLst>
                <a:gd name="connsiteX0" fmla="*/ 358 w 416283"/>
                <a:gd name="connsiteY0" fmla="*/ 4 h 79683"/>
                <a:gd name="connsiteX1" fmla="*/ 121008 w 416283"/>
                <a:gd name="connsiteY1" fmla="*/ 53979 h 79683"/>
                <a:gd name="connsiteX2" fmla="*/ 286108 w 416283"/>
                <a:gd name="connsiteY2" fmla="*/ 63504 h 79683"/>
                <a:gd name="connsiteX3" fmla="*/ 178158 w 416283"/>
                <a:gd name="connsiteY3" fmla="*/ 41279 h 79683"/>
                <a:gd name="connsiteX4" fmla="*/ 273408 w 416283"/>
                <a:gd name="connsiteY4" fmla="*/ 66679 h 79683"/>
                <a:gd name="connsiteX5" fmla="*/ 416283 w 416283"/>
                <a:gd name="connsiteY5" fmla="*/ 66679 h 79683"/>
                <a:gd name="connsiteX6" fmla="*/ 321033 w 416283"/>
                <a:gd name="connsiteY6" fmla="*/ 66679 h 79683"/>
                <a:gd name="connsiteX7" fmla="*/ 178158 w 416283"/>
                <a:gd name="connsiteY7" fmla="*/ 69854 h 79683"/>
                <a:gd name="connsiteX8" fmla="*/ 251183 w 416283"/>
                <a:gd name="connsiteY8" fmla="*/ 79379 h 79683"/>
                <a:gd name="connsiteX9" fmla="*/ 159108 w 416283"/>
                <a:gd name="connsiteY9" fmla="*/ 57154 h 79683"/>
                <a:gd name="connsiteX10" fmla="*/ 358 w 416283"/>
                <a:gd name="connsiteY10" fmla="*/ 4 h 7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283" h="79683">
                  <a:moveTo>
                    <a:pt x="358" y="4"/>
                  </a:moveTo>
                  <a:cubicBezTo>
                    <a:pt x="-5992" y="-525"/>
                    <a:pt x="73383" y="43396"/>
                    <a:pt x="121008" y="53979"/>
                  </a:cubicBezTo>
                  <a:cubicBezTo>
                    <a:pt x="168633" y="64562"/>
                    <a:pt x="276583" y="65621"/>
                    <a:pt x="286108" y="63504"/>
                  </a:cubicBezTo>
                  <a:cubicBezTo>
                    <a:pt x="295633" y="61387"/>
                    <a:pt x="180275" y="40750"/>
                    <a:pt x="178158" y="41279"/>
                  </a:cubicBezTo>
                  <a:cubicBezTo>
                    <a:pt x="176041" y="41808"/>
                    <a:pt x="233720" y="62446"/>
                    <a:pt x="273408" y="66679"/>
                  </a:cubicBezTo>
                  <a:cubicBezTo>
                    <a:pt x="313096" y="70912"/>
                    <a:pt x="416283" y="66679"/>
                    <a:pt x="416283" y="66679"/>
                  </a:cubicBezTo>
                  <a:lnTo>
                    <a:pt x="321033" y="66679"/>
                  </a:lnTo>
                  <a:cubicBezTo>
                    <a:pt x="281346" y="67208"/>
                    <a:pt x="189800" y="67737"/>
                    <a:pt x="178158" y="69854"/>
                  </a:cubicBezTo>
                  <a:cubicBezTo>
                    <a:pt x="166516" y="71971"/>
                    <a:pt x="254358" y="81496"/>
                    <a:pt x="251183" y="79379"/>
                  </a:cubicBezTo>
                  <a:cubicBezTo>
                    <a:pt x="248008" y="77262"/>
                    <a:pt x="195091" y="68796"/>
                    <a:pt x="159108" y="57154"/>
                  </a:cubicBezTo>
                  <a:cubicBezTo>
                    <a:pt x="123125" y="45512"/>
                    <a:pt x="6708" y="533"/>
                    <a:pt x="35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48C1846-E6BA-C761-977E-88700C219BB4}"/>
                </a:ext>
              </a:extLst>
            </p:cNvPr>
            <p:cNvSpPr/>
            <p:nvPr/>
          </p:nvSpPr>
          <p:spPr>
            <a:xfrm>
              <a:off x="6842125" y="3053762"/>
              <a:ext cx="207728" cy="728328"/>
            </a:xfrm>
            <a:custGeom>
              <a:avLst/>
              <a:gdLst>
                <a:gd name="connsiteX0" fmla="*/ 0 w 207728"/>
                <a:gd name="connsiteY0" fmla="*/ 588 h 728328"/>
                <a:gd name="connsiteX1" fmla="*/ 19050 w 207728"/>
                <a:gd name="connsiteY1" fmla="*/ 143463 h 728328"/>
                <a:gd name="connsiteX2" fmla="*/ 69850 w 207728"/>
                <a:gd name="connsiteY2" fmla="*/ 333963 h 728328"/>
                <a:gd name="connsiteX3" fmla="*/ 44450 w 207728"/>
                <a:gd name="connsiteY3" fmla="*/ 241888 h 728328"/>
                <a:gd name="connsiteX4" fmla="*/ 76200 w 207728"/>
                <a:gd name="connsiteY4" fmla="*/ 406988 h 728328"/>
                <a:gd name="connsiteX5" fmla="*/ 149225 w 207728"/>
                <a:gd name="connsiteY5" fmla="*/ 553038 h 728328"/>
                <a:gd name="connsiteX6" fmla="*/ 206375 w 207728"/>
                <a:gd name="connsiteY6" fmla="*/ 721313 h 728328"/>
                <a:gd name="connsiteX7" fmla="*/ 177800 w 207728"/>
                <a:gd name="connsiteY7" fmla="*/ 654638 h 728328"/>
                <a:gd name="connsiteX8" fmla="*/ 50800 w 207728"/>
                <a:gd name="connsiteY8" fmla="*/ 283163 h 728328"/>
                <a:gd name="connsiteX9" fmla="*/ 66675 w 207728"/>
                <a:gd name="connsiteY9" fmla="*/ 359363 h 728328"/>
                <a:gd name="connsiteX10" fmla="*/ 19050 w 207728"/>
                <a:gd name="connsiteY10" fmla="*/ 197438 h 728328"/>
                <a:gd name="connsiteX11" fmla="*/ 0 w 207728"/>
                <a:gd name="connsiteY11" fmla="*/ 588 h 7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728" h="728328">
                  <a:moveTo>
                    <a:pt x="0" y="588"/>
                  </a:moveTo>
                  <a:cubicBezTo>
                    <a:pt x="0" y="-8408"/>
                    <a:pt x="7408" y="87901"/>
                    <a:pt x="19050" y="143463"/>
                  </a:cubicBezTo>
                  <a:cubicBezTo>
                    <a:pt x="30692" y="199025"/>
                    <a:pt x="65617" y="317559"/>
                    <a:pt x="69850" y="333963"/>
                  </a:cubicBezTo>
                  <a:cubicBezTo>
                    <a:pt x="74083" y="350367"/>
                    <a:pt x="43392" y="229717"/>
                    <a:pt x="44450" y="241888"/>
                  </a:cubicBezTo>
                  <a:cubicBezTo>
                    <a:pt x="45508" y="254059"/>
                    <a:pt x="58738" y="355130"/>
                    <a:pt x="76200" y="406988"/>
                  </a:cubicBezTo>
                  <a:cubicBezTo>
                    <a:pt x="93663" y="458846"/>
                    <a:pt x="127529" y="500651"/>
                    <a:pt x="149225" y="553038"/>
                  </a:cubicBezTo>
                  <a:cubicBezTo>
                    <a:pt x="170921" y="605425"/>
                    <a:pt x="201613" y="704380"/>
                    <a:pt x="206375" y="721313"/>
                  </a:cubicBezTo>
                  <a:cubicBezTo>
                    <a:pt x="211137" y="738246"/>
                    <a:pt x="203729" y="727663"/>
                    <a:pt x="177800" y="654638"/>
                  </a:cubicBezTo>
                  <a:cubicBezTo>
                    <a:pt x="151871" y="581613"/>
                    <a:pt x="69321" y="332376"/>
                    <a:pt x="50800" y="283163"/>
                  </a:cubicBezTo>
                  <a:cubicBezTo>
                    <a:pt x="32279" y="233950"/>
                    <a:pt x="71967" y="373650"/>
                    <a:pt x="66675" y="359363"/>
                  </a:cubicBezTo>
                  <a:cubicBezTo>
                    <a:pt x="61383" y="345076"/>
                    <a:pt x="28575" y="253530"/>
                    <a:pt x="19050" y="197438"/>
                  </a:cubicBezTo>
                  <a:cubicBezTo>
                    <a:pt x="9525" y="141346"/>
                    <a:pt x="0" y="9584"/>
                    <a:pt x="0" y="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E6C92A42-47FF-4A0D-14E3-C5F5222917D8}"/>
                </a:ext>
              </a:extLst>
            </p:cNvPr>
            <p:cNvSpPr/>
            <p:nvPr/>
          </p:nvSpPr>
          <p:spPr>
            <a:xfrm>
              <a:off x="6832506" y="3327400"/>
              <a:ext cx="235336" cy="490124"/>
            </a:xfrm>
            <a:custGeom>
              <a:avLst/>
              <a:gdLst>
                <a:gd name="connsiteX0" fmla="*/ 94 w 235336"/>
                <a:gd name="connsiteY0" fmla="*/ 0 h 490124"/>
                <a:gd name="connsiteX1" fmla="*/ 57244 w 235336"/>
                <a:gd name="connsiteY1" fmla="*/ 174625 h 490124"/>
                <a:gd name="connsiteX2" fmla="*/ 92169 w 235336"/>
                <a:gd name="connsiteY2" fmla="*/ 257175 h 490124"/>
                <a:gd name="connsiteX3" fmla="*/ 231869 w 235336"/>
                <a:gd name="connsiteY3" fmla="*/ 482600 h 490124"/>
                <a:gd name="connsiteX4" fmla="*/ 184244 w 235336"/>
                <a:gd name="connsiteY4" fmla="*/ 419100 h 490124"/>
                <a:gd name="connsiteX5" fmla="*/ 88994 w 235336"/>
                <a:gd name="connsiteY5" fmla="*/ 247650 h 490124"/>
                <a:gd name="connsiteX6" fmla="*/ 44544 w 235336"/>
                <a:gd name="connsiteY6" fmla="*/ 174625 h 490124"/>
                <a:gd name="connsiteX7" fmla="*/ 94 w 235336"/>
                <a:gd name="connsiteY7" fmla="*/ 0 h 4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336" h="490124">
                  <a:moveTo>
                    <a:pt x="94" y="0"/>
                  </a:moveTo>
                  <a:cubicBezTo>
                    <a:pt x="2211" y="0"/>
                    <a:pt x="41898" y="131762"/>
                    <a:pt x="57244" y="174625"/>
                  </a:cubicBezTo>
                  <a:cubicBezTo>
                    <a:pt x="72590" y="217488"/>
                    <a:pt x="63065" y="205846"/>
                    <a:pt x="92169" y="257175"/>
                  </a:cubicBezTo>
                  <a:cubicBezTo>
                    <a:pt x="121273" y="308504"/>
                    <a:pt x="216523" y="455613"/>
                    <a:pt x="231869" y="482600"/>
                  </a:cubicBezTo>
                  <a:cubicBezTo>
                    <a:pt x="247215" y="509587"/>
                    <a:pt x="208057" y="458258"/>
                    <a:pt x="184244" y="419100"/>
                  </a:cubicBezTo>
                  <a:cubicBezTo>
                    <a:pt x="160432" y="379942"/>
                    <a:pt x="112277" y="288396"/>
                    <a:pt x="88994" y="247650"/>
                  </a:cubicBezTo>
                  <a:cubicBezTo>
                    <a:pt x="65711" y="206904"/>
                    <a:pt x="57244" y="212196"/>
                    <a:pt x="44544" y="174625"/>
                  </a:cubicBezTo>
                  <a:cubicBezTo>
                    <a:pt x="31844" y="137054"/>
                    <a:pt x="-2023" y="0"/>
                    <a:pt x="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CCC011F6-9431-6AAA-86B3-A130DA92ECF9}"/>
                </a:ext>
              </a:extLst>
            </p:cNvPr>
            <p:cNvSpPr/>
            <p:nvPr/>
          </p:nvSpPr>
          <p:spPr>
            <a:xfrm>
              <a:off x="6813492" y="3469760"/>
              <a:ext cx="246755" cy="673021"/>
            </a:xfrm>
            <a:custGeom>
              <a:avLst/>
              <a:gdLst>
                <a:gd name="connsiteX0" fmla="*/ 58 w 246755"/>
                <a:gd name="connsiteY0" fmla="*/ 515 h 673021"/>
                <a:gd name="connsiteX1" fmla="*/ 123883 w 246755"/>
                <a:gd name="connsiteY1" fmla="*/ 197365 h 673021"/>
                <a:gd name="connsiteX2" fmla="*/ 222308 w 246755"/>
                <a:gd name="connsiteY2" fmla="*/ 330715 h 673021"/>
                <a:gd name="connsiteX3" fmla="*/ 244533 w 246755"/>
                <a:gd name="connsiteY3" fmla="*/ 384690 h 673021"/>
                <a:gd name="connsiteX4" fmla="*/ 244533 w 246755"/>
                <a:gd name="connsiteY4" fmla="*/ 451365 h 673021"/>
                <a:gd name="connsiteX5" fmla="*/ 231833 w 246755"/>
                <a:gd name="connsiteY5" fmla="*/ 530740 h 673021"/>
                <a:gd name="connsiteX6" fmla="*/ 158808 w 246755"/>
                <a:gd name="connsiteY6" fmla="*/ 667265 h 673021"/>
                <a:gd name="connsiteX7" fmla="*/ 181033 w 246755"/>
                <a:gd name="connsiteY7" fmla="*/ 625990 h 673021"/>
                <a:gd name="connsiteX8" fmla="*/ 231833 w 246755"/>
                <a:gd name="connsiteY8" fmla="*/ 432315 h 673021"/>
                <a:gd name="connsiteX9" fmla="*/ 212783 w 246755"/>
                <a:gd name="connsiteY9" fmla="*/ 337065 h 673021"/>
                <a:gd name="connsiteX10" fmla="*/ 174683 w 246755"/>
                <a:gd name="connsiteY10" fmla="*/ 257690 h 673021"/>
                <a:gd name="connsiteX11" fmla="*/ 120708 w 246755"/>
                <a:gd name="connsiteY11" fmla="*/ 178315 h 673021"/>
                <a:gd name="connsiteX12" fmla="*/ 171508 w 246755"/>
                <a:gd name="connsiteY12" fmla="*/ 260865 h 673021"/>
                <a:gd name="connsiteX13" fmla="*/ 108008 w 246755"/>
                <a:gd name="connsiteY13" fmla="*/ 143390 h 673021"/>
                <a:gd name="connsiteX14" fmla="*/ 58 w 246755"/>
                <a:gd name="connsiteY14" fmla="*/ 515 h 67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55" h="673021">
                  <a:moveTo>
                    <a:pt x="58" y="515"/>
                  </a:moveTo>
                  <a:cubicBezTo>
                    <a:pt x="2704" y="9511"/>
                    <a:pt x="86841" y="142332"/>
                    <a:pt x="123883" y="197365"/>
                  </a:cubicBezTo>
                  <a:cubicBezTo>
                    <a:pt x="160925" y="252398"/>
                    <a:pt x="202200" y="299494"/>
                    <a:pt x="222308" y="330715"/>
                  </a:cubicBezTo>
                  <a:cubicBezTo>
                    <a:pt x="242416" y="361936"/>
                    <a:pt x="240829" y="364582"/>
                    <a:pt x="244533" y="384690"/>
                  </a:cubicBezTo>
                  <a:cubicBezTo>
                    <a:pt x="248237" y="404798"/>
                    <a:pt x="246650" y="427023"/>
                    <a:pt x="244533" y="451365"/>
                  </a:cubicBezTo>
                  <a:cubicBezTo>
                    <a:pt x="242416" y="475707"/>
                    <a:pt x="246120" y="494757"/>
                    <a:pt x="231833" y="530740"/>
                  </a:cubicBezTo>
                  <a:cubicBezTo>
                    <a:pt x="217546" y="566723"/>
                    <a:pt x="167275" y="651390"/>
                    <a:pt x="158808" y="667265"/>
                  </a:cubicBezTo>
                  <a:cubicBezTo>
                    <a:pt x="150341" y="683140"/>
                    <a:pt x="168862" y="665148"/>
                    <a:pt x="181033" y="625990"/>
                  </a:cubicBezTo>
                  <a:cubicBezTo>
                    <a:pt x="193204" y="586832"/>
                    <a:pt x="226541" y="480469"/>
                    <a:pt x="231833" y="432315"/>
                  </a:cubicBezTo>
                  <a:cubicBezTo>
                    <a:pt x="237125" y="384161"/>
                    <a:pt x="222308" y="366169"/>
                    <a:pt x="212783" y="337065"/>
                  </a:cubicBezTo>
                  <a:cubicBezTo>
                    <a:pt x="203258" y="307961"/>
                    <a:pt x="190029" y="284148"/>
                    <a:pt x="174683" y="257690"/>
                  </a:cubicBezTo>
                  <a:cubicBezTo>
                    <a:pt x="159337" y="231232"/>
                    <a:pt x="121237" y="177786"/>
                    <a:pt x="120708" y="178315"/>
                  </a:cubicBezTo>
                  <a:cubicBezTo>
                    <a:pt x="120179" y="178844"/>
                    <a:pt x="173625" y="266686"/>
                    <a:pt x="171508" y="260865"/>
                  </a:cubicBezTo>
                  <a:cubicBezTo>
                    <a:pt x="169391" y="255044"/>
                    <a:pt x="131291" y="184136"/>
                    <a:pt x="108008" y="143390"/>
                  </a:cubicBezTo>
                  <a:cubicBezTo>
                    <a:pt x="84725" y="102644"/>
                    <a:pt x="-2588" y="-8481"/>
                    <a:pt x="58" y="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2F5592B-99BA-9F67-6B9E-95CC0D1008F0}"/>
                </a:ext>
              </a:extLst>
            </p:cNvPr>
            <p:cNvSpPr/>
            <p:nvPr/>
          </p:nvSpPr>
          <p:spPr>
            <a:xfrm>
              <a:off x="6838166" y="3523717"/>
              <a:ext cx="194385" cy="608892"/>
            </a:xfrm>
            <a:custGeom>
              <a:avLst/>
              <a:gdLst>
                <a:gd name="connsiteX0" fmla="*/ 784 w 194385"/>
                <a:gd name="connsiteY0" fmla="*/ 533 h 608892"/>
                <a:gd name="connsiteX1" fmla="*/ 124609 w 194385"/>
                <a:gd name="connsiteY1" fmla="*/ 203733 h 608892"/>
                <a:gd name="connsiteX2" fmla="*/ 169059 w 194385"/>
                <a:gd name="connsiteY2" fmla="*/ 352958 h 608892"/>
                <a:gd name="connsiteX3" fmla="*/ 165884 w 194385"/>
                <a:gd name="connsiteY3" fmla="*/ 448208 h 608892"/>
                <a:gd name="connsiteX4" fmla="*/ 150009 w 194385"/>
                <a:gd name="connsiteY4" fmla="*/ 603783 h 608892"/>
                <a:gd name="connsiteX5" fmla="*/ 153184 w 194385"/>
                <a:gd name="connsiteY5" fmla="*/ 549808 h 608892"/>
                <a:gd name="connsiteX6" fmla="*/ 188109 w 194385"/>
                <a:gd name="connsiteY6" fmla="*/ 340258 h 608892"/>
                <a:gd name="connsiteX7" fmla="*/ 188109 w 194385"/>
                <a:gd name="connsiteY7" fmla="*/ 400583 h 608892"/>
                <a:gd name="connsiteX8" fmla="*/ 124609 w 194385"/>
                <a:gd name="connsiteY8" fmla="*/ 248183 h 608892"/>
                <a:gd name="connsiteX9" fmla="*/ 73809 w 194385"/>
                <a:gd name="connsiteY9" fmla="*/ 146583 h 608892"/>
                <a:gd name="connsiteX10" fmla="*/ 784 w 194385"/>
                <a:gd name="connsiteY10" fmla="*/ 533 h 6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5" h="608892">
                  <a:moveTo>
                    <a:pt x="784" y="533"/>
                  </a:moveTo>
                  <a:cubicBezTo>
                    <a:pt x="9251" y="10058"/>
                    <a:pt x="96563" y="144996"/>
                    <a:pt x="124609" y="203733"/>
                  </a:cubicBezTo>
                  <a:cubicBezTo>
                    <a:pt x="152655" y="262471"/>
                    <a:pt x="162180" y="312212"/>
                    <a:pt x="169059" y="352958"/>
                  </a:cubicBezTo>
                  <a:cubicBezTo>
                    <a:pt x="175938" y="393704"/>
                    <a:pt x="169059" y="406404"/>
                    <a:pt x="165884" y="448208"/>
                  </a:cubicBezTo>
                  <a:cubicBezTo>
                    <a:pt x="162709" y="490012"/>
                    <a:pt x="152126" y="586850"/>
                    <a:pt x="150009" y="603783"/>
                  </a:cubicBezTo>
                  <a:cubicBezTo>
                    <a:pt x="147892" y="620716"/>
                    <a:pt x="146834" y="593729"/>
                    <a:pt x="153184" y="549808"/>
                  </a:cubicBezTo>
                  <a:cubicBezTo>
                    <a:pt x="159534" y="505887"/>
                    <a:pt x="182288" y="365129"/>
                    <a:pt x="188109" y="340258"/>
                  </a:cubicBezTo>
                  <a:cubicBezTo>
                    <a:pt x="193930" y="315387"/>
                    <a:pt x="198692" y="415929"/>
                    <a:pt x="188109" y="400583"/>
                  </a:cubicBezTo>
                  <a:cubicBezTo>
                    <a:pt x="177526" y="385237"/>
                    <a:pt x="143659" y="290516"/>
                    <a:pt x="124609" y="248183"/>
                  </a:cubicBezTo>
                  <a:cubicBezTo>
                    <a:pt x="105559" y="205850"/>
                    <a:pt x="92859" y="181508"/>
                    <a:pt x="73809" y="146583"/>
                  </a:cubicBezTo>
                  <a:cubicBezTo>
                    <a:pt x="54759" y="111658"/>
                    <a:pt x="-7683" y="-8992"/>
                    <a:pt x="784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279216A-878E-04B8-5AF9-5C580F7B98D7}"/>
                </a:ext>
              </a:extLst>
            </p:cNvPr>
            <p:cNvSpPr/>
            <p:nvPr/>
          </p:nvSpPr>
          <p:spPr>
            <a:xfrm>
              <a:off x="7184928" y="2908291"/>
              <a:ext cx="95779" cy="228883"/>
            </a:xfrm>
            <a:custGeom>
              <a:avLst/>
              <a:gdLst>
                <a:gd name="connsiteX0" fmla="*/ 97 w 95779"/>
                <a:gd name="connsiteY0" fmla="*/ 9 h 228883"/>
                <a:gd name="connsiteX1" fmla="*/ 63597 w 95779"/>
                <a:gd name="connsiteY1" fmla="*/ 114309 h 228883"/>
                <a:gd name="connsiteX2" fmla="*/ 85822 w 95779"/>
                <a:gd name="connsiteY2" fmla="*/ 161934 h 228883"/>
                <a:gd name="connsiteX3" fmla="*/ 92172 w 95779"/>
                <a:gd name="connsiteY3" fmla="*/ 228609 h 228883"/>
                <a:gd name="connsiteX4" fmla="*/ 95347 w 95779"/>
                <a:gd name="connsiteY4" fmla="*/ 180984 h 228883"/>
                <a:gd name="connsiteX5" fmla="*/ 82647 w 95779"/>
                <a:gd name="connsiteY5" fmla="*/ 73034 h 228883"/>
                <a:gd name="connsiteX6" fmla="*/ 79472 w 95779"/>
                <a:gd name="connsiteY6" fmla="*/ 120659 h 228883"/>
                <a:gd name="connsiteX7" fmla="*/ 97 w 95779"/>
                <a:gd name="connsiteY7" fmla="*/ 9 h 22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79" h="228883">
                  <a:moveTo>
                    <a:pt x="97" y="9"/>
                  </a:moveTo>
                  <a:cubicBezTo>
                    <a:pt x="-2549" y="-1049"/>
                    <a:pt x="49310" y="87322"/>
                    <a:pt x="63597" y="114309"/>
                  </a:cubicBezTo>
                  <a:cubicBezTo>
                    <a:pt x="77885" y="141297"/>
                    <a:pt x="81060" y="142884"/>
                    <a:pt x="85822" y="161934"/>
                  </a:cubicBezTo>
                  <a:cubicBezTo>
                    <a:pt x="90584" y="180984"/>
                    <a:pt x="90585" y="225434"/>
                    <a:pt x="92172" y="228609"/>
                  </a:cubicBezTo>
                  <a:cubicBezTo>
                    <a:pt x="93759" y="231784"/>
                    <a:pt x="96935" y="206913"/>
                    <a:pt x="95347" y="180984"/>
                  </a:cubicBezTo>
                  <a:cubicBezTo>
                    <a:pt x="93760" y="155055"/>
                    <a:pt x="85293" y="83088"/>
                    <a:pt x="82647" y="73034"/>
                  </a:cubicBezTo>
                  <a:cubicBezTo>
                    <a:pt x="80001" y="62980"/>
                    <a:pt x="87410" y="129655"/>
                    <a:pt x="79472" y="120659"/>
                  </a:cubicBezTo>
                  <a:cubicBezTo>
                    <a:pt x="71535" y="111663"/>
                    <a:pt x="2743" y="1067"/>
                    <a:pt x="9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3C1CE2A-12C1-60FF-1A18-DE68DC59B953}"/>
                </a:ext>
              </a:extLst>
            </p:cNvPr>
            <p:cNvSpPr/>
            <p:nvPr/>
          </p:nvSpPr>
          <p:spPr>
            <a:xfrm>
              <a:off x="6825779" y="3136900"/>
              <a:ext cx="452664" cy="115206"/>
            </a:xfrm>
            <a:custGeom>
              <a:avLst/>
              <a:gdLst>
                <a:gd name="connsiteX0" fmla="*/ 471 w 452664"/>
                <a:gd name="connsiteY0" fmla="*/ 0 h 115206"/>
                <a:gd name="connsiteX1" fmla="*/ 92546 w 452664"/>
                <a:gd name="connsiteY1" fmla="*/ 85725 h 115206"/>
                <a:gd name="connsiteX2" fmla="*/ 235421 w 452664"/>
                <a:gd name="connsiteY2" fmla="*/ 107950 h 115206"/>
                <a:gd name="connsiteX3" fmla="*/ 267171 w 452664"/>
                <a:gd name="connsiteY3" fmla="*/ 107950 h 115206"/>
                <a:gd name="connsiteX4" fmla="*/ 448146 w 452664"/>
                <a:gd name="connsiteY4" fmla="*/ 22225 h 115206"/>
                <a:gd name="connsiteX5" fmla="*/ 387821 w 452664"/>
                <a:gd name="connsiteY5" fmla="*/ 53975 h 115206"/>
                <a:gd name="connsiteX6" fmla="*/ 276696 w 452664"/>
                <a:gd name="connsiteY6" fmla="*/ 104775 h 115206"/>
                <a:gd name="connsiteX7" fmla="*/ 241771 w 452664"/>
                <a:gd name="connsiteY7" fmla="*/ 98425 h 115206"/>
                <a:gd name="connsiteX8" fmla="*/ 130646 w 452664"/>
                <a:gd name="connsiteY8" fmla="*/ 85725 h 115206"/>
                <a:gd name="connsiteX9" fmla="*/ 471 w 452664"/>
                <a:gd name="connsiteY9" fmla="*/ 0 h 1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4" h="115206">
                  <a:moveTo>
                    <a:pt x="471" y="0"/>
                  </a:moveTo>
                  <a:cubicBezTo>
                    <a:pt x="-5879" y="0"/>
                    <a:pt x="53388" y="67733"/>
                    <a:pt x="92546" y="85725"/>
                  </a:cubicBezTo>
                  <a:cubicBezTo>
                    <a:pt x="131704" y="103717"/>
                    <a:pt x="206317" y="104246"/>
                    <a:pt x="235421" y="107950"/>
                  </a:cubicBezTo>
                  <a:cubicBezTo>
                    <a:pt x="264525" y="111654"/>
                    <a:pt x="231717" y="122238"/>
                    <a:pt x="267171" y="107950"/>
                  </a:cubicBezTo>
                  <a:cubicBezTo>
                    <a:pt x="302625" y="93663"/>
                    <a:pt x="428038" y="31221"/>
                    <a:pt x="448146" y="22225"/>
                  </a:cubicBezTo>
                  <a:cubicBezTo>
                    <a:pt x="468254" y="13229"/>
                    <a:pt x="416396" y="40217"/>
                    <a:pt x="387821" y="53975"/>
                  </a:cubicBezTo>
                  <a:cubicBezTo>
                    <a:pt x="359246" y="67733"/>
                    <a:pt x="301038" y="97367"/>
                    <a:pt x="276696" y="104775"/>
                  </a:cubicBezTo>
                  <a:cubicBezTo>
                    <a:pt x="252354" y="112183"/>
                    <a:pt x="266113" y="101600"/>
                    <a:pt x="241771" y="98425"/>
                  </a:cubicBezTo>
                  <a:cubicBezTo>
                    <a:pt x="217429" y="95250"/>
                    <a:pt x="166629" y="98425"/>
                    <a:pt x="130646" y="85725"/>
                  </a:cubicBezTo>
                  <a:cubicBezTo>
                    <a:pt x="94663" y="73025"/>
                    <a:pt x="6821" y="0"/>
                    <a:pt x="47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935B8651-B872-4A01-D8A7-6886C8C7899B}"/>
                </a:ext>
              </a:extLst>
            </p:cNvPr>
            <p:cNvSpPr/>
            <p:nvPr/>
          </p:nvSpPr>
          <p:spPr>
            <a:xfrm>
              <a:off x="6975217" y="3209142"/>
              <a:ext cx="48315" cy="249493"/>
            </a:xfrm>
            <a:custGeom>
              <a:avLst/>
              <a:gdLst>
                <a:gd name="connsiteX0" fmla="*/ 258 w 48315"/>
                <a:gd name="connsiteY0" fmla="*/ 783 h 249493"/>
                <a:gd name="connsiteX1" fmla="*/ 28833 w 48315"/>
                <a:gd name="connsiteY1" fmla="*/ 86508 h 249493"/>
                <a:gd name="connsiteX2" fmla="*/ 28833 w 48315"/>
                <a:gd name="connsiteY2" fmla="*/ 143658 h 249493"/>
                <a:gd name="connsiteX3" fmla="*/ 19308 w 48315"/>
                <a:gd name="connsiteY3" fmla="*/ 248433 h 249493"/>
                <a:gd name="connsiteX4" fmla="*/ 25658 w 48315"/>
                <a:gd name="connsiteY4" fmla="*/ 194458 h 249493"/>
                <a:gd name="connsiteX5" fmla="*/ 47883 w 48315"/>
                <a:gd name="connsiteY5" fmla="*/ 140483 h 249493"/>
                <a:gd name="connsiteX6" fmla="*/ 258 w 48315"/>
                <a:gd name="connsiteY6" fmla="*/ 78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15" h="249493">
                  <a:moveTo>
                    <a:pt x="258" y="783"/>
                  </a:moveTo>
                  <a:cubicBezTo>
                    <a:pt x="-2917" y="-8213"/>
                    <a:pt x="24071" y="62696"/>
                    <a:pt x="28833" y="86508"/>
                  </a:cubicBezTo>
                  <a:cubicBezTo>
                    <a:pt x="33595" y="110320"/>
                    <a:pt x="30420" y="116671"/>
                    <a:pt x="28833" y="143658"/>
                  </a:cubicBezTo>
                  <a:cubicBezTo>
                    <a:pt x="27246" y="170645"/>
                    <a:pt x="19837" y="239966"/>
                    <a:pt x="19308" y="248433"/>
                  </a:cubicBezTo>
                  <a:cubicBezTo>
                    <a:pt x="18779" y="256900"/>
                    <a:pt x="20896" y="212450"/>
                    <a:pt x="25658" y="194458"/>
                  </a:cubicBezTo>
                  <a:cubicBezTo>
                    <a:pt x="30421" y="176466"/>
                    <a:pt x="51587" y="167470"/>
                    <a:pt x="47883" y="140483"/>
                  </a:cubicBezTo>
                  <a:cubicBezTo>
                    <a:pt x="44179" y="113496"/>
                    <a:pt x="3433" y="9779"/>
                    <a:pt x="258" y="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99DB7C3-A784-78F6-62ED-E99F6CA02213}"/>
                </a:ext>
              </a:extLst>
            </p:cNvPr>
            <p:cNvSpPr/>
            <p:nvPr/>
          </p:nvSpPr>
          <p:spPr>
            <a:xfrm>
              <a:off x="6991292" y="3222433"/>
              <a:ext cx="60400" cy="231971"/>
            </a:xfrm>
            <a:custGeom>
              <a:avLst/>
              <a:gdLst>
                <a:gd name="connsiteX0" fmla="*/ 47683 w 60400"/>
                <a:gd name="connsiteY0" fmla="*/ 192 h 231971"/>
                <a:gd name="connsiteX1" fmla="*/ 50858 w 60400"/>
                <a:gd name="connsiteY1" fmla="*/ 73217 h 231971"/>
                <a:gd name="connsiteX2" fmla="*/ 38158 w 60400"/>
                <a:gd name="connsiteY2" fmla="*/ 155767 h 231971"/>
                <a:gd name="connsiteX3" fmla="*/ 58 w 60400"/>
                <a:gd name="connsiteY3" fmla="*/ 231967 h 231971"/>
                <a:gd name="connsiteX4" fmla="*/ 47683 w 60400"/>
                <a:gd name="connsiteY4" fmla="*/ 158942 h 231971"/>
                <a:gd name="connsiteX5" fmla="*/ 60383 w 60400"/>
                <a:gd name="connsiteY5" fmla="*/ 95442 h 231971"/>
                <a:gd name="connsiteX6" fmla="*/ 47683 w 60400"/>
                <a:gd name="connsiteY6" fmla="*/ 192 h 23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0" h="231971">
                  <a:moveTo>
                    <a:pt x="47683" y="192"/>
                  </a:moveTo>
                  <a:cubicBezTo>
                    <a:pt x="46096" y="-3512"/>
                    <a:pt x="52446" y="47288"/>
                    <a:pt x="50858" y="73217"/>
                  </a:cubicBezTo>
                  <a:cubicBezTo>
                    <a:pt x="49271" y="99146"/>
                    <a:pt x="46625" y="129309"/>
                    <a:pt x="38158" y="155767"/>
                  </a:cubicBezTo>
                  <a:cubicBezTo>
                    <a:pt x="29691" y="182225"/>
                    <a:pt x="-1529" y="231438"/>
                    <a:pt x="58" y="231967"/>
                  </a:cubicBezTo>
                  <a:cubicBezTo>
                    <a:pt x="1645" y="232496"/>
                    <a:pt x="37629" y="181696"/>
                    <a:pt x="47683" y="158942"/>
                  </a:cubicBezTo>
                  <a:cubicBezTo>
                    <a:pt x="57737" y="136188"/>
                    <a:pt x="59854" y="118725"/>
                    <a:pt x="60383" y="95442"/>
                  </a:cubicBezTo>
                  <a:cubicBezTo>
                    <a:pt x="60912" y="72159"/>
                    <a:pt x="49270" y="3896"/>
                    <a:pt x="47683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334E62D-6710-0881-A9F4-1AD4EC6E49EC}"/>
                </a:ext>
              </a:extLst>
            </p:cNvPr>
            <p:cNvSpPr/>
            <p:nvPr/>
          </p:nvSpPr>
          <p:spPr>
            <a:xfrm>
              <a:off x="7219814" y="3092447"/>
              <a:ext cx="62030" cy="184638"/>
            </a:xfrm>
            <a:custGeom>
              <a:avLst/>
              <a:gdLst>
                <a:gd name="connsiteX0" fmla="*/ 57286 w 62030"/>
                <a:gd name="connsiteY0" fmla="*/ 3 h 184638"/>
                <a:gd name="connsiteX1" fmla="*/ 57286 w 62030"/>
                <a:gd name="connsiteY1" fmla="*/ 92078 h 184638"/>
                <a:gd name="connsiteX2" fmla="*/ 136 w 62030"/>
                <a:gd name="connsiteY2" fmla="*/ 184153 h 184638"/>
                <a:gd name="connsiteX3" fmla="*/ 41411 w 62030"/>
                <a:gd name="connsiteY3" fmla="*/ 127003 h 184638"/>
                <a:gd name="connsiteX4" fmla="*/ 44586 w 62030"/>
                <a:gd name="connsiteY4" fmla="*/ 95253 h 184638"/>
                <a:gd name="connsiteX5" fmla="*/ 57286 w 62030"/>
                <a:gd name="connsiteY5" fmla="*/ 3 h 18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30" h="184638">
                  <a:moveTo>
                    <a:pt x="57286" y="3"/>
                  </a:moveTo>
                  <a:cubicBezTo>
                    <a:pt x="59403" y="-526"/>
                    <a:pt x="66811" y="61386"/>
                    <a:pt x="57286" y="92078"/>
                  </a:cubicBezTo>
                  <a:cubicBezTo>
                    <a:pt x="47761" y="122770"/>
                    <a:pt x="2782" y="178332"/>
                    <a:pt x="136" y="184153"/>
                  </a:cubicBezTo>
                  <a:cubicBezTo>
                    <a:pt x="-2510" y="189974"/>
                    <a:pt x="34003" y="141820"/>
                    <a:pt x="41411" y="127003"/>
                  </a:cubicBezTo>
                  <a:cubicBezTo>
                    <a:pt x="48819" y="112186"/>
                    <a:pt x="40882" y="108482"/>
                    <a:pt x="44586" y="95253"/>
                  </a:cubicBezTo>
                  <a:cubicBezTo>
                    <a:pt x="48290" y="82024"/>
                    <a:pt x="55169" y="532"/>
                    <a:pt x="5728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C38DE9A1-652A-7EA7-92FE-D922667A48FC}"/>
                </a:ext>
              </a:extLst>
            </p:cNvPr>
            <p:cNvSpPr/>
            <p:nvPr/>
          </p:nvSpPr>
          <p:spPr>
            <a:xfrm>
              <a:off x="7251313" y="3194050"/>
              <a:ext cx="48204" cy="111125"/>
            </a:xfrm>
            <a:custGeom>
              <a:avLst/>
              <a:gdLst>
                <a:gd name="connsiteX0" fmla="*/ 48012 w 48204"/>
                <a:gd name="connsiteY0" fmla="*/ 0 h 111125"/>
                <a:gd name="connsiteX1" fmla="*/ 13087 w 48204"/>
                <a:gd name="connsiteY1" fmla="*/ 76200 h 111125"/>
                <a:gd name="connsiteX2" fmla="*/ 387 w 48204"/>
                <a:gd name="connsiteY2" fmla="*/ 111125 h 111125"/>
                <a:gd name="connsiteX3" fmla="*/ 25787 w 48204"/>
                <a:gd name="connsiteY3" fmla="*/ 76200 h 111125"/>
                <a:gd name="connsiteX4" fmla="*/ 48012 w 48204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" h="111125">
                  <a:moveTo>
                    <a:pt x="48012" y="0"/>
                  </a:moveTo>
                  <a:cubicBezTo>
                    <a:pt x="45895" y="0"/>
                    <a:pt x="21024" y="57679"/>
                    <a:pt x="13087" y="76200"/>
                  </a:cubicBezTo>
                  <a:cubicBezTo>
                    <a:pt x="5150" y="94721"/>
                    <a:pt x="-1730" y="111125"/>
                    <a:pt x="387" y="111125"/>
                  </a:cubicBezTo>
                  <a:cubicBezTo>
                    <a:pt x="2504" y="111125"/>
                    <a:pt x="17320" y="90488"/>
                    <a:pt x="25787" y="76200"/>
                  </a:cubicBezTo>
                  <a:cubicBezTo>
                    <a:pt x="34254" y="61912"/>
                    <a:pt x="50129" y="0"/>
                    <a:pt x="480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44ADAD1B-8905-BC13-8431-FB5075DDC5BD}"/>
                </a:ext>
              </a:extLst>
            </p:cNvPr>
            <p:cNvSpPr/>
            <p:nvPr/>
          </p:nvSpPr>
          <p:spPr>
            <a:xfrm>
              <a:off x="7033089" y="3291852"/>
              <a:ext cx="257377" cy="545753"/>
            </a:xfrm>
            <a:custGeom>
              <a:avLst/>
              <a:gdLst>
                <a:gd name="connsiteX0" fmla="*/ 256711 w 257377"/>
                <a:gd name="connsiteY0" fmla="*/ 623 h 545753"/>
                <a:gd name="connsiteX1" fmla="*/ 234486 w 257377"/>
                <a:gd name="connsiteY1" fmla="*/ 159373 h 545753"/>
                <a:gd name="connsiteX2" fmla="*/ 199561 w 257377"/>
                <a:gd name="connsiteY2" fmla="*/ 254623 h 545753"/>
                <a:gd name="connsiteX3" fmla="*/ 129711 w 257377"/>
                <a:gd name="connsiteY3" fmla="*/ 353048 h 545753"/>
                <a:gd name="connsiteX4" fmla="*/ 28111 w 257377"/>
                <a:gd name="connsiteY4" fmla="*/ 448298 h 545753"/>
                <a:gd name="connsiteX5" fmla="*/ 15411 w 257377"/>
                <a:gd name="connsiteY5" fmla="*/ 534023 h 545753"/>
                <a:gd name="connsiteX6" fmla="*/ 12236 w 257377"/>
                <a:gd name="connsiteY6" fmla="*/ 514973 h 545753"/>
                <a:gd name="connsiteX7" fmla="*/ 183686 w 257377"/>
                <a:gd name="connsiteY7" fmla="*/ 260973 h 545753"/>
                <a:gd name="connsiteX8" fmla="*/ 117011 w 257377"/>
                <a:gd name="connsiteY8" fmla="*/ 327648 h 545753"/>
                <a:gd name="connsiteX9" fmla="*/ 209086 w 257377"/>
                <a:gd name="connsiteY9" fmla="*/ 222873 h 545753"/>
                <a:gd name="connsiteX10" fmla="*/ 256711 w 257377"/>
                <a:gd name="connsiteY10" fmla="*/ 623 h 54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77" h="545753">
                  <a:moveTo>
                    <a:pt x="256711" y="623"/>
                  </a:moveTo>
                  <a:cubicBezTo>
                    <a:pt x="260944" y="-9960"/>
                    <a:pt x="244011" y="117040"/>
                    <a:pt x="234486" y="159373"/>
                  </a:cubicBezTo>
                  <a:cubicBezTo>
                    <a:pt x="224961" y="201706"/>
                    <a:pt x="217023" y="222344"/>
                    <a:pt x="199561" y="254623"/>
                  </a:cubicBezTo>
                  <a:cubicBezTo>
                    <a:pt x="182099" y="286902"/>
                    <a:pt x="158286" y="320769"/>
                    <a:pt x="129711" y="353048"/>
                  </a:cubicBezTo>
                  <a:cubicBezTo>
                    <a:pt x="101136" y="385327"/>
                    <a:pt x="47161" y="418136"/>
                    <a:pt x="28111" y="448298"/>
                  </a:cubicBezTo>
                  <a:cubicBezTo>
                    <a:pt x="9061" y="478461"/>
                    <a:pt x="15411" y="534023"/>
                    <a:pt x="15411" y="534023"/>
                  </a:cubicBezTo>
                  <a:cubicBezTo>
                    <a:pt x="12765" y="545136"/>
                    <a:pt x="-15810" y="560481"/>
                    <a:pt x="12236" y="514973"/>
                  </a:cubicBezTo>
                  <a:cubicBezTo>
                    <a:pt x="40282" y="469465"/>
                    <a:pt x="166224" y="292194"/>
                    <a:pt x="183686" y="260973"/>
                  </a:cubicBezTo>
                  <a:cubicBezTo>
                    <a:pt x="201148" y="229752"/>
                    <a:pt x="112778" y="333998"/>
                    <a:pt x="117011" y="327648"/>
                  </a:cubicBezTo>
                  <a:cubicBezTo>
                    <a:pt x="121244" y="321298"/>
                    <a:pt x="186332" y="273673"/>
                    <a:pt x="209086" y="222873"/>
                  </a:cubicBezTo>
                  <a:cubicBezTo>
                    <a:pt x="231840" y="172073"/>
                    <a:pt x="252478" y="11206"/>
                    <a:pt x="256711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93093873-1F77-D242-A8E6-8001842B05B0}"/>
                </a:ext>
              </a:extLst>
            </p:cNvPr>
            <p:cNvSpPr/>
            <p:nvPr/>
          </p:nvSpPr>
          <p:spPr>
            <a:xfrm>
              <a:off x="7023089" y="3754955"/>
              <a:ext cx="142940" cy="51870"/>
            </a:xfrm>
            <a:custGeom>
              <a:avLst/>
              <a:gdLst>
                <a:gd name="connsiteX0" fmla="*/ 11 w 142940"/>
                <a:gd name="connsiteY0" fmla="*/ 42345 h 51870"/>
                <a:gd name="connsiteX1" fmla="*/ 92086 w 142940"/>
                <a:gd name="connsiteY1" fmla="*/ 16945 h 51870"/>
                <a:gd name="connsiteX2" fmla="*/ 142886 w 142940"/>
                <a:gd name="connsiteY2" fmla="*/ 51870 h 51870"/>
                <a:gd name="connsiteX3" fmla="*/ 101611 w 142940"/>
                <a:gd name="connsiteY3" fmla="*/ 16945 h 51870"/>
                <a:gd name="connsiteX4" fmla="*/ 85736 w 142940"/>
                <a:gd name="connsiteY4" fmla="*/ 1070 h 51870"/>
                <a:gd name="connsiteX5" fmla="*/ 11 w 142940"/>
                <a:gd name="connsiteY5" fmla="*/ 42345 h 5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40" h="51870">
                  <a:moveTo>
                    <a:pt x="11" y="42345"/>
                  </a:moveTo>
                  <a:cubicBezTo>
                    <a:pt x="1069" y="44991"/>
                    <a:pt x="68273" y="15357"/>
                    <a:pt x="92086" y="16945"/>
                  </a:cubicBezTo>
                  <a:cubicBezTo>
                    <a:pt x="115899" y="18533"/>
                    <a:pt x="141299" y="51870"/>
                    <a:pt x="142886" y="51870"/>
                  </a:cubicBezTo>
                  <a:cubicBezTo>
                    <a:pt x="144473" y="51870"/>
                    <a:pt x="111136" y="25412"/>
                    <a:pt x="101611" y="16945"/>
                  </a:cubicBezTo>
                  <a:cubicBezTo>
                    <a:pt x="92086" y="8478"/>
                    <a:pt x="101611" y="-3692"/>
                    <a:pt x="85736" y="1070"/>
                  </a:cubicBezTo>
                  <a:cubicBezTo>
                    <a:pt x="69861" y="5832"/>
                    <a:pt x="-1047" y="39699"/>
                    <a:pt x="11" y="42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3F1513B-9D27-118F-8323-58A047FD5671}"/>
                </a:ext>
              </a:extLst>
            </p:cNvPr>
            <p:cNvSpPr/>
            <p:nvPr/>
          </p:nvSpPr>
          <p:spPr>
            <a:xfrm>
              <a:off x="7019592" y="3802183"/>
              <a:ext cx="124165" cy="46105"/>
            </a:xfrm>
            <a:custGeom>
              <a:avLst/>
              <a:gdLst>
                <a:gd name="connsiteX0" fmla="*/ 333 w 124165"/>
                <a:gd name="connsiteY0" fmla="*/ 10992 h 46105"/>
                <a:gd name="connsiteX1" fmla="*/ 82883 w 124165"/>
                <a:gd name="connsiteY1" fmla="*/ 1467 h 46105"/>
                <a:gd name="connsiteX2" fmla="*/ 124158 w 124165"/>
                <a:gd name="connsiteY2" fmla="*/ 45917 h 46105"/>
                <a:gd name="connsiteX3" fmla="*/ 86058 w 124165"/>
                <a:gd name="connsiteY3" fmla="*/ 17342 h 46105"/>
                <a:gd name="connsiteX4" fmla="*/ 54308 w 124165"/>
                <a:gd name="connsiteY4" fmla="*/ 14167 h 46105"/>
                <a:gd name="connsiteX5" fmla="*/ 333 w 124165"/>
                <a:gd name="connsiteY5" fmla="*/ 10992 h 4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65" h="46105">
                  <a:moveTo>
                    <a:pt x="333" y="10992"/>
                  </a:moveTo>
                  <a:cubicBezTo>
                    <a:pt x="5095" y="8875"/>
                    <a:pt x="62246" y="-4354"/>
                    <a:pt x="82883" y="1467"/>
                  </a:cubicBezTo>
                  <a:cubicBezTo>
                    <a:pt x="103520" y="7288"/>
                    <a:pt x="123629" y="43271"/>
                    <a:pt x="124158" y="45917"/>
                  </a:cubicBezTo>
                  <a:cubicBezTo>
                    <a:pt x="124687" y="48563"/>
                    <a:pt x="97700" y="22634"/>
                    <a:pt x="86058" y="17342"/>
                  </a:cubicBezTo>
                  <a:cubicBezTo>
                    <a:pt x="74416" y="12050"/>
                    <a:pt x="65420" y="14696"/>
                    <a:pt x="54308" y="14167"/>
                  </a:cubicBezTo>
                  <a:cubicBezTo>
                    <a:pt x="43196" y="13638"/>
                    <a:pt x="-4429" y="13109"/>
                    <a:pt x="333" y="10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9D8DBE5-9475-4615-AA7C-402AE819BCE6}"/>
                </a:ext>
              </a:extLst>
            </p:cNvPr>
            <p:cNvSpPr/>
            <p:nvPr/>
          </p:nvSpPr>
          <p:spPr>
            <a:xfrm>
              <a:off x="7208894" y="2908697"/>
              <a:ext cx="744809" cy="506068"/>
            </a:xfrm>
            <a:custGeom>
              <a:avLst/>
              <a:gdLst>
                <a:gd name="connsiteX0" fmla="*/ 1531 w 744809"/>
                <a:gd name="connsiteY0" fmla="*/ 126603 h 506068"/>
                <a:gd name="connsiteX1" fmla="*/ 61856 w 744809"/>
                <a:gd name="connsiteY1" fmla="*/ 94853 h 506068"/>
                <a:gd name="connsiteX2" fmla="*/ 115831 w 744809"/>
                <a:gd name="connsiteY2" fmla="*/ 31353 h 506068"/>
                <a:gd name="connsiteX3" fmla="*/ 252356 w 744809"/>
                <a:gd name="connsiteY3" fmla="*/ 18653 h 506068"/>
                <a:gd name="connsiteX4" fmla="*/ 325381 w 744809"/>
                <a:gd name="connsiteY4" fmla="*/ 18653 h 506068"/>
                <a:gd name="connsiteX5" fmla="*/ 506356 w 744809"/>
                <a:gd name="connsiteY5" fmla="*/ 94853 h 506068"/>
                <a:gd name="connsiteX6" fmla="*/ 353956 w 744809"/>
                <a:gd name="connsiteY6" fmla="*/ 12303 h 506068"/>
                <a:gd name="connsiteX7" fmla="*/ 455556 w 744809"/>
                <a:gd name="connsiteY7" fmla="*/ 63103 h 506068"/>
                <a:gd name="connsiteX8" fmla="*/ 544456 w 744809"/>
                <a:gd name="connsiteY8" fmla="*/ 120253 h 506068"/>
                <a:gd name="connsiteX9" fmla="*/ 627006 w 744809"/>
                <a:gd name="connsiteY9" fmla="*/ 209153 h 506068"/>
                <a:gd name="connsiteX10" fmla="*/ 741306 w 744809"/>
                <a:gd name="connsiteY10" fmla="*/ 498078 h 506068"/>
                <a:gd name="connsiteX11" fmla="*/ 709556 w 744809"/>
                <a:gd name="connsiteY11" fmla="*/ 406003 h 506068"/>
                <a:gd name="connsiteX12" fmla="*/ 649231 w 744809"/>
                <a:gd name="connsiteY12" fmla="*/ 202803 h 506068"/>
                <a:gd name="connsiteX13" fmla="*/ 522231 w 744809"/>
                <a:gd name="connsiteY13" fmla="*/ 129778 h 506068"/>
                <a:gd name="connsiteX14" fmla="*/ 588906 w 744809"/>
                <a:gd name="connsiteY14" fmla="*/ 196453 h 506068"/>
                <a:gd name="connsiteX15" fmla="*/ 369831 w 744809"/>
                <a:gd name="connsiteY15" fmla="*/ 25003 h 506068"/>
                <a:gd name="connsiteX16" fmla="*/ 246006 w 744809"/>
                <a:gd name="connsiteY16" fmla="*/ 2778 h 506068"/>
                <a:gd name="connsiteX17" fmla="*/ 211081 w 744809"/>
                <a:gd name="connsiteY17" fmla="*/ 2778 h 506068"/>
                <a:gd name="connsiteX18" fmla="*/ 128531 w 744809"/>
                <a:gd name="connsiteY18" fmla="*/ 25003 h 506068"/>
                <a:gd name="connsiteX19" fmla="*/ 1531 w 744809"/>
                <a:gd name="connsiteY19" fmla="*/ 126603 h 50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4809" h="506068">
                  <a:moveTo>
                    <a:pt x="1531" y="126603"/>
                  </a:moveTo>
                  <a:cubicBezTo>
                    <a:pt x="-9582" y="138245"/>
                    <a:pt x="42806" y="110728"/>
                    <a:pt x="61856" y="94853"/>
                  </a:cubicBezTo>
                  <a:cubicBezTo>
                    <a:pt x="80906" y="78978"/>
                    <a:pt x="84081" y="44053"/>
                    <a:pt x="115831" y="31353"/>
                  </a:cubicBezTo>
                  <a:cubicBezTo>
                    <a:pt x="147581" y="18653"/>
                    <a:pt x="217431" y="20770"/>
                    <a:pt x="252356" y="18653"/>
                  </a:cubicBezTo>
                  <a:cubicBezTo>
                    <a:pt x="287281" y="16536"/>
                    <a:pt x="283048" y="5953"/>
                    <a:pt x="325381" y="18653"/>
                  </a:cubicBezTo>
                  <a:cubicBezTo>
                    <a:pt x="367714" y="31353"/>
                    <a:pt x="501594" y="95911"/>
                    <a:pt x="506356" y="94853"/>
                  </a:cubicBezTo>
                  <a:cubicBezTo>
                    <a:pt x="511118" y="93795"/>
                    <a:pt x="362423" y="17595"/>
                    <a:pt x="353956" y="12303"/>
                  </a:cubicBezTo>
                  <a:cubicBezTo>
                    <a:pt x="345489" y="7011"/>
                    <a:pt x="423806" y="45111"/>
                    <a:pt x="455556" y="63103"/>
                  </a:cubicBezTo>
                  <a:cubicBezTo>
                    <a:pt x="487306" y="81095"/>
                    <a:pt x="515881" y="95911"/>
                    <a:pt x="544456" y="120253"/>
                  </a:cubicBezTo>
                  <a:cubicBezTo>
                    <a:pt x="573031" y="144595"/>
                    <a:pt x="594198" y="146182"/>
                    <a:pt x="627006" y="209153"/>
                  </a:cubicBezTo>
                  <a:cubicBezTo>
                    <a:pt x="659814" y="272124"/>
                    <a:pt x="727548" y="465270"/>
                    <a:pt x="741306" y="498078"/>
                  </a:cubicBezTo>
                  <a:cubicBezTo>
                    <a:pt x="755064" y="530886"/>
                    <a:pt x="724902" y="455216"/>
                    <a:pt x="709556" y="406003"/>
                  </a:cubicBezTo>
                  <a:cubicBezTo>
                    <a:pt x="694210" y="356790"/>
                    <a:pt x="680452" y="248840"/>
                    <a:pt x="649231" y="202803"/>
                  </a:cubicBezTo>
                  <a:cubicBezTo>
                    <a:pt x="618010" y="156766"/>
                    <a:pt x="532285" y="130836"/>
                    <a:pt x="522231" y="129778"/>
                  </a:cubicBezTo>
                  <a:cubicBezTo>
                    <a:pt x="512177" y="128720"/>
                    <a:pt x="614306" y="213916"/>
                    <a:pt x="588906" y="196453"/>
                  </a:cubicBezTo>
                  <a:cubicBezTo>
                    <a:pt x="563506" y="178990"/>
                    <a:pt x="426981" y="57282"/>
                    <a:pt x="369831" y="25003"/>
                  </a:cubicBezTo>
                  <a:cubicBezTo>
                    <a:pt x="312681" y="-7276"/>
                    <a:pt x="272464" y="6482"/>
                    <a:pt x="246006" y="2778"/>
                  </a:cubicBezTo>
                  <a:cubicBezTo>
                    <a:pt x="219548" y="-926"/>
                    <a:pt x="230660" y="-926"/>
                    <a:pt x="211081" y="2778"/>
                  </a:cubicBezTo>
                  <a:cubicBezTo>
                    <a:pt x="191502" y="6482"/>
                    <a:pt x="161869" y="6482"/>
                    <a:pt x="128531" y="25003"/>
                  </a:cubicBezTo>
                  <a:cubicBezTo>
                    <a:pt x="95194" y="43524"/>
                    <a:pt x="12644" y="114961"/>
                    <a:pt x="1531" y="126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B9D1A086-147E-9BFF-069E-68E7124D90D2}"/>
                </a:ext>
              </a:extLst>
            </p:cNvPr>
            <p:cNvSpPr/>
            <p:nvPr/>
          </p:nvSpPr>
          <p:spPr>
            <a:xfrm>
              <a:off x="7048249" y="3202624"/>
              <a:ext cx="136861" cy="102604"/>
            </a:xfrm>
            <a:custGeom>
              <a:avLst/>
              <a:gdLst>
                <a:gd name="connsiteX0" fmla="*/ 79626 w 136861"/>
                <a:gd name="connsiteY0" fmla="*/ 951 h 102604"/>
                <a:gd name="connsiteX1" fmla="*/ 251 w 136861"/>
                <a:gd name="connsiteY1" fmla="*/ 99376 h 102604"/>
                <a:gd name="connsiteX2" fmla="*/ 57401 w 136861"/>
                <a:gd name="connsiteY2" fmla="*/ 64451 h 102604"/>
                <a:gd name="connsiteX3" fmla="*/ 136776 w 136861"/>
                <a:gd name="connsiteY3" fmla="*/ 48576 h 102604"/>
                <a:gd name="connsiteX4" fmla="*/ 41526 w 136861"/>
                <a:gd name="connsiteY4" fmla="*/ 61276 h 102604"/>
                <a:gd name="connsiteX5" fmla="*/ 6601 w 136861"/>
                <a:gd name="connsiteY5" fmla="*/ 102551 h 102604"/>
                <a:gd name="connsiteX6" fmla="*/ 9776 w 136861"/>
                <a:gd name="connsiteY6" fmla="*/ 51751 h 102604"/>
                <a:gd name="connsiteX7" fmla="*/ 79626 w 136861"/>
                <a:gd name="connsiteY7" fmla="*/ 951 h 10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61" h="102604">
                  <a:moveTo>
                    <a:pt x="79626" y="951"/>
                  </a:moveTo>
                  <a:cubicBezTo>
                    <a:pt x="78038" y="8889"/>
                    <a:pt x="3955" y="88793"/>
                    <a:pt x="251" y="99376"/>
                  </a:cubicBezTo>
                  <a:cubicBezTo>
                    <a:pt x="-3453" y="109959"/>
                    <a:pt x="34647" y="72918"/>
                    <a:pt x="57401" y="64451"/>
                  </a:cubicBezTo>
                  <a:cubicBezTo>
                    <a:pt x="80155" y="55984"/>
                    <a:pt x="139422" y="49105"/>
                    <a:pt x="136776" y="48576"/>
                  </a:cubicBezTo>
                  <a:cubicBezTo>
                    <a:pt x="134130" y="48047"/>
                    <a:pt x="63222" y="52280"/>
                    <a:pt x="41526" y="61276"/>
                  </a:cubicBezTo>
                  <a:cubicBezTo>
                    <a:pt x="19830" y="70272"/>
                    <a:pt x="11893" y="104138"/>
                    <a:pt x="6601" y="102551"/>
                  </a:cubicBezTo>
                  <a:cubicBezTo>
                    <a:pt x="1309" y="100964"/>
                    <a:pt x="1309" y="66568"/>
                    <a:pt x="9776" y="51751"/>
                  </a:cubicBezTo>
                  <a:cubicBezTo>
                    <a:pt x="18243" y="36934"/>
                    <a:pt x="81214" y="-6987"/>
                    <a:pt x="79626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3CA51A8A-02B0-C4A1-5C13-BF2BD1F15FCC}"/>
                </a:ext>
              </a:extLst>
            </p:cNvPr>
            <p:cNvSpPr/>
            <p:nvPr/>
          </p:nvSpPr>
          <p:spPr>
            <a:xfrm>
              <a:off x="7033429" y="3260477"/>
              <a:ext cx="203423" cy="448209"/>
            </a:xfrm>
            <a:custGeom>
              <a:avLst/>
              <a:gdLst>
                <a:gd name="connsiteX0" fmla="*/ 151596 w 203423"/>
                <a:gd name="connsiteY0" fmla="*/ 248 h 448209"/>
                <a:gd name="connsiteX1" fmla="*/ 186521 w 203423"/>
                <a:gd name="connsiteY1" fmla="*/ 79623 h 448209"/>
                <a:gd name="connsiteX2" fmla="*/ 189696 w 203423"/>
                <a:gd name="connsiteY2" fmla="*/ 114548 h 448209"/>
                <a:gd name="connsiteX3" fmla="*/ 192871 w 203423"/>
                <a:gd name="connsiteY3" fmla="*/ 190748 h 448209"/>
                <a:gd name="connsiteX4" fmla="*/ 135721 w 203423"/>
                <a:gd name="connsiteY4" fmla="*/ 244723 h 448209"/>
                <a:gd name="connsiteX5" fmla="*/ 126196 w 203423"/>
                <a:gd name="connsiteY5" fmla="*/ 263773 h 448209"/>
                <a:gd name="connsiteX6" fmla="*/ 110321 w 203423"/>
                <a:gd name="connsiteY6" fmla="*/ 292348 h 448209"/>
                <a:gd name="connsiteX7" fmla="*/ 15071 w 203423"/>
                <a:gd name="connsiteY7" fmla="*/ 320923 h 448209"/>
                <a:gd name="connsiteX8" fmla="*/ 8721 w 203423"/>
                <a:gd name="connsiteY8" fmla="*/ 355848 h 448209"/>
                <a:gd name="connsiteX9" fmla="*/ 2371 w 203423"/>
                <a:gd name="connsiteY9" fmla="*/ 441573 h 448209"/>
                <a:gd name="connsiteX10" fmla="*/ 2371 w 203423"/>
                <a:gd name="connsiteY10" fmla="*/ 428873 h 448209"/>
                <a:gd name="connsiteX11" fmla="*/ 30946 w 203423"/>
                <a:gd name="connsiteY11" fmla="*/ 320923 h 448209"/>
                <a:gd name="connsiteX12" fmla="*/ 34121 w 203423"/>
                <a:gd name="connsiteY12" fmla="*/ 333623 h 448209"/>
                <a:gd name="connsiteX13" fmla="*/ 110321 w 203423"/>
                <a:gd name="connsiteY13" fmla="*/ 292348 h 448209"/>
                <a:gd name="connsiteX14" fmla="*/ 100796 w 203423"/>
                <a:gd name="connsiteY14" fmla="*/ 305048 h 448209"/>
                <a:gd name="connsiteX15" fmla="*/ 176996 w 203423"/>
                <a:gd name="connsiteY15" fmla="*/ 225673 h 448209"/>
                <a:gd name="connsiteX16" fmla="*/ 202396 w 203423"/>
                <a:gd name="connsiteY16" fmla="*/ 187573 h 448209"/>
                <a:gd name="connsiteX17" fmla="*/ 196046 w 203423"/>
                <a:gd name="connsiteY17" fmla="*/ 108198 h 448209"/>
                <a:gd name="connsiteX18" fmla="*/ 151596 w 203423"/>
                <a:gd name="connsiteY18" fmla="*/ 248 h 4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423" h="448209">
                  <a:moveTo>
                    <a:pt x="151596" y="248"/>
                  </a:moveTo>
                  <a:cubicBezTo>
                    <a:pt x="150009" y="-4514"/>
                    <a:pt x="180171" y="60573"/>
                    <a:pt x="186521" y="79623"/>
                  </a:cubicBezTo>
                  <a:cubicBezTo>
                    <a:pt x="192871" y="98673"/>
                    <a:pt x="188638" y="96027"/>
                    <a:pt x="189696" y="114548"/>
                  </a:cubicBezTo>
                  <a:cubicBezTo>
                    <a:pt x="190754" y="133069"/>
                    <a:pt x="201867" y="169052"/>
                    <a:pt x="192871" y="190748"/>
                  </a:cubicBezTo>
                  <a:cubicBezTo>
                    <a:pt x="183875" y="212444"/>
                    <a:pt x="146834" y="232552"/>
                    <a:pt x="135721" y="244723"/>
                  </a:cubicBezTo>
                  <a:cubicBezTo>
                    <a:pt x="124608" y="256894"/>
                    <a:pt x="130429" y="255836"/>
                    <a:pt x="126196" y="263773"/>
                  </a:cubicBezTo>
                  <a:cubicBezTo>
                    <a:pt x="121963" y="271710"/>
                    <a:pt x="128842" y="282823"/>
                    <a:pt x="110321" y="292348"/>
                  </a:cubicBezTo>
                  <a:cubicBezTo>
                    <a:pt x="91800" y="301873"/>
                    <a:pt x="32004" y="310340"/>
                    <a:pt x="15071" y="320923"/>
                  </a:cubicBezTo>
                  <a:cubicBezTo>
                    <a:pt x="-1862" y="331506"/>
                    <a:pt x="10838" y="335740"/>
                    <a:pt x="8721" y="355848"/>
                  </a:cubicBezTo>
                  <a:cubicBezTo>
                    <a:pt x="6604" y="375956"/>
                    <a:pt x="2371" y="441573"/>
                    <a:pt x="2371" y="441573"/>
                  </a:cubicBezTo>
                  <a:cubicBezTo>
                    <a:pt x="1313" y="453744"/>
                    <a:pt x="-2391" y="448981"/>
                    <a:pt x="2371" y="428873"/>
                  </a:cubicBezTo>
                  <a:cubicBezTo>
                    <a:pt x="7133" y="408765"/>
                    <a:pt x="30946" y="320923"/>
                    <a:pt x="30946" y="320923"/>
                  </a:cubicBezTo>
                  <a:cubicBezTo>
                    <a:pt x="36238" y="305048"/>
                    <a:pt x="20892" y="338385"/>
                    <a:pt x="34121" y="333623"/>
                  </a:cubicBezTo>
                  <a:cubicBezTo>
                    <a:pt x="47350" y="328861"/>
                    <a:pt x="110321" y="292348"/>
                    <a:pt x="110321" y="292348"/>
                  </a:cubicBezTo>
                  <a:cubicBezTo>
                    <a:pt x="121433" y="287586"/>
                    <a:pt x="89684" y="316160"/>
                    <a:pt x="100796" y="305048"/>
                  </a:cubicBezTo>
                  <a:cubicBezTo>
                    <a:pt x="111908" y="293936"/>
                    <a:pt x="160063" y="245252"/>
                    <a:pt x="176996" y="225673"/>
                  </a:cubicBezTo>
                  <a:cubicBezTo>
                    <a:pt x="193929" y="206094"/>
                    <a:pt x="199221" y="207152"/>
                    <a:pt x="202396" y="187573"/>
                  </a:cubicBezTo>
                  <a:cubicBezTo>
                    <a:pt x="205571" y="167994"/>
                    <a:pt x="200808" y="137302"/>
                    <a:pt x="196046" y="108198"/>
                  </a:cubicBezTo>
                  <a:cubicBezTo>
                    <a:pt x="191284" y="79094"/>
                    <a:pt x="153183" y="5010"/>
                    <a:pt x="151596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A0A7E66-BDA7-A96D-6332-57A8BDEEFBB8}"/>
                </a:ext>
              </a:extLst>
            </p:cNvPr>
            <p:cNvSpPr/>
            <p:nvPr/>
          </p:nvSpPr>
          <p:spPr>
            <a:xfrm>
              <a:off x="6219495" y="3479659"/>
              <a:ext cx="193932" cy="521796"/>
            </a:xfrm>
            <a:custGeom>
              <a:avLst/>
              <a:gdLst>
                <a:gd name="connsiteX0" fmla="*/ 330 w 193932"/>
                <a:gd name="connsiteY0" fmla="*/ 141 h 521796"/>
                <a:gd name="connsiteX1" fmla="*/ 16205 w 193932"/>
                <a:gd name="connsiteY1" fmla="*/ 146191 h 521796"/>
                <a:gd name="connsiteX2" fmla="*/ 3505 w 193932"/>
                <a:gd name="connsiteY2" fmla="*/ 200166 h 521796"/>
                <a:gd name="connsiteX3" fmla="*/ 92405 w 193932"/>
                <a:gd name="connsiteY3" fmla="*/ 397016 h 521796"/>
                <a:gd name="connsiteX4" fmla="*/ 190830 w 193932"/>
                <a:gd name="connsiteY4" fmla="*/ 520841 h 521796"/>
                <a:gd name="connsiteX5" fmla="*/ 159080 w 193932"/>
                <a:gd name="connsiteY5" fmla="*/ 447816 h 521796"/>
                <a:gd name="connsiteX6" fmla="*/ 57480 w 193932"/>
                <a:gd name="connsiteY6" fmla="*/ 330341 h 521796"/>
                <a:gd name="connsiteX7" fmla="*/ 22555 w 193932"/>
                <a:gd name="connsiteY7" fmla="*/ 200166 h 521796"/>
                <a:gd name="connsiteX8" fmla="*/ 32080 w 193932"/>
                <a:gd name="connsiteY8" fmla="*/ 120791 h 521796"/>
                <a:gd name="connsiteX9" fmla="*/ 330 w 193932"/>
                <a:gd name="connsiteY9" fmla="*/ 141 h 5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932" h="521796">
                  <a:moveTo>
                    <a:pt x="330" y="141"/>
                  </a:moveTo>
                  <a:cubicBezTo>
                    <a:pt x="-2316" y="4374"/>
                    <a:pt x="15676" y="112854"/>
                    <a:pt x="16205" y="146191"/>
                  </a:cubicBezTo>
                  <a:cubicBezTo>
                    <a:pt x="16734" y="179528"/>
                    <a:pt x="-9195" y="158362"/>
                    <a:pt x="3505" y="200166"/>
                  </a:cubicBezTo>
                  <a:cubicBezTo>
                    <a:pt x="16205" y="241970"/>
                    <a:pt x="61184" y="343570"/>
                    <a:pt x="92405" y="397016"/>
                  </a:cubicBezTo>
                  <a:cubicBezTo>
                    <a:pt x="123626" y="450462"/>
                    <a:pt x="179718" y="512374"/>
                    <a:pt x="190830" y="520841"/>
                  </a:cubicBezTo>
                  <a:cubicBezTo>
                    <a:pt x="201942" y="529308"/>
                    <a:pt x="181305" y="479566"/>
                    <a:pt x="159080" y="447816"/>
                  </a:cubicBezTo>
                  <a:cubicBezTo>
                    <a:pt x="136855" y="416066"/>
                    <a:pt x="80234" y="371616"/>
                    <a:pt x="57480" y="330341"/>
                  </a:cubicBezTo>
                  <a:cubicBezTo>
                    <a:pt x="34726" y="289066"/>
                    <a:pt x="26788" y="235091"/>
                    <a:pt x="22555" y="200166"/>
                  </a:cubicBezTo>
                  <a:cubicBezTo>
                    <a:pt x="18322" y="165241"/>
                    <a:pt x="32609" y="153599"/>
                    <a:pt x="32080" y="120791"/>
                  </a:cubicBezTo>
                  <a:cubicBezTo>
                    <a:pt x="31551" y="87983"/>
                    <a:pt x="2976" y="-4092"/>
                    <a:pt x="330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4649912-3036-3446-A4E3-7BC800610385}"/>
                </a:ext>
              </a:extLst>
            </p:cNvPr>
            <p:cNvSpPr/>
            <p:nvPr/>
          </p:nvSpPr>
          <p:spPr>
            <a:xfrm>
              <a:off x="6422666" y="3836421"/>
              <a:ext cx="408139" cy="189479"/>
            </a:xfrm>
            <a:custGeom>
              <a:avLst/>
              <a:gdLst>
                <a:gd name="connsiteX0" fmla="*/ 359 w 408139"/>
                <a:gd name="connsiteY0" fmla="*/ 189479 h 189479"/>
                <a:gd name="connsiteX1" fmla="*/ 152759 w 408139"/>
                <a:gd name="connsiteY1" fmla="*/ 132329 h 189479"/>
                <a:gd name="connsiteX2" fmla="*/ 397234 w 408139"/>
                <a:gd name="connsiteY2" fmla="*/ 5329 h 189479"/>
                <a:gd name="connsiteX3" fmla="*/ 349609 w 408139"/>
                <a:gd name="connsiteY3" fmla="*/ 33904 h 189479"/>
                <a:gd name="connsiteX4" fmla="*/ 206734 w 408139"/>
                <a:gd name="connsiteY4" fmla="*/ 125979 h 189479"/>
                <a:gd name="connsiteX5" fmla="*/ 235309 w 408139"/>
                <a:gd name="connsiteY5" fmla="*/ 110104 h 189479"/>
                <a:gd name="connsiteX6" fmla="*/ 114659 w 408139"/>
                <a:gd name="connsiteY6" fmla="*/ 132329 h 189479"/>
                <a:gd name="connsiteX7" fmla="*/ 359 w 408139"/>
                <a:gd name="connsiteY7" fmla="*/ 189479 h 18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139" h="189479">
                  <a:moveTo>
                    <a:pt x="359" y="189479"/>
                  </a:moveTo>
                  <a:cubicBezTo>
                    <a:pt x="6709" y="189479"/>
                    <a:pt x="86613" y="163021"/>
                    <a:pt x="152759" y="132329"/>
                  </a:cubicBezTo>
                  <a:cubicBezTo>
                    <a:pt x="218905" y="101637"/>
                    <a:pt x="364426" y="21733"/>
                    <a:pt x="397234" y="5329"/>
                  </a:cubicBezTo>
                  <a:cubicBezTo>
                    <a:pt x="430042" y="-11075"/>
                    <a:pt x="381359" y="13796"/>
                    <a:pt x="349609" y="33904"/>
                  </a:cubicBezTo>
                  <a:cubicBezTo>
                    <a:pt x="317859" y="54012"/>
                    <a:pt x="225784" y="113279"/>
                    <a:pt x="206734" y="125979"/>
                  </a:cubicBezTo>
                  <a:cubicBezTo>
                    <a:pt x="187684" y="138679"/>
                    <a:pt x="250655" y="109046"/>
                    <a:pt x="235309" y="110104"/>
                  </a:cubicBezTo>
                  <a:cubicBezTo>
                    <a:pt x="219963" y="111162"/>
                    <a:pt x="155934" y="121217"/>
                    <a:pt x="114659" y="132329"/>
                  </a:cubicBezTo>
                  <a:cubicBezTo>
                    <a:pt x="73384" y="143441"/>
                    <a:pt x="-5991" y="189479"/>
                    <a:pt x="359" y="189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DE25030-DCCB-53E7-097B-74509974C743}"/>
                </a:ext>
              </a:extLst>
            </p:cNvPr>
            <p:cNvSpPr/>
            <p:nvPr/>
          </p:nvSpPr>
          <p:spPr>
            <a:xfrm>
              <a:off x="6607103" y="3959208"/>
              <a:ext cx="41381" cy="142909"/>
            </a:xfrm>
            <a:custGeom>
              <a:avLst/>
              <a:gdLst>
                <a:gd name="connsiteX0" fmla="*/ 72 w 41381"/>
                <a:gd name="connsiteY0" fmla="*/ 17 h 142909"/>
                <a:gd name="connsiteX1" fmla="*/ 38172 w 41381"/>
                <a:gd name="connsiteY1" fmla="*/ 73042 h 142909"/>
                <a:gd name="connsiteX2" fmla="*/ 38172 w 41381"/>
                <a:gd name="connsiteY2" fmla="*/ 142892 h 142909"/>
                <a:gd name="connsiteX3" fmla="*/ 28647 w 41381"/>
                <a:gd name="connsiteY3" fmla="*/ 66692 h 142909"/>
                <a:gd name="connsiteX4" fmla="*/ 72 w 41381"/>
                <a:gd name="connsiteY4" fmla="*/ 17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1" h="142909">
                  <a:moveTo>
                    <a:pt x="72" y="17"/>
                  </a:moveTo>
                  <a:cubicBezTo>
                    <a:pt x="1660" y="1075"/>
                    <a:pt x="31822" y="49230"/>
                    <a:pt x="38172" y="73042"/>
                  </a:cubicBezTo>
                  <a:cubicBezTo>
                    <a:pt x="44522" y="96854"/>
                    <a:pt x="39760" y="143950"/>
                    <a:pt x="38172" y="142892"/>
                  </a:cubicBezTo>
                  <a:cubicBezTo>
                    <a:pt x="36584" y="141834"/>
                    <a:pt x="33939" y="87329"/>
                    <a:pt x="28647" y="66692"/>
                  </a:cubicBezTo>
                  <a:cubicBezTo>
                    <a:pt x="23355" y="46055"/>
                    <a:pt x="-1516" y="-1041"/>
                    <a:pt x="7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C6701B3F-2218-32FA-EABB-8C5D3B19F295}"/>
                </a:ext>
              </a:extLst>
            </p:cNvPr>
            <p:cNvSpPr/>
            <p:nvPr/>
          </p:nvSpPr>
          <p:spPr>
            <a:xfrm>
              <a:off x="6225858" y="3285980"/>
              <a:ext cx="159491" cy="89811"/>
            </a:xfrm>
            <a:custGeom>
              <a:avLst/>
              <a:gdLst>
                <a:gd name="connsiteX0" fmla="*/ 317 w 159491"/>
                <a:gd name="connsiteY0" fmla="*/ 22370 h 89811"/>
                <a:gd name="connsiteX1" fmla="*/ 76517 w 159491"/>
                <a:gd name="connsiteY1" fmla="*/ 16020 h 89811"/>
                <a:gd name="connsiteX2" fmla="*/ 98742 w 159491"/>
                <a:gd name="connsiteY2" fmla="*/ 25545 h 89811"/>
                <a:gd name="connsiteX3" fmla="*/ 98742 w 159491"/>
                <a:gd name="connsiteY3" fmla="*/ 19195 h 89811"/>
                <a:gd name="connsiteX4" fmla="*/ 136842 w 159491"/>
                <a:gd name="connsiteY4" fmla="*/ 63645 h 89811"/>
                <a:gd name="connsiteX5" fmla="*/ 159067 w 159491"/>
                <a:gd name="connsiteY5" fmla="*/ 89045 h 89811"/>
                <a:gd name="connsiteX6" fmla="*/ 117792 w 159491"/>
                <a:gd name="connsiteY6" fmla="*/ 35070 h 89811"/>
                <a:gd name="connsiteX7" fmla="*/ 51117 w 159491"/>
                <a:gd name="connsiteY7" fmla="*/ 145 h 89811"/>
                <a:gd name="connsiteX8" fmla="*/ 317 w 159491"/>
                <a:gd name="connsiteY8" fmla="*/ 22370 h 8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89811">
                  <a:moveTo>
                    <a:pt x="317" y="22370"/>
                  </a:moveTo>
                  <a:cubicBezTo>
                    <a:pt x="4550" y="25016"/>
                    <a:pt x="60113" y="15491"/>
                    <a:pt x="76517" y="16020"/>
                  </a:cubicBezTo>
                  <a:cubicBezTo>
                    <a:pt x="92921" y="16549"/>
                    <a:pt x="98742" y="25545"/>
                    <a:pt x="98742" y="25545"/>
                  </a:cubicBezTo>
                  <a:cubicBezTo>
                    <a:pt x="102446" y="26074"/>
                    <a:pt x="92392" y="12845"/>
                    <a:pt x="98742" y="19195"/>
                  </a:cubicBezTo>
                  <a:cubicBezTo>
                    <a:pt x="105092" y="25545"/>
                    <a:pt x="126788" y="52003"/>
                    <a:pt x="136842" y="63645"/>
                  </a:cubicBezTo>
                  <a:cubicBezTo>
                    <a:pt x="146896" y="75287"/>
                    <a:pt x="162242" y="93807"/>
                    <a:pt x="159067" y="89045"/>
                  </a:cubicBezTo>
                  <a:cubicBezTo>
                    <a:pt x="155892" y="84283"/>
                    <a:pt x="135784" y="49887"/>
                    <a:pt x="117792" y="35070"/>
                  </a:cubicBezTo>
                  <a:cubicBezTo>
                    <a:pt x="99800" y="20253"/>
                    <a:pt x="66992" y="2262"/>
                    <a:pt x="51117" y="145"/>
                  </a:cubicBezTo>
                  <a:cubicBezTo>
                    <a:pt x="35242" y="-1972"/>
                    <a:pt x="-3916" y="19724"/>
                    <a:pt x="317" y="22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96B6B08-18EA-8D29-B50B-31A92CFD775F}"/>
                </a:ext>
              </a:extLst>
            </p:cNvPr>
            <p:cNvSpPr/>
            <p:nvPr/>
          </p:nvSpPr>
          <p:spPr>
            <a:xfrm>
              <a:off x="6530329" y="3235142"/>
              <a:ext cx="149899" cy="47814"/>
            </a:xfrm>
            <a:custGeom>
              <a:avLst/>
              <a:gdLst>
                <a:gd name="connsiteX0" fmla="*/ 646 w 149899"/>
                <a:gd name="connsiteY0" fmla="*/ 47808 h 47814"/>
                <a:gd name="connsiteX1" fmla="*/ 57796 w 149899"/>
                <a:gd name="connsiteY1" fmla="*/ 9708 h 47814"/>
                <a:gd name="connsiteX2" fmla="*/ 149871 w 149899"/>
                <a:gd name="connsiteY2" fmla="*/ 12883 h 47814"/>
                <a:gd name="connsiteX3" fmla="*/ 67321 w 149899"/>
                <a:gd name="connsiteY3" fmla="*/ 183 h 47814"/>
                <a:gd name="connsiteX4" fmla="*/ 29221 w 149899"/>
                <a:gd name="connsiteY4" fmla="*/ 6533 h 47814"/>
                <a:gd name="connsiteX5" fmla="*/ 646 w 149899"/>
                <a:gd name="connsiteY5" fmla="*/ 47808 h 4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99" h="47814">
                  <a:moveTo>
                    <a:pt x="646" y="47808"/>
                  </a:moveTo>
                  <a:cubicBezTo>
                    <a:pt x="5409" y="48337"/>
                    <a:pt x="32925" y="15529"/>
                    <a:pt x="57796" y="9708"/>
                  </a:cubicBezTo>
                  <a:cubicBezTo>
                    <a:pt x="82667" y="3887"/>
                    <a:pt x="148284" y="14470"/>
                    <a:pt x="149871" y="12883"/>
                  </a:cubicBezTo>
                  <a:cubicBezTo>
                    <a:pt x="151458" y="11296"/>
                    <a:pt x="87429" y="1241"/>
                    <a:pt x="67321" y="183"/>
                  </a:cubicBezTo>
                  <a:cubicBezTo>
                    <a:pt x="47213" y="-875"/>
                    <a:pt x="39804" y="2829"/>
                    <a:pt x="29221" y="6533"/>
                  </a:cubicBezTo>
                  <a:cubicBezTo>
                    <a:pt x="18638" y="10237"/>
                    <a:pt x="-4117" y="47279"/>
                    <a:pt x="646" y="47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CB42F506-8ECF-C366-A8F6-66D68F6E6BCF}"/>
                </a:ext>
              </a:extLst>
            </p:cNvPr>
            <p:cNvSpPr/>
            <p:nvPr/>
          </p:nvSpPr>
          <p:spPr>
            <a:xfrm>
              <a:off x="6203523" y="3307709"/>
              <a:ext cx="168744" cy="118467"/>
            </a:xfrm>
            <a:custGeom>
              <a:avLst/>
              <a:gdLst>
                <a:gd name="connsiteX0" fmla="*/ 427 w 168744"/>
                <a:gd name="connsiteY0" fmla="*/ 57791 h 118467"/>
                <a:gd name="connsiteX1" fmla="*/ 86152 w 168744"/>
                <a:gd name="connsiteY1" fmla="*/ 13341 h 118467"/>
                <a:gd name="connsiteX2" fmla="*/ 130602 w 168744"/>
                <a:gd name="connsiteY2" fmla="*/ 29216 h 118467"/>
                <a:gd name="connsiteX3" fmla="*/ 168702 w 168744"/>
                <a:gd name="connsiteY3" fmla="*/ 102241 h 118467"/>
                <a:gd name="connsiteX4" fmla="*/ 136952 w 168744"/>
                <a:gd name="connsiteY4" fmla="*/ 51441 h 118467"/>
                <a:gd name="connsiteX5" fmla="*/ 86152 w 168744"/>
                <a:gd name="connsiteY5" fmla="*/ 641 h 118467"/>
                <a:gd name="connsiteX6" fmla="*/ 57577 w 168744"/>
                <a:gd name="connsiteY6" fmla="*/ 29216 h 118467"/>
                <a:gd name="connsiteX7" fmla="*/ 13127 w 168744"/>
                <a:gd name="connsiteY7" fmla="*/ 118116 h 118467"/>
                <a:gd name="connsiteX8" fmla="*/ 51227 w 168744"/>
                <a:gd name="connsiteY8" fmla="*/ 60966 h 118467"/>
                <a:gd name="connsiteX9" fmla="*/ 427 w 168744"/>
                <a:gd name="connsiteY9" fmla="*/ 57791 h 11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744" h="118467">
                  <a:moveTo>
                    <a:pt x="427" y="57791"/>
                  </a:moveTo>
                  <a:cubicBezTo>
                    <a:pt x="6248" y="49854"/>
                    <a:pt x="64456" y="18103"/>
                    <a:pt x="86152" y="13341"/>
                  </a:cubicBezTo>
                  <a:cubicBezTo>
                    <a:pt x="107848" y="8579"/>
                    <a:pt x="116844" y="14399"/>
                    <a:pt x="130602" y="29216"/>
                  </a:cubicBezTo>
                  <a:cubicBezTo>
                    <a:pt x="144360" y="44033"/>
                    <a:pt x="167644" y="98537"/>
                    <a:pt x="168702" y="102241"/>
                  </a:cubicBezTo>
                  <a:cubicBezTo>
                    <a:pt x="169760" y="105945"/>
                    <a:pt x="150710" y="68374"/>
                    <a:pt x="136952" y="51441"/>
                  </a:cubicBezTo>
                  <a:cubicBezTo>
                    <a:pt x="123194" y="34508"/>
                    <a:pt x="99381" y="4345"/>
                    <a:pt x="86152" y="641"/>
                  </a:cubicBezTo>
                  <a:cubicBezTo>
                    <a:pt x="72923" y="-3063"/>
                    <a:pt x="69748" y="9637"/>
                    <a:pt x="57577" y="29216"/>
                  </a:cubicBezTo>
                  <a:cubicBezTo>
                    <a:pt x="45406" y="48795"/>
                    <a:pt x="14185" y="112825"/>
                    <a:pt x="13127" y="118116"/>
                  </a:cubicBezTo>
                  <a:cubicBezTo>
                    <a:pt x="12069" y="123407"/>
                    <a:pt x="52285" y="67316"/>
                    <a:pt x="51227" y="60966"/>
                  </a:cubicBezTo>
                  <a:cubicBezTo>
                    <a:pt x="50169" y="54616"/>
                    <a:pt x="-5394" y="65728"/>
                    <a:pt x="427" y="57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3D2F9893-0BA8-FC1A-B658-8426C1A33C1A}"/>
                </a:ext>
              </a:extLst>
            </p:cNvPr>
            <p:cNvSpPr/>
            <p:nvPr/>
          </p:nvSpPr>
          <p:spPr>
            <a:xfrm>
              <a:off x="6203943" y="3330038"/>
              <a:ext cx="44479" cy="130538"/>
            </a:xfrm>
            <a:custGeom>
              <a:avLst/>
              <a:gdLst>
                <a:gd name="connsiteX0" fmla="*/ 7 w 44479"/>
                <a:gd name="connsiteY0" fmla="*/ 537 h 130538"/>
                <a:gd name="connsiteX1" fmla="*/ 28582 w 44479"/>
                <a:gd name="connsiteY1" fmla="*/ 124362 h 130538"/>
                <a:gd name="connsiteX2" fmla="*/ 28582 w 44479"/>
                <a:gd name="connsiteY2" fmla="*/ 105312 h 130538"/>
                <a:gd name="connsiteX3" fmla="*/ 44457 w 44479"/>
                <a:gd name="connsiteY3" fmla="*/ 48162 h 130538"/>
                <a:gd name="connsiteX4" fmla="*/ 31757 w 44479"/>
                <a:gd name="connsiteY4" fmla="*/ 76737 h 130538"/>
                <a:gd name="connsiteX5" fmla="*/ 7 w 44479"/>
                <a:gd name="connsiteY5" fmla="*/ 537 h 1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79" h="130538">
                  <a:moveTo>
                    <a:pt x="7" y="537"/>
                  </a:moveTo>
                  <a:cubicBezTo>
                    <a:pt x="-522" y="8475"/>
                    <a:pt x="28582" y="124362"/>
                    <a:pt x="28582" y="124362"/>
                  </a:cubicBezTo>
                  <a:cubicBezTo>
                    <a:pt x="33345" y="141825"/>
                    <a:pt x="25936" y="118012"/>
                    <a:pt x="28582" y="105312"/>
                  </a:cubicBezTo>
                  <a:cubicBezTo>
                    <a:pt x="31228" y="92612"/>
                    <a:pt x="43928" y="52925"/>
                    <a:pt x="44457" y="48162"/>
                  </a:cubicBezTo>
                  <a:cubicBezTo>
                    <a:pt x="44986" y="43400"/>
                    <a:pt x="35990" y="78324"/>
                    <a:pt x="31757" y="76737"/>
                  </a:cubicBezTo>
                  <a:cubicBezTo>
                    <a:pt x="27524" y="75150"/>
                    <a:pt x="536" y="-7401"/>
                    <a:pt x="7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893AAC7F-A7AD-84D0-0B5A-D0D42DF6D701}"/>
                </a:ext>
              </a:extLst>
            </p:cNvPr>
            <p:cNvSpPr/>
            <p:nvPr/>
          </p:nvSpPr>
          <p:spPr>
            <a:xfrm>
              <a:off x="6232509" y="3324926"/>
              <a:ext cx="149256" cy="104343"/>
            </a:xfrm>
            <a:custGeom>
              <a:avLst/>
              <a:gdLst>
                <a:gd name="connsiteX0" fmla="*/ 16 w 149256"/>
                <a:gd name="connsiteY0" fmla="*/ 40574 h 104343"/>
                <a:gd name="connsiteX1" fmla="*/ 66691 w 149256"/>
                <a:gd name="connsiteY1" fmla="*/ 18349 h 104343"/>
                <a:gd name="connsiteX2" fmla="*/ 98441 w 149256"/>
                <a:gd name="connsiteY2" fmla="*/ 53274 h 104343"/>
                <a:gd name="connsiteX3" fmla="*/ 88916 w 149256"/>
                <a:gd name="connsiteY3" fmla="*/ 40574 h 104343"/>
                <a:gd name="connsiteX4" fmla="*/ 149241 w 149256"/>
                <a:gd name="connsiteY4" fmla="*/ 104074 h 104343"/>
                <a:gd name="connsiteX5" fmla="*/ 82566 w 149256"/>
                <a:gd name="connsiteY5" fmla="*/ 11999 h 104343"/>
                <a:gd name="connsiteX6" fmla="*/ 60341 w 149256"/>
                <a:gd name="connsiteY6" fmla="*/ 2474 h 104343"/>
                <a:gd name="connsiteX7" fmla="*/ 16 w 149256"/>
                <a:gd name="connsiteY7" fmla="*/ 40574 h 10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256" h="104343">
                  <a:moveTo>
                    <a:pt x="16" y="40574"/>
                  </a:moveTo>
                  <a:cubicBezTo>
                    <a:pt x="1074" y="43220"/>
                    <a:pt x="50287" y="16232"/>
                    <a:pt x="66691" y="18349"/>
                  </a:cubicBezTo>
                  <a:cubicBezTo>
                    <a:pt x="83095" y="20466"/>
                    <a:pt x="98441" y="53274"/>
                    <a:pt x="98441" y="53274"/>
                  </a:cubicBezTo>
                  <a:cubicBezTo>
                    <a:pt x="102145" y="56978"/>
                    <a:pt x="80449" y="32107"/>
                    <a:pt x="88916" y="40574"/>
                  </a:cubicBezTo>
                  <a:cubicBezTo>
                    <a:pt x="97383" y="49041"/>
                    <a:pt x="150299" y="108836"/>
                    <a:pt x="149241" y="104074"/>
                  </a:cubicBezTo>
                  <a:cubicBezTo>
                    <a:pt x="148183" y="99312"/>
                    <a:pt x="97383" y="28932"/>
                    <a:pt x="82566" y="11999"/>
                  </a:cubicBezTo>
                  <a:cubicBezTo>
                    <a:pt x="67749" y="-4934"/>
                    <a:pt x="73041" y="357"/>
                    <a:pt x="60341" y="2474"/>
                  </a:cubicBezTo>
                  <a:cubicBezTo>
                    <a:pt x="47641" y="4591"/>
                    <a:pt x="-1042" y="37928"/>
                    <a:pt x="16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F5CBAABE-0A62-70CA-4318-61BA2CAFE516}"/>
                </a:ext>
              </a:extLst>
            </p:cNvPr>
            <p:cNvSpPr/>
            <p:nvPr/>
          </p:nvSpPr>
          <p:spPr>
            <a:xfrm>
              <a:off x="6285380" y="3333371"/>
              <a:ext cx="89263" cy="159198"/>
            </a:xfrm>
            <a:custGeom>
              <a:avLst/>
              <a:gdLst>
                <a:gd name="connsiteX0" fmla="*/ 7470 w 89263"/>
                <a:gd name="connsiteY0" fmla="*/ 379 h 159198"/>
                <a:gd name="connsiteX1" fmla="*/ 4295 w 89263"/>
                <a:gd name="connsiteY1" fmla="*/ 67054 h 159198"/>
                <a:gd name="connsiteX2" fmla="*/ 20170 w 89263"/>
                <a:gd name="connsiteY2" fmla="*/ 133729 h 159198"/>
                <a:gd name="connsiteX3" fmla="*/ 36045 w 89263"/>
                <a:gd name="connsiteY3" fmla="*/ 159129 h 159198"/>
                <a:gd name="connsiteX4" fmla="*/ 77320 w 89263"/>
                <a:gd name="connsiteY4" fmla="*/ 127379 h 159198"/>
                <a:gd name="connsiteX5" fmla="*/ 86845 w 89263"/>
                <a:gd name="connsiteY5" fmla="*/ 73404 h 159198"/>
                <a:gd name="connsiteX6" fmla="*/ 83670 w 89263"/>
                <a:gd name="connsiteY6" fmla="*/ 41654 h 159198"/>
                <a:gd name="connsiteX7" fmla="*/ 7470 w 89263"/>
                <a:gd name="connsiteY7" fmla="*/ 379 h 15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63" h="159198">
                  <a:moveTo>
                    <a:pt x="7470" y="379"/>
                  </a:moveTo>
                  <a:cubicBezTo>
                    <a:pt x="-5759" y="4612"/>
                    <a:pt x="2178" y="44829"/>
                    <a:pt x="4295" y="67054"/>
                  </a:cubicBezTo>
                  <a:cubicBezTo>
                    <a:pt x="6412" y="89279"/>
                    <a:pt x="14878" y="118383"/>
                    <a:pt x="20170" y="133729"/>
                  </a:cubicBezTo>
                  <a:cubicBezTo>
                    <a:pt x="25462" y="149075"/>
                    <a:pt x="26520" y="160187"/>
                    <a:pt x="36045" y="159129"/>
                  </a:cubicBezTo>
                  <a:cubicBezTo>
                    <a:pt x="45570" y="158071"/>
                    <a:pt x="68853" y="141667"/>
                    <a:pt x="77320" y="127379"/>
                  </a:cubicBezTo>
                  <a:cubicBezTo>
                    <a:pt x="85787" y="113091"/>
                    <a:pt x="85787" y="87691"/>
                    <a:pt x="86845" y="73404"/>
                  </a:cubicBezTo>
                  <a:cubicBezTo>
                    <a:pt x="87903" y="59117"/>
                    <a:pt x="93195" y="54883"/>
                    <a:pt x="83670" y="41654"/>
                  </a:cubicBezTo>
                  <a:cubicBezTo>
                    <a:pt x="74145" y="28425"/>
                    <a:pt x="20699" y="-3854"/>
                    <a:pt x="7470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DB1C9DFF-41D5-9441-42B9-070D6F2CDBE8}"/>
                </a:ext>
              </a:extLst>
            </p:cNvPr>
            <p:cNvSpPr/>
            <p:nvPr/>
          </p:nvSpPr>
          <p:spPr>
            <a:xfrm>
              <a:off x="6283405" y="3366942"/>
              <a:ext cx="58639" cy="58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73930397-0247-A078-DCCC-6999C984D724}"/>
                </a:ext>
              </a:extLst>
            </p:cNvPr>
            <p:cNvSpPr/>
            <p:nvPr/>
          </p:nvSpPr>
          <p:spPr>
            <a:xfrm>
              <a:off x="6230655" y="3457567"/>
              <a:ext cx="157476" cy="66690"/>
            </a:xfrm>
            <a:custGeom>
              <a:avLst/>
              <a:gdLst>
                <a:gd name="connsiteX0" fmla="*/ 1870 w 157476"/>
                <a:gd name="connsiteY0" fmla="*/ 9533 h 66690"/>
                <a:gd name="connsiteX1" fmla="*/ 71720 w 157476"/>
                <a:gd name="connsiteY1" fmla="*/ 38108 h 66690"/>
                <a:gd name="connsiteX2" fmla="*/ 157445 w 157476"/>
                <a:gd name="connsiteY2" fmla="*/ 8 h 66690"/>
                <a:gd name="connsiteX3" fmla="*/ 81245 w 157476"/>
                <a:gd name="connsiteY3" fmla="*/ 34933 h 66690"/>
                <a:gd name="connsiteX4" fmla="*/ 39970 w 157476"/>
                <a:gd name="connsiteY4" fmla="*/ 66683 h 66690"/>
                <a:gd name="connsiteX5" fmla="*/ 52670 w 157476"/>
                <a:gd name="connsiteY5" fmla="*/ 38108 h 66690"/>
                <a:gd name="connsiteX6" fmla="*/ 20920 w 157476"/>
                <a:gd name="connsiteY6" fmla="*/ 57158 h 66690"/>
                <a:gd name="connsiteX7" fmla="*/ 1870 w 157476"/>
                <a:gd name="connsiteY7" fmla="*/ 9533 h 6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76" h="66690">
                  <a:moveTo>
                    <a:pt x="1870" y="9533"/>
                  </a:moveTo>
                  <a:cubicBezTo>
                    <a:pt x="10337" y="6358"/>
                    <a:pt x="45791" y="39696"/>
                    <a:pt x="71720" y="38108"/>
                  </a:cubicBezTo>
                  <a:cubicBezTo>
                    <a:pt x="97649" y="36521"/>
                    <a:pt x="155858" y="537"/>
                    <a:pt x="157445" y="8"/>
                  </a:cubicBezTo>
                  <a:cubicBezTo>
                    <a:pt x="159032" y="-521"/>
                    <a:pt x="100824" y="23821"/>
                    <a:pt x="81245" y="34933"/>
                  </a:cubicBezTo>
                  <a:cubicBezTo>
                    <a:pt x="61666" y="46045"/>
                    <a:pt x="44733" y="66154"/>
                    <a:pt x="39970" y="66683"/>
                  </a:cubicBezTo>
                  <a:cubicBezTo>
                    <a:pt x="35208" y="67212"/>
                    <a:pt x="55845" y="39695"/>
                    <a:pt x="52670" y="38108"/>
                  </a:cubicBezTo>
                  <a:cubicBezTo>
                    <a:pt x="49495" y="36521"/>
                    <a:pt x="20920" y="57158"/>
                    <a:pt x="20920" y="57158"/>
                  </a:cubicBezTo>
                  <a:cubicBezTo>
                    <a:pt x="16158" y="58745"/>
                    <a:pt x="-6597" y="12708"/>
                    <a:pt x="1870" y="9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652744F-02EF-C72A-E0D7-B47FED64EE6D}"/>
                </a:ext>
              </a:extLst>
            </p:cNvPr>
            <p:cNvSpPr/>
            <p:nvPr/>
          </p:nvSpPr>
          <p:spPr>
            <a:xfrm>
              <a:off x="6524622" y="3263420"/>
              <a:ext cx="223348" cy="165613"/>
            </a:xfrm>
            <a:custGeom>
              <a:avLst/>
              <a:gdLst>
                <a:gd name="connsiteX0" fmla="*/ 3 w 223348"/>
                <a:gd name="connsiteY0" fmla="*/ 25880 h 165613"/>
                <a:gd name="connsiteX1" fmla="*/ 66678 w 223348"/>
                <a:gd name="connsiteY1" fmla="*/ 480 h 165613"/>
                <a:gd name="connsiteX2" fmla="*/ 158753 w 223348"/>
                <a:gd name="connsiteY2" fmla="*/ 10005 h 165613"/>
                <a:gd name="connsiteX3" fmla="*/ 200028 w 223348"/>
                <a:gd name="connsiteY3" fmla="*/ 19530 h 165613"/>
                <a:gd name="connsiteX4" fmla="*/ 222253 w 223348"/>
                <a:gd name="connsiteY4" fmla="*/ 121130 h 165613"/>
                <a:gd name="connsiteX5" fmla="*/ 219078 w 223348"/>
                <a:gd name="connsiteY5" fmla="*/ 165580 h 165613"/>
                <a:gd name="connsiteX6" fmla="*/ 222253 w 223348"/>
                <a:gd name="connsiteY6" fmla="*/ 127480 h 165613"/>
                <a:gd name="connsiteX7" fmla="*/ 196853 w 223348"/>
                <a:gd name="connsiteY7" fmla="*/ 76680 h 165613"/>
                <a:gd name="connsiteX8" fmla="*/ 155578 w 223348"/>
                <a:gd name="connsiteY8" fmla="*/ 29055 h 165613"/>
                <a:gd name="connsiteX9" fmla="*/ 82553 w 223348"/>
                <a:gd name="connsiteY9" fmla="*/ 19530 h 165613"/>
                <a:gd name="connsiteX10" fmla="*/ 53978 w 223348"/>
                <a:gd name="connsiteY10" fmla="*/ 54455 h 165613"/>
                <a:gd name="connsiteX11" fmla="*/ 12703 w 223348"/>
                <a:gd name="connsiteY11" fmla="*/ 89380 h 165613"/>
                <a:gd name="connsiteX12" fmla="*/ 25403 w 223348"/>
                <a:gd name="connsiteY12" fmla="*/ 76680 h 165613"/>
                <a:gd name="connsiteX13" fmla="*/ 63503 w 223348"/>
                <a:gd name="connsiteY13" fmla="*/ 29055 h 165613"/>
                <a:gd name="connsiteX14" fmla="*/ 3 w 223348"/>
                <a:gd name="connsiteY14" fmla="*/ 25880 h 16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348" h="165613">
                  <a:moveTo>
                    <a:pt x="3" y="25880"/>
                  </a:moveTo>
                  <a:cubicBezTo>
                    <a:pt x="532" y="21117"/>
                    <a:pt x="40220" y="3126"/>
                    <a:pt x="66678" y="480"/>
                  </a:cubicBezTo>
                  <a:cubicBezTo>
                    <a:pt x="93136" y="-2166"/>
                    <a:pt x="136528" y="6830"/>
                    <a:pt x="158753" y="10005"/>
                  </a:cubicBezTo>
                  <a:cubicBezTo>
                    <a:pt x="180978" y="13180"/>
                    <a:pt x="189445" y="1009"/>
                    <a:pt x="200028" y="19530"/>
                  </a:cubicBezTo>
                  <a:cubicBezTo>
                    <a:pt x="210611" y="38051"/>
                    <a:pt x="219078" y="96788"/>
                    <a:pt x="222253" y="121130"/>
                  </a:cubicBezTo>
                  <a:cubicBezTo>
                    <a:pt x="225428" y="145472"/>
                    <a:pt x="219078" y="164522"/>
                    <a:pt x="219078" y="165580"/>
                  </a:cubicBezTo>
                  <a:cubicBezTo>
                    <a:pt x="219078" y="166638"/>
                    <a:pt x="225957" y="142297"/>
                    <a:pt x="222253" y="127480"/>
                  </a:cubicBezTo>
                  <a:cubicBezTo>
                    <a:pt x="218549" y="112663"/>
                    <a:pt x="207965" y="93084"/>
                    <a:pt x="196853" y="76680"/>
                  </a:cubicBezTo>
                  <a:cubicBezTo>
                    <a:pt x="185741" y="60276"/>
                    <a:pt x="174628" y="38580"/>
                    <a:pt x="155578" y="29055"/>
                  </a:cubicBezTo>
                  <a:cubicBezTo>
                    <a:pt x="136528" y="19530"/>
                    <a:pt x="99486" y="15297"/>
                    <a:pt x="82553" y="19530"/>
                  </a:cubicBezTo>
                  <a:cubicBezTo>
                    <a:pt x="65620" y="23763"/>
                    <a:pt x="65620" y="42813"/>
                    <a:pt x="53978" y="54455"/>
                  </a:cubicBezTo>
                  <a:cubicBezTo>
                    <a:pt x="42336" y="66097"/>
                    <a:pt x="12703" y="89380"/>
                    <a:pt x="12703" y="89380"/>
                  </a:cubicBezTo>
                  <a:cubicBezTo>
                    <a:pt x="7941" y="93084"/>
                    <a:pt x="16936" y="86734"/>
                    <a:pt x="25403" y="76680"/>
                  </a:cubicBezTo>
                  <a:cubicBezTo>
                    <a:pt x="33870" y="66626"/>
                    <a:pt x="62445" y="31701"/>
                    <a:pt x="63503" y="29055"/>
                  </a:cubicBezTo>
                  <a:cubicBezTo>
                    <a:pt x="64561" y="26409"/>
                    <a:pt x="-526" y="30643"/>
                    <a:pt x="3" y="25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853229F-1222-3D3F-2688-0207C21E43C8}"/>
                </a:ext>
              </a:extLst>
            </p:cNvPr>
            <p:cNvSpPr/>
            <p:nvPr/>
          </p:nvSpPr>
          <p:spPr>
            <a:xfrm>
              <a:off x="6559500" y="3330551"/>
              <a:ext cx="63586" cy="133523"/>
            </a:xfrm>
            <a:custGeom>
              <a:avLst/>
              <a:gdLst>
                <a:gd name="connsiteX0" fmla="*/ 50 w 63586"/>
                <a:gd name="connsiteY0" fmla="*/ 24 h 133523"/>
                <a:gd name="connsiteX1" fmla="*/ 25450 w 63586"/>
                <a:gd name="connsiteY1" fmla="*/ 101624 h 133523"/>
                <a:gd name="connsiteX2" fmla="*/ 63550 w 63586"/>
                <a:gd name="connsiteY2" fmla="*/ 133374 h 133523"/>
                <a:gd name="connsiteX3" fmla="*/ 31800 w 63586"/>
                <a:gd name="connsiteY3" fmla="*/ 92099 h 133523"/>
                <a:gd name="connsiteX4" fmla="*/ 50 w 63586"/>
                <a:gd name="connsiteY4" fmla="*/ 24 h 13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6" h="133523">
                  <a:moveTo>
                    <a:pt x="50" y="24"/>
                  </a:moveTo>
                  <a:cubicBezTo>
                    <a:pt x="-1008" y="1612"/>
                    <a:pt x="14867" y="79399"/>
                    <a:pt x="25450" y="101624"/>
                  </a:cubicBezTo>
                  <a:cubicBezTo>
                    <a:pt x="36033" y="123849"/>
                    <a:pt x="62492" y="134962"/>
                    <a:pt x="63550" y="133374"/>
                  </a:cubicBezTo>
                  <a:cubicBezTo>
                    <a:pt x="64608" y="131786"/>
                    <a:pt x="42383" y="109562"/>
                    <a:pt x="31800" y="92099"/>
                  </a:cubicBezTo>
                  <a:cubicBezTo>
                    <a:pt x="21217" y="74637"/>
                    <a:pt x="1108" y="-1564"/>
                    <a:pt x="5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AF99212-DFF2-D3FF-E772-D989407AACDC}"/>
                </a:ext>
              </a:extLst>
            </p:cNvPr>
            <p:cNvSpPr/>
            <p:nvPr/>
          </p:nvSpPr>
          <p:spPr>
            <a:xfrm>
              <a:off x="6632414" y="3277857"/>
              <a:ext cx="115079" cy="174092"/>
            </a:xfrm>
            <a:custGeom>
              <a:avLst/>
              <a:gdLst>
                <a:gd name="connsiteX0" fmla="*/ 12861 w 115079"/>
                <a:gd name="connsiteY0" fmla="*/ 1918 h 174092"/>
                <a:gd name="connsiteX1" fmla="*/ 161 w 115079"/>
                <a:gd name="connsiteY1" fmla="*/ 71768 h 174092"/>
                <a:gd name="connsiteX2" fmla="*/ 16036 w 115079"/>
                <a:gd name="connsiteY2" fmla="*/ 138443 h 174092"/>
                <a:gd name="connsiteX3" fmla="*/ 44611 w 115079"/>
                <a:gd name="connsiteY3" fmla="*/ 167018 h 174092"/>
                <a:gd name="connsiteX4" fmla="*/ 57311 w 115079"/>
                <a:gd name="connsiteY4" fmla="*/ 173368 h 174092"/>
                <a:gd name="connsiteX5" fmla="*/ 89061 w 115079"/>
                <a:gd name="connsiteY5" fmla="*/ 154318 h 174092"/>
                <a:gd name="connsiteX6" fmla="*/ 114461 w 115079"/>
                <a:gd name="connsiteY6" fmla="*/ 103518 h 174092"/>
                <a:gd name="connsiteX7" fmla="*/ 104936 w 115079"/>
                <a:gd name="connsiteY7" fmla="*/ 65418 h 174092"/>
                <a:gd name="connsiteX8" fmla="*/ 79536 w 115079"/>
                <a:gd name="connsiteY8" fmla="*/ 24143 h 174092"/>
                <a:gd name="connsiteX9" fmla="*/ 12861 w 115079"/>
                <a:gd name="connsiteY9" fmla="*/ 1918 h 17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079" h="174092">
                  <a:moveTo>
                    <a:pt x="12861" y="1918"/>
                  </a:moveTo>
                  <a:cubicBezTo>
                    <a:pt x="-368" y="9855"/>
                    <a:pt x="-368" y="49014"/>
                    <a:pt x="161" y="71768"/>
                  </a:cubicBezTo>
                  <a:cubicBezTo>
                    <a:pt x="690" y="94522"/>
                    <a:pt x="8628" y="122568"/>
                    <a:pt x="16036" y="138443"/>
                  </a:cubicBezTo>
                  <a:cubicBezTo>
                    <a:pt x="23444" y="154318"/>
                    <a:pt x="44611" y="167018"/>
                    <a:pt x="44611" y="167018"/>
                  </a:cubicBezTo>
                  <a:cubicBezTo>
                    <a:pt x="51490" y="172839"/>
                    <a:pt x="49903" y="175485"/>
                    <a:pt x="57311" y="173368"/>
                  </a:cubicBezTo>
                  <a:cubicBezTo>
                    <a:pt x="64719" y="171251"/>
                    <a:pt x="79536" y="165960"/>
                    <a:pt x="89061" y="154318"/>
                  </a:cubicBezTo>
                  <a:cubicBezTo>
                    <a:pt x="98586" y="142676"/>
                    <a:pt x="111815" y="118335"/>
                    <a:pt x="114461" y="103518"/>
                  </a:cubicBezTo>
                  <a:cubicBezTo>
                    <a:pt x="117107" y="88701"/>
                    <a:pt x="110757" y="78647"/>
                    <a:pt x="104936" y="65418"/>
                  </a:cubicBezTo>
                  <a:cubicBezTo>
                    <a:pt x="99115" y="52189"/>
                    <a:pt x="91178" y="35785"/>
                    <a:pt x="79536" y="24143"/>
                  </a:cubicBezTo>
                  <a:cubicBezTo>
                    <a:pt x="67894" y="12501"/>
                    <a:pt x="26090" y="-6019"/>
                    <a:pt x="12861" y="1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DFAB0E2-4B05-D4FD-4F68-46D2A9E8044D}"/>
                </a:ext>
              </a:extLst>
            </p:cNvPr>
            <p:cNvSpPr/>
            <p:nvPr/>
          </p:nvSpPr>
          <p:spPr>
            <a:xfrm>
              <a:off x="6549371" y="3261548"/>
              <a:ext cx="179024" cy="75385"/>
            </a:xfrm>
            <a:custGeom>
              <a:avLst/>
              <a:gdLst>
                <a:gd name="connsiteX0" fmla="*/ 178454 w 179024"/>
                <a:gd name="connsiteY0" fmla="*/ 34102 h 75385"/>
                <a:gd name="connsiteX1" fmla="*/ 105429 w 179024"/>
                <a:gd name="connsiteY1" fmla="*/ 2352 h 75385"/>
                <a:gd name="connsiteX2" fmla="*/ 41929 w 179024"/>
                <a:gd name="connsiteY2" fmla="*/ 2352 h 75385"/>
                <a:gd name="connsiteX3" fmla="*/ 35579 w 179024"/>
                <a:gd name="connsiteY3" fmla="*/ 11877 h 75385"/>
                <a:gd name="connsiteX4" fmla="*/ 19704 w 179024"/>
                <a:gd name="connsiteY4" fmla="*/ 40452 h 75385"/>
                <a:gd name="connsiteX5" fmla="*/ 654 w 179024"/>
                <a:gd name="connsiteY5" fmla="*/ 75377 h 75385"/>
                <a:gd name="connsiteX6" fmla="*/ 45104 w 179024"/>
                <a:gd name="connsiteY6" fmla="*/ 37277 h 75385"/>
                <a:gd name="connsiteX7" fmla="*/ 64154 w 179024"/>
                <a:gd name="connsiteY7" fmla="*/ 24577 h 75385"/>
                <a:gd name="connsiteX8" fmla="*/ 178454 w 179024"/>
                <a:gd name="connsiteY8" fmla="*/ 34102 h 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4" h="75385">
                  <a:moveTo>
                    <a:pt x="178454" y="34102"/>
                  </a:moveTo>
                  <a:cubicBezTo>
                    <a:pt x="185333" y="30398"/>
                    <a:pt x="128183" y="7644"/>
                    <a:pt x="105429" y="2352"/>
                  </a:cubicBezTo>
                  <a:cubicBezTo>
                    <a:pt x="82675" y="-2940"/>
                    <a:pt x="41929" y="2352"/>
                    <a:pt x="41929" y="2352"/>
                  </a:cubicBezTo>
                  <a:cubicBezTo>
                    <a:pt x="30287" y="3939"/>
                    <a:pt x="39283" y="5527"/>
                    <a:pt x="35579" y="11877"/>
                  </a:cubicBezTo>
                  <a:cubicBezTo>
                    <a:pt x="31875" y="18227"/>
                    <a:pt x="25525" y="29869"/>
                    <a:pt x="19704" y="40452"/>
                  </a:cubicBezTo>
                  <a:cubicBezTo>
                    <a:pt x="13883" y="51035"/>
                    <a:pt x="-3579" y="75906"/>
                    <a:pt x="654" y="75377"/>
                  </a:cubicBezTo>
                  <a:cubicBezTo>
                    <a:pt x="4887" y="74848"/>
                    <a:pt x="45104" y="37277"/>
                    <a:pt x="45104" y="37277"/>
                  </a:cubicBezTo>
                  <a:cubicBezTo>
                    <a:pt x="55687" y="28810"/>
                    <a:pt x="49337" y="27223"/>
                    <a:pt x="64154" y="24577"/>
                  </a:cubicBezTo>
                  <a:cubicBezTo>
                    <a:pt x="78971" y="21931"/>
                    <a:pt x="171575" y="37806"/>
                    <a:pt x="178454" y="34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3B27F20F-B7E9-EA40-60E5-F8BEF7DFAF81}"/>
                </a:ext>
              </a:extLst>
            </p:cNvPr>
            <p:cNvSpPr/>
            <p:nvPr/>
          </p:nvSpPr>
          <p:spPr>
            <a:xfrm>
              <a:off x="6517810" y="3277984"/>
              <a:ext cx="141679" cy="26074"/>
            </a:xfrm>
            <a:custGeom>
              <a:avLst/>
              <a:gdLst>
                <a:gd name="connsiteX0" fmla="*/ 465 w 141679"/>
                <a:gd name="connsiteY0" fmla="*/ 24016 h 26074"/>
                <a:gd name="connsiteX1" fmla="*/ 51265 w 141679"/>
                <a:gd name="connsiteY1" fmla="*/ 24016 h 26074"/>
                <a:gd name="connsiteX2" fmla="*/ 89365 w 141679"/>
                <a:gd name="connsiteY2" fmla="*/ 14491 h 26074"/>
                <a:gd name="connsiteX3" fmla="*/ 140165 w 141679"/>
                <a:gd name="connsiteY3" fmla="*/ 14491 h 26074"/>
                <a:gd name="connsiteX4" fmla="*/ 124290 w 141679"/>
                <a:gd name="connsiteY4" fmla="*/ 1791 h 26074"/>
                <a:gd name="connsiteX5" fmla="*/ 83015 w 141679"/>
                <a:gd name="connsiteY5" fmla="*/ 1791 h 26074"/>
                <a:gd name="connsiteX6" fmla="*/ 465 w 141679"/>
                <a:gd name="connsiteY6" fmla="*/ 24016 h 2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79" h="26074">
                  <a:moveTo>
                    <a:pt x="465" y="24016"/>
                  </a:moveTo>
                  <a:cubicBezTo>
                    <a:pt x="-4827" y="27720"/>
                    <a:pt x="36448" y="25603"/>
                    <a:pt x="51265" y="24016"/>
                  </a:cubicBezTo>
                  <a:cubicBezTo>
                    <a:pt x="66082" y="22429"/>
                    <a:pt x="74548" y="16078"/>
                    <a:pt x="89365" y="14491"/>
                  </a:cubicBezTo>
                  <a:cubicBezTo>
                    <a:pt x="104182" y="12904"/>
                    <a:pt x="140165" y="14491"/>
                    <a:pt x="140165" y="14491"/>
                  </a:cubicBezTo>
                  <a:cubicBezTo>
                    <a:pt x="145986" y="12374"/>
                    <a:pt x="133815" y="3908"/>
                    <a:pt x="124290" y="1791"/>
                  </a:cubicBezTo>
                  <a:cubicBezTo>
                    <a:pt x="114765" y="-326"/>
                    <a:pt x="98890" y="-855"/>
                    <a:pt x="83015" y="1791"/>
                  </a:cubicBezTo>
                  <a:cubicBezTo>
                    <a:pt x="67140" y="4437"/>
                    <a:pt x="5757" y="20312"/>
                    <a:pt x="465" y="24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67FD05DB-E077-3295-951C-D4FC9B0003E0}"/>
                </a:ext>
              </a:extLst>
            </p:cNvPr>
            <p:cNvSpPr/>
            <p:nvPr/>
          </p:nvSpPr>
          <p:spPr>
            <a:xfrm>
              <a:off x="6603971" y="3381375"/>
              <a:ext cx="146079" cy="88929"/>
            </a:xfrm>
            <a:custGeom>
              <a:avLst/>
              <a:gdLst>
                <a:gd name="connsiteX0" fmla="*/ 146079 w 146079"/>
                <a:gd name="connsiteY0" fmla="*/ 0 h 88929"/>
                <a:gd name="connsiteX1" fmla="*/ 107979 w 146079"/>
                <a:gd name="connsiteY1" fmla="*/ 63500 h 88929"/>
                <a:gd name="connsiteX2" fmla="*/ 44479 w 146079"/>
                <a:gd name="connsiteY2" fmla="*/ 79375 h 88929"/>
                <a:gd name="connsiteX3" fmla="*/ 29 w 146079"/>
                <a:gd name="connsiteY3" fmla="*/ 88900 h 88929"/>
                <a:gd name="connsiteX4" fmla="*/ 50829 w 146079"/>
                <a:gd name="connsiteY4" fmla="*/ 82550 h 88929"/>
                <a:gd name="connsiteX5" fmla="*/ 88929 w 146079"/>
                <a:gd name="connsiteY5" fmla="*/ 88900 h 88929"/>
                <a:gd name="connsiteX6" fmla="*/ 101629 w 146079"/>
                <a:gd name="connsiteY6" fmla="*/ 76200 h 88929"/>
                <a:gd name="connsiteX7" fmla="*/ 111154 w 146079"/>
                <a:gd name="connsiteY7" fmla="*/ 76200 h 88929"/>
                <a:gd name="connsiteX8" fmla="*/ 117504 w 146079"/>
                <a:gd name="connsiteY8" fmla="*/ 66675 h 88929"/>
                <a:gd name="connsiteX9" fmla="*/ 117504 w 146079"/>
                <a:gd name="connsiteY9" fmla="*/ 66675 h 88929"/>
                <a:gd name="connsiteX10" fmla="*/ 146079 w 146079"/>
                <a:gd name="connsiteY10" fmla="*/ 0 h 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9" h="88929">
                  <a:moveTo>
                    <a:pt x="146079" y="0"/>
                  </a:moveTo>
                  <a:cubicBezTo>
                    <a:pt x="135495" y="25135"/>
                    <a:pt x="124912" y="50271"/>
                    <a:pt x="107979" y="63500"/>
                  </a:cubicBezTo>
                  <a:cubicBezTo>
                    <a:pt x="91046" y="76729"/>
                    <a:pt x="62471" y="75142"/>
                    <a:pt x="44479" y="79375"/>
                  </a:cubicBezTo>
                  <a:cubicBezTo>
                    <a:pt x="26487" y="83608"/>
                    <a:pt x="-1029" y="88371"/>
                    <a:pt x="29" y="88900"/>
                  </a:cubicBezTo>
                  <a:cubicBezTo>
                    <a:pt x="1087" y="89429"/>
                    <a:pt x="36012" y="82550"/>
                    <a:pt x="50829" y="82550"/>
                  </a:cubicBezTo>
                  <a:cubicBezTo>
                    <a:pt x="65646" y="82550"/>
                    <a:pt x="88929" y="88900"/>
                    <a:pt x="88929" y="88900"/>
                  </a:cubicBezTo>
                  <a:cubicBezTo>
                    <a:pt x="97396" y="87842"/>
                    <a:pt x="101629" y="76200"/>
                    <a:pt x="101629" y="76200"/>
                  </a:cubicBezTo>
                  <a:cubicBezTo>
                    <a:pt x="105333" y="74083"/>
                    <a:pt x="111154" y="76200"/>
                    <a:pt x="111154" y="76200"/>
                  </a:cubicBezTo>
                  <a:cubicBezTo>
                    <a:pt x="113800" y="74613"/>
                    <a:pt x="117504" y="66675"/>
                    <a:pt x="117504" y="66675"/>
                  </a:cubicBezTo>
                  <a:lnTo>
                    <a:pt x="117504" y="66675"/>
                  </a:lnTo>
                  <a:lnTo>
                    <a:pt x="14607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6E13EEB8-5FA0-3499-973C-10239285A39A}"/>
                </a:ext>
              </a:extLst>
            </p:cNvPr>
            <p:cNvSpPr/>
            <p:nvPr/>
          </p:nvSpPr>
          <p:spPr>
            <a:xfrm>
              <a:off x="6727146" y="3292366"/>
              <a:ext cx="38785" cy="82726"/>
            </a:xfrm>
            <a:custGeom>
              <a:avLst/>
              <a:gdLst>
                <a:gd name="connsiteX0" fmla="*/ 679 w 38785"/>
                <a:gd name="connsiteY0" fmla="*/ 109 h 82726"/>
                <a:gd name="connsiteX1" fmla="*/ 13379 w 38785"/>
                <a:gd name="connsiteY1" fmla="*/ 63609 h 82726"/>
                <a:gd name="connsiteX2" fmla="*/ 13379 w 38785"/>
                <a:gd name="connsiteY2" fmla="*/ 54084 h 82726"/>
                <a:gd name="connsiteX3" fmla="*/ 38779 w 38785"/>
                <a:gd name="connsiteY3" fmla="*/ 82659 h 82726"/>
                <a:gd name="connsiteX4" fmla="*/ 679 w 38785"/>
                <a:gd name="connsiteY4" fmla="*/ 109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85" h="82726">
                  <a:moveTo>
                    <a:pt x="679" y="109"/>
                  </a:moveTo>
                  <a:cubicBezTo>
                    <a:pt x="-3554" y="-3066"/>
                    <a:pt x="13379" y="63609"/>
                    <a:pt x="13379" y="63609"/>
                  </a:cubicBezTo>
                  <a:cubicBezTo>
                    <a:pt x="15496" y="72605"/>
                    <a:pt x="9146" y="50909"/>
                    <a:pt x="13379" y="54084"/>
                  </a:cubicBezTo>
                  <a:cubicBezTo>
                    <a:pt x="17612" y="57259"/>
                    <a:pt x="38250" y="84246"/>
                    <a:pt x="38779" y="82659"/>
                  </a:cubicBezTo>
                  <a:cubicBezTo>
                    <a:pt x="39308" y="81072"/>
                    <a:pt x="4912" y="3284"/>
                    <a:pt x="679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D016FABD-2FA9-5A32-21DD-34170ACA3248}"/>
                </a:ext>
              </a:extLst>
            </p:cNvPr>
            <p:cNvSpPr/>
            <p:nvPr/>
          </p:nvSpPr>
          <p:spPr>
            <a:xfrm>
              <a:off x="6660500" y="3273355"/>
              <a:ext cx="113708" cy="44570"/>
            </a:xfrm>
            <a:custGeom>
              <a:avLst/>
              <a:gdLst>
                <a:gd name="connsiteX0" fmla="*/ 650 w 113708"/>
                <a:gd name="connsiteY0" fmla="*/ 44520 h 44570"/>
                <a:gd name="connsiteX1" fmla="*/ 54625 w 113708"/>
                <a:gd name="connsiteY1" fmla="*/ 22295 h 44570"/>
                <a:gd name="connsiteX2" fmla="*/ 111775 w 113708"/>
                <a:gd name="connsiteY2" fmla="*/ 70 h 44570"/>
                <a:gd name="connsiteX3" fmla="*/ 92725 w 113708"/>
                <a:gd name="connsiteY3" fmla="*/ 15945 h 44570"/>
                <a:gd name="connsiteX4" fmla="*/ 650 w 113708"/>
                <a:gd name="connsiteY4" fmla="*/ 44520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08" h="44570">
                  <a:moveTo>
                    <a:pt x="650" y="44520"/>
                  </a:moveTo>
                  <a:cubicBezTo>
                    <a:pt x="-5700" y="45578"/>
                    <a:pt x="36104" y="29703"/>
                    <a:pt x="54625" y="22295"/>
                  </a:cubicBezTo>
                  <a:cubicBezTo>
                    <a:pt x="73146" y="14887"/>
                    <a:pt x="111775" y="70"/>
                    <a:pt x="111775" y="70"/>
                  </a:cubicBezTo>
                  <a:cubicBezTo>
                    <a:pt x="118125" y="-988"/>
                    <a:pt x="108071" y="10124"/>
                    <a:pt x="92725" y="15945"/>
                  </a:cubicBezTo>
                  <a:cubicBezTo>
                    <a:pt x="77379" y="21766"/>
                    <a:pt x="7000" y="43462"/>
                    <a:pt x="650" y="44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7FE2137F-0067-1E13-1126-1BF133F2B500}"/>
                </a:ext>
              </a:extLst>
            </p:cNvPr>
            <p:cNvSpPr/>
            <p:nvPr/>
          </p:nvSpPr>
          <p:spPr>
            <a:xfrm>
              <a:off x="6629006" y="3298053"/>
              <a:ext cx="133850" cy="162867"/>
            </a:xfrm>
            <a:custGeom>
              <a:avLst/>
              <a:gdLst>
                <a:gd name="connsiteX0" fmla="*/ 22619 w 133850"/>
                <a:gd name="connsiteY0" fmla="*/ 772 h 162867"/>
                <a:gd name="connsiteX1" fmla="*/ 394 w 133850"/>
                <a:gd name="connsiteY1" fmla="*/ 70622 h 162867"/>
                <a:gd name="connsiteX2" fmla="*/ 9919 w 133850"/>
                <a:gd name="connsiteY2" fmla="*/ 102372 h 162867"/>
                <a:gd name="connsiteX3" fmla="*/ 28969 w 133850"/>
                <a:gd name="connsiteY3" fmla="*/ 140472 h 162867"/>
                <a:gd name="connsiteX4" fmla="*/ 51194 w 133850"/>
                <a:gd name="connsiteY4" fmla="*/ 162697 h 162867"/>
                <a:gd name="connsiteX5" fmla="*/ 105169 w 133850"/>
                <a:gd name="connsiteY5" fmla="*/ 146822 h 162867"/>
                <a:gd name="connsiteX6" fmla="*/ 133744 w 133850"/>
                <a:gd name="connsiteY6" fmla="*/ 83322 h 162867"/>
                <a:gd name="connsiteX7" fmla="*/ 95644 w 133850"/>
                <a:gd name="connsiteY7" fmla="*/ 35697 h 162867"/>
                <a:gd name="connsiteX8" fmla="*/ 22619 w 133850"/>
                <a:gd name="connsiteY8" fmla="*/ 772 h 1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50" h="162867">
                  <a:moveTo>
                    <a:pt x="22619" y="772"/>
                  </a:moveTo>
                  <a:cubicBezTo>
                    <a:pt x="6744" y="6593"/>
                    <a:pt x="2511" y="53689"/>
                    <a:pt x="394" y="70622"/>
                  </a:cubicBezTo>
                  <a:cubicBezTo>
                    <a:pt x="-1723" y="87555"/>
                    <a:pt x="5157" y="90730"/>
                    <a:pt x="9919" y="102372"/>
                  </a:cubicBezTo>
                  <a:cubicBezTo>
                    <a:pt x="14681" y="114014"/>
                    <a:pt x="22090" y="130418"/>
                    <a:pt x="28969" y="140472"/>
                  </a:cubicBezTo>
                  <a:cubicBezTo>
                    <a:pt x="35848" y="150526"/>
                    <a:pt x="38494" y="161639"/>
                    <a:pt x="51194" y="162697"/>
                  </a:cubicBezTo>
                  <a:cubicBezTo>
                    <a:pt x="63894" y="163755"/>
                    <a:pt x="91411" y="160051"/>
                    <a:pt x="105169" y="146822"/>
                  </a:cubicBezTo>
                  <a:cubicBezTo>
                    <a:pt x="118927" y="133593"/>
                    <a:pt x="135331" y="101843"/>
                    <a:pt x="133744" y="83322"/>
                  </a:cubicBezTo>
                  <a:cubicBezTo>
                    <a:pt x="132157" y="64801"/>
                    <a:pt x="108873" y="47868"/>
                    <a:pt x="95644" y="35697"/>
                  </a:cubicBezTo>
                  <a:cubicBezTo>
                    <a:pt x="82415" y="23526"/>
                    <a:pt x="38494" y="-5049"/>
                    <a:pt x="22619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>
              <a:extLst>
                <a:ext uri="{FF2B5EF4-FFF2-40B4-BE49-F238E27FC236}">
                  <a16:creationId xmlns:a16="http://schemas.microsoft.com/office/drawing/2014/main" id="{6C603320-B1BF-FC6E-2323-60E2E6A77898}"/>
                </a:ext>
              </a:extLst>
            </p:cNvPr>
            <p:cNvSpPr/>
            <p:nvPr/>
          </p:nvSpPr>
          <p:spPr>
            <a:xfrm>
              <a:off x="6626626" y="3316402"/>
              <a:ext cx="58639" cy="58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C2821A97-9E26-706C-BC4A-3AB818B9A270}"/>
                </a:ext>
              </a:extLst>
            </p:cNvPr>
            <p:cNvSpPr/>
            <p:nvPr/>
          </p:nvSpPr>
          <p:spPr>
            <a:xfrm>
              <a:off x="6311533" y="3470275"/>
              <a:ext cx="64099" cy="79375"/>
            </a:xfrm>
            <a:custGeom>
              <a:avLst/>
              <a:gdLst>
                <a:gd name="connsiteX0" fmla="*/ 63867 w 64099"/>
                <a:gd name="connsiteY0" fmla="*/ 0 h 79375"/>
                <a:gd name="connsiteX1" fmla="*/ 35292 w 64099"/>
                <a:gd name="connsiteY1" fmla="*/ 57150 h 79375"/>
                <a:gd name="connsiteX2" fmla="*/ 367 w 64099"/>
                <a:gd name="connsiteY2" fmla="*/ 79375 h 79375"/>
                <a:gd name="connsiteX3" fmla="*/ 19417 w 64099"/>
                <a:gd name="connsiteY3" fmla="*/ 57150 h 79375"/>
                <a:gd name="connsiteX4" fmla="*/ 63867 w 64099"/>
                <a:gd name="connsiteY4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99" h="79375">
                  <a:moveTo>
                    <a:pt x="63867" y="0"/>
                  </a:moveTo>
                  <a:cubicBezTo>
                    <a:pt x="66513" y="0"/>
                    <a:pt x="45875" y="43921"/>
                    <a:pt x="35292" y="57150"/>
                  </a:cubicBezTo>
                  <a:cubicBezTo>
                    <a:pt x="24709" y="70379"/>
                    <a:pt x="3013" y="79375"/>
                    <a:pt x="367" y="79375"/>
                  </a:cubicBezTo>
                  <a:cubicBezTo>
                    <a:pt x="-2279" y="79375"/>
                    <a:pt x="9892" y="66675"/>
                    <a:pt x="19417" y="57150"/>
                  </a:cubicBezTo>
                  <a:cubicBezTo>
                    <a:pt x="28942" y="47625"/>
                    <a:pt x="61221" y="0"/>
                    <a:pt x="638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8A8B8D85-9B35-1F8B-9B50-CCAB5755E90A}"/>
                </a:ext>
              </a:extLst>
            </p:cNvPr>
            <p:cNvSpPr/>
            <p:nvPr/>
          </p:nvSpPr>
          <p:spPr>
            <a:xfrm>
              <a:off x="6311888" y="3562224"/>
              <a:ext cx="53998" cy="67132"/>
            </a:xfrm>
            <a:custGeom>
              <a:avLst/>
              <a:gdLst>
                <a:gd name="connsiteX0" fmla="*/ 12 w 53998"/>
                <a:gd name="connsiteY0" fmla="*/ 126 h 67132"/>
                <a:gd name="connsiteX1" fmla="*/ 25412 w 53998"/>
                <a:gd name="connsiteY1" fmla="*/ 47751 h 67132"/>
                <a:gd name="connsiteX2" fmla="*/ 53987 w 53998"/>
                <a:gd name="connsiteY2" fmla="*/ 63626 h 67132"/>
                <a:gd name="connsiteX3" fmla="*/ 28587 w 53998"/>
                <a:gd name="connsiteY3" fmla="*/ 63626 h 67132"/>
                <a:gd name="connsiteX4" fmla="*/ 12 w 53998"/>
                <a:gd name="connsiteY4" fmla="*/ 126 h 6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8" h="67132">
                  <a:moveTo>
                    <a:pt x="12" y="126"/>
                  </a:moveTo>
                  <a:cubicBezTo>
                    <a:pt x="-517" y="-2520"/>
                    <a:pt x="16416" y="37168"/>
                    <a:pt x="25412" y="47751"/>
                  </a:cubicBezTo>
                  <a:cubicBezTo>
                    <a:pt x="34408" y="58334"/>
                    <a:pt x="53458" y="60980"/>
                    <a:pt x="53987" y="63626"/>
                  </a:cubicBezTo>
                  <a:cubicBezTo>
                    <a:pt x="54516" y="66272"/>
                    <a:pt x="36524" y="69976"/>
                    <a:pt x="28587" y="63626"/>
                  </a:cubicBezTo>
                  <a:cubicBezTo>
                    <a:pt x="20650" y="57276"/>
                    <a:pt x="541" y="2772"/>
                    <a:pt x="12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9F5B664B-22D0-D79E-A9EB-5F28CCE345E2}"/>
                </a:ext>
              </a:extLst>
            </p:cNvPr>
            <p:cNvSpPr/>
            <p:nvPr/>
          </p:nvSpPr>
          <p:spPr>
            <a:xfrm>
              <a:off x="6362597" y="3730545"/>
              <a:ext cx="157173" cy="47901"/>
            </a:xfrm>
            <a:custGeom>
              <a:avLst/>
              <a:gdLst>
                <a:gd name="connsiteX0" fmla="*/ 103 w 157173"/>
                <a:gd name="connsiteY0" fmla="*/ 80 h 47901"/>
                <a:gd name="connsiteX1" fmla="*/ 54078 w 157173"/>
                <a:gd name="connsiteY1" fmla="*/ 28655 h 47901"/>
                <a:gd name="connsiteX2" fmla="*/ 47728 w 157173"/>
                <a:gd name="connsiteY2" fmla="*/ 47705 h 47901"/>
                <a:gd name="connsiteX3" fmla="*/ 155678 w 157173"/>
                <a:gd name="connsiteY3" fmla="*/ 38180 h 47901"/>
                <a:gd name="connsiteX4" fmla="*/ 108053 w 157173"/>
                <a:gd name="connsiteY4" fmla="*/ 31830 h 47901"/>
                <a:gd name="connsiteX5" fmla="*/ 69953 w 157173"/>
                <a:gd name="connsiteY5" fmla="*/ 38180 h 47901"/>
                <a:gd name="connsiteX6" fmla="*/ 103 w 157173"/>
                <a:gd name="connsiteY6" fmla="*/ 80 h 4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73" h="47901">
                  <a:moveTo>
                    <a:pt x="103" y="80"/>
                  </a:moveTo>
                  <a:cubicBezTo>
                    <a:pt x="-2543" y="-1508"/>
                    <a:pt x="46141" y="20718"/>
                    <a:pt x="54078" y="28655"/>
                  </a:cubicBezTo>
                  <a:cubicBezTo>
                    <a:pt x="62015" y="36592"/>
                    <a:pt x="30795" y="46118"/>
                    <a:pt x="47728" y="47705"/>
                  </a:cubicBezTo>
                  <a:cubicBezTo>
                    <a:pt x="64661" y="49293"/>
                    <a:pt x="145624" y="40826"/>
                    <a:pt x="155678" y="38180"/>
                  </a:cubicBezTo>
                  <a:cubicBezTo>
                    <a:pt x="165732" y="35534"/>
                    <a:pt x="122340" y="31830"/>
                    <a:pt x="108053" y="31830"/>
                  </a:cubicBezTo>
                  <a:cubicBezTo>
                    <a:pt x="93766" y="31830"/>
                    <a:pt x="82653" y="41355"/>
                    <a:pt x="69953" y="38180"/>
                  </a:cubicBezTo>
                  <a:cubicBezTo>
                    <a:pt x="57253" y="35005"/>
                    <a:pt x="2749" y="1668"/>
                    <a:pt x="103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936EFDDA-5C6A-1916-E25D-383515009ACE}"/>
                </a:ext>
              </a:extLst>
            </p:cNvPr>
            <p:cNvSpPr/>
            <p:nvPr/>
          </p:nvSpPr>
          <p:spPr>
            <a:xfrm>
              <a:off x="6371702" y="3731909"/>
              <a:ext cx="149757" cy="40139"/>
            </a:xfrm>
            <a:custGeom>
              <a:avLst/>
              <a:gdLst>
                <a:gd name="connsiteX0" fmla="*/ 523 w 149757"/>
                <a:gd name="connsiteY0" fmla="*/ 1891 h 40139"/>
                <a:gd name="connsiteX1" fmla="*/ 111648 w 149757"/>
                <a:gd name="connsiteY1" fmla="*/ 14591 h 40139"/>
                <a:gd name="connsiteX2" fmla="*/ 149748 w 149757"/>
                <a:gd name="connsiteY2" fmla="*/ 39991 h 40139"/>
                <a:gd name="connsiteX3" fmla="*/ 114823 w 149757"/>
                <a:gd name="connsiteY3" fmla="*/ 1891 h 40139"/>
                <a:gd name="connsiteX4" fmla="*/ 70373 w 149757"/>
                <a:gd name="connsiteY4" fmla="*/ 5066 h 40139"/>
                <a:gd name="connsiteX5" fmla="*/ 523 w 149757"/>
                <a:gd name="connsiteY5" fmla="*/ 1891 h 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57" h="40139">
                  <a:moveTo>
                    <a:pt x="523" y="1891"/>
                  </a:moveTo>
                  <a:cubicBezTo>
                    <a:pt x="7402" y="3478"/>
                    <a:pt x="86777" y="8241"/>
                    <a:pt x="111648" y="14591"/>
                  </a:cubicBezTo>
                  <a:cubicBezTo>
                    <a:pt x="136519" y="20941"/>
                    <a:pt x="149219" y="42108"/>
                    <a:pt x="149748" y="39991"/>
                  </a:cubicBezTo>
                  <a:cubicBezTo>
                    <a:pt x="150277" y="37874"/>
                    <a:pt x="128052" y="7712"/>
                    <a:pt x="114823" y="1891"/>
                  </a:cubicBezTo>
                  <a:cubicBezTo>
                    <a:pt x="101594" y="-3930"/>
                    <a:pt x="84131" y="5595"/>
                    <a:pt x="70373" y="5066"/>
                  </a:cubicBezTo>
                  <a:cubicBezTo>
                    <a:pt x="56615" y="4537"/>
                    <a:pt x="-6356" y="304"/>
                    <a:pt x="523" y="1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092FB268-CE3C-43F2-8277-E1F1E0C1B849}"/>
                </a:ext>
              </a:extLst>
            </p:cNvPr>
            <p:cNvSpPr/>
            <p:nvPr/>
          </p:nvSpPr>
          <p:spPr>
            <a:xfrm>
              <a:off x="6442767" y="4000500"/>
              <a:ext cx="415233" cy="269882"/>
            </a:xfrm>
            <a:custGeom>
              <a:avLst/>
              <a:gdLst>
                <a:gd name="connsiteX0" fmla="*/ 415233 w 415233"/>
                <a:gd name="connsiteY0" fmla="*/ 0 h 269882"/>
                <a:gd name="connsiteX1" fmla="*/ 291408 w 415233"/>
                <a:gd name="connsiteY1" fmla="*/ 60325 h 269882"/>
                <a:gd name="connsiteX2" fmla="*/ 88208 w 415233"/>
                <a:gd name="connsiteY2" fmla="*/ 155575 h 269882"/>
                <a:gd name="connsiteX3" fmla="*/ 5658 w 415233"/>
                <a:gd name="connsiteY3" fmla="*/ 203200 h 269882"/>
                <a:gd name="connsiteX4" fmla="*/ 8833 w 415233"/>
                <a:gd name="connsiteY4" fmla="*/ 228600 h 269882"/>
                <a:gd name="connsiteX5" fmla="*/ 21533 w 415233"/>
                <a:gd name="connsiteY5" fmla="*/ 269875 h 269882"/>
                <a:gd name="connsiteX6" fmla="*/ 21533 w 415233"/>
                <a:gd name="connsiteY6" fmla="*/ 231775 h 269882"/>
                <a:gd name="connsiteX7" fmla="*/ 15183 w 415233"/>
                <a:gd name="connsiteY7" fmla="*/ 196850 h 269882"/>
                <a:gd name="connsiteX8" fmla="*/ 234258 w 415233"/>
                <a:gd name="connsiteY8" fmla="*/ 101600 h 269882"/>
                <a:gd name="connsiteX9" fmla="*/ 212033 w 415233"/>
                <a:gd name="connsiteY9" fmla="*/ 111125 h 269882"/>
                <a:gd name="connsiteX10" fmla="*/ 415233 w 415233"/>
                <a:gd name="connsiteY10" fmla="*/ 0 h 2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233" h="269882">
                  <a:moveTo>
                    <a:pt x="415233" y="0"/>
                  </a:moveTo>
                  <a:lnTo>
                    <a:pt x="291408" y="60325"/>
                  </a:lnTo>
                  <a:lnTo>
                    <a:pt x="88208" y="155575"/>
                  </a:lnTo>
                  <a:cubicBezTo>
                    <a:pt x="40583" y="179388"/>
                    <a:pt x="18887" y="191029"/>
                    <a:pt x="5658" y="203200"/>
                  </a:cubicBezTo>
                  <a:cubicBezTo>
                    <a:pt x="-7571" y="215371"/>
                    <a:pt x="6187" y="217487"/>
                    <a:pt x="8833" y="228600"/>
                  </a:cubicBezTo>
                  <a:cubicBezTo>
                    <a:pt x="11479" y="239713"/>
                    <a:pt x="19416" y="269346"/>
                    <a:pt x="21533" y="269875"/>
                  </a:cubicBezTo>
                  <a:cubicBezTo>
                    <a:pt x="23650" y="270404"/>
                    <a:pt x="22591" y="243946"/>
                    <a:pt x="21533" y="231775"/>
                  </a:cubicBezTo>
                  <a:cubicBezTo>
                    <a:pt x="20475" y="219604"/>
                    <a:pt x="-20271" y="218546"/>
                    <a:pt x="15183" y="196850"/>
                  </a:cubicBezTo>
                  <a:cubicBezTo>
                    <a:pt x="50637" y="175154"/>
                    <a:pt x="201450" y="115888"/>
                    <a:pt x="234258" y="101600"/>
                  </a:cubicBezTo>
                  <a:lnTo>
                    <a:pt x="212033" y="111125"/>
                  </a:lnTo>
                  <a:lnTo>
                    <a:pt x="4152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B70E78B1-C626-D3CB-B4E8-6FD91324117D}"/>
                </a:ext>
              </a:extLst>
            </p:cNvPr>
            <p:cNvSpPr/>
            <p:nvPr/>
          </p:nvSpPr>
          <p:spPr>
            <a:xfrm>
              <a:off x="6781287" y="3968727"/>
              <a:ext cx="358306" cy="73048"/>
            </a:xfrm>
            <a:custGeom>
              <a:avLst/>
              <a:gdLst>
                <a:gd name="connsiteX0" fmla="*/ 513 w 358306"/>
                <a:gd name="connsiteY0" fmla="*/ 73048 h 73048"/>
                <a:gd name="connsiteX1" fmla="*/ 194188 w 358306"/>
                <a:gd name="connsiteY1" fmla="*/ 15898 h 73048"/>
                <a:gd name="connsiteX2" fmla="*/ 352938 w 358306"/>
                <a:gd name="connsiteY2" fmla="*/ 28598 h 73048"/>
                <a:gd name="connsiteX3" fmla="*/ 311663 w 358306"/>
                <a:gd name="connsiteY3" fmla="*/ 12723 h 73048"/>
                <a:gd name="connsiteX4" fmla="*/ 219588 w 358306"/>
                <a:gd name="connsiteY4" fmla="*/ 23 h 73048"/>
                <a:gd name="connsiteX5" fmla="*/ 140213 w 358306"/>
                <a:gd name="connsiteY5" fmla="*/ 15898 h 73048"/>
                <a:gd name="connsiteX6" fmla="*/ 513 w 358306"/>
                <a:gd name="connsiteY6" fmla="*/ 73048 h 7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06" h="73048">
                  <a:moveTo>
                    <a:pt x="513" y="73048"/>
                  </a:moveTo>
                  <a:cubicBezTo>
                    <a:pt x="9509" y="73048"/>
                    <a:pt x="135451" y="23306"/>
                    <a:pt x="194188" y="15898"/>
                  </a:cubicBezTo>
                  <a:cubicBezTo>
                    <a:pt x="252925" y="8490"/>
                    <a:pt x="333359" y="29127"/>
                    <a:pt x="352938" y="28598"/>
                  </a:cubicBezTo>
                  <a:cubicBezTo>
                    <a:pt x="372517" y="28069"/>
                    <a:pt x="333888" y="17485"/>
                    <a:pt x="311663" y="12723"/>
                  </a:cubicBezTo>
                  <a:cubicBezTo>
                    <a:pt x="289438" y="7960"/>
                    <a:pt x="248163" y="-506"/>
                    <a:pt x="219588" y="23"/>
                  </a:cubicBezTo>
                  <a:cubicBezTo>
                    <a:pt x="191013" y="552"/>
                    <a:pt x="177255" y="5315"/>
                    <a:pt x="140213" y="15898"/>
                  </a:cubicBezTo>
                  <a:cubicBezTo>
                    <a:pt x="103171" y="26481"/>
                    <a:pt x="-8483" y="73048"/>
                    <a:pt x="513" y="73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BF15269C-B8AC-A517-500E-FCCB75BF10FF}"/>
                </a:ext>
              </a:extLst>
            </p:cNvPr>
            <p:cNvSpPr/>
            <p:nvPr/>
          </p:nvSpPr>
          <p:spPr>
            <a:xfrm>
              <a:off x="7118126" y="4009888"/>
              <a:ext cx="54422" cy="221344"/>
            </a:xfrm>
            <a:custGeom>
              <a:avLst/>
              <a:gdLst>
                <a:gd name="connsiteX0" fmla="*/ 31974 w 54422"/>
                <a:gd name="connsiteY0" fmla="*/ 137 h 221344"/>
                <a:gd name="connsiteX1" fmla="*/ 19274 w 54422"/>
                <a:gd name="connsiteY1" fmla="*/ 69987 h 221344"/>
                <a:gd name="connsiteX2" fmla="*/ 54199 w 54422"/>
                <a:gd name="connsiteY2" fmla="*/ 219212 h 221344"/>
                <a:gd name="connsiteX3" fmla="*/ 35149 w 54422"/>
                <a:gd name="connsiteY3" fmla="*/ 162062 h 221344"/>
                <a:gd name="connsiteX4" fmla="*/ 3399 w 54422"/>
                <a:gd name="connsiteY4" fmla="*/ 66812 h 221344"/>
                <a:gd name="connsiteX5" fmla="*/ 3399 w 54422"/>
                <a:gd name="connsiteY5" fmla="*/ 85862 h 221344"/>
                <a:gd name="connsiteX6" fmla="*/ 31974 w 54422"/>
                <a:gd name="connsiteY6" fmla="*/ 137 h 2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22" h="221344">
                  <a:moveTo>
                    <a:pt x="31974" y="137"/>
                  </a:moveTo>
                  <a:cubicBezTo>
                    <a:pt x="34620" y="-2509"/>
                    <a:pt x="15570" y="33475"/>
                    <a:pt x="19274" y="69987"/>
                  </a:cubicBezTo>
                  <a:cubicBezTo>
                    <a:pt x="22978" y="106499"/>
                    <a:pt x="51553" y="203866"/>
                    <a:pt x="54199" y="219212"/>
                  </a:cubicBezTo>
                  <a:cubicBezTo>
                    <a:pt x="56845" y="234558"/>
                    <a:pt x="35149" y="162062"/>
                    <a:pt x="35149" y="162062"/>
                  </a:cubicBezTo>
                  <a:lnTo>
                    <a:pt x="3399" y="66812"/>
                  </a:lnTo>
                  <a:cubicBezTo>
                    <a:pt x="-1893" y="54112"/>
                    <a:pt x="-305" y="94329"/>
                    <a:pt x="3399" y="85862"/>
                  </a:cubicBezTo>
                  <a:cubicBezTo>
                    <a:pt x="7103" y="77395"/>
                    <a:pt x="29328" y="2783"/>
                    <a:pt x="31974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22E2E1F5-B26E-1A0C-E7F1-C0DB48700984}"/>
                </a:ext>
              </a:extLst>
            </p:cNvPr>
            <p:cNvSpPr/>
            <p:nvPr/>
          </p:nvSpPr>
          <p:spPr>
            <a:xfrm>
              <a:off x="6378072" y="4202164"/>
              <a:ext cx="461759" cy="246032"/>
            </a:xfrm>
            <a:custGeom>
              <a:avLst/>
              <a:gdLst>
                <a:gd name="connsiteX0" fmla="*/ 503 w 461759"/>
                <a:gd name="connsiteY0" fmla="*/ 246011 h 246032"/>
                <a:gd name="connsiteX1" fmla="*/ 117978 w 461759"/>
                <a:gd name="connsiteY1" fmla="*/ 49161 h 246032"/>
                <a:gd name="connsiteX2" fmla="*/ 298953 w 461759"/>
                <a:gd name="connsiteY2" fmla="*/ 20586 h 246032"/>
                <a:gd name="connsiteX3" fmla="*/ 460878 w 461759"/>
                <a:gd name="connsiteY3" fmla="*/ 1536 h 246032"/>
                <a:gd name="connsiteX4" fmla="*/ 225928 w 461759"/>
                <a:gd name="connsiteY4" fmla="*/ 1536 h 246032"/>
                <a:gd name="connsiteX5" fmla="*/ 289428 w 461759"/>
                <a:gd name="connsiteY5" fmla="*/ 4711 h 246032"/>
                <a:gd name="connsiteX6" fmla="*/ 168778 w 461759"/>
                <a:gd name="connsiteY6" fmla="*/ 4711 h 246032"/>
                <a:gd name="connsiteX7" fmla="*/ 117978 w 461759"/>
                <a:gd name="connsiteY7" fmla="*/ 39636 h 246032"/>
                <a:gd name="connsiteX8" fmla="*/ 76703 w 461759"/>
                <a:gd name="connsiteY8" fmla="*/ 61861 h 246032"/>
                <a:gd name="connsiteX9" fmla="*/ 503 w 461759"/>
                <a:gd name="connsiteY9" fmla="*/ 246011 h 2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759" h="246032">
                  <a:moveTo>
                    <a:pt x="503" y="246011"/>
                  </a:moveTo>
                  <a:cubicBezTo>
                    <a:pt x="7382" y="243894"/>
                    <a:pt x="68236" y="86732"/>
                    <a:pt x="117978" y="49161"/>
                  </a:cubicBezTo>
                  <a:cubicBezTo>
                    <a:pt x="167720" y="11590"/>
                    <a:pt x="241803" y="28523"/>
                    <a:pt x="298953" y="20586"/>
                  </a:cubicBezTo>
                  <a:cubicBezTo>
                    <a:pt x="356103" y="12649"/>
                    <a:pt x="473049" y="4711"/>
                    <a:pt x="460878" y="1536"/>
                  </a:cubicBezTo>
                  <a:cubicBezTo>
                    <a:pt x="448707" y="-1639"/>
                    <a:pt x="254503" y="1007"/>
                    <a:pt x="225928" y="1536"/>
                  </a:cubicBezTo>
                  <a:cubicBezTo>
                    <a:pt x="197353" y="2065"/>
                    <a:pt x="298953" y="4182"/>
                    <a:pt x="289428" y="4711"/>
                  </a:cubicBezTo>
                  <a:cubicBezTo>
                    <a:pt x="279903" y="5240"/>
                    <a:pt x="197353" y="-1110"/>
                    <a:pt x="168778" y="4711"/>
                  </a:cubicBezTo>
                  <a:cubicBezTo>
                    <a:pt x="140203" y="10532"/>
                    <a:pt x="133324" y="30111"/>
                    <a:pt x="117978" y="39636"/>
                  </a:cubicBezTo>
                  <a:cubicBezTo>
                    <a:pt x="102632" y="49161"/>
                    <a:pt x="94166" y="32757"/>
                    <a:pt x="76703" y="61861"/>
                  </a:cubicBezTo>
                  <a:cubicBezTo>
                    <a:pt x="59240" y="90965"/>
                    <a:pt x="-6376" y="248128"/>
                    <a:pt x="503" y="246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834D9F41-E439-7E64-C296-2B2ED3A7B5DC}"/>
                </a:ext>
              </a:extLst>
            </p:cNvPr>
            <p:cNvSpPr/>
            <p:nvPr/>
          </p:nvSpPr>
          <p:spPr>
            <a:xfrm>
              <a:off x="6889731" y="4190855"/>
              <a:ext cx="308469" cy="155110"/>
            </a:xfrm>
            <a:custGeom>
              <a:avLst/>
              <a:gdLst>
                <a:gd name="connsiteX0" fmla="*/ 19 w 308469"/>
                <a:gd name="connsiteY0" fmla="*/ 22370 h 155110"/>
                <a:gd name="connsiteX1" fmla="*/ 215919 w 308469"/>
                <a:gd name="connsiteY1" fmla="*/ 16020 h 155110"/>
                <a:gd name="connsiteX2" fmla="*/ 285769 w 308469"/>
                <a:gd name="connsiteY2" fmla="*/ 73170 h 155110"/>
                <a:gd name="connsiteX3" fmla="*/ 288944 w 308469"/>
                <a:gd name="connsiteY3" fmla="*/ 57295 h 155110"/>
                <a:gd name="connsiteX4" fmla="*/ 285769 w 308469"/>
                <a:gd name="connsiteY4" fmla="*/ 146195 h 155110"/>
                <a:gd name="connsiteX5" fmla="*/ 288944 w 308469"/>
                <a:gd name="connsiteY5" fmla="*/ 143020 h 155110"/>
                <a:gd name="connsiteX6" fmla="*/ 307994 w 308469"/>
                <a:gd name="connsiteY6" fmla="*/ 66820 h 155110"/>
                <a:gd name="connsiteX7" fmla="*/ 266719 w 308469"/>
                <a:gd name="connsiteY7" fmla="*/ 22370 h 155110"/>
                <a:gd name="connsiteX8" fmla="*/ 228619 w 308469"/>
                <a:gd name="connsiteY8" fmla="*/ 145 h 155110"/>
                <a:gd name="connsiteX9" fmla="*/ 19 w 308469"/>
                <a:gd name="connsiteY9" fmla="*/ 22370 h 15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469" h="155110">
                  <a:moveTo>
                    <a:pt x="19" y="22370"/>
                  </a:moveTo>
                  <a:cubicBezTo>
                    <a:pt x="-2098" y="25016"/>
                    <a:pt x="168294" y="7553"/>
                    <a:pt x="215919" y="16020"/>
                  </a:cubicBezTo>
                  <a:cubicBezTo>
                    <a:pt x="263544" y="24487"/>
                    <a:pt x="285769" y="73170"/>
                    <a:pt x="285769" y="73170"/>
                  </a:cubicBezTo>
                  <a:cubicBezTo>
                    <a:pt x="297940" y="80049"/>
                    <a:pt x="288944" y="45124"/>
                    <a:pt x="288944" y="57295"/>
                  </a:cubicBezTo>
                  <a:cubicBezTo>
                    <a:pt x="288944" y="69466"/>
                    <a:pt x="285769" y="146195"/>
                    <a:pt x="285769" y="146195"/>
                  </a:cubicBezTo>
                  <a:cubicBezTo>
                    <a:pt x="285769" y="160482"/>
                    <a:pt x="285240" y="156249"/>
                    <a:pt x="288944" y="143020"/>
                  </a:cubicBezTo>
                  <a:cubicBezTo>
                    <a:pt x="292648" y="129791"/>
                    <a:pt x="311698" y="86928"/>
                    <a:pt x="307994" y="66820"/>
                  </a:cubicBezTo>
                  <a:cubicBezTo>
                    <a:pt x="304290" y="46712"/>
                    <a:pt x="279948" y="33482"/>
                    <a:pt x="266719" y="22370"/>
                  </a:cubicBezTo>
                  <a:cubicBezTo>
                    <a:pt x="253490" y="11258"/>
                    <a:pt x="270423" y="2262"/>
                    <a:pt x="228619" y="145"/>
                  </a:cubicBezTo>
                  <a:cubicBezTo>
                    <a:pt x="186815" y="-1972"/>
                    <a:pt x="2136" y="19724"/>
                    <a:pt x="19" y="22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BE7247FD-9EA0-9B43-5C8C-F3FEC2029350}"/>
                </a:ext>
              </a:extLst>
            </p:cNvPr>
            <p:cNvSpPr/>
            <p:nvPr/>
          </p:nvSpPr>
          <p:spPr>
            <a:xfrm>
              <a:off x="6093529" y="4444770"/>
              <a:ext cx="288860" cy="461381"/>
            </a:xfrm>
            <a:custGeom>
              <a:avLst/>
              <a:gdLst>
                <a:gd name="connsiteX0" fmla="*/ 288221 w 288860"/>
                <a:gd name="connsiteY0" fmla="*/ 230 h 461381"/>
                <a:gd name="connsiteX1" fmla="*/ 208846 w 288860"/>
                <a:gd name="connsiteY1" fmla="*/ 152630 h 461381"/>
                <a:gd name="connsiteX2" fmla="*/ 177096 w 288860"/>
                <a:gd name="connsiteY2" fmla="*/ 197080 h 461381"/>
                <a:gd name="connsiteX3" fmla="*/ 158046 w 288860"/>
                <a:gd name="connsiteY3" fmla="*/ 254230 h 461381"/>
                <a:gd name="connsiteX4" fmla="*/ 69146 w 288860"/>
                <a:gd name="connsiteY4" fmla="*/ 368530 h 461381"/>
                <a:gd name="connsiteX5" fmla="*/ 2471 w 288860"/>
                <a:gd name="connsiteY5" fmla="*/ 457430 h 461381"/>
                <a:gd name="connsiteX6" fmla="*/ 158046 w 288860"/>
                <a:gd name="connsiteY6" fmla="*/ 235180 h 461381"/>
                <a:gd name="connsiteX7" fmla="*/ 240596 w 288860"/>
                <a:gd name="connsiteY7" fmla="*/ 120880 h 461381"/>
                <a:gd name="connsiteX8" fmla="*/ 288221 w 288860"/>
                <a:gd name="connsiteY8" fmla="*/ 230 h 46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60" h="461381">
                  <a:moveTo>
                    <a:pt x="288221" y="230"/>
                  </a:moveTo>
                  <a:cubicBezTo>
                    <a:pt x="282929" y="5522"/>
                    <a:pt x="227367" y="119822"/>
                    <a:pt x="208846" y="152630"/>
                  </a:cubicBezTo>
                  <a:cubicBezTo>
                    <a:pt x="190325" y="185438"/>
                    <a:pt x="185563" y="180147"/>
                    <a:pt x="177096" y="197080"/>
                  </a:cubicBezTo>
                  <a:cubicBezTo>
                    <a:pt x="168629" y="214013"/>
                    <a:pt x="176038" y="225655"/>
                    <a:pt x="158046" y="254230"/>
                  </a:cubicBezTo>
                  <a:cubicBezTo>
                    <a:pt x="140054" y="282805"/>
                    <a:pt x="95075" y="334663"/>
                    <a:pt x="69146" y="368530"/>
                  </a:cubicBezTo>
                  <a:cubicBezTo>
                    <a:pt x="43217" y="402397"/>
                    <a:pt x="-12346" y="479655"/>
                    <a:pt x="2471" y="457430"/>
                  </a:cubicBezTo>
                  <a:cubicBezTo>
                    <a:pt x="17288" y="435205"/>
                    <a:pt x="118359" y="291272"/>
                    <a:pt x="158046" y="235180"/>
                  </a:cubicBezTo>
                  <a:cubicBezTo>
                    <a:pt x="197733" y="179088"/>
                    <a:pt x="216254" y="159509"/>
                    <a:pt x="240596" y="120880"/>
                  </a:cubicBezTo>
                  <a:cubicBezTo>
                    <a:pt x="264938" y="82251"/>
                    <a:pt x="293513" y="-5062"/>
                    <a:pt x="288221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B202FAE5-C60A-52E7-142E-C0DE54559BEB}"/>
                </a:ext>
              </a:extLst>
            </p:cNvPr>
            <p:cNvSpPr/>
            <p:nvPr/>
          </p:nvSpPr>
          <p:spPr>
            <a:xfrm>
              <a:off x="7190584" y="4376012"/>
              <a:ext cx="127795" cy="860644"/>
            </a:xfrm>
            <a:custGeom>
              <a:avLst/>
              <a:gdLst>
                <a:gd name="connsiteX0" fmla="*/ 791 w 127795"/>
                <a:gd name="connsiteY0" fmla="*/ 2313 h 860644"/>
                <a:gd name="connsiteX1" fmla="*/ 111916 w 127795"/>
                <a:gd name="connsiteY1" fmla="*/ 310288 h 860644"/>
                <a:gd name="connsiteX2" fmla="*/ 83341 w 127795"/>
                <a:gd name="connsiteY2" fmla="*/ 596038 h 860644"/>
                <a:gd name="connsiteX3" fmla="*/ 48416 w 127795"/>
                <a:gd name="connsiteY3" fmla="*/ 846863 h 860644"/>
                <a:gd name="connsiteX4" fmla="*/ 61116 w 127795"/>
                <a:gd name="connsiteY4" fmla="*/ 786538 h 860644"/>
                <a:gd name="connsiteX5" fmla="*/ 127791 w 127795"/>
                <a:gd name="connsiteY5" fmla="*/ 440463 h 860644"/>
                <a:gd name="connsiteX6" fmla="*/ 64291 w 127795"/>
                <a:gd name="connsiteY6" fmla="*/ 183288 h 860644"/>
                <a:gd name="connsiteX7" fmla="*/ 791 w 127795"/>
                <a:gd name="connsiteY7" fmla="*/ 2313 h 8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95" h="860644">
                  <a:moveTo>
                    <a:pt x="791" y="2313"/>
                  </a:moveTo>
                  <a:cubicBezTo>
                    <a:pt x="8729" y="23480"/>
                    <a:pt x="98158" y="211334"/>
                    <a:pt x="111916" y="310288"/>
                  </a:cubicBezTo>
                  <a:cubicBezTo>
                    <a:pt x="125674" y="409242"/>
                    <a:pt x="93924" y="506609"/>
                    <a:pt x="83341" y="596038"/>
                  </a:cubicBezTo>
                  <a:cubicBezTo>
                    <a:pt x="72758" y="685467"/>
                    <a:pt x="52120" y="815113"/>
                    <a:pt x="48416" y="846863"/>
                  </a:cubicBezTo>
                  <a:cubicBezTo>
                    <a:pt x="44712" y="878613"/>
                    <a:pt x="47887" y="854271"/>
                    <a:pt x="61116" y="786538"/>
                  </a:cubicBezTo>
                  <a:cubicBezTo>
                    <a:pt x="74345" y="718805"/>
                    <a:pt x="127262" y="541005"/>
                    <a:pt x="127791" y="440463"/>
                  </a:cubicBezTo>
                  <a:cubicBezTo>
                    <a:pt x="128320" y="339921"/>
                    <a:pt x="81753" y="256313"/>
                    <a:pt x="64291" y="183288"/>
                  </a:cubicBezTo>
                  <a:cubicBezTo>
                    <a:pt x="46829" y="110263"/>
                    <a:pt x="-7147" y="-18854"/>
                    <a:pt x="791" y="2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8F210DC0-B6DA-9BF3-EEBD-C458BEB588C0}"/>
                </a:ext>
              </a:extLst>
            </p:cNvPr>
            <p:cNvSpPr/>
            <p:nvPr/>
          </p:nvSpPr>
          <p:spPr>
            <a:xfrm>
              <a:off x="6250667" y="4508276"/>
              <a:ext cx="171145" cy="741696"/>
            </a:xfrm>
            <a:custGeom>
              <a:avLst/>
              <a:gdLst>
                <a:gd name="connsiteX0" fmla="*/ 169183 w 171145"/>
                <a:gd name="connsiteY0" fmla="*/ 6574 h 741696"/>
                <a:gd name="connsiteX1" fmla="*/ 92983 w 171145"/>
                <a:gd name="connsiteY1" fmla="*/ 292324 h 741696"/>
                <a:gd name="connsiteX2" fmla="*/ 32658 w 171145"/>
                <a:gd name="connsiteY2" fmla="*/ 495524 h 741696"/>
                <a:gd name="connsiteX3" fmla="*/ 13608 w 171145"/>
                <a:gd name="connsiteY3" fmla="*/ 546324 h 741696"/>
                <a:gd name="connsiteX4" fmla="*/ 908 w 171145"/>
                <a:gd name="connsiteY4" fmla="*/ 739999 h 741696"/>
                <a:gd name="connsiteX5" fmla="*/ 39008 w 171145"/>
                <a:gd name="connsiteY5" fmla="*/ 422499 h 741696"/>
                <a:gd name="connsiteX6" fmla="*/ 140608 w 171145"/>
                <a:gd name="connsiteY6" fmla="*/ 117699 h 741696"/>
                <a:gd name="connsiteX7" fmla="*/ 169183 w 171145"/>
                <a:gd name="connsiteY7" fmla="*/ 6574 h 74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145" h="741696">
                  <a:moveTo>
                    <a:pt x="169183" y="6574"/>
                  </a:moveTo>
                  <a:cubicBezTo>
                    <a:pt x="161246" y="35678"/>
                    <a:pt x="115737" y="210832"/>
                    <a:pt x="92983" y="292324"/>
                  </a:cubicBezTo>
                  <a:cubicBezTo>
                    <a:pt x="70229" y="373816"/>
                    <a:pt x="45887" y="453191"/>
                    <a:pt x="32658" y="495524"/>
                  </a:cubicBezTo>
                  <a:cubicBezTo>
                    <a:pt x="19429" y="537857"/>
                    <a:pt x="18900" y="505578"/>
                    <a:pt x="13608" y="546324"/>
                  </a:cubicBezTo>
                  <a:cubicBezTo>
                    <a:pt x="8316" y="587070"/>
                    <a:pt x="-3325" y="760636"/>
                    <a:pt x="908" y="739999"/>
                  </a:cubicBezTo>
                  <a:cubicBezTo>
                    <a:pt x="5141" y="719362"/>
                    <a:pt x="15725" y="526216"/>
                    <a:pt x="39008" y="422499"/>
                  </a:cubicBezTo>
                  <a:cubicBezTo>
                    <a:pt x="62291" y="318782"/>
                    <a:pt x="121558" y="184903"/>
                    <a:pt x="140608" y="117699"/>
                  </a:cubicBezTo>
                  <a:cubicBezTo>
                    <a:pt x="159658" y="50495"/>
                    <a:pt x="177120" y="-22530"/>
                    <a:pt x="169183" y="6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68BAD26C-6357-11BB-9CE1-D0AF5BBA1771}"/>
                </a:ext>
              </a:extLst>
            </p:cNvPr>
            <p:cNvSpPr/>
            <p:nvPr/>
          </p:nvSpPr>
          <p:spPr>
            <a:xfrm>
              <a:off x="6331542" y="4565648"/>
              <a:ext cx="29201" cy="197161"/>
            </a:xfrm>
            <a:custGeom>
              <a:avLst/>
              <a:gdLst>
                <a:gd name="connsiteX0" fmla="*/ 27983 w 29201"/>
                <a:gd name="connsiteY0" fmla="*/ 2 h 197161"/>
                <a:gd name="connsiteX1" fmla="*/ 24808 w 29201"/>
                <a:gd name="connsiteY1" fmla="*/ 92077 h 197161"/>
                <a:gd name="connsiteX2" fmla="*/ 21633 w 29201"/>
                <a:gd name="connsiteY2" fmla="*/ 196852 h 197161"/>
                <a:gd name="connsiteX3" fmla="*/ 2583 w 29201"/>
                <a:gd name="connsiteY3" fmla="*/ 57152 h 197161"/>
                <a:gd name="connsiteX4" fmla="*/ 2583 w 29201"/>
                <a:gd name="connsiteY4" fmla="*/ 88902 h 197161"/>
                <a:gd name="connsiteX5" fmla="*/ 27983 w 29201"/>
                <a:gd name="connsiteY5" fmla="*/ 2 h 19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01" h="197161">
                  <a:moveTo>
                    <a:pt x="27983" y="2"/>
                  </a:moveTo>
                  <a:cubicBezTo>
                    <a:pt x="31687" y="531"/>
                    <a:pt x="25866" y="59269"/>
                    <a:pt x="24808" y="92077"/>
                  </a:cubicBezTo>
                  <a:cubicBezTo>
                    <a:pt x="23750" y="124885"/>
                    <a:pt x="25337" y="202673"/>
                    <a:pt x="21633" y="196852"/>
                  </a:cubicBezTo>
                  <a:cubicBezTo>
                    <a:pt x="17929" y="191031"/>
                    <a:pt x="5758" y="75144"/>
                    <a:pt x="2583" y="57152"/>
                  </a:cubicBezTo>
                  <a:cubicBezTo>
                    <a:pt x="-592" y="39160"/>
                    <a:pt x="-1121" y="96310"/>
                    <a:pt x="2583" y="88902"/>
                  </a:cubicBezTo>
                  <a:cubicBezTo>
                    <a:pt x="6287" y="81494"/>
                    <a:pt x="24279" y="-527"/>
                    <a:pt x="279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8F7C5778-76DC-5AC1-1C90-939096DFEE16}"/>
                </a:ext>
              </a:extLst>
            </p:cNvPr>
            <p:cNvSpPr/>
            <p:nvPr/>
          </p:nvSpPr>
          <p:spPr>
            <a:xfrm>
              <a:off x="6047287" y="4873087"/>
              <a:ext cx="77938" cy="472312"/>
            </a:xfrm>
            <a:custGeom>
              <a:avLst/>
              <a:gdLst>
                <a:gd name="connsiteX0" fmla="*/ 77288 w 77938"/>
                <a:gd name="connsiteY0" fmla="*/ 538 h 472312"/>
                <a:gd name="connsiteX1" fmla="*/ 39188 w 77938"/>
                <a:gd name="connsiteY1" fmla="*/ 105313 h 472312"/>
                <a:gd name="connsiteX2" fmla="*/ 23313 w 77938"/>
                <a:gd name="connsiteY2" fmla="*/ 308513 h 472312"/>
                <a:gd name="connsiteX3" fmla="*/ 42363 w 77938"/>
                <a:gd name="connsiteY3" fmla="*/ 467263 h 472312"/>
                <a:gd name="connsiteX4" fmla="*/ 10613 w 77938"/>
                <a:gd name="connsiteY4" fmla="*/ 114838 h 472312"/>
                <a:gd name="connsiteX5" fmla="*/ 4263 w 77938"/>
                <a:gd name="connsiteY5" fmla="*/ 146588 h 472312"/>
                <a:gd name="connsiteX6" fmla="*/ 77288 w 77938"/>
                <a:gd name="connsiteY6" fmla="*/ 538 h 47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38" h="472312">
                  <a:moveTo>
                    <a:pt x="77288" y="538"/>
                  </a:moveTo>
                  <a:cubicBezTo>
                    <a:pt x="83109" y="-6341"/>
                    <a:pt x="48184" y="53984"/>
                    <a:pt x="39188" y="105313"/>
                  </a:cubicBezTo>
                  <a:cubicBezTo>
                    <a:pt x="30192" y="156642"/>
                    <a:pt x="22784" y="248188"/>
                    <a:pt x="23313" y="308513"/>
                  </a:cubicBezTo>
                  <a:cubicBezTo>
                    <a:pt x="23842" y="368838"/>
                    <a:pt x="44480" y="499542"/>
                    <a:pt x="42363" y="467263"/>
                  </a:cubicBezTo>
                  <a:cubicBezTo>
                    <a:pt x="40246" y="434984"/>
                    <a:pt x="16963" y="168284"/>
                    <a:pt x="10613" y="114838"/>
                  </a:cubicBezTo>
                  <a:cubicBezTo>
                    <a:pt x="4263" y="61392"/>
                    <a:pt x="-5791" y="164050"/>
                    <a:pt x="4263" y="146588"/>
                  </a:cubicBezTo>
                  <a:cubicBezTo>
                    <a:pt x="14317" y="129126"/>
                    <a:pt x="71467" y="7417"/>
                    <a:pt x="77288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45BA87DE-156E-5CBD-9193-F9DB15B9F116}"/>
                </a:ext>
              </a:extLst>
            </p:cNvPr>
            <p:cNvSpPr/>
            <p:nvPr/>
          </p:nvSpPr>
          <p:spPr>
            <a:xfrm>
              <a:off x="6083231" y="5302027"/>
              <a:ext cx="38232" cy="246123"/>
            </a:xfrm>
            <a:custGeom>
              <a:avLst/>
              <a:gdLst>
                <a:gd name="connsiteX0" fmla="*/ 69 w 38232"/>
                <a:gd name="connsiteY0" fmla="*/ 3398 h 246123"/>
                <a:gd name="connsiteX1" fmla="*/ 38169 w 38232"/>
                <a:gd name="connsiteY1" fmla="*/ 244698 h 246123"/>
                <a:gd name="connsiteX2" fmla="*/ 9594 w 38232"/>
                <a:gd name="connsiteY2" fmla="*/ 104998 h 246123"/>
                <a:gd name="connsiteX3" fmla="*/ 28644 w 38232"/>
                <a:gd name="connsiteY3" fmla="*/ 139923 h 246123"/>
                <a:gd name="connsiteX4" fmla="*/ 28644 w 38232"/>
                <a:gd name="connsiteY4" fmla="*/ 104998 h 246123"/>
                <a:gd name="connsiteX5" fmla="*/ 69 w 38232"/>
                <a:gd name="connsiteY5" fmla="*/ 3398 h 2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32" h="246123">
                  <a:moveTo>
                    <a:pt x="69" y="3398"/>
                  </a:moveTo>
                  <a:cubicBezTo>
                    <a:pt x="1657" y="26681"/>
                    <a:pt x="36582" y="227765"/>
                    <a:pt x="38169" y="244698"/>
                  </a:cubicBezTo>
                  <a:cubicBezTo>
                    <a:pt x="39757" y="261631"/>
                    <a:pt x="11181" y="122460"/>
                    <a:pt x="9594" y="104998"/>
                  </a:cubicBezTo>
                  <a:cubicBezTo>
                    <a:pt x="8007" y="87536"/>
                    <a:pt x="25469" y="139923"/>
                    <a:pt x="28644" y="139923"/>
                  </a:cubicBezTo>
                  <a:cubicBezTo>
                    <a:pt x="31819" y="139923"/>
                    <a:pt x="32877" y="126694"/>
                    <a:pt x="28644" y="104998"/>
                  </a:cubicBezTo>
                  <a:cubicBezTo>
                    <a:pt x="24411" y="83302"/>
                    <a:pt x="-1519" y="-19885"/>
                    <a:pt x="69" y="3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C8407822-0821-0F3F-C1BF-03EEEE33560D}"/>
                </a:ext>
              </a:extLst>
            </p:cNvPr>
            <p:cNvSpPr/>
            <p:nvPr/>
          </p:nvSpPr>
          <p:spPr>
            <a:xfrm>
              <a:off x="6105358" y="5187949"/>
              <a:ext cx="57689" cy="369399"/>
            </a:xfrm>
            <a:custGeom>
              <a:avLst/>
              <a:gdLst>
                <a:gd name="connsiteX0" fmla="*/ 57317 w 57689"/>
                <a:gd name="connsiteY0" fmla="*/ 1 h 369399"/>
                <a:gd name="connsiteX1" fmla="*/ 47792 w 57689"/>
                <a:gd name="connsiteY1" fmla="*/ 158751 h 369399"/>
                <a:gd name="connsiteX2" fmla="*/ 31917 w 57689"/>
                <a:gd name="connsiteY2" fmla="*/ 304801 h 369399"/>
                <a:gd name="connsiteX3" fmla="*/ 35092 w 57689"/>
                <a:gd name="connsiteY3" fmla="*/ 368301 h 369399"/>
                <a:gd name="connsiteX4" fmla="*/ 167 w 57689"/>
                <a:gd name="connsiteY4" fmla="*/ 257176 h 369399"/>
                <a:gd name="connsiteX5" fmla="*/ 22392 w 57689"/>
                <a:gd name="connsiteY5" fmla="*/ 292101 h 369399"/>
                <a:gd name="connsiteX6" fmla="*/ 35092 w 57689"/>
                <a:gd name="connsiteY6" fmla="*/ 155576 h 369399"/>
                <a:gd name="connsiteX7" fmla="*/ 57317 w 57689"/>
                <a:gd name="connsiteY7" fmla="*/ 1 h 36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689" h="369399">
                  <a:moveTo>
                    <a:pt x="57317" y="1"/>
                  </a:moveTo>
                  <a:cubicBezTo>
                    <a:pt x="59434" y="530"/>
                    <a:pt x="52025" y="107951"/>
                    <a:pt x="47792" y="158751"/>
                  </a:cubicBezTo>
                  <a:cubicBezTo>
                    <a:pt x="43559" y="209551"/>
                    <a:pt x="34034" y="269876"/>
                    <a:pt x="31917" y="304801"/>
                  </a:cubicBezTo>
                  <a:cubicBezTo>
                    <a:pt x="29800" y="339726"/>
                    <a:pt x="40384" y="376238"/>
                    <a:pt x="35092" y="368301"/>
                  </a:cubicBezTo>
                  <a:cubicBezTo>
                    <a:pt x="29800" y="360364"/>
                    <a:pt x="2284" y="269876"/>
                    <a:pt x="167" y="257176"/>
                  </a:cubicBezTo>
                  <a:cubicBezTo>
                    <a:pt x="-1950" y="244476"/>
                    <a:pt x="16571" y="309034"/>
                    <a:pt x="22392" y="292101"/>
                  </a:cubicBezTo>
                  <a:cubicBezTo>
                    <a:pt x="28213" y="275168"/>
                    <a:pt x="28742" y="200555"/>
                    <a:pt x="35092" y="155576"/>
                  </a:cubicBezTo>
                  <a:cubicBezTo>
                    <a:pt x="41442" y="110597"/>
                    <a:pt x="55200" y="-528"/>
                    <a:pt x="5731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CC1B846E-9BFD-5D95-E3FD-761EB37B435C}"/>
                </a:ext>
              </a:extLst>
            </p:cNvPr>
            <p:cNvSpPr/>
            <p:nvPr/>
          </p:nvSpPr>
          <p:spPr>
            <a:xfrm>
              <a:off x="6883262" y="4342132"/>
              <a:ext cx="57350" cy="293824"/>
            </a:xfrm>
            <a:custGeom>
              <a:avLst/>
              <a:gdLst>
                <a:gd name="connsiteX0" fmla="*/ 138 w 57350"/>
                <a:gd name="connsiteY0" fmla="*/ 1268 h 293824"/>
                <a:gd name="connsiteX1" fmla="*/ 31888 w 57350"/>
                <a:gd name="connsiteY1" fmla="*/ 80643 h 293824"/>
                <a:gd name="connsiteX2" fmla="*/ 41413 w 57350"/>
                <a:gd name="connsiteY2" fmla="*/ 191768 h 293824"/>
                <a:gd name="connsiteX3" fmla="*/ 57288 w 57350"/>
                <a:gd name="connsiteY3" fmla="*/ 293368 h 293824"/>
                <a:gd name="connsiteX4" fmla="*/ 35063 w 57350"/>
                <a:gd name="connsiteY4" fmla="*/ 223518 h 293824"/>
                <a:gd name="connsiteX5" fmla="*/ 138 w 57350"/>
                <a:gd name="connsiteY5" fmla="*/ 93343 h 293824"/>
                <a:gd name="connsiteX6" fmla="*/ 22363 w 57350"/>
                <a:gd name="connsiteY6" fmla="*/ 144143 h 293824"/>
                <a:gd name="connsiteX7" fmla="*/ 138 w 57350"/>
                <a:gd name="connsiteY7" fmla="*/ 1268 h 29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50" h="293824">
                  <a:moveTo>
                    <a:pt x="138" y="1268"/>
                  </a:moveTo>
                  <a:cubicBezTo>
                    <a:pt x="1726" y="-9315"/>
                    <a:pt x="25009" y="48893"/>
                    <a:pt x="31888" y="80643"/>
                  </a:cubicBezTo>
                  <a:cubicBezTo>
                    <a:pt x="38767" y="112393"/>
                    <a:pt x="37180" y="156314"/>
                    <a:pt x="41413" y="191768"/>
                  </a:cubicBezTo>
                  <a:cubicBezTo>
                    <a:pt x="45646" y="227222"/>
                    <a:pt x="58346" y="288077"/>
                    <a:pt x="57288" y="293368"/>
                  </a:cubicBezTo>
                  <a:cubicBezTo>
                    <a:pt x="56230" y="298659"/>
                    <a:pt x="44588" y="256856"/>
                    <a:pt x="35063" y="223518"/>
                  </a:cubicBezTo>
                  <a:cubicBezTo>
                    <a:pt x="25538" y="190181"/>
                    <a:pt x="2255" y="106572"/>
                    <a:pt x="138" y="93343"/>
                  </a:cubicBezTo>
                  <a:cubicBezTo>
                    <a:pt x="-1979" y="80114"/>
                    <a:pt x="20776" y="153668"/>
                    <a:pt x="22363" y="144143"/>
                  </a:cubicBezTo>
                  <a:cubicBezTo>
                    <a:pt x="23951" y="134618"/>
                    <a:pt x="-1450" y="11851"/>
                    <a:pt x="138" y="1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7F1FB47D-150A-B8B3-37A7-C8905B4534F6}"/>
                </a:ext>
              </a:extLst>
            </p:cNvPr>
            <p:cNvSpPr/>
            <p:nvPr/>
          </p:nvSpPr>
          <p:spPr>
            <a:xfrm>
              <a:off x="6597561" y="4241320"/>
              <a:ext cx="82826" cy="26002"/>
            </a:xfrm>
            <a:custGeom>
              <a:avLst/>
              <a:gdLst>
                <a:gd name="connsiteX0" fmla="*/ 89 w 82826"/>
                <a:gd name="connsiteY0" fmla="*/ 480 h 26002"/>
                <a:gd name="connsiteX1" fmla="*/ 79464 w 82826"/>
                <a:gd name="connsiteY1" fmla="*/ 25880 h 26002"/>
                <a:gd name="connsiteX2" fmla="*/ 63589 w 82826"/>
                <a:gd name="connsiteY2" fmla="*/ 10005 h 26002"/>
                <a:gd name="connsiteX3" fmla="*/ 89 w 82826"/>
                <a:gd name="connsiteY3" fmla="*/ 480 h 2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6" h="26002">
                  <a:moveTo>
                    <a:pt x="89" y="480"/>
                  </a:moveTo>
                  <a:cubicBezTo>
                    <a:pt x="2735" y="3126"/>
                    <a:pt x="79464" y="25880"/>
                    <a:pt x="79464" y="25880"/>
                  </a:cubicBezTo>
                  <a:cubicBezTo>
                    <a:pt x="90047" y="27468"/>
                    <a:pt x="73114" y="13180"/>
                    <a:pt x="63589" y="10005"/>
                  </a:cubicBezTo>
                  <a:cubicBezTo>
                    <a:pt x="54064" y="6830"/>
                    <a:pt x="-2557" y="-2166"/>
                    <a:pt x="89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E16FB04B-5866-83D1-6C40-A12E9C4BA80F}"/>
                </a:ext>
              </a:extLst>
            </p:cNvPr>
            <p:cNvSpPr/>
            <p:nvPr/>
          </p:nvSpPr>
          <p:spPr>
            <a:xfrm>
              <a:off x="6711567" y="4266995"/>
              <a:ext cx="222645" cy="362211"/>
            </a:xfrm>
            <a:custGeom>
              <a:avLst/>
              <a:gdLst>
                <a:gd name="connsiteX0" fmla="*/ 383 w 222645"/>
                <a:gd name="connsiteY0" fmla="*/ 205 h 362211"/>
                <a:gd name="connsiteX1" fmla="*/ 105158 w 222645"/>
                <a:gd name="connsiteY1" fmla="*/ 104980 h 362211"/>
                <a:gd name="connsiteX2" fmla="*/ 190883 w 222645"/>
                <a:gd name="connsiteY2" fmla="*/ 247855 h 362211"/>
                <a:gd name="connsiteX3" fmla="*/ 108333 w 222645"/>
                <a:gd name="connsiteY3" fmla="*/ 124030 h 362211"/>
                <a:gd name="connsiteX4" fmla="*/ 178183 w 222645"/>
                <a:gd name="connsiteY4" fmla="*/ 266905 h 362211"/>
                <a:gd name="connsiteX5" fmla="*/ 222633 w 222645"/>
                <a:gd name="connsiteY5" fmla="*/ 362155 h 362211"/>
                <a:gd name="connsiteX6" fmla="*/ 181358 w 222645"/>
                <a:gd name="connsiteY6" fmla="*/ 254205 h 362211"/>
                <a:gd name="connsiteX7" fmla="*/ 73408 w 222645"/>
                <a:gd name="connsiteY7" fmla="*/ 82755 h 362211"/>
                <a:gd name="connsiteX8" fmla="*/ 383 w 222645"/>
                <a:gd name="connsiteY8" fmla="*/ 205 h 36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45" h="362211">
                  <a:moveTo>
                    <a:pt x="383" y="205"/>
                  </a:moveTo>
                  <a:cubicBezTo>
                    <a:pt x="5675" y="3909"/>
                    <a:pt x="73408" y="63705"/>
                    <a:pt x="105158" y="104980"/>
                  </a:cubicBezTo>
                  <a:cubicBezTo>
                    <a:pt x="136908" y="146255"/>
                    <a:pt x="190354" y="244680"/>
                    <a:pt x="190883" y="247855"/>
                  </a:cubicBezTo>
                  <a:cubicBezTo>
                    <a:pt x="191412" y="251030"/>
                    <a:pt x="110450" y="120855"/>
                    <a:pt x="108333" y="124030"/>
                  </a:cubicBezTo>
                  <a:cubicBezTo>
                    <a:pt x="106216" y="127205"/>
                    <a:pt x="159133" y="227217"/>
                    <a:pt x="178183" y="266905"/>
                  </a:cubicBezTo>
                  <a:cubicBezTo>
                    <a:pt x="197233" y="306593"/>
                    <a:pt x="222104" y="364272"/>
                    <a:pt x="222633" y="362155"/>
                  </a:cubicBezTo>
                  <a:cubicBezTo>
                    <a:pt x="223162" y="360038"/>
                    <a:pt x="206229" y="300772"/>
                    <a:pt x="181358" y="254205"/>
                  </a:cubicBezTo>
                  <a:cubicBezTo>
                    <a:pt x="156487" y="207638"/>
                    <a:pt x="100925" y="121913"/>
                    <a:pt x="73408" y="82755"/>
                  </a:cubicBezTo>
                  <a:cubicBezTo>
                    <a:pt x="45891" y="43597"/>
                    <a:pt x="-4909" y="-3499"/>
                    <a:pt x="383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157B630F-3D9F-B06B-A6C2-81BC9F81A872}"/>
                </a:ext>
              </a:extLst>
            </p:cNvPr>
            <p:cNvSpPr/>
            <p:nvPr/>
          </p:nvSpPr>
          <p:spPr>
            <a:xfrm>
              <a:off x="6704063" y="4510422"/>
              <a:ext cx="65586" cy="369335"/>
            </a:xfrm>
            <a:custGeom>
              <a:avLst/>
              <a:gdLst>
                <a:gd name="connsiteX0" fmla="*/ 4712 w 65586"/>
                <a:gd name="connsiteY0" fmla="*/ 4428 h 369335"/>
                <a:gd name="connsiteX1" fmla="*/ 4712 w 65586"/>
                <a:gd name="connsiteY1" fmla="*/ 90153 h 369335"/>
                <a:gd name="connsiteX2" fmla="*/ 65037 w 65586"/>
                <a:gd name="connsiteY2" fmla="*/ 363203 h 369335"/>
                <a:gd name="connsiteX3" fmla="*/ 33287 w 65586"/>
                <a:gd name="connsiteY3" fmla="*/ 274303 h 369335"/>
                <a:gd name="connsiteX4" fmla="*/ 11062 w 65586"/>
                <a:gd name="connsiteY4" fmla="*/ 204453 h 369335"/>
                <a:gd name="connsiteX5" fmla="*/ 4712 w 65586"/>
                <a:gd name="connsiteY5" fmla="*/ 4428 h 36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86" h="369335">
                  <a:moveTo>
                    <a:pt x="4712" y="4428"/>
                  </a:moveTo>
                  <a:cubicBezTo>
                    <a:pt x="3654" y="-14622"/>
                    <a:pt x="-5342" y="30357"/>
                    <a:pt x="4712" y="90153"/>
                  </a:cubicBezTo>
                  <a:cubicBezTo>
                    <a:pt x="14766" y="149949"/>
                    <a:pt x="60275" y="332512"/>
                    <a:pt x="65037" y="363203"/>
                  </a:cubicBezTo>
                  <a:cubicBezTo>
                    <a:pt x="69799" y="393894"/>
                    <a:pt x="42283" y="300761"/>
                    <a:pt x="33287" y="274303"/>
                  </a:cubicBezTo>
                  <a:cubicBezTo>
                    <a:pt x="24291" y="247845"/>
                    <a:pt x="16354" y="244670"/>
                    <a:pt x="11062" y="204453"/>
                  </a:cubicBezTo>
                  <a:cubicBezTo>
                    <a:pt x="5770" y="164236"/>
                    <a:pt x="5770" y="23478"/>
                    <a:pt x="4712" y="4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7CACC154-350A-2950-0EBD-3AB4B2F6AB58}"/>
                </a:ext>
              </a:extLst>
            </p:cNvPr>
            <p:cNvSpPr/>
            <p:nvPr/>
          </p:nvSpPr>
          <p:spPr>
            <a:xfrm>
              <a:off x="6833984" y="4803578"/>
              <a:ext cx="81552" cy="238709"/>
            </a:xfrm>
            <a:custGeom>
              <a:avLst/>
              <a:gdLst>
                <a:gd name="connsiteX0" fmla="*/ 81166 w 81552"/>
                <a:gd name="connsiteY0" fmla="*/ 197 h 238709"/>
                <a:gd name="connsiteX1" fmla="*/ 43066 w 81552"/>
                <a:gd name="connsiteY1" fmla="*/ 70047 h 238709"/>
                <a:gd name="connsiteX2" fmla="*/ 17666 w 81552"/>
                <a:gd name="connsiteY2" fmla="*/ 146247 h 238709"/>
                <a:gd name="connsiteX3" fmla="*/ 1791 w 81552"/>
                <a:gd name="connsiteY3" fmla="*/ 238322 h 238709"/>
                <a:gd name="connsiteX4" fmla="*/ 1791 w 81552"/>
                <a:gd name="connsiteY4" fmla="*/ 174822 h 238709"/>
                <a:gd name="connsiteX5" fmla="*/ 14491 w 81552"/>
                <a:gd name="connsiteY5" fmla="*/ 70047 h 238709"/>
                <a:gd name="connsiteX6" fmla="*/ 17666 w 81552"/>
                <a:gd name="connsiteY6" fmla="*/ 92272 h 238709"/>
                <a:gd name="connsiteX7" fmla="*/ 81166 w 81552"/>
                <a:gd name="connsiteY7" fmla="*/ 197 h 23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552" h="238709">
                  <a:moveTo>
                    <a:pt x="81166" y="197"/>
                  </a:moveTo>
                  <a:cubicBezTo>
                    <a:pt x="85399" y="-3507"/>
                    <a:pt x="53649" y="45705"/>
                    <a:pt x="43066" y="70047"/>
                  </a:cubicBezTo>
                  <a:cubicBezTo>
                    <a:pt x="32483" y="94389"/>
                    <a:pt x="24545" y="118201"/>
                    <a:pt x="17666" y="146247"/>
                  </a:cubicBezTo>
                  <a:cubicBezTo>
                    <a:pt x="10787" y="174293"/>
                    <a:pt x="4437" y="233560"/>
                    <a:pt x="1791" y="238322"/>
                  </a:cubicBezTo>
                  <a:cubicBezTo>
                    <a:pt x="-855" y="243084"/>
                    <a:pt x="-326" y="202868"/>
                    <a:pt x="1791" y="174822"/>
                  </a:cubicBezTo>
                  <a:cubicBezTo>
                    <a:pt x="3908" y="146776"/>
                    <a:pt x="11845" y="83805"/>
                    <a:pt x="14491" y="70047"/>
                  </a:cubicBezTo>
                  <a:cubicBezTo>
                    <a:pt x="17137" y="56289"/>
                    <a:pt x="9199" y="101797"/>
                    <a:pt x="17666" y="92272"/>
                  </a:cubicBezTo>
                  <a:cubicBezTo>
                    <a:pt x="26133" y="82747"/>
                    <a:pt x="76933" y="3901"/>
                    <a:pt x="81166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8D414ACA-AB03-8F15-E0B4-F27C445F8033}"/>
                </a:ext>
              </a:extLst>
            </p:cNvPr>
            <p:cNvSpPr/>
            <p:nvPr/>
          </p:nvSpPr>
          <p:spPr>
            <a:xfrm>
              <a:off x="6762746" y="4940185"/>
              <a:ext cx="76917" cy="403970"/>
            </a:xfrm>
            <a:custGeom>
              <a:avLst/>
              <a:gdLst>
                <a:gd name="connsiteX0" fmla="*/ 31754 w 76917"/>
                <a:gd name="connsiteY0" fmla="*/ 115 h 403970"/>
                <a:gd name="connsiteX1" fmla="*/ 76204 w 76917"/>
                <a:gd name="connsiteY1" fmla="*/ 130290 h 403970"/>
                <a:gd name="connsiteX2" fmla="*/ 60329 w 76917"/>
                <a:gd name="connsiteY2" fmla="*/ 187440 h 403970"/>
                <a:gd name="connsiteX3" fmla="*/ 4 w 76917"/>
                <a:gd name="connsiteY3" fmla="*/ 403340 h 403970"/>
                <a:gd name="connsiteX4" fmla="*/ 63504 w 76917"/>
                <a:gd name="connsiteY4" fmla="*/ 254115 h 403970"/>
                <a:gd name="connsiteX5" fmla="*/ 28579 w 76917"/>
                <a:gd name="connsiteY5" fmla="*/ 276340 h 403970"/>
                <a:gd name="connsiteX6" fmla="*/ 44454 w 76917"/>
                <a:gd name="connsiteY6" fmla="*/ 174740 h 403970"/>
                <a:gd name="connsiteX7" fmla="*/ 73029 w 76917"/>
                <a:gd name="connsiteY7" fmla="*/ 108065 h 403970"/>
                <a:gd name="connsiteX8" fmla="*/ 31754 w 76917"/>
                <a:gd name="connsiteY8" fmla="*/ 115 h 40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17" h="403970">
                  <a:moveTo>
                    <a:pt x="31754" y="115"/>
                  </a:moveTo>
                  <a:cubicBezTo>
                    <a:pt x="32283" y="3819"/>
                    <a:pt x="71442" y="99069"/>
                    <a:pt x="76204" y="130290"/>
                  </a:cubicBezTo>
                  <a:cubicBezTo>
                    <a:pt x="80966" y="161511"/>
                    <a:pt x="60329" y="187440"/>
                    <a:pt x="60329" y="187440"/>
                  </a:cubicBezTo>
                  <a:cubicBezTo>
                    <a:pt x="47629" y="232948"/>
                    <a:pt x="-525" y="392228"/>
                    <a:pt x="4" y="403340"/>
                  </a:cubicBezTo>
                  <a:cubicBezTo>
                    <a:pt x="533" y="414452"/>
                    <a:pt x="58742" y="275282"/>
                    <a:pt x="63504" y="254115"/>
                  </a:cubicBezTo>
                  <a:cubicBezTo>
                    <a:pt x="68266" y="232948"/>
                    <a:pt x="31754" y="289569"/>
                    <a:pt x="28579" y="276340"/>
                  </a:cubicBezTo>
                  <a:cubicBezTo>
                    <a:pt x="25404" y="263111"/>
                    <a:pt x="37046" y="202786"/>
                    <a:pt x="44454" y="174740"/>
                  </a:cubicBezTo>
                  <a:cubicBezTo>
                    <a:pt x="51862" y="146694"/>
                    <a:pt x="72500" y="133465"/>
                    <a:pt x="73029" y="108065"/>
                  </a:cubicBezTo>
                  <a:cubicBezTo>
                    <a:pt x="73558" y="82665"/>
                    <a:pt x="31225" y="-3589"/>
                    <a:pt x="3175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318B9B00-60AA-1534-6ABE-CD490D6DDFD7}"/>
                </a:ext>
              </a:extLst>
            </p:cNvPr>
            <p:cNvSpPr/>
            <p:nvPr/>
          </p:nvSpPr>
          <p:spPr>
            <a:xfrm>
              <a:off x="6260071" y="5208628"/>
              <a:ext cx="496382" cy="126789"/>
            </a:xfrm>
            <a:custGeom>
              <a:avLst/>
              <a:gdLst>
                <a:gd name="connsiteX0" fmla="*/ 1029 w 496382"/>
                <a:gd name="connsiteY0" fmla="*/ 30122 h 126789"/>
                <a:gd name="connsiteX1" fmla="*/ 147079 w 496382"/>
                <a:gd name="connsiteY1" fmla="*/ 14247 h 126789"/>
                <a:gd name="connsiteX2" fmla="*/ 261379 w 496382"/>
                <a:gd name="connsiteY2" fmla="*/ 58697 h 126789"/>
                <a:gd name="connsiteX3" fmla="*/ 337579 w 496382"/>
                <a:gd name="connsiteY3" fmla="*/ 96797 h 126789"/>
                <a:gd name="connsiteX4" fmla="*/ 410604 w 496382"/>
                <a:gd name="connsiteY4" fmla="*/ 122197 h 126789"/>
                <a:gd name="connsiteX5" fmla="*/ 496329 w 496382"/>
                <a:gd name="connsiteY5" fmla="*/ 125372 h 126789"/>
                <a:gd name="connsiteX6" fmla="*/ 397904 w 496382"/>
                <a:gd name="connsiteY6" fmla="*/ 106322 h 126789"/>
                <a:gd name="connsiteX7" fmla="*/ 216929 w 496382"/>
                <a:gd name="connsiteY7" fmla="*/ 20597 h 126789"/>
                <a:gd name="connsiteX8" fmla="*/ 166129 w 496382"/>
                <a:gd name="connsiteY8" fmla="*/ 4722 h 126789"/>
                <a:gd name="connsiteX9" fmla="*/ 86754 w 496382"/>
                <a:gd name="connsiteY9" fmla="*/ 1547 h 126789"/>
                <a:gd name="connsiteX10" fmla="*/ 1029 w 496382"/>
                <a:gd name="connsiteY10" fmla="*/ 30122 h 1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82" h="126789">
                  <a:moveTo>
                    <a:pt x="1029" y="30122"/>
                  </a:moveTo>
                  <a:cubicBezTo>
                    <a:pt x="11083" y="32239"/>
                    <a:pt x="103687" y="9484"/>
                    <a:pt x="147079" y="14247"/>
                  </a:cubicBezTo>
                  <a:cubicBezTo>
                    <a:pt x="190471" y="19009"/>
                    <a:pt x="229629" y="44939"/>
                    <a:pt x="261379" y="58697"/>
                  </a:cubicBezTo>
                  <a:cubicBezTo>
                    <a:pt x="293129" y="72455"/>
                    <a:pt x="312708" y="86214"/>
                    <a:pt x="337579" y="96797"/>
                  </a:cubicBezTo>
                  <a:cubicBezTo>
                    <a:pt x="362450" y="107380"/>
                    <a:pt x="384146" y="117435"/>
                    <a:pt x="410604" y="122197"/>
                  </a:cubicBezTo>
                  <a:cubicBezTo>
                    <a:pt x="437062" y="126959"/>
                    <a:pt x="498446" y="128018"/>
                    <a:pt x="496329" y="125372"/>
                  </a:cubicBezTo>
                  <a:cubicBezTo>
                    <a:pt x="494212" y="122726"/>
                    <a:pt x="444471" y="123785"/>
                    <a:pt x="397904" y="106322"/>
                  </a:cubicBezTo>
                  <a:cubicBezTo>
                    <a:pt x="351337" y="88859"/>
                    <a:pt x="255558" y="37530"/>
                    <a:pt x="216929" y="20597"/>
                  </a:cubicBezTo>
                  <a:cubicBezTo>
                    <a:pt x="178300" y="3664"/>
                    <a:pt x="187825" y="7897"/>
                    <a:pt x="166129" y="4722"/>
                  </a:cubicBezTo>
                  <a:cubicBezTo>
                    <a:pt x="144433" y="1547"/>
                    <a:pt x="116387" y="-2157"/>
                    <a:pt x="86754" y="1547"/>
                  </a:cubicBezTo>
                  <a:cubicBezTo>
                    <a:pt x="57121" y="5251"/>
                    <a:pt x="-9025" y="28005"/>
                    <a:pt x="1029" y="30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215EC8E-B141-9EF8-4D4D-5622D732E1D6}"/>
                </a:ext>
              </a:extLst>
            </p:cNvPr>
            <p:cNvSpPr/>
            <p:nvPr/>
          </p:nvSpPr>
          <p:spPr>
            <a:xfrm>
              <a:off x="6264260" y="5231863"/>
              <a:ext cx="95265" cy="246107"/>
            </a:xfrm>
            <a:custGeom>
              <a:avLst/>
              <a:gdLst>
                <a:gd name="connsiteX0" fmla="*/ 95265 w 95265"/>
                <a:gd name="connsiteY0" fmla="*/ 537 h 246107"/>
                <a:gd name="connsiteX1" fmla="*/ 76215 w 95265"/>
                <a:gd name="connsiteY1" fmla="*/ 92612 h 246107"/>
                <a:gd name="connsiteX2" fmla="*/ 66690 w 95265"/>
                <a:gd name="connsiteY2" fmla="*/ 245012 h 246107"/>
                <a:gd name="connsiteX3" fmla="*/ 66690 w 95265"/>
                <a:gd name="connsiteY3" fmla="*/ 156112 h 246107"/>
                <a:gd name="connsiteX4" fmla="*/ 63515 w 95265"/>
                <a:gd name="connsiteY4" fmla="*/ 60862 h 246107"/>
                <a:gd name="connsiteX5" fmla="*/ 15 w 95265"/>
                <a:gd name="connsiteY5" fmla="*/ 3712 h 246107"/>
                <a:gd name="connsiteX6" fmla="*/ 69865 w 95265"/>
                <a:gd name="connsiteY6" fmla="*/ 70387 h 246107"/>
                <a:gd name="connsiteX7" fmla="*/ 76215 w 95265"/>
                <a:gd name="connsiteY7" fmla="*/ 54512 h 246107"/>
                <a:gd name="connsiteX8" fmla="*/ 95265 w 95265"/>
                <a:gd name="connsiteY8" fmla="*/ 537 h 24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65" h="246107">
                  <a:moveTo>
                    <a:pt x="95265" y="537"/>
                  </a:moveTo>
                  <a:cubicBezTo>
                    <a:pt x="95265" y="6887"/>
                    <a:pt x="80977" y="51866"/>
                    <a:pt x="76215" y="92612"/>
                  </a:cubicBezTo>
                  <a:cubicBezTo>
                    <a:pt x="71453" y="133358"/>
                    <a:pt x="68277" y="234429"/>
                    <a:pt x="66690" y="245012"/>
                  </a:cubicBezTo>
                  <a:cubicBezTo>
                    <a:pt x="65102" y="255595"/>
                    <a:pt x="67219" y="186804"/>
                    <a:pt x="66690" y="156112"/>
                  </a:cubicBezTo>
                  <a:cubicBezTo>
                    <a:pt x="66161" y="125420"/>
                    <a:pt x="74627" y="86262"/>
                    <a:pt x="63515" y="60862"/>
                  </a:cubicBezTo>
                  <a:cubicBezTo>
                    <a:pt x="52403" y="35462"/>
                    <a:pt x="-1043" y="2124"/>
                    <a:pt x="15" y="3712"/>
                  </a:cubicBezTo>
                  <a:cubicBezTo>
                    <a:pt x="1073" y="5300"/>
                    <a:pt x="57165" y="61920"/>
                    <a:pt x="69865" y="70387"/>
                  </a:cubicBezTo>
                  <a:cubicBezTo>
                    <a:pt x="82565" y="78854"/>
                    <a:pt x="74628" y="62979"/>
                    <a:pt x="76215" y="54512"/>
                  </a:cubicBezTo>
                  <a:cubicBezTo>
                    <a:pt x="77802" y="46045"/>
                    <a:pt x="95265" y="-5813"/>
                    <a:pt x="95265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53580213-BE77-4077-D818-3766C5EF2FC2}"/>
                </a:ext>
              </a:extLst>
            </p:cNvPr>
            <p:cNvSpPr/>
            <p:nvPr/>
          </p:nvSpPr>
          <p:spPr>
            <a:xfrm>
              <a:off x="6492814" y="5359066"/>
              <a:ext cx="223026" cy="448432"/>
            </a:xfrm>
            <a:custGeom>
              <a:avLst/>
              <a:gdLst>
                <a:gd name="connsiteX0" fmla="*/ 222311 w 223026"/>
                <a:gd name="connsiteY0" fmla="*/ 334 h 448432"/>
                <a:gd name="connsiteX1" fmla="*/ 190561 w 223026"/>
                <a:gd name="connsiteY1" fmla="*/ 114634 h 448432"/>
                <a:gd name="connsiteX2" fmla="*/ 152461 w 223026"/>
                <a:gd name="connsiteY2" fmla="*/ 209884 h 448432"/>
                <a:gd name="connsiteX3" fmla="*/ 127061 w 223026"/>
                <a:gd name="connsiteY3" fmla="*/ 279734 h 448432"/>
                <a:gd name="connsiteX4" fmla="*/ 101661 w 223026"/>
                <a:gd name="connsiteY4" fmla="*/ 413084 h 448432"/>
                <a:gd name="connsiteX5" fmla="*/ 61 w 223026"/>
                <a:gd name="connsiteY5" fmla="*/ 448009 h 448432"/>
                <a:gd name="connsiteX6" fmla="*/ 117536 w 223026"/>
                <a:gd name="connsiteY6" fmla="*/ 397209 h 448432"/>
                <a:gd name="connsiteX7" fmla="*/ 146111 w 223026"/>
                <a:gd name="connsiteY7" fmla="*/ 247984 h 448432"/>
                <a:gd name="connsiteX8" fmla="*/ 158811 w 223026"/>
                <a:gd name="connsiteY8" fmla="*/ 152734 h 448432"/>
                <a:gd name="connsiteX9" fmla="*/ 222311 w 223026"/>
                <a:gd name="connsiteY9" fmla="*/ 334 h 44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026" h="448432">
                  <a:moveTo>
                    <a:pt x="222311" y="334"/>
                  </a:moveTo>
                  <a:cubicBezTo>
                    <a:pt x="227603" y="-6016"/>
                    <a:pt x="202203" y="79709"/>
                    <a:pt x="190561" y="114634"/>
                  </a:cubicBezTo>
                  <a:cubicBezTo>
                    <a:pt x="178919" y="149559"/>
                    <a:pt x="163044" y="182367"/>
                    <a:pt x="152461" y="209884"/>
                  </a:cubicBezTo>
                  <a:cubicBezTo>
                    <a:pt x="141878" y="237401"/>
                    <a:pt x="135528" y="245867"/>
                    <a:pt x="127061" y="279734"/>
                  </a:cubicBezTo>
                  <a:cubicBezTo>
                    <a:pt x="118594" y="313601"/>
                    <a:pt x="122828" y="385038"/>
                    <a:pt x="101661" y="413084"/>
                  </a:cubicBezTo>
                  <a:cubicBezTo>
                    <a:pt x="80494" y="441130"/>
                    <a:pt x="-2585" y="450655"/>
                    <a:pt x="61" y="448009"/>
                  </a:cubicBezTo>
                  <a:cubicBezTo>
                    <a:pt x="2707" y="445363"/>
                    <a:pt x="93194" y="430547"/>
                    <a:pt x="117536" y="397209"/>
                  </a:cubicBezTo>
                  <a:cubicBezTo>
                    <a:pt x="141878" y="363871"/>
                    <a:pt x="139232" y="288730"/>
                    <a:pt x="146111" y="247984"/>
                  </a:cubicBezTo>
                  <a:cubicBezTo>
                    <a:pt x="152990" y="207238"/>
                    <a:pt x="149815" y="188717"/>
                    <a:pt x="158811" y="152734"/>
                  </a:cubicBezTo>
                  <a:cubicBezTo>
                    <a:pt x="167807" y="116751"/>
                    <a:pt x="217019" y="6684"/>
                    <a:pt x="222311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53F9D532-7DFF-5377-3396-F4ADB60F7503}"/>
                </a:ext>
              </a:extLst>
            </p:cNvPr>
            <p:cNvSpPr/>
            <p:nvPr/>
          </p:nvSpPr>
          <p:spPr>
            <a:xfrm>
              <a:off x="6473390" y="5610225"/>
              <a:ext cx="64042" cy="92075"/>
            </a:xfrm>
            <a:custGeom>
              <a:avLst/>
              <a:gdLst>
                <a:gd name="connsiteX0" fmla="*/ 63935 w 64042"/>
                <a:gd name="connsiteY0" fmla="*/ 0 h 92075"/>
                <a:gd name="connsiteX1" fmla="*/ 25835 w 64042"/>
                <a:gd name="connsiteY1" fmla="*/ 50800 h 92075"/>
                <a:gd name="connsiteX2" fmla="*/ 435 w 64042"/>
                <a:gd name="connsiteY2" fmla="*/ 92075 h 92075"/>
                <a:gd name="connsiteX3" fmla="*/ 13135 w 64042"/>
                <a:gd name="connsiteY3" fmla="*/ 50800 h 92075"/>
                <a:gd name="connsiteX4" fmla="*/ 63935 w 64042"/>
                <a:gd name="connsiteY4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42" h="92075">
                  <a:moveTo>
                    <a:pt x="63935" y="0"/>
                  </a:moveTo>
                  <a:cubicBezTo>
                    <a:pt x="66052" y="0"/>
                    <a:pt x="36418" y="35454"/>
                    <a:pt x="25835" y="50800"/>
                  </a:cubicBezTo>
                  <a:cubicBezTo>
                    <a:pt x="15252" y="66146"/>
                    <a:pt x="2552" y="92075"/>
                    <a:pt x="435" y="92075"/>
                  </a:cubicBezTo>
                  <a:cubicBezTo>
                    <a:pt x="-1682" y="92075"/>
                    <a:pt x="4139" y="63500"/>
                    <a:pt x="13135" y="50800"/>
                  </a:cubicBezTo>
                  <a:cubicBezTo>
                    <a:pt x="22131" y="38100"/>
                    <a:pt x="61818" y="0"/>
                    <a:pt x="639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E454617C-2257-0F3E-CFFE-7FB6B5448E63}"/>
                </a:ext>
              </a:extLst>
            </p:cNvPr>
            <p:cNvSpPr/>
            <p:nvPr/>
          </p:nvSpPr>
          <p:spPr>
            <a:xfrm>
              <a:off x="5592959" y="5457639"/>
              <a:ext cx="752121" cy="312247"/>
            </a:xfrm>
            <a:custGeom>
              <a:avLst/>
              <a:gdLst>
                <a:gd name="connsiteX0" fmla="*/ 1391 w 752121"/>
                <a:gd name="connsiteY0" fmla="*/ 311336 h 312247"/>
                <a:gd name="connsiteX1" fmla="*/ 233166 w 752121"/>
                <a:gd name="connsiteY1" fmla="*/ 254186 h 312247"/>
                <a:gd name="connsiteX2" fmla="*/ 534791 w 752121"/>
                <a:gd name="connsiteY2" fmla="*/ 127186 h 312247"/>
                <a:gd name="connsiteX3" fmla="*/ 598291 w 752121"/>
                <a:gd name="connsiteY3" fmla="*/ 66861 h 312247"/>
                <a:gd name="connsiteX4" fmla="*/ 725291 w 752121"/>
                <a:gd name="connsiteY4" fmla="*/ 25586 h 312247"/>
                <a:gd name="connsiteX5" fmla="*/ 750691 w 752121"/>
                <a:gd name="connsiteY5" fmla="*/ 186 h 312247"/>
                <a:gd name="connsiteX6" fmla="*/ 699891 w 752121"/>
                <a:gd name="connsiteY6" fmla="*/ 38286 h 312247"/>
                <a:gd name="connsiteX7" fmla="*/ 534791 w 752121"/>
                <a:gd name="connsiteY7" fmla="*/ 104961 h 312247"/>
                <a:gd name="connsiteX8" fmla="*/ 557016 w 752121"/>
                <a:gd name="connsiteY8" fmla="*/ 92261 h 312247"/>
                <a:gd name="connsiteX9" fmla="*/ 420491 w 752121"/>
                <a:gd name="connsiteY9" fmla="*/ 181161 h 312247"/>
                <a:gd name="connsiteX10" fmla="*/ 471291 w 752121"/>
                <a:gd name="connsiteY10" fmla="*/ 149411 h 312247"/>
                <a:gd name="connsiteX11" fmla="*/ 341116 w 752121"/>
                <a:gd name="connsiteY11" fmla="*/ 212911 h 312247"/>
                <a:gd name="connsiteX12" fmla="*/ 1391 w 752121"/>
                <a:gd name="connsiteY12" fmla="*/ 311336 h 31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121" h="312247">
                  <a:moveTo>
                    <a:pt x="1391" y="311336"/>
                  </a:moveTo>
                  <a:cubicBezTo>
                    <a:pt x="-16601" y="318215"/>
                    <a:pt x="144266" y="284878"/>
                    <a:pt x="233166" y="254186"/>
                  </a:cubicBezTo>
                  <a:cubicBezTo>
                    <a:pt x="322066" y="223494"/>
                    <a:pt x="473937" y="158407"/>
                    <a:pt x="534791" y="127186"/>
                  </a:cubicBezTo>
                  <a:cubicBezTo>
                    <a:pt x="595645" y="95965"/>
                    <a:pt x="566541" y="83794"/>
                    <a:pt x="598291" y="66861"/>
                  </a:cubicBezTo>
                  <a:cubicBezTo>
                    <a:pt x="630041" y="49928"/>
                    <a:pt x="699891" y="36698"/>
                    <a:pt x="725291" y="25586"/>
                  </a:cubicBezTo>
                  <a:cubicBezTo>
                    <a:pt x="750691" y="14474"/>
                    <a:pt x="754924" y="-1931"/>
                    <a:pt x="750691" y="186"/>
                  </a:cubicBezTo>
                  <a:cubicBezTo>
                    <a:pt x="746458" y="2303"/>
                    <a:pt x="735874" y="20824"/>
                    <a:pt x="699891" y="38286"/>
                  </a:cubicBezTo>
                  <a:cubicBezTo>
                    <a:pt x="663908" y="55748"/>
                    <a:pt x="558603" y="95965"/>
                    <a:pt x="534791" y="104961"/>
                  </a:cubicBezTo>
                  <a:cubicBezTo>
                    <a:pt x="510979" y="113957"/>
                    <a:pt x="576066" y="79561"/>
                    <a:pt x="557016" y="92261"/>
                  </a:cubicBezTo>
                  <a:cubicBezTo>
                    <a:pt x="537966" y="104961"/>
                    <a:pt x="434778" y="171636"/>
                    <a:pt x="420491" y="181161"/>
                  </a:cubicBezTo>
                  <a:cubicBezTo>
                    <a:pt x="406204" y="190686"/>
                    <a:pt x="484520" y="144119"/>
                    <a:pt x="471291" y="149411"/>
                  </a:cubicBezTo>
                  <a:cubicBezTo>
                    <a:pt x="458062" y="154703"/>
                    <a:pt x="421020" y="186982"/>
                    <a:pt x="341116" y="212911"/>
                  </a:cubicBezTo>
                  <a:cubicBezTo>
                    <a:pt x="261212" y="238840"/>
                    <a:pt x="19383" y="304457"/>
                    <a:pt x="1391" y="311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206B732D-6C49-326B-1A73-C2AA72BAF107}"/>
                </a:ext>
              </a:extLst>
            </p:cNvPr>
            <p:cNvSpPr/>
            <p:nvPr/>
          </p:nvSpPr>
          <p:spPr>
            <a:xfrm>
              <a:off x="5675779" y="5787990"/>
              <a:ext cx="912649" cy="181074"/>
            </a:xfrm>
            <a:custGeom>
              <a:avLst/>
              <a:gdLst>
                <a:gd name="connsiteX0" fmla="*/ 1121 w 912649"/>
                <a:gd name="connsiteY0" fmla="*/ 181010 h 181074"/>
                <a:gd name="connsiteX1" fmla="*/ 464671 w 912649"/>
                <a:gd name="connsiteY1" fmla="*/ 111160 h 181074"/>
                <a:gd name="connsiteX2" fmla="*/ 766296 w 912649"/>
                <a:gd name="connsiteY2" fmla="*/ 38135 h 181074"/>
                <a:gd name="connsiteX3" fmla="*/ 912346 w 912649"/>
                <a:gd name="connsiteY3" fmla="*/ 35 h 181074"/>
                <a:gd name="connsiteX4" fmla="*/ 801221 w 912649"/>
                <a:gd name="connsiteY4" fmla="*/ 31785 h 181074"/>
                <a:gd name="connsiteX5" fmla="*/ 686921 w 912649"/>
                <a:gd name="connsiteY5" fmla="*/ 60360 h 181074"/>
                <a:gd name="connsiteX6" fmla="*/ 451971 w 912649"/>
                <a:gd name="connsiteY6" fmla="*/ 123860 h 181074"/>
                <a:gd name="connsiteX7" fmla="*/ 337671 w 912649"/>
                <a:gd name="connsiteY7" fmla="*/ 123860 h 181074"/>
                <a:gd name="connsiteX8" fmla="*/ 1121 w 912649"/>
                <a:gd name="connsiteY8" fmla="*/ 181010 h 1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649" h="181074">
                  <a:moveTo>
                    <a:pt x="1121" y="181010"/>
                  </a:moveTo>
                  <a:cubicBezTo>
                    <a:pt x="22288" y="178893"/>
                    <a:pt x="337142" y="134972"/>
                    <a:pt x="464671" y="111160"/>
                  </a:cubicBezTo>
                  <a:cubicBezTo>
                    <a:pt x="592200" y="87348"/>
                    <a:pt x="691684" y="56656"/>
                    <a:pt x="766296" y="38135"/>
                  </a:cubicBezTo>
                  <a:cubicBezTo>
                    <a:pt x="840909" y="19614"/>
                    <a:pt x="906525" y="1093"/>
                    <a:pt x="912346" y="35"/>
                  </a:cubicBezTo>
                  <a:cubicBezTo>
                    <a:pt x="918167" y="-1023"/>
                    <a:pt x="838792" y="21731"/>
                    <a:pt x="801221" y="31785"/>
                  </a:cubicBezTo>
                  <a:cubicBezTo>
                    <a:pt x="763650" y="41839"/>
                    <a:pt x="686921" y="60360"/>
                    <a:pt x="686921" y="60360"/>
                  </a:cubicBezTo>
                  <a:cubicBezTo>
                    <a:pt x="628713" y="75706"/>
                    <a:pt x="510179" y="113277"/>
                    <a:pt x="451971" y="123860"/>
                  </a:cubicBezTo>
                  <a:cubicBezTo>
                    <a:pt x="393763" y="134443"/>
                    <a:pt x="410696" y="114864"/>
                    <a:pt x="337671" y="123860"/>
                  </a:cubicBezTo>
                  <a:cubicBezTo>
                    <a:pt x="264646" y="132856"/>
                    <a:pt x="-20046" y="183127"/>
                    <a:pt x="1121" y="181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D668F5AA-D1F9-6F44-B545-E5686C598508}"/>
                </a:ext>
              </a:extLst>
            </p:cNvPr>
            <p:cNvSpPr/>
            <p:nvPr/>
          </p:nvSpPr>
          <p:spPr>
            <a:xfrm>
              <a:off x="5559706" y="5753100"/>
              <a:ext cx="161737" cy="222075"/>
            </a:xfrm>
            <a:custGeom>
              <a:avLst/>
              <a:gdLst>
                <a:gd name="connsiteX0" fmla="*/ 21944 w 161737"/>
                <a:gd name="connsiteY0" fmla="*/ 0 h 222075"/>
                <a:gd name="connsiteX1" fmla="*/ 25119 w 161737"/>
                <a:gd name="connsiteY1" fmla="*/ 73025 h 222075"/>
                <a:gd name="connsiteX2" fmla="*/ 40994 w 161737"/>
                <a:gd name="connsiteY2" fmla="*/ 120650 h 222075"/>
                <a:gd name="connsiteX3" fmla="*/ 72744 w 161737"/>
                <a:gd name="connsiteY3" fmla="*/ 177800 h 222075"/>
                <a:gd name="connsiteX4" fmla="*/ 94969 w 161737"/>
                <a:gd name="connsiteY4" fmla="*/ 212725 h 222075"/>
                <a:gd name="connsiteX5" fmla="*/ 161644 w 161737"/>
                <a:gd name="connsiteY5" fmla="*/ 209550 h 222075"/>
                <a:gd name="connsiteX6" fmla="*/ 79094 w 161737"/>
                <a:gd name="connsiteY6" fmla="*/ 212725 h 222075"/>
                <a:gd name="connsiteX7" fmla="*/ 2894 w 161737"/>
                <a:gd name="connsiteY7" fmla="*/ 73025 h 222075"/>
                <a:gd name="connsiteX8" fmla="*/ 21944 w 161737"/>
                <a:gd name="connsiteY8" fmla="*/ 0 h 22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37" h="222075">
                  <a:moveTo>
                    <a:pt x="21944" y="0"/>
                  </a:moveTo>
                  <a:cubicBezTo>
                    <a:pt x="25648" y="0"/>
                    <a:pt x="21944" y="52917"/>
                    <a:pt x="25119" y="73025"/>
                  </a:cubicBezTo>
                  <a:cubicBezTo>
                    <a:pt x="28294" y="93133"/>
                    <a:pt x="33057" y="103188"/>
                    <a:pt x="40994" y="120650"/>
                  </a:cubicBezTo>
                  <a:cubicBezTo>
                    <a:pt x="48931" y="138112"/>
                    <a:pt x="63748" y="162454"/>
                    <a:pt x="72744" y="177800"/>
                  </a:cubicBezTo>
                  <a:cubicBezTo>
                    <a:pt x="81740" y="193146"/>
                    <a:pt x="80152" y="207433"/>
                    <a:pt x="94969" y="212725"/>
                  </a:cubicBezTo>
                  <a:cubicBezTo>
                    <a:pt x="109786" y="218017"/>
                    <a:pt x="164290" y="209550"/>
                    <a:pt x="161644" y="209550"/>
                  </a:cubicBezTo>
                  <a:cubicBezTo>
                    <a:pt x="158998" y="209550"/>
                    <a:pt x="105552" y="235479"/>
                    <a:pt x="79094" y="212725"/>
                  </a:cubicBezTo>
                  <a:cubicBezTo>
                    <a:pt x="52636" y="189971"/>
                    <a:pt x="14536" y="105833"/>
                    <a:pt x="2894" y="73025"/>
                  </a:cubicBezTo>
                  <a:cubicBezTo>
                    <a:pt x="-8748" y="40217"/>
                    <a:pt x="18240" y="0"/>
                    <a:pt x="2194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2BA08BB2-3ACE-45E8-3B4F-2ED643F009A9}"/>
                </a:ext>
              </a:extLst>
            </p:cNvPr>
            <p:cNvSpPr/>
            <p:nvPr/>
          </p:nvSpPr>
          <p:spPr>
            <a:xfrm>
              <a:off x="5527668" y="5743571"/>
              <a:ext cx="165228" cy="254643"/>
            </a:xfrm>
            <a:custGeom>
              <a:avLst/>
              <a:gdLst>
                <a:gd name="connsiteX0" fmla="*/ 28582 w 165228"/>
                <a:gd name="connsiteY0" fmla="*/ 4 h 254643"/>
                <a:gd name="connsiteX1" fmla="*/ 9532 w 165228"/>
                <a:gd name="connsiteY1" fmla="*/ 66679 h 254643"/>
                <a:gd name="connsiteX2" fmla="*/ 25407 w 165228"/>
                <a:gd name="connsiteY2" fmla="*/ 117479 h 254643"/>
                <a:gd name="connsiteX3" fmla="*/ 57157 w 165228"/>
                <a:gd name="connsiteY3" fmla="*/ 196854 h 254643"/>
                <a:gd name="connsiteX4" fmla="*/ 88907 w 165228"/>
                <a:gd name="connsiteY4" fmla="*/ 241304 h 254643"/>
                <a:gd name="connsiteX5" fmla="*/ 139707 w 165228"/>
                <a:gd name="connsiteY5" fmla="*/ 254004 h 254643"/>
                <a:gd name="connsiteX6" fmla="*/ 165107 w 165228"/>
                <a:gd name="connsiteY6" fmla="*/ 225429 h 254643"/>
                <a:gd name="connsiteX7" fmla="*/ 130182 w 165228"/>
                <a:gd name="connsiteY7" fmla="*/ 247654 h 254643"/>
                <a:gd name="connsiteX8" fmla="*/ 92082 w 165228"/>
                <a:gd name="connsiteY8" fmla="*/ 219079 h 254643"/>
                <a:gd name="connsiteX9" fmla="*/ 38107 w 165228"/>
                <a:gd name="connsiteY9" fmla="*/ 114304 h 254643"/>
                <a:gd name="connsiteX10" fmla="*/ 7 w 165228"/>
                <a:gd name="connsiteY10" fmla="*/ 63504 h 254643"/>
                <a:gd name="connsiteX11" fmla="*/ 28582 w 165228"/>
                <a:gd name="connsiteY11" fmla="*/ 4 h 25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28" h="254643">
                  <a:moveTo>
                    <a:pt x="28582" y="4"/>
                  </a:moveTo>
                  <a:cubicBezTo>
                    <a:pt x="30169" y="533"/>
                    <a:pt x="10061" y="47100"/>
                    <a:pt x="9532" y="66679"/>
                  </a:cubicBezTo>
                  <a:cubicBezTo>
                    <a:pt x="9003" y="86258"/>
                    <a:pt x="17470" y="95783"/>
                    <a:pt x="25407" y="117479"/>
                  </a:cubicBezTo>
                  <a:cubicBezTo>
                    <a:pt x="33344" y="139175"/>
                    <a:pt x="46574" y="176217"/>
                    <a:pt x="57157" y="196854"/>
                  </a:cubicBezTo>
                  <a:cubicBezTo>
                    <a:pt x="67740" y="217492"/>
                    <a:pt x="75149" y="231779"/>
                    <a:pt x="88907" y="241304"/>
                  </a:cubicBezTo>
                  <a:cubicBezTo>
                    <a:pt x="102665" y="250829"/>
                    <a:pt x="127007" y="256650"/>
                    <a:pt x="139707" y="254004"/>
                  </a:cubicBezTo>
                  <a:cubicBezTo>
                    <a:pt x="152407" y="251358"/>
                    <a:pt x="166695" y="226487"/>
                    <a:pt x="165107" y="225429"/>
                  </a:cubicBezTo>
                  <a:cubicBezTo>
                    <a:pt x="163519" y="224371"/>
                    <a:pt x="142353" y="248712"/>
                    <a:pt x="130182" y="247654"/>
                  </a:cubicBezTo>
                  <a:cubicBezTo>
                    <a:pt x="118011" y="246596"/>
                    <a:pt x="107428" y="241304"/>
                    <a:pt x="92082" y="219079"/>
                  </a:cubicBezTo>
                  <a:cubicBezTo>
                    <a:pt x="76736" y="196854"/>
                    <a:pt x="53453" y="140233"/>
                    <a:pt x="38107" y="114304"/>
                  </a:cubicBezTo>
                  <a:cubicBezTo>
                    <a:pt x="22761" y="88375"/>
                    <a:pt x="536" y="79908"/>
                    <a:pt x="7" y="63504"/>
                  </a:cubicBezTo>
                  <a:cubicBezTo>
                    <a:pt x="-522" y="47100"/>
                    <a:pt x="26995" y="-525"/>
                    <a:pt x="2858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0AB9AAE1-51CC-99FC-E166-06BAB1E7576E}"/>
                </a:ext>
              </a:extLst>
            </p:cNvPr>
            <p:cNvSpPr/>
            <p:nvPr/>
          </p:nvSpPr>
          <p:spPr>
            <a:xfrm>
              <a:off x="5475683" y="5743472"/>
              <a:ext cx="150417" cy="280562"/>
            </a:xfrm>
            <a:custGeom>
              <a:avLst/>
              <a:gdLst>
                <a:gd name="connsiteX0" fmla="*/ 55167 w 150417"/>
                <a:gd name="connsiteY0" fmla="*/ 103 h 280562"/>
                <a:gd name="connsiteX1" fmla="*/ 17067 w 150417"/>
                <a:gd name="connsiteY1" fmla="*/ 66778 h 280562"/>
                <a:gd name="connsiteX2" fmla="*/ 10717 w 150417"/>
                <a:gd name="connsiteY2" fmla="*/ 123928 h 280562"/>
                <a:gd name="connsiteX3" fmla="*/ 13892 w 150417"/>
                <a:gd name="connsiteY3" fmla="*/ 190603 h 280562"/>
                <a:gd name="connsiteX4" fmla="*/ 83742 w 150417"/>
                <a:gd name="connsiteY4" fmla="*/ 269978 h 280562"/>
                <a:gd name="connsiteX5" fmla="*/ 109142 w 150417"/>
                <a:gd name="connsiteY5" fmla="*/ 276328 h 280562"/>
                <a:gd name="connsiteX6" fmla="*/ 150417 w 150417"/>
                <a:gd name="connsiteY6" fmla="*/ 238228 h 280562"/>
                <a:gd name="connsiteX7" fmla="*/ 109142 w 150417"/>
                <a:gd name="connsiteY7" fmla="*/ 263628 h 280562"/>
                <a:gd name="connsiteX8" fmla="*/ 13892 w 150417"/>
                <a:gd name="connsiteY8" fmla="*/ 165203 h 280562"/>
                <a:gd name="connsiteX9" fmla="*/ 1192 w 150417"/>
                <a:gd name="connsiteY9" fmla="*/ 82653 h 280562"/>
                <a:gd name="connsiteX10" fmla="*/ 55167 w 150417"/>
                <a:gd name="connsiteY10" fmla="*/ 103 h 28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17" h="280562">
                  <a:moveTo>
                    <a:pt x="55167" y="103"/>
                  </a:moveTo>
                  <a:cubicBezTo>
                    <a:pt x="57813" y="-2543"/>
                    <a:pt x="24475" y="46141"/>
                    <a:pt x="17067" y="66778"/>
                  </a:cubicBezTo>
                  <a:cubicBezTo>
                    <a:pt x="9659" y="87415"/>
                    <a:pt x="11246" y="103291"/>
                    <a:pt x="10717" y="123928"/>
                  </a:cubicBezTo>
                  <a:cubicBezTo>
                    <a:pt x="10188" y="144565"/>
                    <a:pt x="1721" y="166261"/>
                    <a:pt x="13892" y="190603"/>
                  </a:cubicBezTo>
                  <a:cubicBezTo>
                    <a:pt x="26063" y="214945"/>
                    <a:pt x="67867" y="255691"/>
                    <a:pt x="83742" y="269978"/>
                  </a:cubicBezTo>
                  <a:cubicBezTo>
                    <a:pt x="99617" y="284266"/>
                    <a:pt x="98030" y="281620"/>
                    <a:pt x="109142" y="276328"/>
                  </a:cubicBezTo>
                  <a:cubicBezTo>
                    <a:pt x="120255" y="271036"/>
                    <a:pt x="150417" y="240345"/>
                    <a:pt x="150417" y="238228"/>
                  </a:cubicBezTo>
                  <a:cubicBezTo>
                    <a:pt x="150417" y="236111"/>
                    <a:pt x="131896" y="275799"/>
                    <a:pt x="109142" y="263628"/>
                  </a:cubicBezTo>
                  <a:cubicBezTo>
                    <a:pt x="86388" y="251457"/>
                    <a:pt x="31884" y="195365"/>
                    <a:pt x="13892" y="165203"/>
                  </a:cubicBezTo>
                  <a:cubicBezTo>
                    <a:pt x="-4100" y="135041"/>
                    <a:pt x="134" y="108582"/>
                    <a:pt x="1192" y="82653"/>
                  </a:cubicBezTo>
                  <a:cubicBezTo>
                    <a:pt x="2250" y="56724"/>
                    <a:pt x="52521" y="2749"/>
                    <a:pt x="55167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C1F5D482-5E73-FE58-310F-4C3C2F458F3E}"/>
                </a:ext>
              </a:extLst>
            </p:cNvPr>
            <p:cNvSpPr/>
            <p:nvPr/>
          </p:nvSpPr>
          <p:spPr>
            <a:xfrm>
              <a:off x="5508748" y="5746721"/>
              <a:ext cx="83067" cy="255333"/>
            </a:xfrm>
            <a:custGeom>
              <a:avLst/>
              <a:gdLst>
                <a:gd name="connsiteX0" fmla="*/ 44327 w 83067"/>
                <a:gd name="connsiteY0" fmla="*/ 29 h 255333"/>
                <a:gd name="connsiteX1" fmla="*/ 12577 w 83067"/>
                <a:gd name="connsiteY1" fmla="*/ 85754 h 255333"/>
                <a:gd name="connsiteX2" fmla="*/ 3052 w 83067"/>
                <a:gd name="connsiteY2" fmla="*/ 142904 h 255333"/>
                <a:gd name="connsiteX3" fmla="*/ 63377 w 83067"/>
                <a:gd name="connsiteY3" fmla="*/ 231804 h 255333"/>
                <a:gd name="connsiteX4" fmla="*/ 82427 w 83067"/>
                <a:gd name="connsiteY4" fmla="*/ 254029 h 255333"/>
                <a:gd name="connsiteX5" fmla="*/ 44327 w 83067"/>
                <a:gd name="connsiteY5" fmla="*/ 203229 h 255333"/>
                <a:gd name="connsiteX6" fmla="*/ 15752 w 83067"/>
                <a:gd name="connsiteY6" fmla="*/ 142904 h 255333"/>
                <a:gd name="connsiteX7" fmla="*/ 15752 w 83067"/>
                <a:gd name="connsiteY7" fmla="*/ 95279 h 255333"/>
                <a:gd name="connsiteX8" fmla="*/ 44327 w 83067"/>
                <a:gd name="connsiteY8" fmla="*/ 29 h 25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67" h="255333">
                  <a:moveTo>
                    <a:pt x="44327" y="29"/>
                  </a:moveTo>
                  <a:cubicBezTo>
                    <a:pt x="43798" y="-1558"/>
                    <a:pt x="19456" y="61942"/>
                    <a:pt x="12577" y="85754"/>
                  </a:cubicBezTo>
                  <a:cubicBezTo>
                    <a:pt x="5698" y="109566"/>
                    <a:pt x="-5415" y="118562"/>
                    <a:pt x="3052" y="142904"/>
                  </a:cubicBezTo>
                  <a:cubicBezTo>
                    <a:pt x="11519" y="167246"/>
                    <a:pt x="50148" y="213283"/>
                    <a:pt x="63377" y="231804"/>
                  </a:cubicBezTo>
                  <a:cubicBezTo>
                    <a:pt x="76606" y="250325"/>
                    <a:pt x="85602" y="258791"/>
                    <a:pt x="82427" y="254029"/>
                  </a:cubicBezTo>
                  <a:cubicBezTo>
                    <a:pt x="79252" y="249267"/>
                    <a:pt x="55440" y="221750"/>
                    <a:pt x="44327" y="203229"/>
                  </a:cubicBezTo>
                  <a:cubicBezTo>
                    <a:pt x="33214" y="184708"/>
                    <a:pt x="20514" y="160896"/>
                    <a:pt x="15752" y="142904"/>
                  </a:cubicBezTo>
                  <a:cubicBezTo>
                    <a:pt x="10989" y="124912"/>
                    <a:pt x="12048" y="117504"/>
                    <a:pt x="15752" y="95279"/>
                  </a:cubicBezTo>
                  <a:cubicBezTo>
                    <a:pt x="19456" y="73054"/>
                    <a:pt x="44856" y="1616"/>
                    <a:pt x="4432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0CD770D2-6430-F32A-9978-65D8395CC165}"/>
                </a:ext>
              </a:extLst>
            </p:cNvPr>
            <p:cNvSpPr/>
            <p:nvPr/>
          </p:nvSpPr>
          <p:spPr>
            <a:xfrm>
              <a:off x="5152384" y="5774968"/>
              <a:ext cx="355530" cy="59364"/>
            </a:xfrm>
            <a:custGeom>
              <a:avLst/>
              <a:gdLst>
                <a:gd name="connsiteX0" fmla="*/ 641 w 355530"/>
                <a:gd name="connsiteY0" fmla="*/ 57507 h 59364"/>
                <a:gd name="connsiteX1" fmla="*/ 187966 w 355530"/>
                <a:gd name="connsiteY1" fmla="*/ 47982 h 59364"/>
                <a:gd name="connsiteX2" fmla="*/ 121291 w 355530"/>
                <a:gd name="connsiteY2" fmla="*/ 44807 h 59364"/>
                <a:gd name="connsiteX3" fmla="*/ 311791 w 355530"/>
                <a:gd name="connsiteY3" fmla="*/ 13057 h 59364"/>
                <a:gd name="connsiteX4" fmla="*/ 353066 w 355530"/>
                <a:gd name="connsiteY4" fmla="*/ 357 h 59364"/>
                <a:gd name="connsiteX5" fmla="*/ 264166 w 355530"/>
                <a:gd name="connsiteY5" fmla="*/ 6707 h 59364"/>
                <a:gd name="connsiteX6" fmla="*/ 641 w 355530"/>
                <a:gd name="connsiteY6" fmla="*/ 57507 h 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30" h="59364">
                  <a:moveTo>
                    <a:pt x="641" y="57507"/>
                  </a:moveTo>
                  <a:cubicBezTo>
                    <a:pt x="-12059" y="64386"/>
                    <a:pt x="167858" y="50099"/>
                    <a:pt x="187966" y="47982"/>
                  </a:cubicBezTo>
                  <a:cubicBezTo>
                    <a:pt x="208074" y="45865"/>
                    <a:pt x="100654" y="50628"/>
                    <a:pt x="121291" y="44807"/>
                  </a:cubicBezTo>
                  <a:cubicBezTo>
                    <a:pt x="141928" y="38986"/>
                    <a:pt x="273162" y="20465"/>
                    <a:pt x="311791" y="13057"/>
                  </a:cubicBezTo>
                  <a:cubicBezTo>
                    <a:pt x="350420" y="5649"/>
                    <a:pt x="361003" y="1415"/>
                    <a:pt x="353066" y="357"/>
                  </a:cubicBezTo>
                  <a:cubicBezTo>
                    <a:pt x="345129" y="-701"/>
                    <a:pt x="318141" y="357"/>
                    <a:pt x="264166" y="6707"/>
                  </a:cubicBezTo>
                  <a:cubicBezTo>
                    <a:pt x="210191" y="13057"/>
                    <a:pt x="13341" y="50628"/>
                    <a:pt x="641" y="57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0AEC802B-5BAF-8441-488C-85E5CE64E683}"/>
                </a:ext>
              </a:extLst>
            </p:cNvPr>
            <p:cNvSpPr/>
            <p:nvPr/>
          </p:nvSpPr>
          <p:spPr>
            <a:xfrm>
              <a:off x="5200475" y="5993152"/>
              <a:ext cx="333715" cy="258630"/>
            </a:xfrm>
            <a:custGeom>
              <a:avLst/>
              <a:gdLst>
                <a:gd name="connsiteX0" fmla="*/ 333550 w 333715"/>
                <a:gd name="connsiteY0" fmla="*/ 1248 h 258630"/>
                <a:gd name="connsiteX1" fmla="*/ 279575 w 333715"/>
                <a:gd name="connsiteY1" fmla="*/ 26648 h 258630"/>
                <a:gd name="connsiteX2" fmla="*/ 171625 w 333715"/>
                <a:gd name="connsiteY2" fmla="*/ 166348 h 258630"/>
                <a:gd name="connsiteX3" fmla="*/ 104950 w 333715"/>
                <a:gd name="connsiteY3" fmla="*/ 191748 h 258630"/>
                <a:gd name="connsiteX4" fmla="*/ 70025 w 333715"/>
                <a:gd name="connsiteY4" fmla="*/ 226673 h 258630"/>
                <a:gd name="connsiteX5" fmla="*/ 175 w 333715"/>
                <a:gd name="connsiteY5" fmla="*/ 258423 h 258630"/>
                <a:gd name="connsiteX6" fmla="*/ 92250 w 333715"/>
                <a:gd name="connsiteY6" fmla="*/ 210798 h 258630"/>
                <a:gd name="connsiteX7" fmla="*/ 165275 w 333715"/>
                <a:gd name="connsiteY7" fmla="*/ 147298 h 258630"/>
                <a:gd name="connsiteX8" fmla="*/ 263700 w 333715"/>
                <a:gd name="connsiteY8" fmla="*/ 45698 h 258630"/>
                <a:gd name="connsiteX9" fmla="*/ 333550 w 333715"/>
                <a:gd name="connsiteY9" fmla="*/ 1248 h 25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715" h="258630">
                  <a:moveTo>
                    <a:pt x="333550" y="1248"/>
                  </a:moveTo>
                  <a:cubicBezTo>
                    <a:pt x="336196" y="-1927"/>
                    <a:pt x="306562" y="-869"/>
                    <a:pt x="279575" y="26648"/>
                  </a:cubicBezTo>
                  <a:cubicBezTo>
                    <a:pt x="252587" y="54165"/>
                    <a:pt x="200729" y="138831"/>
                    <a:pt x="171625" y="166348"/>
                  </a:cubicBezTo>
                  <a:cubicBezTo>
                    <a:pt x="142521" y="193865"/>
                    <a:pt x="121883" y="181694"/>
                    <a:pt x="104950" y="191748"/>
                  </a:cubicBezTo>
                  <a:cubicBezTo>
                    <a:pt x="88017" y="201802"/>
                    <a:pt x="87487" y="215561"/>
                    <a:pt x="70025" y="226673"/>
                  </a:cubicBezTo>
                  <a:cubicBezTo>
                    <a:pt x="52563" y="237785"/>
                    <a:pt x="-3529" y="261069"/>
                    <a:pt x="175" y="258423"/>
                  </a:cubicBezTo>
                  <a:cubicBezTo>
                    <a:pt x="3879" y="255777"/>
                    <a:pt x="64733" y="229319"/>
                    <a:pt x="92250" y="210798"/>
                  </a:cubicBezTo>
                  <a:cubicBezTo>
                    <a:pt x="119767" y="192277"/>
                    <a:pt x="136700" y="174815"/>
                    <a:pt x="165275" y="147298"/>
                  </a:cubicBezTo>
                  <a:cubicBezTo>
                    <a:pt x="193850" y="119781"/>
                    <a:pt x="238300" y="68981"/>
                    <a:pt x="263700" y="45698"/>
                  </a:cubicBezTo>
                  <a:cubicBezTo>
                    <a:pt x="289100" y="22415"/>
                    <a:pt x="330904" y="4423"/>
                    <a:pt x="333550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03E93457-0611-8961-013B-2A6BC5C956FE}"/>
                </a:ext>
              </a:extLst>
            </p:cNvPr>
            <p:cNvSpPr/>
            <p:nvPr/>
          </p:nvSpPr>
          <p:spPr>
            <a:xfrm>
              <a:off x="4968660" y="5812830"/>
              <a:ext cx="270368" cy="121524"/>
            </a:xfrm>
            <a:custGeom>
              <a:avLst/>
              <a:gdLst>
                <a:gd name="connsiteX0" fmla="*/ 215 w 270368"/>
                <a:gd name="connsiteY0" fmla="*/ 121245 h 121524"/>
                <a:gd name="connsiteX1" fmla="*/ 158965 w 270368"/>
                <a:gd name="connsiteY1" fmla="*/ 35520 h 121524"/>
                <a:gd name="connsiteX2" fmla="*/ 270090 w 270368"/>
                <a:gd name="connsiteY2" fmla="*/ 595 h 121524"/>
                <a:gd name="connsiteX3" fmla="*/ 127215 w 270368"/>
                <a:gd name="connsiteY3" fmla="*/ 60920 h 121524"/>
                <a:gd name="connsiteX4" fmla="*/ 215 w 270368"/>
                <a:gd name="connsiteY4" fmla="*/ 121245 h 1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68" h="121524">
                  <a:moveTo>
                    <a:pt x="215" y="121245"/>
                  </a:moveTo>
                  <a:cubicBezTo>
                    <a:pt x="5507" y="117012"/>
                    <a:pt x="113986" y="55628"/>
                    <a:pt x="158965" y="35520"/>
                  </a:cubicBezTo>
                  <a:cubicBezTo>
                    <a:pt x="203944" y="15412"/>
                    <a:pt x="275382" y="-3638"/>
                    <a:pt x="270090" y="595"/>
                  </a:cubicBezTo>
                  <a:cubicBezTo>
                    <a:pt x="264798" y="4828"/>
                    <a:pt x="165844" y="41341"/>
                    <a:pt x="127215" y="60920"/>
                  </a:cubicBezTo>
                  <a:cubicBezTo>
                    <a:pt x="88586" y="80499"/>
                    <a:pt x="-5077" y="125478"/>
                    <a:pt x="215" y="121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A80F214B-5EAD-9B97-B051-4429688A5BA6}"/>
                </a:ext>
              </a:extLst>
            </p:cNvPr>
            <p:cNvSpPr/>
            <p:nvPr/>
          </p:nvSpPr>
          <p:spPr>
            <a:xfrm>
              <a:off x="4991033" y="5873677"/>
              <a:ext cx="158896" cy="203426"/>
            </a:xfrm>
            <a:custGeom>
              <a:avLst/>
              <a:gdLst>
                <a:gd name="connsiteX0" fmla="*/ 158817 w 158896"/>
                <a:gd name="connsiteY0" fmla="*/ 73 h 203426"/>
                <a:gd name="connsiteX1" fmla="*/ 82617 w 158896"/>
                <a:gd name="connsiteY1" fmla="*/ 73098 h 203426"/>
                <a:gd name="connsiteX2" fmla="*/ 69917 w 158896"/>
                <a:gd name="connsiteY2" fmla="*/ 120723 h 203426"/>
                <a:gd name="connsiteX3" fmla="*/ 67 w 158896"/>
                <a:gd name="connsiteY3" fmla="*/ 203273 h 203426"/>
                <a:gd name="connsiteX4" fmla="*/ 57217 w 158896"/>
                <a:gd name="connsiteY4" fmla="*/ 98498 h 203426"/>
                <a:gd name="connsiteX5" fmla="*/ 66742 w 158896"/>
                <a:gd name="connsiteY5" fmla="*/ 60398 h 203426"/>
                <a:gd name="connsiteX6" fmla="*/ 158817 w 158896"/>
                <a:gd name="connsiteY6" fmla="*/ 73 h 20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96" h="203426">
                  <a:moveTo>
                    <a:pt x="158817" y="73"/>
                  </a:moveTo>
                  <a:cubicBezTo>
                    <a:pt x="161463" y="2190"/>
                    <a:pt x="97434" y="52990"/>
                    <a:pt x="82617" y="73098"/>
                  </a:cubicBezTo>
                  <a:cubicBezTo>
                    <a:pt x="67800" y="93206"/>
                    <a:pt x="83675" y="99027"/>
                    <a:pt x="69917" y="120723"/>
                  </a:cubicBezTo>
                  <a:cubicBezTo>
                    <a:pt x="56159" y="142419"/>
                    <a:pt x="2184" y="206977"/>
                    <a:pt x="67" y="203273"/>
                  </a:cubicBezTo>
                  <a:cubicBezTo>
                    <a:pt x="-2050" y="199569"/>
                    <a:pt x="46104" y="122311"/>
                    <a:pt x="57217" y="98498"/>
                  </a:cubicBezTo>
                  <a:cubicBezTo>
                    <a:pt x="68329" y="74686"/>
                    <a:pt x="51925" y="78919"/>
                    <a:pt x="66742" y="60398"/>
                  </a:cubicBezTo>
                  <a:cubicBezTo>
                    <a:pt x="81559" y="41877"/>
                    <a:pt x="156171" y="-2044"/>
                    <a:pt x="15881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1DC10CD3-2F07-0CB6-D904-E62E9627E2D8}"/>
                </a:ext>
              </a:extLst>
            </p:cNvPr>
            <p:cNvSpPr/>
            <p:nvPr/>
          </p:nvSpPr>
          <p:spPr>
            <a:xfrm>
              <a:off x="4990083" y="6080099"/>
              <a:ext cx="96546" cy="158883"/>
            </a:xfrm>
            <a:custGeom>
              <a:avLst/>
              <a:gdLst>
                <a:gd name="connsiteX0" fmla="*/ 1017 w 96546"/>
                <a:gd name="connsiteY0" fmla="*/ 26 h 158883"/>
                <a:gd name="connsiteX1" fmla="*/ 7367 w 96546"/>
                <a:gd name="connsiteY1" fmla="*/ 88926 h 158883"/>
                <a:gd name="connsiteX2" fmla="*/ 16892 w 96546"/>
                <a:gd name="connsiteY2" fmla="*/ 117501 h 158883"/>
                <a:gd name="connsiteX3" fmla="*/ 42292 w 96546"/>
                <a:gd name="connsiteY3" fmla="*/ 136551 h 158883"/>
                <a:gd name="connsiteX4" fmla="*/ 96267 w 96546"/>
                <a:gd name="connsiteY4" fmla="*/ 158776 h 158883"/>
                <a:gd name="connsiteX5" fmla="*/ 16892 w 96546"/>
                <a:gd name="connsiteY5" fmla="*/ 142901 h 158883"/>
                <a:gd name="connsiteX6" fmla="*/ 29592 w 96546"/>
                <a:gd name="connsiteY6" fmla="*/ 98451 h 158883"/>
                <a:gd name="connsiteX7" fmla="*/ 1017 w 96546"/>
                <a:gd name="connsiteY7" fmla="*/ 26 h 1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46" h="158883">
                  <a:moveTo>
                    <a:pt x="1017" y="26"/>
                  </a:moveTo>
                  <a:cubicBezTo>
                    <a:pt x="-2687" y="-1561"/>
                    <a:pt x="4721" y="69347"/>
                    <a:pt x="7367" y="88926"/>
                  </a:cubicBezTo>
                  <a:cubicBezTo>
                    <a:pt x="10013" y="108505"/>
                    <a:pt x="11071" y="109564"/>
                    <a:pt x="16892" y="117501"/>
                  </a:cubicBezTo>
                  <a:cubicBezTo>
                    <a:pt x="22713" y="125438"/>
                    <a:pt x="29063" y="129672"/>
                    <a:pt x="42292" y="136551"/>
                  </a:cubicBezTo>
                  <a:cubicBezTo>
                    <a:pt x="55521" y="143430"/>
                    <a:pt x="100500" y="157718"/>
                    <a:pt x="96267" y="158776"/>
                  </a:cubicBezTo>
                  <a:cubicBezTo>
                    <a:pt x="92034" y="159834"/>
                    <a:pt x="28004" y="152955"/>
                    <a:pt x="16892" y="142901"/>
                  </a:cubicBezTo>
                  <a:cubicBezTo>
                    <a:pt x="5780" y="132847"/>
                    <a:pt x="30650" y="119618"/>
                    <a:pt x="29592" y="98451"/>
                  </a:cubicBezTo>
                  <a:cubicBezTo>
                    <a:pt x="28534" y="77284"/>
                    <a:pt x="4721" y="1613"/>
                    <a:pt x="1017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C526CC81-8D3E-9EB3-2FC3-13FF558BEA41}"/>
                </a:ext>
              </a:extLst>
            </p:cNvPr>
            <p:cNvSpPr/>
            <p:nvPr/>
          </p:nvSpPr>
          <p:spPr>
            <a:xfrm>
              <a:off x="5050828" y="6010259"/>
              <a:ext cx="43604" cy="229718"/>
            </a:xfrm>
            <a:custGeom>
              <a:avLst/>
              <a:gdLst>
                <a:gd name="connsiteX0" fmla="*/ 35522 w 43604"/>
                <a:gd name="connsiteY0" fmla="*/ 16 h 229718"/>
                <a:gd name="connsiteX1" fmla="*/ 32347 w 43604"/>
                <a:gd name="connsiteY1" fmla="*/ 69866 h 229718"/>
                <a:gd name="connsiteX2" fmla="*/ 3772 w 43604"/>
                <a:gd name="connsiteY2" fmla="*/ 117491 h 229718"/>
                <a:gd name="connsiteX3" fmla="*/ 3772 w 43604"/>
                <a:gd name="connsiteY3" fmla="*/ 152416 h 229718"/>
                <a:gd name="connsiteX4" fmla="*/ 35522 w 43604"/>
                <a:gd name="connsiteY4" fmla="*/ 228616 h 229718"/>
                <a:gd name="connsiteX5" fmla="*/ 13297 w 43604"/>
                <a:gd name="connsiteY5" fmla="*/ 193691 h 229718"/>
                <a:gd name="connsiteX6" fmla="*/ 16472 w 43604"/>
                <a:gd name="connsiteY6" fmla="*/ 139716 h 229718"/>
                <a:gd name="connsiteX7" fmla="*/ 41872 w 43604"/>
                <a:gd name="connsiteY7" fmla="*/ 76216 h 229718"/>
                <a:gd name="connsiteX8" fmla="*/ 35522 w 43604"/>
                <a:gd name="connsiteY8" fmla="*/ 16 h 2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04" h="229718">
                  <a:moveTo>
                    <a:pt x="35522" y="16"/>
                  </a:moveTo>
                  <a:cubicBezTo>
                    <a:pt x="33934" y="-1042"/>
                    <a:pt x="37639" y="50287"/>
                    <a:pt x="32347" y="69866"/>
                  </a:cubicBezTo>
                  <a:cubicBezTo>
                    <a:pt x="27055" y="89445"/>
                    <a:pt x="8534" y="103733"/>
                    <a:pt x="3772" y="117491"/>
                  </a:cubicBezTo>
                  <a:cubicBezTo>
                    <a:pt x="-990" y="131249"/>
                    <a:pt x="-1520" y="133895"/>
                    <a:pt x="3772" y="152416"/>
                  </a:cubicBezTo>
                  <a:cubicBezTo>
                    <a:pt x="9064" y="170937"/>
                    <a:pt x="33935" y="221737"/>
                    <a:pt x="35522" y="228616"/>
                  </a:cubicBezTo>
                  <a:cubicBezTo>
                    <a:pt x="37109" y="235495"/>
                    <a:pt x="16472" y="208508"/>
                    <a:pt x="13297" y="193691"/>
                  </a:cubicBezTo>
                  <a:cubicBezTo>
                    <a:pt x="10122" y="178874"/>
                    <a:pt x="11710" y="159295"/>
                    <a:pt x="16472" y="139716"/>
                  </a:cubicBezTo>
                  <a:cubicBezTo>
                    <a:pt x="21234" y="120137"/>
                    <a:pt x="36051" y="98441"/>
                    <a:pt x="41872" y="76216"/>
                  </a:cubicBezTo>
                  <a:cubicBezTo>
                    <a:pt x="47693" y="53991"/>
                    <a:pt x="37110" y="1074"/>
                    <a:pt x="3552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465B32F5-A2C6-E1BF-BA65-DE927D7C4E53}"/>
                </a:ext>
              </a:extLst>
            </p:cNvPr>
            <p:cNvSpPr/>
            <p:nvPr/>
          </p:nvSpPr>
          <p:spPr>
            <a:xfrm>
              <a:off x="5095875" y="6107999"/>
              <a:ext cx="88900" cy="138462"/>
            </a:xfrm>
            <a:custGeom>
              <a:avLst/>
              <a:gdLst>
                <a:gd name="connsiteX0" fmla="*/ 88900 w 88900"/>
                <a:gd name="connsiteY0" fmla="*/ 701 h 138462"/>
                <a:gd name="connsiteX1" fmla="*/ 44450 w 88900"/>
                <a:gd name="connsiteY1" fmla="*/ 67376 h 138462"/>
                <a:gd name="connsiteX2" fmla="*/ 25400 w 88900"/>
                <a:gd name="connsiteY2" fmla="*/ 118176 h 138462"/>
                <a:gd name="connsiteX3" fmla="*/ 0 w 88900"/>
                <a:gd name="connsiteY3" fmla="*/ 137226 h 138462"/>
                <a:gd name="connsiteX4" fmla="*/ 25400 w 88900"/>
                <a:gd name="connsiteY4" fmla="*/ 86426 h 138462"/>
                <a:gd name="connsiteX5" fmla="*/ 44450 w 88900"/>
                <a:gd name="connsiteY5" fmla="*/ 35626 h 138462"/>
                <a:gd name="connsiteX6" fmla="*/ 88900 w 88900"/>
                <a:gd name="connsiteY6" fmla="*/ 701 h 1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138462">
                  <a:moveTo>
                    <a:pt x="88900" y="701"/>
                  </a:moveTo>
                  <a:cubicBezTo>
                    <a:pt x="88900" y="5993"/>
                    <a:pt x="55033" y="47797"/>
                    <a:pt x="44450" y="67376"/>
                  </a:cubicBezTo>
                  <a:cubicBezTo>
                    <a:pt x="33867" y="86955"/>
                    <a:pt x="32808" y="106534"/>
                    <a:pt x="25400" y="118176"/>
                  </a:cubicBezTo>
                  <a:cubicBezTo>
                    <a:pt x="17992" y="129818"/>
                    <a:pt x="0" y="142518"/>
                    <a:pt x="0" y="137226"/>
                  </a:cubicBezTo>
                  <a:cubicBezTo>
                    <a:pt x="0" y="131934"/>
                    <a:pt x="17992" y="103359"/>
                    <a:pt x="25400" y="86426"/>
                  </a:cubicBezTo>
                  <a:cubicBezTo>
                    <a:pt x="32808" y="69493"/>
                    <a:pt x="39158" y="49913"/>
                    <a:pt x="44450" y="35626"/>
                  </a:cubicBezTo>
                  <a:cubicBezTo>
                    <a:pt x="49742" y="21339"/>
                    <a:pt x="88900" y="-4591"/>
                    <a:pt x="88900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D0A2739B-6713-0F33-49F7-34A9BE0F3DED}"/>
                </a:ext>
              </a:extLst>
            </p:cNvPr>
            <p:cNvSpPr/>
            <p:nvPr/>
          </p:nvSpPr>
          <p:spPr>
            <a:xfrm>
              <a:off x="5118094" y="6136993"/>
              <a:ext cx="137456" cy="110113"/>
            </a:xfrm>
            <a:custGeom>
              <a:avLst/>
              <a:gdLst>
                <a:gd name="connsiteX0" fmla="*/ 136531 w 137456"/>
                <a:gd name="connsiteY0" fmla="*/ 282 h 110113"/>
                <a:gd name="connsiteX1" fmla="*/ 104781 w 137456"/>
                <a:gd name="connsiteY1" fmla="*/ 57432 h 110113"/>
                <a:gd name="connsiteX2" fmla="*/ 76206 w 137456"/>
                <a:gd name="connsiteY2" fmla="*/ 101882 h 110113"/>
                <a:gd name="connsiteX3" fmla="*/ 44456 w 137456"/>
                <a:gd name="connsiteY3" fmla="*/ 108232 h 110113"/>
                <a:gd name="connsiteX4" fmla="*/ 6 w 137456"/>
                <a:gd name="connsiteY4" fmla="*/ 79657 h 110113"/>
                <a:gd name="connsiteX5" fmla="*/ 47631 w 137456"/>
                <a:gd name="connsiteY5" fmla="*/ 95532 h 110113"/>
                <a:gd name="connsiteX6" fmla="*/ 66681 w 137456"/>
                <a:gd name="connsiteY6" fmla="*/ 82832 h 110113"/>
                <a:gd name="connsiteX7" fmla="*/ 136531 w 137456"/>
                <a:gd name="connsiteY7" fmla="*/ 282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56" h="110113">
                  <a:moveTo>
                    <a:pt x="136531" y="282"/>
                  </a:moveTo>
                  <a:cubicBezTo>
                    <a:pt x="142881" y="-3951"/>
                    <a:pt x="114835" y="40499"/>
                    <a:pt x="104781" y="57432"/>
                  </a:cubicBezTo>
                  <a:cubicBezTo>
                    <a:pt x="94727" y="74365"/>
                    <a:pt x="86260" y="93415"/>
                    <a:pt x="76206" y="101882"/>
                  </a:cubicBezTo>
                  <a:cubicBezTo>
                    <a:pt x="66152" y="110349"/>
                    <a:pt x="57156" y="111936"/>
                    <a:pt x="44456" y="108232"/>
                  </a:cubicBezTo>
                  <a:cubicBezTo>
                    <a:pt x="31756" y="104528"/>
                    <a:pt x="-523" y="81774"/>
                    <a:pt x="6" y="79657"/>
                  </a:cubicBezTo>
                  <a:cubicBezTo>
                    <a:pt x="535" y="77540"/>
                    <a:pt x="47631" y="95532"/>
                    <a:pt x="47631" y="95532"/>
                  </a:cubicBezTo>
                  <a:cubicBezTo>
                    <a:pt x="58743" y="96061"/>
                    <a:pt x="53452" y="96061"/>
                    <a:pt x="66681" y="82832"/>
                  </a:cubicBezTo>
                  <a:cubicBezTo>
                    <a:pt x="79910" y="69603"/>
                    <a:pt x="130181" y="4515"/>
                    <a:pt x="136531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D30E7976-FDB9-5DA8-0982-34ECA921FC9B}"/>
                </a:ext>
              </a:extLst>
            </p:cNvPr>
            <p:cNvSpPr/>
            <p:nvPr/>
          </p:nvSpPr>
          <p:spPr>
            <a:xfrm>
              <a:off x="5213350" y="6184837"/>
              <a:ext cx="104775" cy="66919"/>
            </a:xfrm>
            <a:custGeom>
              <a:avLst/>
              <a:gdLst>
                <a:gd name="connsiteX0" fmla="*/ 0 w 104775"/>
                <a:gd name="connsiteY0" fmla="*/ 66738 h 66919"/>
                <a:gd name="connsiteX1" fmla="*/ 57150 w 104775"/>
                <a:gd name="connsiteY1" fmla="*/ 38163 h 66919"/>
                <a:gd name="connsiteX2" fmla="*/ 104775 w 104775"/>
                <a:gd name="connsiteY2" fmla="*/ 63 h 66919"/>
                <a:gd name="connsiteX3" fmla="*/ 57150 w 104775"/>
                <a:gd name="connsiteY3" fmla="*/ 47688 h 66919"/>
                <a:gd name="connsiteX4" fmla="*/ 0 w 104775"/>
                <a:gd name="connsiteY4" fmla="*/ 66738 h 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66919">
                  <a:moveTo>
                    <a:pt x="0" y="66738"/>
                  </a:moveTo>
                  <a:cubicBezTo>
                    <a:pt x="0" y="65151"/>
                    <a:pt x="39688" y="49275"/>
                    <a:pt x="57150" y="38163"/>
                  </a:cubicBezTo>
                  <a:cubicBezTo>
                    <a:pt x="74612" y="27051"/>
                    <a:pt x="104775" y="-1524"/>
                    <a:pt x="104775" y="63"/>
                  </a:cubicBezTo>
                  <a:cubicBezTo>
                    <a:pt x="104775" y="1650"/>
                    <a:pt x="77258" y="36046"/>
                    <a:pt x="57150" y="47688"/>
                  </a:cubicBezTo>
                  <a:cubicBezTo>
                    <a:pt x="37042" y="59330"/>
                    <a:pt x="0" y="68325"/>
                    <a:pt x="0" y="66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52150982-7F1E-B587-49BB-8B851600E375}"/>
                </a:ext>
              </a:extLst>
            </p:cNvPr>
            <p:cNvSpPr/>
            <p:nvPr/>
          </p:nvSpPr>
          <p:spPr>
            <a:xfrm>
              <a:off x="7292793" y="4919673"/>
              <a:ext cx="90669" cy="783361"/>
            </a:xfrm>
            <a:custGeom>
              <a:avLst/>
              <a:gdLst>
                <a:gd name="connsiteX0" fmla="*/ 25582 w 90669"/>
                <a:gd name="connsiteY0" fmla="*/ 1577 h 783361"/>
                <a:gd name="connsiteX1" fmla="*/ 16057 w 90669"/>
                <a:gd name="connsiteY1" fmla="*/ 131752 h 783361"/>
                <a:gd name="connsiteX2" fmla="*/ 19232 w 90669"/>
                <a:gd name="connsiteY2" fmla="*/ 312727 h 783361"/>
                <a:gd name="connsiteX3" fmla="*/ 16057 w 90669"/>
                <a:gd name="connsiteY3" fmla="*/ 277802 h 783361"/>
                <a:gd name="connsiteX4" fmla="*/ 44632 w 90669"/>
                <a:gd name="connsiteY4" fmla="*/ 373052 h 783361"/>
                <a:gd name="connsiteX5" fmla="*/ 82732 w 90669"/>
                <a:gd name="connsiteY5" fmla="*/ 630227 h 783361"/>
                <a:gd name="connsiteX6" fmla="*/ 89082 w 90669"/>
                <a:gd name="connsiteY6" fmla="*/ 700077 h 783361"/>
                <a:gd name="connsiteX7" fmla="*/ 82732 w 90669"/>
                <a:gd name="connsiteY7" fmla="*/ 731827 h 783361"/>
                <a:gd name="connsiteX8" fmla="*/ 12882 w 90669"/>
                <a:gd name="connsiteY8" fmla="*/ 782627 h 783361"/>
                <a:gd name="connsiteX9" fmla="*/ 35107 w 90669"/>
                <a:gd name="connsiteY9" fmla="*/ 757227 h 783361"/>
                <a:gd name="connsiteX10" fmla="*/ 79557 w 90669"/>
                <a:gd name="connsiteY10" fmla="*/ 693727 h 783361"/>
                <a:gd name="connsiteX11" fmla="*/ 25582 w 90669"/>
                <a:gd name="connsiteY11" fmla="*/ 338127 h 783361"/>
                <a:gd name="connsiteX12" fmla="*/ 19232 w 90669"/>
                <a:gd name="connsiteY12" fmla="*/ 322252 h 783361"/>
                <a:gd name="connsiteX13" fmla="*/ 182 w 90669"/>
                <a:gd name="connsiteY13" fmla="*/ 220652 h 783361"/>
                <a:gd name="connsiteX14" fmla="*/ 25582 w 90669"/>
                <a:gd name="connsiteY14" fmla="*/ 1577 h 78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669" h="783361">
                  <a:moveTo>
                    <a:pt x="25582" y="1577"/>
                  </a:moveTo>
                  <a:cubicBezTo>
                    <a:pt x="28228" y="-13240"/>
                    <a:pt x="17115" y="79894"/>
                    <a:pt x="16057" y="131752"/>
                  </a:cubicBezTo>
                  <a:cubicBezTo>
                    <a:pt x="14999" y="183610"/>
                    <a:pt x="19232" y="288385"/>
                    <a:pt x="19232" y="312727"/>
                  </a:cubicBezTo>
                  <a:cubicBezTo>
                    <a:pt x="19232" y="337069"/>
                    <a:pt x="11824" y="267748"/>
                    <a:pt x="16057" y="277802"/>
                  </a:cubicBezTo>
                  <a:cubicBezTo>
                    <a:pt x="20290" y="287856"/>
                    <a:pt x="33520" y="314315"/>
                    <a:pt x="44632" y="373052"/>
                  </a:cubicBezTo>
                  <a:cubicBezTo>
                    <a:pt x="55744" y="431789"/>
                    <a:pt x="75324" y="575723"/>
                    <a:pt x="82732" y="630227"/>
                  </a:cubicBezTo>
                  <a:cubicBezTo>
                    <a:pt x="90140" y="684731"/>
                    <a:pt x="89082" y="683144"/>
                    <a:pt x="89082" y="700077"/>
                  </a:cubicBezTo>
                  <a:cubicBezTo>
                    <a:pt x="89082" y="717010"/>
                    <a:pt x="95432" y="718069"/>
                    <a:pt x="82732" y="731827"/>
                  </a:cubicBezTo>
                  <a:cubicBezTo>
                    <a:pt x="70032" y="745585"/>
                    <a:pt x="20819" y="778394"/>
                    <a:pt x="12882" y="782627"/>
                  </a:cubicBezTo>
                  <a:cubicBezTo>
                    <a:pt x="4945" y="786860"/>
                    <a:pt x="23995" y="772043"/>
                    <a:pt x="35107" y="757227"/>
                  </a:cubicBezTo>
                  <a:cubicBezTo>
                    <a:pt x="46219" y="742411"/>
                    <a:pt x="81145" y="763577"/>
                    <a:pt x="79557" y="693727"/>
                  </a:cubicBezTo>
                  <a:cubicBezTo>
                    <a:pt x="77970" y="623877"/>
                    <a:pt x="35636" y="400040"/>
                    <a:pt x="25582" y="338127"/>
                  </a:cubicBezTo>
                  <a:cubicBezTo>
                    <a:pt x="15528" y="276215"/>
                    <a:pt x="23465" y="341831"/>
                    <a:pt x="19232" y="322252"/>
                  </a:cubicBezTo>
                  <a:cubicBezTo>
                    <a:pt x="14999" y="302673"/>
                    <a:pt x="-1935" y="270394"/>
                    <a:pt x="182" y="220652"/>
                  </a:cubicBezTo>
                  <a:cubicBezTo>
                    <a:pt x="2299" y="170910"/>
                    <a:pt x="22936" y="16394"/>
                    <a:pt x="25582" y="1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8A2F887E-5A0F-010D-32A0-8CCDD5FA6360}"/>
                </a:ext>
              </a:extLst>
            </p:cNvPr>
            <p:cNvSpPr/>
            <p:nvPr/>
          </p:nvSpPr>
          <p:spPr>
            <a:xfrm>
              <a:off x="7107641" y="5645012"/>
              <a:ext cx="252299" cy="50938"/>
            </a:xfrm>
            <a:custGeom>
              <a:avLst/>
              <a:gdLst>
                <a:gd name="connsiteX0" fmla="*/ 1184 w 252299"/>
                <a:gd name="connsiteY0" fmla="*/ 50938 h 50938"/>
                <a:gd name="connsiteX1" fmla="*/ 147234 w 252299"/>
                <a:gd name="connsiteY1" fmla="*/ 12838 h 50938"/>
                <a:gd name="connsiteX2" fmla="*/ 252009 w 252299"/>
                <a:gd name="connsiteY2" fmla="*/ 138 h 50938"/>
                <a:gd name="connsiteX3" fmla="*/ 115484 w 252299"/>
                <a:gd name="connsiteY3" fmla="*/ 6488 h 50938"/>
                <a:gd name="connsiteX4" fmla="*/ 51984 w 252299"/>
                <a:gd name="connsiteY4" fmla="*/ 12838 h 50938"/>
                <a:gd name="connsiteX5" fmla="*/ 77384 w 252299"/>
                <a:gd name="connsiteY5" fmla="*/ 12838 h 50938"/>
                <a:gd name="connsiteX6" fmla="*/ 1184 w 252299"/>
                <a:gd name="connsiteY6" fmla="*/ 50938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99" h="50938">
                  <a:moveTo>
                    <a:pt x="1184" y="50938"/>
                  </a:moveTo>
                  <a:cubicBezTo>
                    <a:pt x="12826" y="50938"/>
                    <a:pt x="105430" y="21305"/>
                    <a:pt x="147234" y="12838"/>
                  </a:cubicBezTo>
                  <a:cubicBezTo>
                    <a:pt x="189038" y="4371"/>
                    <a:pt x="257300" y="1196"/>
                    <a:pt x="252009" y="138"/>
                  </a:cubicBezTo>
                  <a:cubicBezTo>
                    <a:pt x="246718" y="-920"/>
                    <a:pt x="148821" y="4371"/>
                    <a:pt x="115484" y="6488"/>
                  </a:cubicBezTo>
                  <a:cubicBezTo>
                    <a:pt x="82147" y="8605"/>
                    <a:pt x="58334" y="11780"/>
                    <a:pt x="51984" y="12838"/>
                  </a:cubicBezTo>
                  <a:cubicBezTo>
                    <a:pt x="45634" y="13896"/>
                    <a:pt x="87438" y="7017"/>
                    <a:pt x="77384" y="12838"/>
                  </a:cubicBezTo>
                  <a:cubicBezTo>
                    <a:pt x="67330" y="18659"/>
                    <a:pt x="-10458" y="50938"/>
                    <a:pt x="1184" y="50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84666AEE-07D0-0590-4E32-E23F385473D3}"/>
                </a:ext>
              </a:extLst>
            </p:cNvPr>
            <p:cNvSpPr/>
            <p:nvPr/>
          </p:nvSpPr>
          <p:spPr>
            <a:xfrm>
              <a:off x="7285697" y="5651370"/>
              <a:ext cx="42861" cy="317666"/>
            </a:xfrm>
            <a:custGeom>
              <a:avLst/>
              <a:gdLst>
                <a:gd name="connsiteX0" fmla="*/ 42203 w 42861"/>
                <a:gd name="connsiteY0" fmla="*/ 130 h 317666"/>
                <a:gd name="connsiteX1" fmla="*/ 26328 w 42861"/>
                <a:gd name="connsiteY1" fmla="*/ 98555 h 317666"/>
                <a:gd name="connsiteX2" fmla="*/ 26328 w 42861"/>
                <a:gd name="connsiteY2" fmla="*/ 260480 h 317666"/>
                <a:gd name="connsiteX3" fmla="*/ 16803 w 42861"/>
                <a:gd name="connsiteY3" fmla="*/ 317630 h 317666"/>
                <a:gd name="connsiteX4" fmla="*/ 10453 w 42861"/>
                <a:gd name="connsiteY4" fmla="*/ 254130 h 317666"/>
                <a:gd name="connsiteX5" fmla="*/ 7278 w 42861"/>
                <a:gd name="connsiteY5" fmla="*/ 41405 h 317666"/>
                <a:gd name="connsiteX6" fmla="*/ 928 w 42861"/>
                <a:gd name="connsiteY6" fmla="*/ 76330 h 317666"/>
                <a:gd name="connsiteX7" fmla="*/ 42203 w 42861"/>
                <a:gd name="connsiteY7" fmla="*/ 130 h 3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1" h="317666">
                  <a:moveTo>
                    <a:pt x="42203" y="130"/>
                  </a:moveTo>
                  <a:cubicBezTo>
                    <a:pt x="46436" y="3834"/>
                    <a:pt x="28974" y="55163"/>
                    <a:pt x="26328" y="98555"/>
                  </a:cubicBezTo>
                  <a:cubicBezTo>
                    <a:pt x="23682" y="141947"/>
                    <a:pt x="27915" y="223968"/>
                    <a:pt x="26328" y="260480"/>
                  </a:cubicBezTo>
                  <a:cubicBezTo>
                    <a:pt x="24741" y="296992"/>
                    <a:pt x="19449" y="318688"/>
                    <a:pt x="16803" y="317630"/>
                  </a:cubicBezTo>
                  <a:cubicBezTo>
                    <a:pt x="14157" y="316572"/>
                    <a:pt x="12040" y="300167"/>
                    <a:pt x="10453" y="254130"/>
                  </a:cubicBezTo>
                  <a:cubicBezTo>
                    <a:pt x="8866" y="208093"/>
                    <a:pt x="8865" y="71038"/>
                    <a:pt x="7278" y="41405"/>
                  </a:cubicBezTo>
                  <a:cubicBezTo>
                    <a:pt x="5691" y="11772"/>
                    <a:pt x="-2776" y="80034"/>
                    <a:pt x="928" y="76330"/>
                  </a:cubicBezTo>
                  <a:cubicBezTo>
                    <a:pt x="4632" y="72626"/>
                    <a:pt x="37970" y="-3574"/>
                    <a:pt x="42203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C958357E-88FD-6DEF-910B-19C7A3A101AD}"/>
                </a:ext>
              </a:extLst>
            </p:cNvPr>
            <p:cNvSpPr/>
            <p:nvPr/>
          </p:nvSpPr>
          <p:spPr>
            <a:xfrm>
              <a:off x="6930907" y="5952051"/>
              <a:ext cx="372262" cy="156872"/>
            </a:xfrm>
            <a:custGeom>
              <a:avLst/>
              <a:gdLst>
                <a:gd name="connsiteX0" fmla="*/ 118 w 372262"/>
                <a:gd name="connsiteY0" fmla="*/ 156649 h 156872"/>
                <a:gd name="connsiteX1" fmla="*/ 168393 w 372262"/>
                <a:gd name="connsiteY1" fmla="*/ 102674 h 156872"/>
                <a:gd name="connsiteX2" fmla="*/ 371593 w 372262"/>
                <a:gd name="connsiteY2" fmla="*/ 1074 h 156872"/>
                <a:gd name="connsiteX3" fmla="*/ 235068 w 372262"/>
                <a:gd name="connsiteY3" fmla="*/ 48699 h 156872"/>
                <a:gd name="connsiteX4" fmla="*/ 269993 w 372262"/>
                <a:gd name="connsiteY4" fmla="*/ 39174 h 156872"/>
                <a:gd name="connsiteX5" fmla="*/ 193793 w 372262"/>
                <a:gd name="connsiteY5" fmla="*/ 83624 h 156872"/>
                <a:gd name="connsiteX6" fmla="*/ 118 w 372262"/>
                <a:gd name="connsiteY6" fmla="*/ 156649 h 15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2" h="156872">
                  <a:moveTo>
                    <a:pt x="118" y="156649"/>
                  </a:moveTo>
                  <a:cubicBezTo>
                    <a:pt x="-4115" y="159824"/>
                    <a:pt x="106481" y="128603"/>
                    <a:pt x="168393" y="102674"/>
                  </a:cubicBezTo>
                  <a:cubicBezTo>
                    <a:pt x="230305" y="76745"/>
                    <a:pt x="360481" y="10070"/>
                    <a:pt x="371593" y="1074"/>
                  </a:cubicBezTo>
                  <a:cubicBezTo>
                    <a:pt x="382705" y="-7922"/>
                    <a:pt x="252001" y="42349"/>
                    <a:pt x="235068" y="48699"/>
                  </a:cubicBezTo>
                  <a:cubicBezTo>
                    <a:pt x="218135" y="55049"/>
                    <a:pt x="276872" y="33353"/>
                    <a:pt x="269993" y="39174"/>
                  </a:cubicBezTo>
                  <a:cubicBezTo>
                    <a:pt x="263114" y="44995"/>
                    <a:pt x="243006" y="64045"/>
                    <a:pt x="193793" y="83624"/>
                  </a:cubicBezTo>
                  <a:cubicBezTo>
                    <a:pt x="144580" y="103203"/>
                    <a:pt x="4351" y="153474"/>
                    <a:pt x="118" y="156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3C87AACA-9CA7-59E1-6D45-2E0E4FBA1E8F}"/>
                </a:ext>
              </a:extLst>
            </p:cNvPr>
            <p:cNvSpPr/>
            <p:nvPr/>
          </p:nvSpPr>
          <p:spPr>
            <a:xfrm>
              <a:off x="6835764" y="4867136"/>
              <a:ext cx="152641" cy="184368"/>
            </a:xfrm>
            <a:custGeom>
              <a:avLst/>
              <a:gdLst>
                <a:gd name="connsiteX0" fmla="*/ 152411 w 152641"/>
                <a:gd name="connsiteY0" fmla="*/ 139 h 184368"/>
                <a:gd name="connsiteX1" fmla="*/ 88911 w 152641"/>
                <a:gd name="connsiteY1" fmla="*/ 63639 h 184368"/>
                <a:gd name="connsiteX2" fmla="*/ 11 w 152641"/>
                <a:gd name="connsiteY2" fmla="*/ 184289 h 184368"/>
                <a:gd name="connsiteX3" fmla="*/ 82561 w 152641"/>
                <a:gd name="connsiteY3" fmla="*/ 44589 h 184368"/>
                <a:gd name="connsiteX4" fmla="*/ 66686 w 152641"/>
                <a:gd name="connsiteY4" fmla="*/ 79514 h 184368"/>
                <a:gd name="connsiteX5" fmla="*/ 152411 w 152641"/>
                <a:gd name="connsiteY5" fmla="*/ 139 h 18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41" h="184368">
                  <a:moveTo>
                    <a:pt x="152411" y="139"/>
                  </a:moveTo>
                  <a:cubicBezTo>
                    <a:pt x="156115" y="-2507"/>
                    <a:pt x="114311" y="32947"/>
                    <a:pt x="88911" y="63639"/>
                  </a:cubicBezTo>
                  <a:cubicBezTo>
                    <a:pt x="63511" y="94331"/>
                    <a:pt x="1069" y="187464"/>
                    <a:pt x="11" y="184289"/>
                  </a:cubicBezTo>
                  <a:cubicBezTo>
                    <a:pt x="-1047" y="181114"/>
                    <a:pt x="71449" y="62051"/>
                    <a:pt x="82561" y="44589"/>
                  </a:cubicBezTo>
                  <a:cubicBezTo>
                    <a:pt x="93673" y="27127"/>
                    <a:pt x="60865" y="84276"/>
                    <a:pt x="66686" y="79514"/>
                  </a:cubicBezTo>
                  <a:cubicBezTo>
                    <a:pt x="72507" y="74752"/>
                    <a:pt x="148707" y="2785"/>
                    <a:pt x="152411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DB1CF85F-BE05-4FB1-CA2E-9D88928D1709}"/>
                </a:ext>
              </a:extLst>
            </p:cNvPr>
            <p:cNvSpPr/>
            <p:nvPr/>
          </p:nvSpPr>
          <p:spPr>
            <a:xfrm>
              <a:off x="7003682" y="4260830"/>
              <a:ext cx="119125" cy="105373"/>
            </a:xfrm>
            <a:custGeom>
              <a:avLst/>
              <a:gdLst>
                <a:gd name="connsiteX0" fmla="*/ 368 w 119125"/>
                <a:gd name="connsiteY0" fmla="*/ 20 h 105373"/>
                <a:gd name="connsiteX1" fmla="*/ 117843 w 119125"/>
                <a:gd name="connsiteY1" fmla="*/ 104795 h 105373"/>
                <a:gd name="connsiteX2" fmla="*/ 63868 w 119125"/>
                <a:gd name="connsiteY2" fmla="*/ 44470 h 105373"/>
                <a:gd name="connsiteX3" fmla="*/ 79743 w 119125"/>
                <a:gd name="connsiteY3" fmla="*/ 95270 h 105373"/>
                <a:gd name="connsiteX4" fmla="*/ 368 w 119125"/>
                <a:gd name="connsiteY4" fmla="*/ 20 h 10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25" h="105373">
                  <a:moveTo>
                    <a:pt x="368" y="20"/>
                  </a:moveTo>
                  <a:cubicBezTo>
                    <a:pt x="6718" y="1608"/>
                    <a:pt x="107260" y="97387"/>
                    <a:pt x="117843" y="104795"/>
                  </a:cubicBezTo>
                  <a:cubicBezTo>
                    <a:pt x="128426" y="112203"/>
                    <a:pt x="70218" y="46058"/>
                    <a:pt x="63868" y="44470"/>
                  </a:cubicBezTo>
                  <a:cubicBezTo>
                    <a:pt x="57518" y="42883"/>
                    <a:pt x="87680" y="99503"/>
                    <a:pt x="79743" y="95270"/>
                  </a:cubicBezTo>
                  <a:cubicBezTo>
                    <a:pt x="71806" y="91037"/>
                    <a:pt x="-5982" y="-1568"/>
                    <a:pt x="36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A1C5D2AD-F439-A3AD-902C-0D1B6E8AFA45}"/>
                </a:ext>
              </a:extLst>
            </p:cNvPr>
            <p:cNvSpPr/>
            <p:nvPr/>
          </p:nvSpPr>
          <p:spPr>
            <a:xfrm>
              <a:off x="6965863" y="4464046"/>
              <a:ext cx="289012" cy="123829"/>
            </a:xfrm>
            <a:custGeom>
              <a:avLst/>
              <a:gdLst>
                <a:gd name="connsiteX0" fmla="*/ 87 w 289012"/>
                <a:gd name="connsiteY0" fmla="*/ 4 h 123829"/>
                <a:gd name="connsiteX1" fmla="*/ 162012 w 289012"/>
                <a:gd name="connsiteY1" fmla="*/ 63504 h 123829"/>
                <a:gd name="connsiteX2" fmla="*/ 95337 w 289012"/>
                <a:gd name="connsiteY2" fmla="*/ 47629 h 123829"/>
                <a:gd name="connsiteX3" fmla="*/ 212812 w 289012"/>
                <a:gd name="connsiteY3" fmla="*/ 76204 h 123829"/>
                <a:gd name="connsiteX4" fmla="*/ 289012 w 289012"/>
                <a:gd name="connsiteY4" fmla="*/ 123829 h 123829"/>
                <a:gd name="connsiteX5" fmla="*/ 187412 w 289012"/>
                <a:gd name="connsiteY5" fmla="*/ 60329 h 123829"/>
                <a:gd name="connsiteX6" fmla="*/ 87 w 289012"/>
                <a:gd name="connsiteY6" fmla="*/ 4 h 12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12" h="123829">
                  <a:moveTo>
                    <a:pt x="87" y="4"/>
                  </a:moveTo>
                  <a:cubicBezTo>
                    <a:pt x="-4146" y="533"/>
                    <a:pt x="146137" y="55567"/>
                    <a:pt x="162012" y="63504"/>
                  </a:cubicBezTo>
                  <a:cubicBezTo>
                    <a:pt x="177887" y="71441"/>
                    <a:pt x="95337" y="47629"/>
                    <a:pt x="95337" y="47629"/>
                  </a:cubicBezTo>
                  <a:cubicBezTo>
                    <a:pt x="103804" y="49746"/>
                    <a:pt x="180533" y="63504"/>
                    <a:pt x="212812" y="76204"/>
                  </a:cubicBezTo>
                  <a:cubicBezTo>
                    <a:pt x="245091" y="88904"/>
                    <a:pt x="289012" y="123829"/>
                    <a:pt x="289012" y="123829"/>
                  </a:cubicBezTo>
                  <a:cubicBezTo>
                    <a:pt x="284779" y="121183"/>
                    <a:pt x="230275" y="78850"/>
                    <a:pt x="187412" y="60329"/>
                  </a:cubicBezTo>
                  <a:cubicBezTo>
                    <a:pt x="144550" y="41808"/>
                    <a:pt x="4320" y="-525"/>
                    <a:pt x="8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9288EB8A-7B8C-B5A8-357F-9650B5858899}"/>
                </a:ext>
              </a:extLst>
            </p:cNvPr>
            <p:cNvSpPr/>
            <p:nvPr/>
          </p:nvSpPr>
          <p:spPr>
            <a:xfrm>
              <a:off x="6918229" y="5380551"/>
              <a:ext cx="283551" cy="664677"/>
            </a:xfrm>
            <a:custGeom>
              <a:avLst/>
              <a:gdLst>
                <a:gd name="connsiteX0" fmla="*/ 282671 w 283551"/>
                <a:gd name="connsiteY0" fmla="*/ 1074 h 664677"/>
                <a:gd name="connsiteX1" fmla="*/ 231871 w 283551"/>
                <a:gd name="connsiteY1" fmla="*/ 131249 h 664677"/>
                <a:gd name="connsiteX2" fmla="*/ 181071 w 283551"/>
                <a:gd name="connsiteY2" fmla="*/ 289999 h 664677"/>
                <a:gd name="connsiteX3" fmla="*/ 190596 w 283551"/>
                <a:gd name="connsiteY3" fmla="*/ 188399 h 664677"/>
                <a:gd name="connsiteX4" fmla="*/ 158846 w 283551"/>
                <a:gd name="connsiteY4" fmla="*/ 397949 h 664677"/>
                <a:gd name="connsiteX5" fmla="*/ 152496 w 283551"/>
                <a:gd name="connsiteY5" fmla="*/ 515424 h 664677"/>
                <a:gd name="connsiteX6" fmla="*/ 149321 w 283551"/>
                <a:gd name="connsiteY6" fmla="*/ 575749 h 664677"/>
                <a:gd name="connsiteX7" fmla="*/ 96 w 283551"/>
                <a:gd name="connsiteY7" fmla="*/ 664649 h 664677"/>
                <a:gd name="connsiteX8" fmla="*/ 127096 w 283551"/>
                <a:gd name="connsiteY8" fmla="*/ 566224 h 664677"/>
                <a:gd name="connsiteX9" fmla="*/ 162021 w 283551"/>
                <a:gd name="connsiteY9" fmla="*/ 448749 h 664677"/>
                <a:gd name="connsiteX10" fmla="*/ 196946 w 283551"/>
                <a:gd name="connsiteY10" fmla="*/ 169349 h 664677"/>
                <a:gd name="connsiteX11" fmla="*/ 187421 w 283551"/>
                <a:gd name="connsiteY11" fmla="*/ 204274 h 664677"/>
                <a:gd name="connsiteX12" fmla="*/ 282671 w 283551"/>
                <a:gd name="connsiteY12" fmla="*/ 1074 h 6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551" h="664677">
                  <a:moveTo>
                    <a:pt x="282671" y="1074"/>
                  </a:moveTo>
                  <a:cubicBezTo>
                    <a:pt x="290079" y="-11097"/>
                    <a:pt x="248804" y="83095"/>
                    <a:pt x="231871" y="131249"/>
                  </a:cubicBezTo>
                  <a:cubicBezTo>
                    <a:pt x="214938" y="179403"/>
                    <a:pt x="187950" y="280474"/>
                    <a:pt x="181071" y="289999"/>
                  </a:cubicBezTo>
                  <a:cubicBezTo>
                    <a:pt x="174192" y="299524"/>
                    <a:pt x="194300" y="170407"/>
                    <a:pt x="190596" y="188399"/>
                  </a:cubicBezTo>
                  <a:cubicBezTo>
                    <a:pt x="186892" y="206391"/>
                    <a:pt x="165196" y="343445"/>
                    <a:pt x="158846" y="397949"/>
                  </a:cubicBezTo>
                  <a:cubicBezTo>
                    <a:pt x="152496" y="452453"/>
                    <a:pt x="154083" y="485791"/>
                    <a:pt x="152496" y="515424"/>
                  </a:cubicBezTo>
                  <a:cubicBezTo>
                    <a:pt x="150909" y="545057"/>
                    <a:pt x="174721" y="550878"/>
                    <a:pt x="149321" y="575749"/>
                  </a:cubicBezTo>
                  <a:cubicBezTo>
                    <a:pt x="123921" y="600620"/>
                    <a:pt x="3800" y="666236"/>
                    <a:pt x="96" y="664649"/>
                  </a:cubicBezTo>
                  <a:cubicBezTo>
                    <a:pt x="-3608" y="663062"/>
                    <a:pt x="100109" y="602207"/>
                    <a:pt x="127096" y="566224"/>
                  </a:cubicBezTo>
                  <a:cubicBezTo>
                    <a:pt x="154083" y="530241"/>
                    <a:pt x="150379" y="514895"/>
                    <a:pt x="162021" y="448749"/>
                  </a:cubicBezTo>
                  <a:cubicBezTo>
                    <a:pt x="173663" y="382603"/>
                    <a:pt x="192713" y="210095"/>
                    <a:pt x="196946" y="169349"/>
                  </a:cubicBezTo>
                  <a:cubicBezTo>
                    <a:pt x="201179" y="128603"/>
                    <a:pt x="175779" y="228087"/>
                    <a:pt x="187421" y="204274"/>
                  </a:cubicBezTo>
                  <a:cubicBezTo>
                    <a:pt x="199063" y="180461"/>
                    <a:pt x="275263" y="13245"/>
                    <a:pt x="282671" y="1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EE19F98B-B9CC-C035-2B9F-409BD15B1F8C}"/>
                </a:ext>
              </a:extLst>
            </p:cNvPr>
            <p:cNvSpPr/>
            <p:nvPr/>
          </p:nvSpPr>
          <p:spPr>
            <a:xfrm>
              <a:off x="6060321" y="5911335"/>
              <a:ext cx="72132" cy="261600"/>
            </a:xfrm>
            <a:custGeom>
              <a:avLst/>
              <a:gdLst>
                <a:gd name="connsiteX0" fmla="*/ 45204 w 72132"/>
                <a:gd name="connsiteY0" fmla="*/ 515 h 261600"/>
                <a:gd name="connsiteX1" fmla="*/ 32504 w 72132"/>
                <a:gd name="connsiteY1" fmla="*/ 73540 h 261600"/>
                <a:gd name="connsiteX2" fmla="*/ 67429 w 72132"/>
                <a:gd name="connsiteY2" fmla="*/ 152915 h 261600"/>
                <a:gd name="connsiteX3" fmla="*/ 67429 w 72132"/>
                <a:gd name="connsiteY3" fmla="*/ 260865 h 261600"/>
                <a:gd name="connsiteX4" fmla="*/ 67429 w 72132"/>
                <a:gd name="connsiteY4" fmla="*/ 194190 h 261600"/>
                <a:gd name="connsiteX5" fmla="*/ 3929 w 72132"/>
                <a:gd name="connsiteY5" fmla="*/ 76715 h 261600"/>
                <a:gd name="connsiteX6" fmla="*/ 10279 w 72132"/>
                <a:gd name="connsiteY6" fmla="*/ 111640 h 261600"/>
                <a:gd name="connsiteX7" fmla="*/ 45204 w 72132"/>
                <a:gd name="connsiteY7" fmla="*/ 515 h 2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32" h="261600">
                  <a:moveTo>
                    <a:pt x="45204" y="515"/>
                  </a:moveTo>
                  <a:cubicBezTo>
                    <a:pt x="48908" y="-5835"/>
                    <a:pt x="28800" y="48140"/>
                    <a:pt x="32504" y="73540"/>
                  </a:cubicBezTo>
                  <a:cubicBezTo>
                    <a:pt x="36208" y="98940"/>
                    <a:pt x="61608" y="121694"/>
                    <a:pt x="67429" y="152915"/>
                  </a:cubicBezTo>
                  <a:cubicBezTo>
                    <a:pt x="73250" y="184136"/>
                    <a:pt x="67429" y="260865"/>
                    <a:pt x="67429" y="260865"/>
                  </a:cubicBezTo>
                  <a:cubicBezTo>
                    <a:pt x="67429" y="267744"/>
                    <a:pt x="78012" y="224882"/>
                    <a:pt x="67429" y="194190"/>
                  </a:cubicBezTo>
                  <a:cubicBezTo>
                    <a:pt x="56846" y="163498"/>
                    <a:pt x="13454" y="90473"/>
                    <a:pt x="3929" y="76715"/>
                  </a:cubicBezTo>
                  <a:cubicBezTo>
                    <a:pt x="-5596" y="62957"/>
                    <a:pt x="4458" y="121165"/>
                    <a:pt x="10279" y="111640"/>
                  </a:cubicBezTo>
                  <a:cubicBezTo>
                    <a:pt x="16100" y="102115"/>
                    <a:pt x="41500" y="6865"/>
                    <a:pt x="45204" y="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C0100FA5-58EE-7DA6-405A-E8950760B7CE}"/>
                </a:ext>
              </a:extLst>
            </p:cNvPr>
            <p:cNvSpPr/>
            <p:nvPr/>
          </p:nvSpPr>
          <p:spPr>
            <a:xfrm>
              <a:off x="6216605" y="5838167"/>
              <a:ext cx="178765" cy="200748"/>
            </a:xfrm>
            <a:custGeom>
              <a:avLst/>
              <a:gdLst>
                <a:gd name="connsiteX0" fmla="*/ 177845 w 178765"/>
                <a:gd name="connsiteY0" fmla="*/ 658 h 200748"/>
                <a:gd name="connsiteX1" fmla="*/ 92120 w 178765"/>
                <a:gd name="connsiteY1" fmla="*/ 67333 h 200748"/>
                <a:gd name="connsiteX2" fmla="*/ 54020 w 178765"/>
                <a:gd name="connsiteY2" fmla="*/ 102258 h 200748"/>
                <a:gd name="connsiteX3" fmla="*/ 45 w 178765"/>
                <a:gd name="connsiteY3" fmla="*/ 200683 h 200748"/>
                <a:gd name="connsiteX4" fmla="*/ 44495 w 178765"/>
                <a:gd name="connsiteY4" fmla="*/ 86383 h 200748"/>
                <a:gd name="connsiteX5" fmla="*/ 31795 w 178765"/>
                <a:gd name="connsiteY5" fmla="*/ 111783 h 200748"/>
                <a:gd name="connsiteX6" fmla="*/ 177845 w 178765"/>
                <a:gd name="connsiteY6" fmla="*/ 658 h 20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65" h="200748">
                  <a:moveTo>
                    <a:pt x="177845" y="658"/>
                  </a:moveTo>
                  <a:cubicBezTo>
                    <a:pt x="187899" y="-6750"/>
                    <a:pt x="112757" y="50400"/>
                    <a:pt x="92120" y="67333"/>
                  </a:cubicBezTo>
                  <a:cubicBezTo>
                    <a:pt x="71482" y="84266"/>
                    <a:pt x="69366" y="80033"/>
                    <a:pt x="54020" y="102258"/>
                  </a:cubicBezTo>
                  <a:cubicBezTo>
                    <a:pt x="38674" y="124483"/>
                    <a:pt x="1632" y="203329"/>
                    <a:pt x="45" y="200683"/>
                  </a:cubicBezTo>
                  <a:cubicBezTo>
                    <a:pt x="-1543" y="198037"/>
                    <a:pt x="39203" y="101200"/>
                    <a:pt x="44495" y="86383"/>
                  </a:cubicBezTo>
                  <a:cubicBezTo>
                    <a:pt x="49787" y="71566"/>
                    <a:pt x="14862" y="121308"/>
                    <a:pt x="31795" y="111783"/>
                  </a:cubicBezTo>
                  <a:cubicBezTo>
                    <a:pt x="48728" y="102258"/>
                    <a:pt x="167791" y="8066"/>
                    <a:pt x="177845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9DCC53E7-A582-6886-834B-AA0ED247B949}"/>
                </a:ext>
              </a:extLst>
            </p:cNvPr>
            <p:cNvSpPr/>
            <p:nvPr/>
          </p:nvSpPr>
          <p:spPr>
            <a:xfrm>
              <a:off x="6725113" y="5410486"/>
              <a:ext cx="380337" cy="400118"/>
            </a:xfrm>
            <a:custGeom>
              <a:avLst/>
              <a:gdLst>
                <a:gd name="connsiteX0" fmla="*/ 377362 w 380337"/>
                <a:gd name="connsiteY0" fmla="*/ 2889 h 400118"/>
                <a:gd name="connsiteX1" fmla="*/ 104312 w 380337"/>
                <a:gd name="connsiteY1" fmla="*/ 285464 h 400118"/>
                <a:gd name="connsiteX2" fmla="*/ 53512 w 380337"/>
                <a:gd name="connsiteY2" fmla="*/ 333089 h 400118"/>
                <a:gd name="connsiteX3" fmla="*/ 5887 w 380337"/>
                <a:gd name="connsiteY3" fmla="*/ 393414 h 400118"/>
                <a:gd name="connsiteX4" fmla="*/ 196387 w 380337"/>
                <a:gd name="connsiteY4" fmla="*/ 161639 h 400118"/>
                <a:gd name="connsiteX5" fmla="*/ 126537 w 380337"/>
                <a:gd name="connsiteY5" fmla="*/ 221964 h 400118"/>
                <a:gd name="connsiteX6" fmla="*/ 240837 w 380337"/>
                <a:gd name="connsiteY6" fmla="*/ 145764 h 400118"/>
                <a:gd name="connsiteX7" fmla="*/ 377362 w 380337"/>
                <a:gd name="connsiteY7" fmla="*/ 2889 h 40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37" h="400118">
                  <a:moveTo>
                    <a:pt x="377362" y="2889"/>
                  </a:moveTo>
                  <a:cubicBezTo>
                    <a:pt x="354608" y="26172"/>
                    <a:pt x="158287" y="230431"/>
                    <a:pt x="104312" y="285464"/>
                  </a:cubicBezTo>
                  <a:cubicBezTo>
                    <a:pt x="50337" y="340497"/>
                    <a:pt x="69916" y="315097"/>
                    <a:pt x="53512" y="333089"/>
                  </a:cubicBezTo>
                  <a:cubicBezTo>
                    <a:pt x="37108" y="351081"/>
                    <a:pt x="-17925" y="421989"/>
                    <a:pt x="5887" y="393414"/>
                  </a:cubicBezTo>
                  <a:cubicBezTo>
                    <a:pt x="29699" y="364839"/>
                    <a:pt x="176279" y="190214"/>
                    <a:pt x="196387" y="161639"/>
                  </a:cubicBezTo>
                  <a:cubicBezTo>
                    <a:pt x="216495" y="133064"/>
                    <a:pt x="119129" y="224610"/>
                    <a:pt x="126537" y="221964"/>
                  </a:cubicBezTo>
                  <a:cubicBezTo>
                    <a:pt x="133945" y="219318"/>
                    <a:pt x="195329" y="188097"/>
                    <a:pt x="240837" y="145764"/>
                  </a:cubicBezTo>
                  <a:cubicBezTo>
                    <a:pt x="286345" y="103431"/>
                    <a:pt x="400116" y="-20394"/>
                    <a:pt x="377362" y="2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86328118-60D9-6750-7390-1E6803236551}"/>
                </a:ext>
              </a:extLst>
            </p:cNvPr>
            <p:cNvSpPr/>
            <p:nvPr/>
          </p:nvSpPr>
          <p:spPr>
            <a:xfrm>
              <a:off x="6470607" y="5791159"/>
              <a:ext cx="266743" cy="219301"/>
            </a:xfrm>
            <a:custGeom>
              <a:avLst/>
              <a:gdLst>
                <a:gd name="connsiteX0" fmla="*/ 266743 w 266743"/>
                <a:gd name="connsiteY0" fmla="*/ 41 h 219301"/>
                <a:gd name="connsiteX1" fmla="*/ 117518 w 266743"/>
                <a:gd name="connsiteY1" fmla="*/ 117516 h 219301"/>
                <a:gd name="connsiteX2" fmla="*/ 43 w 266743"/>
                <a:gd name="connsiteY2" fmla="*/ 219116 h 219301"/>
                <a:gd name="connsiteX3" fmla="*/ 130218 w 266743"/>
                <a:gd name="connsiteY3" fmla="*/ 92116 h 219301"/>
                <a:gd name="connsiteX4" fmla="*/ 41318 w 266743"/>
                <a:gd name="connsiteY4" fmla="*/ 158791 h 219301"/>
                <a:gd name="connsiteX5" fmla="*/ 117518 w 266743"/>
                <a:gd name="connsiteY5" fmla="*/ 104816 h 219301"/>
                <a:gd name="connsiteX6" fmla="*/ 266743 w 266743"/>
                <a:gd name="connsiteY6" fmla="*/ 41 h 21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43" h="219301">
                  <a:moveTo>
                    <a:pt x="266743" y="41"/>
                  </a:moveTo>
                  <a:cubicBezTo>
                    <a:pt x="266743" y="2158"/>
                    <a:pt x="161968" y="81004"/>
                    <a:pt x="117518" y="117516"/>
                  </a:cubicBezTo>
                  <a:cubicBezTo>
                    <a:pt x="73068" y="154028"/>
                    <a:pt x="-2074" y="223349"/>
                    <a:pt x="43" y="219116"/>
                  </a:cubicBezTo>
                  <a:cubicBezTo>
                    <a:pt x="2160" y="214883"/>
                    <a:pt x="123339" y="102170"/>
                    <a:pt x="130218" y="92116"/>
                  </a:cubicBezTo>
                  <a:cubicBezTo>
                    <a:pt x="137097" y="82062"/>
                    <a:pt x="43435" y="156674"/>
                    <a:pt x="41318" y="158791"/>
                  </a:cubicBezTo>
                  <a:cubicBezTo>
                    <a:pt x="39201" y="160908"/>
                    <a:pt x="76243" y="132333"/>
                    <a:pt x="117518" y="104816"/>
                  </a:cubicBezTo>
                  <a:cubicBezTo>
                    <a:pt x="158793" y="77299"/>
                    <a:pt x="266743" y="-2076"/>
                    <a:pt x="26674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4799481C-412D-C838-534F-5C7D3782A264}"/>
                </a:ext>
              </a:extLst>
            </p:cNvPr>
            <p:cNvSpPr/>
            <p:nvPr/>
          </p:nvSpPr>
          <p:spPr>
            <a:xfrm>
              <a:off x="6794354" y="5670045"/>
              <a:ext cx="220086" cy="327535"/>
            </a:xfrm>
            <a:custGeom>
              <a:avLst/>
              <a:gdLst>
                <a:gd name="connsiteX0" fmla="*/ 219221 w 220086"/>
                <a:gd name="connsiteY0" fmla="*/ 505 h 327535"/>
                <a:gd name="connsiteX1" fmla="*/ 120796 w 220086"/>
                <a:gd name="connsiteY1" fmla="*/ 159255 h 327535"/>
                <a:gd name="connsiteX2" fmla="*/ 146 w 220086"/>
                <a:gd name="connsiteY2" fmla="*/ 327530 h 327535"/>
                <a:gd name="connsiteX3" fmla="*/ 95396 w 220086"/>
                <a:gd name="connsiteY3" fmla="*/ 165605 h 327535"/>
                <a:gd name="connsiteX4" fmla="*/ 63646 w 220086"/>
                <a:gd name="connsiteY4" fmla="*/ 213230 h 327535"/>
                <a:gd name="connsiteX5" fmla="*/ 219221 w 220086"/>
                <a:gd name="connsiteY5" fmla="*/ 505 h 3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086" h="327535">
                  <a:moveTo>
                    <a:pt x="219221" y="505"/>
                  </a:moveTo>
                  <a:cubicBezTo>
                    <a:pt x="228746" y="-8491"/>
                    <a:pt x="157308" y="104751"/>
                    <a:pt x="120796" y="159255"/>
                  </a:cubicBezTo>
                  <a:cubicBezTo>
                    <a:pt x="84283" y="213759"/>
                    <a:pt x="4379" y="326472"/>
                    <a:pt x="146" y="327530"/>
                  </a:cubicBezTo>
                  <a:cubicBezTo>
                    <a:pt x="-4087" y="328588"/>
                    <a:pt x="84813" y="184655"/>
                    <a:pt x="95396" y="165605"/>
                  </a:cubicBezTo>
                  <a:cubicBezTo>
                    <a:pt x="105979" y="146555"/>
                    <a:pt x="45125" y="237042"/>
                    <a:pt x="63646" y="213230"/>
                  </a:cubicBezTo>
                  <a:cubicBezTo>
                    <a:pt x="82167" y="189418"/>
                    <a:pt x="209696" y="9501"/>
                    <a:pt x="219221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226E6040-6234-B1F7-A8BF-244EEC9DA95A}"/>
                </a:ext>
              </a:extLst>
            </p:cNvPr>
            <p:cNvSpPr/>
            <p:nvPr/>
          </p:nvSpPr>
          <p:spPr>
            <a:xfrm>
              <a:off x="6837176" y="5860463"/>
              <a:ext cx="160641" cy="149318"/>
            </a:xfrm>
            <a:custGeom>
              <a:avLst/>
              <a:gdLst>
                <a:gd name="connsiteX0" fmla="*/ 160524 w 160641"/>
                <a:gd name="connsiteY0" fmla="*/ 587 h 149318"/>
                <a:gd name="connsiteX1" fmla="*/ 49399 w 160641"/>
                <a:gd name="connsiteY1" fmla="*/ 105362 h 149318"/>
                <a:gd name="connsiteX2" fmla="*/ 1774 w 160641"/>
                <a:gd name="connsiteY2" fmla="*/ 146637 h 149318"/>
                <a:gd name="connsiteX3" fmla="*/ 106549 w 160641"/>
                <a:gd name="connsiteY3" fmla="*/ 35512 h 149318"/>
                <a:gd name="connsiteX4" fmla="*/ 71624 w 160641"/>
                <a:gd name="connsiteY4" fmla="*/ 60912 h 149318"/>
                <a:gd name="connsiteX5" fmla="*/ 160524 w 160641"/>
                <a:gd name="connsiteY5" fmla="*/ 587 h 1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1" h="149318">
                  <a:moveTo>
                    <a:pt x="160524" y="587"/>
                  </a:moveTo>
                  <a:cubicBezTo>
                    <a:pt x="156820" y="7995"/>
                    <a:pt x="75857" y="81020"/>
                    <a:pt x="49399" y="105362"/>
                  </a:cubicBezTo>
                  <a:cubicBezTo>
                    <a:pt x="22941" y="129704"/>
                    <a:pt x="-7751" y="158279"/>
                    <a:pt x="1774" y="146637"/>
                  </a:cubicBezTo>
                  <a:cubicBezTo>
                    <a:pt x="11299" y="134995"/>
                    <a:pt x="94907" y="49799"/>
                    <a:pt x="106549" y="35512"/>
                  </a:cubicBezTo>
                  <a:cubicBezTo>
                    <a:pt x="118191" y="21225"/>
                    <a:pt x="64216" y="63558"/>
                    <a:pt x="71624" y="60912"/>
                  </a:cubicBezTo>
                  <a:cubicBezTo>
                    <a:pt x="79032" y="58266"/>
                    <a:pt x="164228" y="-6821"/>
                    <a:pt x="160524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842D4411-D3EF-DF90-3A08-9456311A85E2}"/>
                </a:ext>
              </a:extLst>
            </p:cNvPr>
            <p:cNvSpPr/>
            <p:nvPr/>
          </p:nvSpPr>
          <p:spPr>
            <a:xfrm>
              <a:off x="6130925" y="5997375"/>
              <a:ext cx="814325" cy="54204"/>
            </a:xfrm>
            <a:custGeom>
              <a:avLst/>
              <a:gdLst>
                <a:gd name="connsiteX0" fmla="*/ 0 w 814325"/>
                <a:gd name="connsiteY0" fmla="*/ 54175 h 54204"/>
                <a:gd name="connsiteX1" fmla="*/ 479425 w 814325"/>
                <a:gd name="connsiteY1" fmla="*/ 22425 h 54204"/>
                <a:gd name="connsiteX2" fmla="*/ 682625 w 814325"/>
                <a:gd name="connsiteY2" fmla="*/ 25600 h 54204"/>
                <a:gd name="connsiteX3" fmla="*/ 650875 w 814325"/>
                <a:gd name="connsiteY3" fmla="*/ 200 h 54204"/>
                <a:gd name="connsiteX4" fmla="*/ 812800 w 814325"/>
                <a:gd name="connsiteY4" fmla="*/ 41475 h 54204"/>
                <a:gd name="connsiteX5" fmla="*/ 701675 w 814325"/>
                <a:gd name="connsiteY5" fmla="*/ 3375 h 54204"/>
                <a:gd name="connsiteX6" fmla="*/ 247650 w 814325"/>
                <a:gd name="connsiteY6" fmla="*/ 12900 h 54204"/>
                <a:gd name="connsiteX7" fmla="*/ 365125 w 814325"/>
                <a:gd name="connsiteY7" fmla="*/ 16075 h 54204"/>
                <a:gd name="connsiteX8" fmla="*/ 0 w 814325"/>
                <a:gd name="connsiteY8" fmla="*/ 54175 h 5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25" h="54204">
                  <a:moveTo>
                    <a:pt x="0" y="54175"/>
                  </a:moveTo>
                  <a:cubicBezTo>
                    <a:pt x="19050" y="55233"/>
                    <a:pt x="365654" y="27187"/>
                    <a:pt x="479425" y="22425"/>
                  </a:cubicBezTo>
                  <a:cubicBezTo>
                    <a:pt x="593196" y="17663"/>
                    <a:pt x="654050" y="29304"/>
                    <a:pt x="682625" y="25600"/>
                  </a:cubicBezTo>
                  <a:cubicBezTo>
                    <a:pt x="711200" y="21896"/>
                    <a:pt x="629179" y="-2446"/>
                    <a:pt x="650875" y="200"/>
                  </a:cubicBezTo>
                  <a:cubicBezTo>
                    <a:pt x="672571" y="2846"/>
                    <a:pt x="804333" y="40946"/>
                    <a:pt x="812800" y="41475"/>
                  </a:cubicBezTo>
                  <a:cubicBezTo>
                    <a:pt x="821267" y="42004"/>
                    <a:pt x="795867" y="8137"/>
                    <a:pt x="701675" y="3375"/>
                  </a:cubicBezTo>
                  <a:cubicBezTo>
                    <a:pt x="607483" y="-1387"/>
                    <a:pt x="303742" y="10783"/>
                    <a:pt x="247650" y="12900"/>
                  </a:cubicBezTo>
                  <a:cubicBezTo>
                    <a:pt x="191558" y="15017"/>
                    <a:pt x="404283" y="11842"/>
                    <a:pt x="365125" y="16075"/>
                  </a:cubicBezTo>
                  <a:lnTo>
                    <a:pt x="0" y="54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A87C6949-B43C-20C4-36FF-FD1C2533DBFB}"/>
                </a:ext>
              </a:extLst>
            </p:cNvPr>
            <p:cNvSpPr/>
            <p:nvPr/>
          </p:nvSpPr>
          <p:spPr>
            <a:xfrm>
              <a:off x="6138243" y="6178338"/>
              <a:ext cx="783738" cy="28895"/>
            </a:xfrm>
            <a:custGeom>
              <a:avLst/>
              <a:gdLst>
                <a:gd name="connsiteX0" fmla="*/ 24432 w 783738"/>
                <a:gd name="connsiteY0" fmla="*/ 16087 h 28895"/>
                <a:gd name="connsiteX1" fmla="*/ 84757 w 783738"/>
                <a:gd name="connsiteY1" fmla="*/ 28787 h 28895"/>
                <a:gd name="connsiteX2" fmla="*/ 719757 w 783738"/>
                <a:gd name="connsiteY2" fmla="*/ 9737 h 28895"/>
                <a:gd name="connsiteX3" fmla="*/ 319707 w 783738"/>
                <a:gd name="connsiteY3" fmla="*/ 6562 h 28895"/>
                <a:gd name="connsiteX4" fmla="*/ 770557 w 783738"/>
                <a:gd name="connsiteY4" fmla="*/ 3387 h 28895"/>
                <a:gd name="connsiteX5" fmla="*/ 637207 w 783738"/>
                <a:gd name="connsiteY5" fmla="*/ 212 h 28895"/>
                <a:gd name="connsiteX6" fmla="*/ 367332 w 783738"/>
                <a:gd name="connsiteY6" fmla="*/ 9737 h 28895"/>
                <a:gd name="connsiteX7" fmla="*/ 24432 w 783738"/>
                <a:gd name="connsiteY7" fmla="*/ 16087 h 2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738" h="28895">
                  <a:moveTo>
                    <a:pt x="24432" y="16087"/>
                  </a:moveTo>
                  <a:cubicBezTo>
                    <a:pt x="-3349" y="22966"/>
                    <a:pt x="-31130" y="29845"/>
                    <a:pt x="84757" y="28787"/>
                  </a:cubicBezTo>
                  <a:cubicBezTo>
                    <a:pt x="200644" y="27729"/>
                    <a:pt x="680599" y="13441"/>
                    <a:pt x="719757" y="9737"/>
                  </a:cubicBezTo>
                  <a:cubicBezTo>
                    <a:pt x="758915" y="6033"/>
                    <a:pt x="311240" y="7620"/>
                    <a:pt x="319707" y="6562"/>
                  </a:cubicBezTo>
                  <a:cubicBezTo>
                    <a:pt x="328174" y="5504"/>
                    <a:pt x="717640" y="4445"/>
                    <a:pt x="770557" y="3387"/>
                  </a:cubicBezTo>
                  <a:cubicBezTo>
                    <a:pt x="823474" y="2329"/>
                    <a:pt x="704411" y="-846"/>
                    <a:pt x="637207" y="212"/>
                  </a:cubicBezTo>
                  <a:cubicBezTo>
                    <a:pt x="570003" y="1270"/>
                    <a:pt x="367332" y="9737"/>
                    <a:pt x="367332" y="9737"/>
                  </a:cubicBezTo>
                  <a:lnTo>
                    <a:pt x="24432" y="160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1EC75D6D-0D1F-82C5-53D4-87EA6AA0555E}"/>
                </a:ext>
              </a:extLst>
            </p:cNvPr>
            <p:cNvSpPr/>
            <p:nvPr/>
          </p:nvSpPr>
          <p:spPr>
            <a:xfrm>
              <a:off x="6891514" y="6026147"/>
              <a:ext cx="90422" cy="216694"/>
            </a:xfrm>
            <a:custGeom>
              <a:avLst/>
              <a:gdLst>
                <a:gd name="connsiteX0" fmla="*/ 52211 w 90422"/>
                <a:gd name="connsiteY0" fmla="*/ 3 h 216694"/>
                <a:gd name="connsiteX1" fmla="*/ 33161 w 90422"/>
                <a:gd name="connsiteY1" fmla="*/ 85728 h 216694"/>
                <a:gd name="connsiteX2" fmla="*/ 36336 w 90422"/>
                <a:gd name="connsiteY2" fmla="*/ 130178 h 216694"/>
                <a:gd name="connsiteX3" fmla="*/ 90311 w 90422"/>
                <a:gd name="connsiteY3" fmla="*/ 215903 h 216694"/>
                <a:gd name="connsiteX4" fmla="*/ 49036 w 90422"/>
                <a:gd name="connsiteY4" fmla="*/ 168278 h 216694"/>
                <a:gd name="connsiteX5" fmla="*/ 1411 w 90422"/>
                <a:gd name="connsiteY5" fmla="*/ 92078 h 216694"/>
                <a:gd name="connsiteX6" fmla="*/ 14111 w 90422"/>
                <a:gd name="connsiteY6" fmla="*/ 139703 h 216694"/>
                <a:gd name="connsiteX7" fmla="*/ 29986 w 90422"/>
                <a:gd name="connsiteY7" fmla="*/ 47628 h 216694"/>
                <a:gd name="connsiteX8" fmla="*/ 10936 w 90422"/>
                <a:gd name="connsiteY8" fmla="*/ 88903 h 216694"/>
                <a:gd name="connsiteX9" fmla="*/ 52211 w 90422"/>
                <a:gd name="connsiteY9" fmla="*/ 3 h 2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22" h="216694">
                  <a:moveTo>
                    <a:pt x="52211" y="3"/>
                  </a:moveTo>
                  <a:cubicBezTo>
                    <a:pt x="55915" y="-526"/>
                    <a:pt x="35807" y="64032"/>
                    <a:pt x="33161" y="85728"/>
                  </a:cubicBezTo>
                  <a:cubicBezTo>
                    <a:pt x="30515" y="107424"/>
                    <a:pt x="26811" y="108482"/>
                    <a:pt x="36336" y="130178"/>
                  </a:cubicBezTo>
                  <a:cubicBezTo>
                    <a:pt x="45861" y="151874"/>
                    <a:pt x="88194" y="209553"/>
                    <a:pt x="90311" y="215903"/>
                  </a:cubicBezTo>
                  <a:cubicBezTo>
                    <a:pt x="92428" y="222253"/>
                    <a:pt x="63853" y="188915"/>
                    <a:pt x="49036" y="168278"/>
                  </a:cubicBezTo>
                  <a:cubicBezTo>
                    <a:pt x="34219" y="147641"/>
                    <a:pt x="7232" y="96840"/>
                    <a:pt x="1411" y="92078"/>
                  </a:cubicBezTo>
                  <a:cubicBezTo>
                    <a:pt x="-4410" y="87316"/>
                    <a:pt x="9348" y="147111"/>
                    <a:pt x="14111" y="139703"/>
                  </a:cubicBezTo>
                  <a:cubicBezTo>
                    <a:pt x="18873" y="132295"/>
                    <a:pt x="30515" y="56095"/>
                    <a:pt x="29986" y="47628"/>
                  </a:cubicBezTo>
                  <a:cubicBezTo>
                    <a:pt x="29457" y="39161"/>
                    <a:pt x="8290" y="92607"/>
                    <a:pt x="10936" y="88903"/>
                  </a:cubicBezTo>
                  <a:cubicBezTo>
                    <a:pt x="13582" y="85199"/>
                    <a:pt x="48507" y="532"/>
                    <a:pt x="5221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5A81E0B1-BF71-71CF-780B-4B3803D6EDAF}"/>
                </a:ext>
              </a:extLst>
            </p:cNvPr>
            <p:cNvSpPr/>
            <p:nvPr/>
          </p:nvSpPr>
          <p:spPr>
            <a:xfrm>
              <a:off x="6939113" y="6169513"/>
              <a:ext cx="515985" cy="961362"/>
            </a:xfrm>
            <a:custGeom>
              <a:avLst/>
              <a:gdLst>
                <a:gd name="connsiteX0" fmla="*/ 14137 w 515985"/>
                <a:gd name="connsiteY0" fmla="*/ 15387 h 961362"/>
                <a:gd name="connsiteX1" fmla="*/ 357037 w 515985"/>
                <a:gd name="connsiteY1" fmla="*/ 548787 h 961362"/>
                <a:gd name="connsiteX2" fmla="*/ 258612 w 515985"/>
                <a:gd name="connsiteY2" fmla="*/ 415437 h 961362"/>
                <a:gd name="connsiteX3" fmla="*/ 125262 w 515985"/>
                <a:gd name="connsiteY3" fmla="*/ 234462 h 961362"/>
                <a:gd name="connsiteX4" fmla="*/ 395137 w 515985"/>
                <a:gd name="connsiteY4" fmla="*/ 590062 h 961362"/>
                <a:gd name="connsiteX5" fmla="*/ 499912 w 515985"/>
                <a:gd name="connsiteY5" fmla="*/ 942487 h 961362"/>
                <a:gd name="connsiteX6" fmla="*/ 474512 w 515985"/>
                <a:gd name="connsiteY6" fmla="*/ 837712 h 961362"/>
                <a:gd name="connsiteX7" fmla="*/ 118912 w 515985"/>
                <a:gd name="connsiteY7" fmla="*/ 202712 h 961362"/>
                <a:gd name="connsiteX8" fmla="*/ 68112 w 515985"/>
                <a:gd name="connsiteY8" fmla="*/ 132862 h 961362"/>
                <a:gd name="connsiteX9" fmla="*/ 64937 w 515985"/>
                <a:gd name="connsiteY9" fmla="*/ 142387 h 961362"/>
                <a:gd name="connsiteX10" fmla="*/ 14137 w 515985"/>
                <a:gd name="connsiteY10" fmla="*/ 15387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5985" h="961362">
                  <a:moveTo>
                    <a:pt x="14137" y="15387"/>
                  </a:moveTo>
                  <a:cubicBezTo>
                    <a:pt x="62820" y="83120"/>
                    <a:pt x="316291" y="482112"/>
                    <a:pt x="357037" y="548787"/>
                  </a:cubicBezTo>
                  <a:cubicBezTo>
                    <a:pt x="397783" y="615462"/>
                    <a:pt x="258612" y="415437"/>
                    <a:pt x="258612" y="415437"/>
                  </a:cubicBezTo>
                  <a:cubicBezTo>
                    <a:pt x="219983" y="363050"/>
                    <a:pt x="102508" y="205358"/>
                    <a:pt x="125262" y="234462"/>
                  </a:cubicBezTo>
                  <a:cubicBezTo>
                    <a:pt x="148016" y="263566"/>
                    <a:pt x="332695" y="472058"/>
                    <a:pt x="395137" y="590062"/>
                  </a:cubicBezTo>
                  <a:cubicBezTo>
                    <a:pt x="457579" y="708066"/>
                    <a:pt x="486683" y="901212"/>
                    <a:pt x="499912" y="942487"/>
                  </a:cubicBezTo>
                  <a:cubicBezTo>
                    <a:pt x="513141" y="983762"/>
                    <a:pt x="538012" y="961008"/>
                    <a:pt x="474512" y="837712"/>
                  </a:cubicBezTo>
                  <a:cubicBezTo>
                    <a:pt x="411012" y="714416"/>
                    <a:pt x="186645" y="320187"/>
                    <a:pt x="118912" y="202712"/>
                  </a:cubicBezTo>
                  <a:cubicBezTo>
                    <a:pt x="51179" y="85237"/>
                    <a:pt x="68112" y="132862"/>
                    <a:pt x="68112" y="132862"/>
                  </a:cubicBezTo>
                  <a:cubicBezTo>
                    <a:pt x="59116" y="122808"/>
                    <a:pt x="72345" y="160379"/>
                    <a:pt x="64937" y="142387"/>
                  </a:cubicBezTo>
                  <a:cubicBezTo>
                    <a:pt x="57529" y="124395"/>
                    <a:pt x="-34546" y="-52346"/>
                    <a:pt x="14137" y="15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F8124B8-BA21-6EE6-4DE7-379C6952CB41}"/>
                </a:ext>
              </a:extLst>
            </p:cNvPr>
            <p:cNvSpPr/>
            <p:nvPr/>
          </p:nvSpPr>
          <p:spPr>
            <a:xfrm>
              <a:off x="5984696" y="6143565"/>
              <a:ext cx="162250" cy="717651"/>
            </a:xfrm>
            <a:custGeom>
              <a:avLst/>
              <a:gdLst>
                <a:gd name="connsiteX0" fmla="*/ 162104 w 162250"/>
                <a:gd name="connsiteY0" fmla="*/ 60 h 717651"/>
                <a:gd name="connsiteX1" fmla="*/ 63679 w 162250"/>
                <a:gd name="connsiteY1" fmla="*/ 282635 h 717651"/>
                <a:gd name="connsiteX2" fmla="*/ 179 w 162250"/>
                <a:gd name="connsiteY2" fmla="*/ 717610 h 717651"/>
                <a:gd name="connsiteX3" fmla="*/ 82729 w 162250"/>
                <a:gd name="connsiteY3" fmla="*/ 257235 h 717651"/>
                <a:gd name="connsiteX4" fmla="*/ 85904 w 162250"/>
                <a:gd name="connsiteY4" fmla="*/ 304860 h 717651"/>
                <a:gd name="connsiteX5" fmla="*/ 162104 w 162250"/>
                <a:gd name="connsiteY5" fmla="*/ 60 h 71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250" h="717651">
                  <a:moveTo>
                    <a:pt x="162104" y="60"/>
                  </a:moveTo>
                  <a:cubicBezTo>
                    <a:pt x="158400" y="-3644"/>
                    <a:pt x="90666" y="163043"/>
                    <a:pt x="63679" y="282635"/>
                  </a:cubicBezTo>
                  <a:cubicBezTo>
                    <a:pt x="36691" y="402227"/>
                    <a:pt x="-2996" y="721843"/>
                    <a:pt x="179" y="717610"/>
                  </a:cubicBezTo>
                  <a:cubicBezTo>
                    <a:pt x="3354" y="713377"/>
                    <a:pt x="68441" y="326027"/>
                    <a:pt x="82729" y="257235"/>
                  </a:cubicBezTo>
                  <a:cubicBezTo>
                    <a:pt x="97016" y="188443"/>
                    <a:pt x="73733" y="344018"/>
                    <a:pt x="85904" y="304860"/>
                  </a:cubicBezTo>
                  <a:cubicBezTo>
                    <a:pt x="98075" y="265702"/>
                    <a:pt x="165808" y="3764"/>
                    <a:pt x="162104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AB144566-34BC-0CE9-2A0C-49F374019B95}"/>
                </a:ext>
              </a:extLst>
            </p:cNvPr>
            <p:cNvSpPr/>
            <p:nvPr/>
          </p:nvSpPr>
          <p:spPr>
            <a:xfrm>
              <a:off x="5937244" y="6810179"/>
              <a:ext cx="79416" cy="884110"/>
            </a:xfrm>
            <a:custGeom>
              <a:avLst/>
              <a:gdLst>
                <a:gd name="connsiteX0" fmla="*/ 79381 w 79416"/>
                <a:gd name="connsiteY0" fmla="*/ 196 h 884110"/>
                <a:gd name="connsiteX1" fmla="*/ 44456 w 79416"/>
                <a:gd name="connsiteY1" fmla="*/ 247846 h 884110"/>
                <a:gd name="connsiteX2" fmla="*/ 6 w 79416"/>
                <a:gd name="connsiteY2" fmla="*/ 882846 h 884110"/>
                <a:gd name="connsiteX3" fmla="*/ 47631 w 79416"/>
                <a:gd name="connsiteY3" fmla="*/ 66871 h 884110"/>
                <a:gd name="connsiteX4" fmla="*/ 38106 w 79416"/>
                <a:gd name="connsiteY4" fmla="*/ 203396 h 884110"/>
                <a:gd name="connsiteX5" fmla="*/ 79381 w 79416"/>
                <a:gd name="connsiteY5" fmla="*/ 196 h 88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16" h="884110">
                  <a:moveTo>
                    <a:pt x="79381" y="196"/>
                  </a:moveTo>
                  <a:cubicBezTo>
                    <a:pt x="80439" y="7604"/>
                    <a:pt x="57685" y="100738"/>
                    <a:pt x="44456" y="247846"/>
                  </a:cubicBezTo>
                  <a:cubicBezTo>
                    <a:pt x="31227" y="394954"/>
                    <a:pt x="-523" y="913009"/>
                    <a:pt x="6" y="882846"/>
                  </a:cubicBezTo>
                  <a:cubicBezTo>
                    <a:pt x="535" y="852684"/>
                    <a:pt x="41281" y="180113"/>
                    <a:pt x="47631" y="66871"/>
                  </a:cubicBezTo>
                  <a:cubicBezTo>
                    <a:pt x="53981" y="-46371"/>
                    <a:pt x="30698" y="209217"/>
                    <a:pt x="38106" y="203396"/>
                  </a:cubicBezTo>
                  <a:cubicBezTo>
                    <a:pt x="45514" y="197575"/>
                    <a:pt x="78323" y="-7212"/>
                    <a:pt x="79381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339B702C-E3A5-8844-A2FD-80B347AA7CA2}"/>
                </a:ext>
              </a:extLst>
            </p:cNvPr>
            <p:cNvSpPr/>
            <p:nvPr/>
          </p:nvSpPr>
          <p:spPr>
            <a:xfrm>
              <a:off x="5927716" y="7605346"/>
              <a:ext cx="51052" cy="1236374"/>
            </a:xfrm>
            <a:custGeom>
              <a:avLst/>
              <a:gdLst>
                <a:gd name="connsiteX0" fmla="*/ 50809 w 51052"/>
                <a:gd name="connsiteY0" fmla="*/ 1954 h 1236374"/>
                <a:gd name="connsiteX1" fmla="*/ 25409 w 51052"/>
                <a:gd name="connsiteY1" fmla="*/ 208329 h 1236374"/>
                <a:gd name="connsiteX2" fmla="*/ 9 w 51052"/>
                <a:gd name="connsiteY2" fmla="*/ 617904 h 1236374"/>
                <a:gd name="connsiteX3" fmla="*/ 22234 w 51052"/>
                <a:gd name="connsiteY3" fmla="*/ 522654 h 1236374"/>
                <a:gd name="connsiteX4" fmla="*/ 9534 w 51052"/>
                <a:gd name="connsiteY4" fmla="*/ 754429 h 1236374"/>
                <a:gd name="connsiteX5" fmla="*/ 25409 w 51052"/>
                <a:gd name="connsiteY5" fmla="*/ 1075104 h 1236374"/>
                <a:gd name="connsiteX6" fmla="*/ 41284 w 51052"/>
                <a:gd name="connsiteY6" fmla="*/ 1233854 h 1236374"/>
                <a:gd name="connsiteX7" fmla="*/ 38109 w 51052"/>
                <a:gd name="connsiteY7" fmla="*/ 957629 h 1236374"/>
                <a:gd name="connsiteX8" fmla="*/ 9534 w 51052"/>
                <a:gd name="connsiteY8" fmla="*/ 160704 h 1236374"/>
                <a:gd name="connsiteX9" fmla="*/ 50809 w 51052"/>
                <a:gd name="connsiteY9" fmla="*/ 1954 h 123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52" h="1236374">
                  <a:moveTo>
                    <a:pt x="50809" y="1954"/>
                  </a:moveTo>
                  <a:cubicBezTo>
                    <a:pt x="53455" y="9891"/>
                    <a:pt x="33876" y="105671"/>
                    <a:pt x="25409" y="208329"/>
                  </a:cubicBezTo>
                  <a:cubicBezTo>
                    <a:pt x="16942" y="310987"/>
                    <a:pt x="538" y="565517"/>
                    <a:pt x="9" y="617904"/>
                  </a:cubicBezTo>
                  <a:cubicBezTo>
                    <a:pt x="-520" y="670291"/>
                    <a:pt x="20647" y="499900"/>
                    <a:pt x="22234" y="522654"/>
                  </a:cubicBezTo>
                  <a:cubicBezTo>
                    <a:pt x="23821" y="545408"/>
                    <a:pt x="9005" y="662354"/>
                    <a:pt x="9534" y="754429"/>
                  </a:cubicBezTo>
                  <a:cubicBezTo>
                    <a:pt x="10063" y="846504"/>
                    <a:pt x="20117" y="995200"/>
                    <a:pt x="25409" y="1075104"/>
                  </a:cubicBezTo>
                  <a:cubicBezTo>
                    <a:pt x="30701" y="1155008"/>
                    <a:pt x="39167" y="1253433"/>
                    <a:pt x="41284" y="1233854"/>
                  </a:cubicBezTo>
                  <a:cubicBezTo>
                    <a:pt x="43401" y="1214275"/>
                    <a:pt x="43401" y="1136487"/>
                    <a:pt x="38109" y="957629"/>
                  </a:cubicBezTo>
                  <a:cubicBezTo>
                    <a:pt x="32817" y="778771"/>
                    <a:pt x="7947" y="317866"/>
                    <a:pt x="9534" y="160704"/>
                  </a:cubicBezTo>
                  <a:cubicBezTo>
                    <a:pt x="11121" y="3542"/>
                    <a:pt x="48163" y="-5983"/>
                    <a:pt x="50809" y="1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577A44CA-5F45-156D-32C0-8F09AF5AACC3}"/>
                </a:ext>
              </a:extLst>
            </p:cNvPr>
            <p:cNvSpPr/>
            <p:nvPr/>
          </p:nvSpPr>
          <p:spPr>
            <a:xfrm>
              <a:off x="6082935" y="6257900"/>
              <a:ext cx="115016" cy="829274"/>
            </a:xfrm>
            <a:custGeom>
              <a:avLst/>
              <a:gdLst>
                <a:gd name="connsiteX0" fmla="*/ 114665 w 115016"/>
                <a:gd name="connsiteY0" fmla="*/ 25 h 829274"/>
                <a:gd name="connsiteX1" fmla="*/ 76565 w 115016"/>
                <a:gd name="connsiteY1" fmla="*/ 203225 h 829274"/>
                <a:gd name="connsiteX2" fmla="*/ 22590 w 115016"/>
                <a:gd name="connsiteY2" fmla="*/ 463575 h 829274"/>
                <a:gd name="connsiteX3" fmla="*/ 365 w 115016"/>
                <a:gd name="connsiteY3" fmla="*/ 828700 h 829274"/>
                <a:gd name="connsiteX4" fmla="*/ 38465 w 115016"/>
                <a:gd name="connsiteY4" fmla="*/ 374675 h 829274"/>
                <a:gd name="connsiteX5" fmla="*/ 54340 w 115016"/>
                <a:gd name="connsiteY5" fmla="*/ 215925 h 829274"/>
                <a:gd name="connsiteX6" fmla="*/ 114665 w 115016"/>
                <a:gd name="connsiteY6" fmla="*/ 25 h 82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16" h="829274">
                  <a:moveTo>
                    <a:pt x="114665" y="25"/>
                  </a:moveTo>
                  <a:cubicBezTo>
                    <a:pt x="118369" y="-2092"/>
                    <a:pt x="91911" y="125967"/>
                    <a:pt x="76565" y="203225"/>
                  </a:cubicBezTo>
                  <a:cubicBezTo>
                    <a:pt x="61219" y="280483"/>
                    <a:pt x="35290" y="359329"/>
                    <a:pt x="22590" y="463575"/>
                  </a:cubicBezTo>
                  <a:cubicBezTo>
                    <a:pt x="9890" y="567821"/>
                    <a:pt x="-2281" y="843517"/>
                    <a:pt x="365" y="828700"/>
                  </a:cubicBezTo>
                  <a:cubicBezTo>
                    <a:pt x="3011" y="813883"/>
                    <a:pt x="29469" y="476804"/>
                    <a:pt x="38465" y="374675"/>
                  </a:cubicBezTo>
                  <a:cubicBezTo>
                    <a:pt x="47461" y="272546"/>
                    <a:pt x="43757" y="274133"/>
                    <a:pt x="54340" y="215925"/>
                  </a:cubicBezTo>
                  <a:cubicBezTo>
                    <a:pt x="64923" y="157717"/>
                    <a:pt x="110961" y="2142"/>
                    <a:pt x="11466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AB39A3A5-3177-B88D-7EB0-52238C0CA800}"/>
                </a:ext>
              </a:extLst>
            </p:cNvPr>
            <p:cNvSpPr/>
            <p:nvPr/>
          </p:nvSpPr>
          <p:spPr>
            <a:xfrm>
              <a:off x="6066268" y="7151826"/>
              <a:ext cx="131832" cy="913788"/>
            </a:xfrm>
            <a:custGeom>
              <a:avLst/>
              <a:gdLst>
                <a:gd name="connsiteX0" fmla="*/ 1157 w 131832"/>
                <a:gd name="connsiteY0" fmla="*/ 4624 h 913788"/>
                <a:gd name="connsiteX1" fmla="*/ 77357 w 131832"/>
                <a:gd name="connsiteY1" fmla="*/ 541199 h 913788"/>
                <a:gd name="connsiteX2" fmla="*/ 131332 w 131832"/>
                <a:gd name="connsiteY2" fmla="*/ 912674 h 913788"/>
                <a:gd name="connsiteX3" fmla="*/ 99582 w 131832"/>
                <a:gd name="connsiteY3" fmla="*/ 639624 h 913788"/>
                <a:gd name="connsiteX4" fmla="*/ 23382 w 131832"/>
                <a:gd name="connsiteY4" fmla="*/ 185599 h 913788"/>
                <a:gd name="connsiteX5" fmla="*/ 29732 w 131832"/>
                <a:gd name="connsiteY5" fmla="*/ 274499 h 913788"/>
                <a:gd name="connsiteX6" fmla="*/ 1157 w 131832"/>
                <a:gd name="connsiteY6" fmla="*/ 4624 h 91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32" h="913788">
                  <a:moveTo>
                    <a:pt x="1157" y="4624"/>
                  </a:moveTo>
                  <a:cubicBezTo>
                    <a:pt x="9094" y="49074"/>
                    <a:pt x="55661" y="389857"/>
                    <a:pt x="77357" y="541199"/>
                  </a:cubicBezTo>
                  <a:cubicBezTo>
                    <a:pt x="99053" y="692541"/>
                    <a:pt x="127628" y="896270"/>
                    <a:pt x="131332" y="912674"/>
                  </a:cubicBezTo>
                  <a:cubicBezTo>
                    <a:pt x="135036" y="929078"/>
                    <a:pt x="117574" y="760803"/>
                    <a:pt x="99582" y="639624"/>
                  </a:cubicBezTo>
                  <a:cubicBezTo>
                    <a:pt x="81590" y="518445"/>
                    <a:pt x="35024" y="246453"/>
                    <a:pt x="23382" y="185599"/>
                  </a:cubicBezTo>
                  <a:cubicBezTo>
                    <a:pt x="11740" y="124745"/>
                    <a:pt x="30790" y="298841"/>
                    <a:pt x="29732" y="274499"/>
                  </a:cubicBezTo>
                  <a:cubicBezTo>
                    <a:pt x="28674" y="250157"/>
                    <a:pt x="-6780" y="-39826"/>
                    <a:pt x="1157" y="4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0F0F5E41-0D6A-215C-7439-C44DAD874440}"/>
                </a:ext>
              </a:extLst>
            </p:cNvPr>
            <p:cNvSpPr/>
            <p:nvPr/>
          </p:nvSpPr>
          <p:spPr>
            <a:xfrm>
              <a:off x="6114904" y="7714414"/>
              <a:ext cx="153142" cy="1106765"/>
            </a:xfrm>
            <a:custGeom>
              <a:avLst/>
              <a:gdLst>
                <a:gd name="connsiteX0" fmla="*/ 146 w 153142"/>
                <a:gd name="connsiteY0" fmla="*/ 4011 h 1106765"/>
                <a:gd name="connsiteX1" fmla="*/ 57296 w 153142"/>
                <a:gd name="connsiteY1" fmla="*/ 264361 h 1106765"/>
                <a:gd name="connsiteX2" fmla="*/ 66821 w 153142"/>
                <a:gd name="connsiteY2" fmla="*/ 448511 h 1106765"/>
                <a:gd name="connsiteX3" fmla="*/ 79521 w 153142"/>
                <a:gd name="connsiteY3" fmla="*/ 673936 h 1106765"/>
                <a:gd name="connsiteX4" fmla="*/ 152546 w 153142"/>
                <a:gd name="connsiteY4" fmla="*/ 1089861 h 1106765"/>
                <a:gd name="connsiteX5" fmla="*/ 111271 w 153142"/>
                <a:gd name="connsiteY5" fmla="*/ 985086 h 1106765"/>
                <a:gd name="connsiteX6" fmla="*/ 60471 w 153142"/>
                <a:gd name="connsiteY6" fmla="*/ 610436 h 1106765"/>
                <a:gd name="connsiteX7" fmla="*/ 63646 w 153142"/>
                <a:gd name="connsiteY7" fmla="*/ 489786 h 1106765"/>
                <a:gd name="connsiteX8" fmla="*/ 76346 w 153142"/>
                <a:gd name="connsiteY8" fmla="*/ 483436 h 1106765"/>
                <a:gd name="connsiteX9" fmla="*/ 146 w 153142"/>
                <a:gd name="connsiteY9" fmla="*/ 4011 h 11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142" h="1106765">
                  <a:moveTo>
                    <a:pt x="146" y="4011"/>
                  </a:moveTo>
                  <a:cubicBezTo>
                    <a:pt x="-3029" y="-32501"/>
                    <a:pt x="46183" y="190278"/>
                    <a:pt x="57296" y="264361"/>
                  </a:cubicBezTo>
                  <a:cubicBezTo>
                    <a:pt x="68409" y="338444"/>
                    <a:pt x="63117" y="380249"/>
                    <a:pt x="66821" y="448511"/>
                  </a:cubicBezTo>
                  <a:cubicBezTo>
                    <a:pt x="70525" y="516773"/>
                    <a:pt x="65234" y="567044"/>
                    <a:pt x="79521" y="673936"/>
                  </a:cubicBezTo>
                  <a:cubicBezTo>
                    <a:pt x="93808" y="780828"/>
                    <a:pt x="147254" y="1038003"/>
                    <a:pt x="152546" y="1089861"/>
                  </a:cubicBezTo>
                  <a:cubicBezTo>
                    <a:pt x="157838" y="1141719"/>
                    <a:pt x="126617" y="1064990"/>
                    <a:pt x="111271" y="985086"/>
                  </a:cubicBezTo>
                  <a:cubicBezTo>
                    <a:pt x="95925" y="905182"/>
                    <a:pt x="68409" y="692986"/>
                    <a:pt x="60471" y="610436"/>
                  </a:cubicBezTo>
                  <a:cubicBezTo>
                    <a:pt x="52534" y="527886"/>
                    <a:pt x="61000" y="510953"/>
                    <a:pt x="63646" y="489786"/>
                  </a:cubicBezTo>
                  <a:cubicBezTo>
                    <a:pt x="66292" y="468619"/>
                    <a:pt x="83225" y="563869"/>
                    <a:pt x="76346" y="483436"/>
                  </a:cubicBezTo>
                  <a:cubicBezTo>
                    <a:pt x="69467" y="403003"/>
                    <a:pt x="3321" y="40523"/>
                    <a:pt x="146" y="4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7D67119E-83B2-08FD-9200-386B20EA1D30}"/>
                </a:ext>
              </a:extLst>
            </p:cNvPr>
            <p:cNvSpPr/>
            <p:nvPr/>
          </p:nvSpPr>
          <p:spPr>
            <a:xfrm>
              <a:off x="6345626" y="6259784"/>
              <a:ext cx="99697" cy="893716"/>
            </a:xfrm>
            <a:custGeom>
              <a:avLst/>
              <a:gdLst>
                <a:gd name="connsiteX0" fmla="*/ 26599 w 99697"/>
                <a:gd name="connsiteY0" fmla="*/ 4491 h 893716"/>
                <a:gd name="connsiteX1" fmla="*/ 17074 w 99697"/>
                <a:gd name="connsiteY1" fmla="*/ 445816 h 893716"/>
                <a:gd name="connsiteX2" fmla="*/ 4374 w 99697"/>
                <a:gd name="connsiteY2" fmla="*/ 522016 h 893716"/>
                <a:gd name="connsiteX3" fmla="*/ 99624 w 99697"/>
                <a:gd name="connsiteY3" fmla="*/ 893491 h 893716"/>
                <a:gd name="connsiteX4" fmla="*/ 20249 w 99697"/>
                <a:gd name="connsiteY4" fmla="*/ 575991 h 893716"/>
                <a:gd name="connsiteX5" fmla="*/ 26599 w 99697"/>
                <a:gd name="connsiteY5" fmla="*/ 512491 h 893716"/>
                <a:gd name="connsiteX6" fmla="*/ 7549 w 99697"/>
                <a:gd name="connsiteY6" fmla="*/ 233091 h 893716"/>
                <a:gd name="connsiteX7" fmla="*/ 26599 w 99697"/>
                <a:gd name="connsiteY7" fmla="*/ 4491 h 8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7" h="893716">
                  <a:moveTo>
                    <a:pt x="26599" y="4491"/>
                  </a:moveTo>
                  <a:cubicBezTo>
                    <a:pt x="28186" y="39945"/>
                    <a:pt x="20778" y="359562"/>
                    <a:pt x="17074" y="445816"/>
                  </a:cubicBezTo>
                  <a:cubicBezTo>
                    <a:pt x="13370" y="532070"/>
                    <a:pt x="-9384" y="447404"/>
                    <a:pt x="4374" y="522016"/>
                  </a:cubicBezTo>
                  <a:cubicBezTo>
                    <a:pt x="18132" y="596629"/>
                    <a:pt x="96978" y="884495"/>
                    <a:pt x="99624" y="893491"/>
                  </a:cubicBezTo>
                  <a:cubicBezTo>
                    <a:pt x="102270" y="902487"/>
                    <a:pt x="32420" y="639491"/>
                    <a:pt x="20249" y="575991"/>
                  </a:cubicBezTo>
                  <a:cubicBezTo>
                    <a:pt x="8078" y="512491"/>
                    <a:pt x="28716" y="569641"/>
                    <a:pt x="26599" y="512491"/>
                  </a:cubicBezTo>
                  <a:cubicBezTo>
                    <a:pt x="24482" y="455341"/>
                    <a:pt x="10195" y="313524"/>
                    <a:pt x="7549" y="233091"/>
                  </a:cubicBezTo>
                  <a:cubicBezTo>
                    <a:pt x="4903" y="152658"/>
                    <a:pt x="25012" y="-30963"/>
                    <a:pt x="26599" y="4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3A6D6D1F-BF46-21C8-49F6-1304427B1CEC}"/>
                </a:ext>
              </a:extLst>
            </p:cNvPr>
            <p:cNvSpPr/>
            <p:nvPr/>
          </p:nvSpPr>
          <p:spPr>
            <a:xfrm>
              <a:off x="6357025" y="6888839"/>
              <a:ext cx="315897" cy="1276113"/>
            </a:xfrm>
            <a:custGeom>
              <a:avLst/>
              <a:gdLst>
                <a:gd name="connsiteX0" fmla="*/ 8850 w 315897"/>
                <a:gd name="connsiteY0" fmla="*/ 4086 h 1276113"/>
                <a:gd name="connsiteX1" fmla="*/ 27900 w 315897"/>
                <a:gd name="connsiteY1" fmla="*/ 175536 h 1276113"/>
                <a:gd name="connsiteX2" fmla="*/ 78700 w 315897"/>
                <a:gd name="connsiteY2" fmla="*/ 493036 h 1276113"/>
                <a:gd name="connsiteX3" fmla="*/ 304125 w 315897"/>
                <a:gd name="connsiteY3" fmla="*/ 1251861 h 1276113"/>
                <a:gd name="connsiteX4" fmla="*/ 256500 w 315897"/>
                <a:gd name="connsiteY4" fmla="*/ 1020086 h 1276113"/>
                <a:gd name="connsiteX5" fmla="*/ 21550 w 315897"/>
                <a:gd name="connsiteY5" fmla="*/ 340636 h 1276113"/>
                <a:gd name="connsiteX6" fmla="*/ 8850 w 315897"/>
                <a:gd name="connsiteY6" fmla="*/ 4086 h 127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97" h="1276113">
                  <a:moveTo>
                    <a:pt x="8850" y="4086"/>
                  </a:moveTo>
                  <a:cubicBezTo>
                    <a:pt x="9908" y="-23431"/>
                    <a:pt x="16258" y="94044"/>
                    <a:pt x="27900" y="175536"/>
                  </a:cubicBezTo>
                  <a:cubicBezTo>
                    <a:pt x="39542" y="257028"/>
                    <a:pt x="32663" y="313649"/>
                    <a:pt x="78700" y="493036"/>
                  </a:cubicBezTo>
                  <a:cubicBezTo>
                    <a:pt x="124738" y="672424"/>
                    <a:pt x="274492" y="1164019"/>
                    <a:pt x="304125" y="1251861"/>
                  </a:cubicBezTo>
                  <a:cubicBezTo>
                    <a:pt x="333758" y="1339703"/>
                    <a:pt x="303596" y="1171957"/>
                    <a:pt x="256500" y="1020086"/>
                  </a:cubicBezTo>
                  <a:cubicBezTo>
                    <a:pt x="209404" y="868215"/>
                    <a:pt x="60179" y="515261"/>
                    <a:pt x="21550" y="340636"/>
                  </a:cubicBezTo>
                  <a:cubicBezTo>
                    <a:pt x="-17079" y="166011"/>
                    <a:pt x="7792" y="31603"/>
                    <a:pt x="8850" y="4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914A0C85-8737-55EC-4D4F-F959CDE9273D}"/>
                </a:ext>
              </a:extLst>
            </p:cNvPr>
            <p:cNvSpPr/>
            <p:nvPr/>
          </p:nvSpPr>
          <p:spPr>
            <a:xfrm>
              <a:off x="6657973" y="8178420"/>
              <a:ext cx="197593" cy="627589"/>
            </a:xfrm>
            <a:custGeom>
              <a:avLst/>
              <a:gdLst>
                <a:gd name="connsiteX0" fmla="*/ 2 w 197593"/>
                <a:gd name="connsiteY0" fmla="*/ 380 h 627589"/>
                <a:gd name="connsiteX1" fmla="*/ 104777 w 197593"/>
                <a:gd name="connsiteY1" fmla="*/ 314705 h 627589"/>
                <a:gd name="connsiteX2" fmla="*/ 196852 w 197593"/>
                <a:gd name="connsiteY2" fmla="*/ 625855 h 627589"/>
                <a:gd name="connsiteX3" fmla="*/ 146052 w 197593"/>
                <a:gd name="connsiteY3" fmla="*/ 432180 h 627589"/>
                <a:gd name="connsiteX4" fmla="*/ 107952 w 197593"/>
                <a:gd name="connsiteY4" fmla="*/ 254380 h 627589"/>
                <a:gd name="connsiteX5" fmla="*/ 2 w 197593"/>
                <a:gd name="connsiteY5" fmla="*/ 380 h 6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93" h="627589">
                  <a:moveTo>
                    <a:pt x="2" y="380"/>
                  </a:moveTo>
                  <a:cubicBezTo>
                    <a:pt x="-527" y="10434"/>
                    <a:pt x="71969" y="210459"/>
                    <a:pt x="104777" y="314705"/>
                  </a:cubicBezTo>
                  <a:cubicBezTo>
                    <a:pt x="137585" y="418951"/>
                    <a:pt x="189973" y="606276"/>
                    <a:pt x="196852" y="625855"/>
                  </a:cubicBezTo>
                  <a:cubicBezTo>
                    <a:pt x="203731" y="645434"/>
                    <a:pt x="160869" y="494092"/>
                    <a:pt x="146052" y="432180"/>
                  </a:cubicBezTo>
                  <a:cubicBezTo>
                    <a:pt x="131235" y="370268"/>
                    <a:pt x="134410" y="326347"/>
                    <a:pt x="107952" y="254380"/>
                  </a:cubicBezTo>
                  <a:cubicBezTo>
                    <a:pt x="81494" y="182413"/>
                    <a:pt x="531" y="-9674"/>
                    <a:pt x="2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FF3F83DD-3601-73F8-614A-9EE80D066C4E}"/>
                </a:ext>
              </a:extLst>
            </p:cNvPr>
            <p:cNvSpPr/>
            <p:nvPr/>
          </p:nvSpPr>
          <p:spPr>
            <a:xfrm>
              <a:off x="6459727" y="7186759"/>
              <a:ext cx="271331" cy="611055"/>
            </a:xfrm>
            <a:custGeom>
              <a:avLst/>
              <a:gdLst>
                <a:gd name="connsiteX0" fmla="*/ 1398 w 271331"/>
                <a:gd name="connsiteY0" fmla="*/ 1441 h 611055"/>
                <a:gd name="connsiteX1" fmla="*/ 102998 w 271331"/>
                <a:gd name="connsiteY1" fmla="*/ 287191 h 611055"/>
                <a:gd name="connsiteX2" fmla="*/ 271273 w 271331"/>
                <a:gd name="connsiteY2" fmla="*/ 611041 h 611055"/>
                <a:gd name="connsiteX3" fmla="*/ 83948 w 271331"/>
                <a:gd name="connsiteY3" fmla="*/ 274491 h 611055"/>
                <a:gd name="connsiteX4" fmla="*/ 45848 w 271331"/>
                <a:gd name="connsiteY4" fmla="*/ 179241 h 611055"/>
                <a:gd name="connsiteX5" fmla="*/ 1398 w 271331"/>
                <a:gd name="connsiteY5" fmla="*/ 1441 h 61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331" h="611055">
                  <a:moveTo>
                    <a:pt x="1398" y="1441"/>
                  </a:moveTo>
                  <a:cubicBezTo>
                    <a:pt x="10923" y="19433"/>
                    <a:pt x="58019" y="185591"/>
                    <a:pt x="102998" y="287191"/>
                  </a:cubicBezTo>
                  <a:cubicBezTo>
                    <a:pt x="147977" y="388791"/>
                    <a:pt x="274448" y="613158"/>
                    <a:pt x="271273" y="611041"/>
                  </a:cubicBezTo>
                  <a:cubicBezTo>
                    <a:pt x="268098" y="608924"/>
                    <a:pt x="121519" y="346458"/>
                    <a:pt x="83948" y="274491"/>
                  </a:cubicBezTo>
                  <a:cubicBezTo>
                    <a:pt x="46377" y="202524"/>
                    <a:pt x="58019" y="219458"/>
                    <a:pt x="45848" y="179241"/>
                  </a:cubicBezTo>
                  <a:cubicBezTo>
                    <a:pt x="33677" y="139024"/>
                    <a:pt x="-8127" y="-16551"/>
                    <a:pt x="1398" y="1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90A280D0-99E4-06BE-0789-4DC7EB00A7DE}"/>
                </a:ext>
              </a:extLst>
            </p:cNvPr>
            <p:cNvSpPr/>
            <p:nvPr/>
          </p:nvSpPr>
          <p:spPr>
            <a:xfrm>
              <a:off x="6752777" y="7838592"/>
              <a:ext cx="535731" cy="1002076"/>
            </a:xfrm>
            <a:custGeom>
              <a:avLst/>
              <a:gdLst>
                <a:gd name="connsiteX0" fmla="*/ 448 w 535731"/>
                <a:gd name="connsiteY0" fmla="*/ 483 h 1002076"/>
                <a:gd name="connsiteX1" fmla="*/ 381448 w 535731"/>
                <a:gd name="connsiteY1" fmla="*/ 727558 h 1002076"/>
                <a:gd name="connsiteX2" fmla="*/ 527498 w 535731"/>
                <a:gd name="connsiteY2" fmla="*/ 994258 h 1002076"/>
                <a:gd name="connsiteX3" fmla="*/ 463998 w 535731"/>
                <a:gd name="connsiteY3" fmla="*/ 845033 h 1002076"/>
                <a:gd name="connsiteX4" fmla="*/ 448 w 535731"/>
                <a:gd name="connsiteY4" fmla="*/ 483 h 100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31" h="1002076">
                  <a:moveTo>
                    <a:pt x="448" y="483"/>
                  </a:moveTo>
                  <a:cubicBezTo>
                    <a:pt x="-13310" y="-19096"/>
                    <a:pt x="293606" y="561929"/>
                    <a:pt x="381448" y="727558"/>
                  </a:cubicBezTo>
                  <a:cubicBezTo>
                    <a:pt x="469290" y="893187"/>
                    <a:pt x="513740" y="974679"/>
                    <a:pt x="527498" y="994258"/>
                  </a:cubicBezTo>
                  <a:cubicBezTo>
                    <a:pt x="541256" y="1013837"/>
                    <a:pt x="547606" y="1007487"/>
                    <a:pt x="463998" y="845033"/>
                  </a:cubicBezTo>
                  <a:cubicBezTo>
                    <a:pt x="380390" y="682579"/>
                    <a:pt x="14206" y="20062"/>
                    <a:pt x="448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07296F1D-06B7-5032-D9C2-9A500EF561BA}"/>
                </a:ext>
              </a:extLst>
            </p:cNvPr>
            <p:cNvSpPr/>
            <p:nvPr/>
          </p:nvSpPr>
          <p:spPr>
            <a:xfrm>
              <a:off x="7343245" y="8423181"/>
              <a:ext cx="302234" cy="401232"/>
            </a:xfrm>
            <a:custGeom>
              <a:avLst/>
              <a:gdLst>
                <a:gd name="connsiteX0" fmla="*/ 302155 w 302234"/>
                <a:gd name="connsiteY0" fmla="*/ 94 h 401232"/>
                <a:gd name="connsiteX1" fmla="*/ 162455 w 302234"/>
                <a:gd name="connsiteY1" fmla="*/ 165194 h 401232"/>
                <a:gd name="connsiteX2" fmla="*/ 530 w 302234"/>
                <a:gd name="connsiteY2" fmla="*/ 400144 h 401232"/>
                <a:gd name="connsiteX3" fmla="*/ 219605 w 302234"/>
                <a:gd name="connsiteY3" fmla="*/ 63594 h 401232"/>
                <a:gd name="connsiteX4" fmla="*/ 143405 w 302234"/>
                <a:gd name="connsiteY4" fmla="*/ 139794 h 401232"/>
                <a:gd name="connsiteX5" fmla="*/ 302155 w 302234"/>
                <a:gd name="connsiteY5" fmla="*/ 94 h 40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34" h="401232">
                  <a:moveTo>
                    <a:pt x="302155" y="94"/>
                  </a:moveTo>
                  <a:cubicBezTo>
                    <a:pt x="305330" y="4327"/>
                    <a:pt x="212726" y="98519"/>
                    <a:pt x="162455" y="165194"/>
                  </a:cubicBezTo>
                  <a:cubicBezTo>
                    <a:pt x="112184" y="231869"/>
                    <a:pt x="-8995" y="417077"/>
                    <a:pt x="530" y="400144"/>
                  </a:cubicBezTo>
                  <a:cubicBezTo>
                    <a:pt x="10055" y="383211"/>
                    <a:pt x="195792" y="106986"/>
                    <a:pt x="219605" y="63594"/>
                  </a:cubicBezTo>
                  <a:cubicBezTo>
                    <a:pt x="243418" y="20202"/>
                    <a:pt x="132822" y="145086"/>
                    <a:pt x="143405" y="139794"/>
                  </a:cubicBezTo>
                  <a:cubicBezTo>
                    <a:pt x="153988" y="134502"/>
                    <a:pt x="298980" y="-4139"/>
                    <a:pt x="30215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F80F802C-DAAE-918E-375F-E4861735066C}"/>
                </a:ext>
              </a:extLst>
            </p:cNvPr>
            <p:cNvSpPr/>
            <p:nvPr/>
          </p:nvSpPr>
          <p:spPr>
            <a:xfrm>
              <a:off x="6605462" y="6221003"/>
              <a:ext cx="244880" cy="982917"/>
            </a:xfrm>
            <a:custGeom>
              <a:avLst/>
              <a:gdLst>
                <a:gd name="connsiteX0" fmla="*/ 1713 w 244880"/>
                <a:gd name="connsiteY0" fmla="*/ 5172 h 982917"/>
                <a:gd name="connsiteX1" fmla="*/ 55688 w 244880"/>
                <a:gd name="connsiteY1" fmla="*/ 268697 h 982917"/>
                <a:gd name="connsiteX2" fmla="*/ 96963 w 244880"/>
                <a:gd name="connsiteY2" fmla="*/ 509997 h 982917"/>
                <a:gd name="connsiteX3" fmla="*/ 239838 w 244880"/>
                <a:gd name="connsiteY3" fmla="*/ 960847 h 982917"/>
                <a:gd name="connsiteX4" fmla="*/ 195388 w 244880"/>
                <a:gd name="connsiteY4" fmla="*/ 833847 h 982917"/>
                <a:gd name="connsiteX5" fmla="*/ 30288 w 244880"/>
                <a:gd name="connsiteY5" fmla="*/ 151222 h 982917"/>
                <a:gd name="connsiteX6" fmla="*/ 1713 w 244880"/>
                <a:gd name="connsiteY6" fmla="*/ 5172 h 98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880" h="982917">
                  <a:moveTo>
                    <a:pt x="1713" y="5172"/>
                  </a:moveTo>
                  <a:cubicBezTo>
                    <a:pt x="5946" y="24751"/>
                    <a:pt x="39813" y="184560"/>
                    <a:pt x="55688" y="268697"/>
                  </a:cubicBezTo>
                  <a:cubicBezTo>
                    <a:pt x="71563" y="352834"/>
                    <a:pt x="66271" y="394639"/>
                    <a:pt x="96963" y="509997"/>
                  </a:cubicBezTo>
                  <a:cubicBezTo>
                    <a:pt x="127655" y="625355"/>
                    <a:pt x="223434" y="906872"/>
                    <a:pt x="239838" y="960847"/>
                  </a:cubicBezTo>
                  <a:cubicBezTo>
                    <a:pt x="256242" y="1014822"/>
                    <a:pt x="230313" y="968784"/>
                    <a:pt x="195388" y="833847"/>
                  </a:cubicBezTo>
                  <a:cubicBezTo>
                    <a:pt x="160463" y="698910"/>
                    <a:pt x="61509" y="283514"/>
                    <a:pt x="30288" y="151222"/>
                  </a:cubicBezTo>
                  <a:cubicBezTo>
                    <a:pt x="-933" y="18930"/>
                    <a:pt x="-2520" y="-14407"/>
                    <a:pt x="1713" y="5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B6266784-9C12-7ADB-BEDA-4A78F893DAA3}"/>
                </a:ext>
              </a:extLst>
            </p:cNvPr>
            <p:cNvSpPr/>
            <p:nvPr/>
          </p:nvSpPr>
          <p:spPr>
            <a:xfrm>
              <a:off x="6910437" y="7308106"/>
              <a:ext cx="734985" cy="1141519"/>
            </a:xfrm>
            <a:custGeom>
              <a:avLst/>
              <a:gdLst>
                <a:gd name="connsiteX0" fmla="*/ 11063 w 734985"/>
                <a:gd name="connsiteY0" fmla="*/ 19794 h 1141519"/>
                <a:gd name="connsiteX1" fmla="*/ 439688 w 734985"/>
                <a:gd name="connsiteY1" fmla="*/ 689719 h 1141519"/>
                <a:gd name="connsiteX2" fmla="*/ 414288 w 734985"/>
                <a:gd name="connsiteY2" fmla="*/ 670669 h 1141519"/>
                <a:gd name="connsiteX3" fmla="*/ 712738 w 734985"/>
                <a:gd name="connsiteY3" fmla="*/ 1105644 h 1141519"/>
                <a:gd name="connsiteX4" fmla="*/ 652413 w 734985"/>
                <a:gd name="connsiteY4" fmla="*/ 1019919 h 1141519"/>
                <a:gd name="connsiteX5" fmla="*/ 169813 w 734985"/>
                <a:gd name="connsiteY5" fmla="*/ 254744 h 1141519"/>
                <a:gd name="connsiteX6" fmla="*/ 11063 w 734985"/>
                <a:gd name="connsiteY6" fmla="*/ 19794 h 11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85" h="1141519">
                  <a:moveTo>
                    <a:pt x="11063" y="19794"/>
                  </a:moveTo>
                  <a:cubicBezTo>
                    <a:pt x="56042" y="92290"/>
                    <a:pt x="372484" y="581240"/>
                    <a:pt x="439688" y="689719"/>
                  </a:cubicBezTo>
                  <a:cubicBezTo>
                    <a:pt x="506892" y="798198"/>
                    <a:pt x="368780" y="601348"/>
                    <a:pt x="414288" y="670669"/>
                  </a:cubicBezTo>
                  <a:cubicBezTo>
                    <a:pt x="459796" y="739990"/>
                    <a:pt x="673051" y="1047436"/>
                    <a:pt x="712738" y="1105644"/>
                  </a:cubicBezTo>
                  <a:cubicBezTo>
                    <a:pt x="752425" y="1163852"/>
                    <a:pt x="742900" y="1161736"/>
                    <a:pt x="652413" y="1019919"/>
                  </a:cubicBezTo>
                  <a:cubicBezTo>
                    <a:pt x="561926" y="878102"/>
                    <a:pt x="273530" y="424606"/>
                    <a:pt x="169813" y="254744"/>
                  </a:cubicBezTo>
                  <a:cubicBezTo>
                    <a:pt x="66096" y="84882"/>
                    <a:pt x="-33916" y="-52702"/>
                    <a:pt x="11063" y="19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DB2FC710-AF06-001E-6357-7E802A20CDA8}"/>
                </a:ext>
              </a:extLst>
            </p:cNvPr>
            <p:cNvSpPr/>
            <p:nvPr/>
          </p:nvSpPr>
          <p:spPr>
            <a:xfrm>
              <a:off x="7438938" y="8747112"/>
              <a:ext cx="390655" cy="67167"/>
            </a:xfrm>
            <a:custGeom>
              <a:avLst/>
              <a:gdLst>
                <a:gd name="connsiteX0" fmla="*/ 87 w 390655"/>
                <a:gd name="connsiteY0" fmla="*/ 66688 h 67167"/>
                <a:gd name="connsiteX1" fmla="*/ 158837 w 390655"/>
                <a:gd name="connsiteY1" fmla="*/ 31763 h 67167"/>
                <a:gd name="connsiteX2" fmla="*/ 390612 w 390655"/>
                <a:gd name="connsiteY2" fmla="*/ 66688 h 67167"/>
                <a:gd name="connsiteX3" fmla="*/ 139787 w 390655"/>
                <a:gd name="connsiteY3" fmla="*/ 13 h 67167"/>
                <a:gd name="connsiteX4" fmla="*/ 87 w 390655"/>
                <a:gd name="connsiteY4" fmla="*/ 66688 h 6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655" h="67167">
                  <a:moveTo>
                    <a:pt x="87" y="66688"/>
                  </a:moveTo>
                  <a:cubicBezTo>
                    <a:pt x="3262" y="71980"/>
                    <a:pt x="93750" y="31763"/>
                    <a:pt x="158837" y="31763"/>
                  </a:cubicBezTo>
                  <a:cubicBezTo>
                    <a:pt x="223924" y="31763"/>
                    <a:pt x="393787" y="71980"/>
                    <a:pt x="390612" y="66688"/>
                  </a:cubicBezTo>
                  <a:cubicBezTo>
                    <a:pt x="387437" y="61396"/>
                    <a:pt x="198524" y="1071"/>
                    <a:pt x="139787" y="13"/>
                  </a:cubicBezTo>
                  <a:cubicBezTo>
                    <a:pt x="81050" y="-1045"/>
                    <a:pt x="-3088" y="61396"/>
                    <a:pt x="87" y="6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2A95BF32-B938-E00C-7EBC-67AA80C7502F}"/>
                </a:ext>
              </a:extLst>
            </p:cNvPr>
            <p:cNvSpPr/>
            <p:nvPr/>
          </p:nvSpPr>
          <p:spPr>
            <a:xfrm>
              <a:off x="7912097" y="8470190"/>
              <a:ext cx="610156" cy="362716"/>
            </a:xfrm>
            <a:custGeom>
              <a:avLst/>
              <a:gdLst>
                <a:gd name="connsiteX0" fmla="*/ 609603 w 610156"/>
                <a:gd name="connsiteY0" fmla="*/ 710 h 362716"/>
                <a:gd name="connsiteX1" fmla="*/ 393703 w 610156"/>
                <a:gd name="connsiteY1" fmla="*/ 54685 h 362716"/>
                <a:gd name="connsiteX2" fmla="*/ 307978 w 610156"/>
                <a:gd name="connsiteY2" fmla="*/ 134060 h 362716"/>
                <a:gd name="connsiteX3" fmla="*/ 3 w 610156"/>
                <a:gd name="connsiteY3" fmla="*/ 362660 h 362716"/>
                <a:gd name="connsiteX4" fmla="*/ 314328 w 610156"/>
                <a:gd name="connsiteY4" fmla="*/ 111835 h 362716"/>
                <a:gd name="connsiteX5" fmla="*/ 450853 w 610156"/>
                <a:gd name="connsiteY5" fmla="*/ 29285 h 362716"/>
                <a:gd name="connsiteX6" fmla="*/ 609603 w 610156"/>
                <a:gd name="connsiteY6" fmla="*/ 710 h 36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156" h="362716">
                  <a:moveTo>
                    <a:pt x="609603" y="710"/>
                  </a:moveTo>
                  <a:cubicBezTo>
                    <a:pt x="600078" y="4943"/>
                    <a:pt x="443974" y="32460"/>
                    <a:pt x="393703" y="54685"/>
                  </a:cubicBezTo>
                  <a:cubicBezTo>
                    <a:pt x="343432" y="76910"/>
                    <a:pt x="373595" y="82731"/>
                    <a:pt x="307978" y="134060"/>
                  </a:cubicBezTo>
                  <a:cubicBezTo>
                    <a:pt x="242361" y="185389"/>
                    <a:pt x="-1055" y="366364"/>
                    <a:pt x="3" y="362660"/>
                  </a:cubicBezTo>
                  <a:cubicBezTo>
                    <a:pt x="1061" y="358956"/>
                    <a:pt x="239186" y="167397"/>
                    <a:pt x="314328" y="111835"/>
                  </a:cubicBezTo>
                  <a:cubicBezTo>
                    <a:pt x="389470" y="56273"/>
                    <a:pt x="398466" y="46747"/>
                    <a:pt x="450853" y="29285"/>
                  </a:cubicBezTo>
                  <a:cubicBezTo>
                    <a:pt x="503240" y="11823"/>
                    <a:pt x="619128" y="-3523"/>
                    <a:pt x="609603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1633F4C9-A230-7869-3C59-E50D4EE5FABB}"/>
                </a:ext>
              </a:extLst>
            </p:cNvPr>
            <p:cNvSpPr/>
            <p:nvPr/>
          </p:nvSpPr>
          <p:spPr>
            <a:xfrm>
              <a:off x="6835753" y="6232043"/>
              <a:ext cx="211228" cy="436972"/>
            </a:xfrm>
            <a:custGeom>
              <a:avLst/>
              <a:gdLst>
                <a:gd name="connsiteX0" fmla="*/ 22 w 211228"/>
                <a:gd name="connsiteY0" fmla="*/ 482 h 436972"/>
                <a:gd name="connsiteX1" fmla="*/ 123847 w 211228"/>
                <a:gd name="connsiteY1" fmla="*/ 251307 h 436972"/>
                <a:gd name="connsiteX2" fmla="*/ 190522 w 211228"/>
                <a:gd name="connsiteY2" fmla="*/ 384657 h 436972"/>
                <a:gd name="connsiteX3" fmla="*/ 206397 w 211228"/>
                <a:gd name="connsiteY3" fmla="*/ 425932 h 436972"/>
                <a:gd name="connsiteX4" fmla="*/ 114322 w 211228"/>
                <a:gd name="connsiteY4" fmla="*/ 194157 h 436972"/>
                <a:gd name="connsiteX5" fmla="*/ 22 w 211228"/>
                <a:gd name="connsiteY5" fmla="*/ 482 h 43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28" h="436972">
                  <a:moveTo>
                    <a:pt x="22" y="482"/>
                  </a:moveTo>
                  <a:cubicBezTo>
                    <a:pt x="1610" y="10007"/>
                    <a:pt x="92097" y="187278"/>
                    <a:pt x="123847" y="251307"/>
                  </a:cubicBezTo>
                  <a:cubicBezTo>
                    <a:pt x="155597" y="315336"/>
                    <a:pt x="176764" y="355553"/>
                    <a:pt x="190522" y="384657"/>
                  </a:cubicBezTo>
                  <a:cubicBezTo>
                    <a:pt x="204280" y="413761"/>
                    <a:pt x="219097" y="457682"/>
                    <a:pt x="206397" y="425932"/>
                  </a:cubicBezTo>
                  <a:cubicBezTo>
                    <a:pt x="193697" y="394182"/>
                    <a:pt x="148718" y="263478"/>
                    <a:pt x="114322" y="194157"/>
                  </a:cubicBezTo>
                  <a:cubicBezTo>
                    <a:pt x="79926" y="124836"/>
                    <a:pt x="-1566" y="-9043"/>
                    <a:pt x="22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CCBEBD86-1A4D-EDD4-3F7F-69CA9C449537}"/>
                </a:ext>
              </a:extLst>
            </p:cNvPr>
            <p:cNvSpPr/>
            <p:nvPr/>
          </p:nvSpPr>
          <p:spPr>
            <a:xfrm>
              <a:off x="6784826" y="6832437"/>
              <a:ext cx="353151" cy="630297"/>
            </a:xfrm>
            <a:custGeom>
              <a:avLst/>
              <a:gdLst>
                <a:gd name="connsiteX0" fmla="*/ 149 w 353151"/>
                <a:gd name="connsiteY0" fmla="*/ 163 h 630297"/>
                <a:gd name="connsiteX1" fmla="*/ 76349 w 353151"/>
                <a:gd name="connsiteY1" fmla="*/ 222413 h 630297"/>
                <a:gd name="connsiteX2" fmla="*/ 349399 w 353151"/>
                <a:gd name="connsiteY2" fmla="*/ 622463 h 630297"/>
                <a:gd name="connsiteX3" fmla="*/ 225574 w 353151"/>
                <a:gd name="connsiteY3" fmla="*/ 470063 h 630297"/>
                <a:gd name="connsiteX4" fmla="*/ 89049 w 353151"/>
                <a:gd name="connsiteY4" fmla="*/ 254163 h 630297"/>
                <a:gd name="connsiteX5" fmla="*/ 149 w 353151"/>
                <a:gd name="connsiteY5" fmla="*/ 163 h 63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51" h="630297">
                  <a:moveTo>
                    <a:pt x="149" y="163"/>
                  </a:moveTo>
                  <a:cubicBezTo>
                    <a:pt x="-1968" y="-5129"/>
                    <a:pt x="18141" y="118696"/>
                    <a:pt x="76349" y="222413"/>
                  </a:cubicBezTo>
                  <a:cubicBezTo>
                    <a:pt x="134557" y="326130"/>
                    <a:pt x="324528" y="581188"/>
                    <a:pt x="349399" y="622463"/>
                  </a:cubicBezTo>
                  <a:cubicBezTo>
                    <a:pt x="374270" y="663738"/>
                    <a:pt x="268966" y="531446"/>
                    <a:pt x="225574" y="470063"/>
                  </a:cubicBezTo>
                  <a:cubicBezTo>
                    <a:pt x="182182" y="408680"/>
                    <a:pt x="123445" y="328246"/>
                    <a:pt x="89049" y="254163"/>
                  </a:cubicBezTo>
                  <a:cubicBezTo>
                    <a:pt x="54653" y="180080"/>
                    <a:pt x="2266" y="5455"/>
                    <a:pt x="149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5B0551EC-FC58-67FB-2079-A5E47846FBA8}"/>
                </a:ext>
              </a:extLst>
            </p:cNvPr>
            <p:cNvSpPr/>
            <p:nvPr/>
          </p:nvSpPr>
          <p:spPr>
            <a:xfrm>
              <a:off x="7146925" y="7473950"/>
              <a:ext cx="807667" cy="1015316"/>
            </a:xfrm>
            <a:custGeom>
              <a:avLst/>
              <a:gdLst>
                <a:gd name="connsiteX0" fmla="*/ 0 w 807667"/>
                <a:gd name="connsiteY0" fmla="*/ 0 h 1015316"/>
                <a:gd name="connsiteX1" fmla="*/ 412750 w 807667"/>
                <a:gd name="connsiteY1" fmla="*/ 517525 h 1015316"/>
                <a:gd name="connsiteX2" fmla="*/ 752475 w 807667"/>
                <a:gd name="connsiteY2" fmla="*/ 952500 h 1015316"/>
                <a:gd name="connsiteX3" fmla="*/ 793750 w 807667"/>
                <a:gd name="connsiteY3" fmla="*/ 990600 h 1015316"/>
                <a:gd name="connsiteX4" fmla="*/ 612775 w 807667"/>
                <a:gd name="connsiteY4" fmla="*/ 739775 h 1015316"/>
                <a:gd name="connsiteX5" fmla="*/ 247650 w 807667"/>
                <a:gd name="connsiteY5" fmla="*/ 282575 h 1015316"/>
                <a:gd name="connsiteX6" fmla="*/ 0 w 807667"/>
                <a:gd name="connsiteY6" fmla="*/ 0 h 101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667" h="1015316">
                  <a:moveTo>
                    <a:pt x="0" y="0"/>
                  </a:moveTo>
                  <a:lnTo>
                    <a:pt x="412750" y="517525"/>
                  </a:lnTo>
                  <a:cubicBezTo>
                    <a:pt x="538163" y="676275"/>
                    <a:pt x="688975" y="873654"/>
                    <a:pt x="752475" y="952500"/>
                  </a:cubicBezTo>
                  <a:cubicBezTo>
                    <a:pt x="815975" y="1031346"/>
                    <a:pt x="817033" y="1026054"/>
                    <a:pt x="793750" y="990600"/>
                  </a:cubicBezTo>
                  <a:cubicBezTo>
                    <a:pt x="770467" y="955146"/>
                    <a:pt x="703792" y="857779"/>
                    <a:pt x="612775" y="739775"/>
                  </a:cubicBezTo>
                  <a:cubicBezTo>
                    <a:pt x="521758" y="621771"/>
                    <a:pt x="247650" y="282575"/>
                    <a:pt x="247650" y="2825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FD947DC4-9191-3923-E14B-432443867048}"/>
                </a:ext>
              </a:extLst>
            </p:cNvPr>
            <p:cNvSpPr/>
            <p:nvPr/>
          </p:nvSpPr>
          <p:spPr>
            <a:xfrm>
              <a:off x="7631601" y="8416361"/>
              <a:ext cx="323434" cy="74749"/>
            </a:xfrm>
            <a:custGeom>
              <a:avLst/>
              <a:gdLst>
                <a:gd name="connsiteX0" fmla="*/ 1099 w 323434"/>
                <a:gd name="connsiteY0" fmla="*/ 564 h 74749"/>
                <a:gd name="connsiteX1" fmla="*/ 315424 w 323434"/>
                <a:gd name="connsiteY1" fmla="*/ 73589 h 74749"/>
                <a:gd name="connsiteX2" fmla="*/ 213824 w 323434"/>
                <a:gd name="connsiteY2" fmla="*/ 41839 h 74749"/>
                <a:gd name="connsiteX3" fmla="*/ 1099 w 323434"/>
                <a:gd name="connsiteY3" fmla="*/ 564 h 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34" h="74749">
                  <a:moveTo>
                    <a:pt x="1099" y="564"/>
                  </a:moveTo>
                  <a:cubicBezTo>
                    <a:pt x="18032" y="5856"/>
                    <a:pt x="279970" y="66710"/>
                    <a:pt x="315424" y="73589"/>
                  </a:cubicBezTo>
                  <a:cubicBezTo>
                    <a:pt x="350878" y="80468"/>
                    <a:pt x="259862" y="55068"/>
                    <a:pt x="213824" y="41839"/>
                  </a:cubicBezTo>
                  <a:cubicBezTo>
                    <a:pt x="167786" y="28610"/>
                    <a:pt x="-15834" y="-4728"/>
                    <a:pt x="1099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CA6159A1-0EBA-A27D-F4BB-FBD046712FA1}"/>
                </a:ext>
              </a:extLst>
            </p:cNvPr>
            <p:cNvSpPr/>
            <p:nvPr/>
          </p:nvSpPr>
          <p:spPr>
            <a:xfrm>
              <a:off x="7943624" y="8093043"/>
              <a:ext cx="429167" cy="377866"/>
            </a:xfrm>
            <a:custGeom>
              <a:avLst/>
              <a:gdLst>
                <a:gd name="connsiteX0" fmla="*/ 428851 w 429167"/>
                <a:gd name="connsiteY0" fmla="*/ 32 h 377866"/>
                <a:gd name="connsiteX1" fmla="*/ 257401 w 429167"/>
                <a:gd name="connsiteY1" fmla="*/ 117507 h 377866"/>
                <a:gd name="connsiteX2" fmla="*/ 226 w 429167"/>
                <a:gd name="connsiteY2" fmla="*/ 377857 h 377866"/>
                <a:gd name="connsiteX3" fmla="*/ 216126 w 429167"/>
                <a:gd name="connsiteY3" fmla="*/ 127032 h 377866"/>
                <a:gd name="connsiteX4" fmla="*/ 428851 w 429167"/>
                <a:gd name="connsiteY4" fmla="*/ 32 h 37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67" h="377866">
                  <a:moveTo>
                    <a:pt x="428851" y="32"/>
                  </a:moveTo>
                  <a:cubicBezTo>
                    <a:pt x="435730" y="-1555"/>
                    <a:pt x="328839" y="54536"/>
                    <a:pt x="257401" y="117507"/>
                  </a:cubicBezTo>
                  <a:cubicBezTo>
                    <a:pt x="185963" y="180478"/>
                    <a:pt x="7105" y="376270"/>
                    <a:pt x="226" y="377857"/>
                  </a:cubicBezTo>
                  <a:cubicBezTo>
                    <a:pt x="-6653" y="379444"/>
                    <a:pt x="144689" y="185769"/>
                    <a:pt x="216126" y="127032"/>
                  </a:cubicBezTo>
                  <a:cubicBezTo>
                    <a:pt x="287563" y="68295"/>
                    <a:pt x="421972" y="1619"/>
                    <a:pt x="428851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8BD661BD-CEA8-2C0F-A061-ACB15EE3840E}"/>
                </a:ext>
              </a:extLst>
            </p:cNvPr>
            <p:cNvSpPr/>
            <p:nvPr/>
          </p:nvSpPr>
          <p:spPr>
            <a:xfrm>
              <a:off x="7044139" y="6659433"/>
              <a:ext cx="197296" cy="559934"/>
            </a:xfrm>
            <a:custGeom>
              <a:avLst/>
              <a:gdLst>
                <a:gd name="connsiteX0" fmla="*/ 1186 w 197296"/>
                <a:gd name="connsiteY0" fmla="*/ 1717 h 559934"/>
                <a:gd name="connsiteX1" fmla="*/ 134536 w 197296"/>
                <a:gd name="connsiteY1" fmla="*/ 366842 h 559934"/>
                <a:gd name="connsiteX2" fmla="*/ 191686 w 197296"/>
                <a:gd name="connsiteY2" fmla="*/ 554167 h 559934"/>
                <a:gd name="connsiteX3" fmla="*/ 178986 w 197296"/>
                <a:gd name="connsiteY3" fmla="*/ 481142 h 559934"/>
                <a:gd name="connsiteX4" fmla="*/ 48811 w 197296"/>
                <a:gd name="connsiteY4" fmla="*/ 176342 h 559934"/>
                <a:gd name="connsiteX5" fmla="*/ 67861 w 197296"/>
                <a:gd name="connsiteY5" fmla="*/ 227142 h 559934"/>
                <a:gd name="connsiteX6" fmla="*/ 1186 w 197296"/>
                <a:gd name="connsiteY6" fmla="*/ 1717 h 55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96" h="559934">
                  <a:moveTo>
                    <a:pt x="1186" y="1717"/>
                  </a:moveTo>
                  <a:cubicBezTo>
                    <a:pt x="12298" y="25000"/>
                    <a:pt x="102786" y="274767"/>
                    <a:pt x="134536" y="366842"/>
                  </a:cubicBezTo>
                  <a:cubicBezTo>
                    <a:pt x="166286" y="458917"/>
                    <a:pt x="184278" y="535117"/>
                    <a:pt x="191686" y="554167"/>
                  </a:cubicBezTo>
                  <a:cubicBezTo>
                    <a:pt x="199094" y="573217"/>
                    <a:pt x="202798" y="544113"/>
                    <a:pt x="178986" y="481142"/>
                  </a:cubicBezTo>
                  <a:cubicBezTo>
                    <a:pt x="155174" y="418171"/>
                    <a:pt x="67332" y="218675"/>
                    <a:pt x="48811" y="176342"/>
                  </a:cubicBezTo>
                  <a:cubicBezTo>
                    <a:pt x="30290" y="134009"/>
                    <a:pt x="75269" y="255188"/>
                    <a:pt x="67861" y="227142"/>
                  </a:cubicBezTo>
                  <a:cubicBezTo>
                    <a:pt x="60453" y="199096"/>
                    <a:pt x="-9926" y="-21566"/>
                    <a:pt x="1186" y="1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79D3306B-691B-5FC9-744A-632F0135681F}"/>
                </a:ext>
              </a:extLst>
            </p:cNvPr>
            <p:cNvSpPr/>
            <p:nvPr/>
          </p:nvSpPr>
          <p:spPr>
            <a:xfrm>
              <a:off x="7016740" y="7083351"/>
              <a:ext cx="784913" cy="607466"/>
            </a:xfrm>
            <a:custGeom>
              <a:avLst/>
              <a:gdLst>
                <a:gd name="connsiteX0" fmla="*/ 10 w 784913"/>
                <a:gd name="connsiteY0" fmla="*/ 74 h 607466"/>
                <a:gd name="connsiteX1" fmla="*/ 263535 w 784913"/>
                <a:gd name="connsiteY1" fmla="*/ 139774 h 607466"/>
                <a:gd name="connsiteX2" fmla="*/ 527060 w 784913"/>
                <a:gd name="connsiteY2" fmla="*/ 444574 h 607466"/>
                <a:gd name="connsiteX3" fmla="*/ 784235 w 784913"/>
                <a:gd name="connsiteY3" fmla="*/ 606499 h 607466"/>
                <a:gd name="connsiteX4" fmla="*/ 447685 w 784913"/>
                <a:gd name="connsiteY4" fmla="*/ 374724 h 607466"/>
                <a:gd name="connsiteX5" fmla="*/ 254010 w 784913"/>
                <a:gd name="connsiteY5" fmla="*/ 155649 h 607466"/>
                <a:gd name="connsiteX6" fmla="*/ 10 w 784913"/>
                <a:gd name="connsiteY6" fmla="*/ 74 h 60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913" h="607466">
                  <a:moveTo>
                    <a:pt x="10" y="74"/>
                  </a:moveTo>
                  <a:cubicBezTo>
                    <a:pt x="1598" y="-2572"/>
                    <a:pt x="175693" y="65691"/>
                    <a:pt x="263535" y="139774"/>
                  </a:cubicBezTo>
                  <a:cubicBezTo>
                    <a:pt x="351377" y="213857"/>
                    <a:pt x="440277" y="366787"/>
                    <a:pt x="527060" y="444574"/>
                  </a:cubicBezTo>
                  <a:cubicBezTo>
                    <a:pt x="613843" y="522362"/>
                    <a:pt x="797464" y="618141"/>
                    <a:pt x="784235" y="606499"/>
                  </a:cubicBezTo>
                  <a:cubicBezTo>
                    <a:pt x="771006" y="594857"/>
                    <a:pt x="536056" y="449866"/>
                    <a:pt x="447685" y="374724"/>
                  </a:cubicBezTo>
                  <a:cubicBezTo>
                    <a:pt x="359314" y="299582"/>
                    <a:pt x="324918" y="215445"/>
                    <a:pt x="254010" y="155649"/>
                  </a:cubicBezTo>
                  <a:cubicBezTo>
                    <a:pt x="183102" y="95853"/>
                    <a:pt x="-1578" y="2720"/>
                    <a:pt x="1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2E5BBDB7-B307-F75A-B03C-9B9EA07C3764}"/>
                </a:ext>
              </a:extLst>
            </p:cNvPr>
            <p:cNvSpPr/>
            <p:nvPr/>
          </p:nvSpPr>
          <p:spPr>
            <a:xfrm>
              <a:off x="7054703" y="3368206"/>
              <a:ext cx="63647" cy="44919"/>
            </a:xfrm>
            <a:custGeom>
              <a:avLst/>
              <a:gdLst>
                <a:gd name="connsiteX0" fmla="*/ 63647 w 63647"/>
                <a:gd name="connsiteY0" fmla="*/ 44919 h 44919"/>
                <a:gd name="connsiteX1" fmla="*/ 147 w 63647"/>
                <a:gd name="connsiteY1" fmla="*/ 469 h 44919"/>
                <a:gd name="connsiteX2" fmla="*/ 63647 w 63647"/>
                <a:gd name="connsiteY2" fmla="*/ 44919 h 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47" h="44919">
                  <a:moveTo>
                    <a:pt x="63647" y="44919"/>
                  </a:moveTo>
                  <a:cubicBezTo>
                    <a:pt x="63647" y="44919"/>
                    <a:pt x="3851" y="6290"/>
                    <a:pt x="147" y="469"/>
                  </a:cubicBezTo>
                  <a:cubicBezTo>
                    <a:pt x="-3557" y="-5352"/>
                    <a:pt x="63647" y="44919"/>
                    <a:pt x="63647" y="44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5E6A4FB5-FC2D-D606-17C8-D793CCFFFC0E}"/>
                </a:ext>
              </a:extLst>
            </p:cNvPr>
            <p:cNvSpPr/>
            <p:nvPr/>
          </p:nvSpPr>
          <p:spPr>
            <a:xfrm>
              <a:off x="7060116" y="3289022"/>
              <a:ext cx="153697" cy="108302"/>
            </a:xfrm>
            <a:custGeom>
              <a:avLst/>
              <a:gdLst>
                <a:gd name="connsiteX0" fmla="*/ 48709 w 153697"/>
                <a:gd name="connsiteY0" fmla="*/ 108228 h 108302"/>
                <a:gd name="connsiteX1" fmla="*/ 10609 w 153697"/>
                <a:gd name="connsiteY1" fmla="*/ 44728 h 108302"/>
                <a:gd name="connsiteX2" fmla="*/ 74109 w 153697"/>
                <a:gd name="connsiteY2" fmla="*/ 6628 h 108302"/>
                <a:gd name="connsiteX3" fmla="*/ 102684 w 153697"/>
                <a:gd name="connsiteY3" fmla="*/ 32028 h 108302"/>
                <a:gd name="connsiteX4" fmla="*/ 102684 w 153697"/>
                <a:gd name="connsiteY4" fmla="*/ 54253 h 108302"/>
                <a:gd name="connsiteX5" fmla="*/ 105859 w 153697"/>
                <a:gd name="connsiteY5" fmla="*/ 25678 h 108302"/>
                <a:gd name="connsiteX6" fmla="*/ 153484 w 153697"/>
                <a:gd name="connsiteY6" fmla="*/ 66953 h 108302"/>
                <a:gd name="connsiteX7" fmla="*/ 118559 w 153697"/>
                <a:gd name="connsiteY7" fmla="*/ 278 h 108302"/>
                <a:gd name="connsiteX8" fmla="*/ 13784 w 153697"/>
                <a:gd name="connsiteY8" fmla="*/ 41553 h 108302"/>
                <a:gd name="connsiteX9" fmla="*/ 4259 w 153697"/>
                <a:gd name="connsiteY9" fmla="*/ 57428 h 108302"/>
                <a:gd name="connsiteX10" fmla="*/ 48709 w 153697"/>
                <a:gd name="connsiteY10" fmla="*/ 108228 h 10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697" h="108302">
                  <a:moveTo>
                    <a:pt x="48709" y="108228"/>
                  </a:moveTo>
                  <a:cubicBezTo>
                    <a:pt x="49767" y="106111"/>
                    <a:pt x="6376" y="61661"/>
                    <a:pt x="10609" y="44728"/>
                  </a:cubicBezTo>
                  <a:cubicBezTo>
                    <a:pt x="14842" y="27795"/>
                    <a:pt x="58763" y="8745"/>
                    <a:pt x="74109" y="6628"/>
                  </a:cubicBezTo>
                  <a:cubicBezTo>
                    <a:pt x="89455" y="4511"/>
                    <a:pt x="97922" y="24090"/>
                    <a:pt x="102684" y="32028"/>
                  </a:cubicBezTo>
                  <a:cubicBezTo>
                    <a:pt x="107447" y="39965"/>
                    <a:pt x="102155" y="55311"/>
                    <a:pt x="102684" y="54253"/>
                  </a:cubicBezTo>
                  <a:cubicBezTo>
                    <a:pt x="103213" y="53195"/>
                    <a:pt x="97392" y="23561"/>
                    <a:pt x="105859" y="25678"/>
                  </a:cubicBezTo>
                  <a:cubicBezTo>
                    <a:pt x="114326" y="27795"/>
                    <a:pt x="151367" y="71186"/>
                    <a:pt x="153484" y="66953"/>
                  </a:cubicBezTo>
                  <a:cubicBezTo>
                    <a:pt x="155601" y="62720"/>
                    <a:pt x="141842" y="4511"/>
                    <a:pt x="118559" y="278"/>
                  </a:cubicBezTo>
                  <a:cubicBezTo>
                    <a:pt x="95276" y="-3955"/>
                    <a:pt x="13784" y="41553"/>
                    <a:pt x="13784" y="41553"/>
                  </a:cubicBezTo>
                  <a:cubicBezTo>
                    <a:pt x="-5266" y="51078"/>
                    <a:pt x="-503" y="48432"/>
                    <a:pt x="4259" y="57428"/>
                  </a:cubicBezTo>
                  <a:cubicBezTo>
                    <a:pt x="9021" y="66424"/>
                    <a:pt x="47651" y="110345"/>
                    <a:pt x="48709" y="108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C304A054-C168-9A49-8487-C68E94E95BD8}"/>
                </a:ext>
              </a:extLst>
            </p:cNvPr>
            <p:cNvSpPr/>
            <p:nvPr/>
          </p:nvSpPr>
          <p:spPr>
            <a:xfrm>
              <a:off x="7048382" y="3352800"/>
              <a:ext cx="177920" cy="180980"/>
            </a:xfrm>
            <a:custGeom>
              <a:avLst/>
              <a:gdLst>
                <a:gd name="connsiteX0" fmla="*/ 177918 w 177920"/>
                <a:gd name="connsiteY0" fmla="*/ 47625 h 180980"/>
                <a:gd name="connsiteX1" fmla="*/ 92193 w 177920"/>
                <a:gd name="connsiteY1" fmla="*/ 0 h 180980"/>
                <a:gd name="connsiteX2" fmla="*/ 120768 w 177920"/>
                <a:gd name="connsiteY2" fmla="*/ 47625 h 180980"/>
                <a:gd name="connsiteX3" fmla="*/ 120768 w 177920"/>
                <a:gd name="connsiteY3" fmla="*/ 101600 h 180980"/>
                <a:gd name="connsiteX4" fmla="*/ 54093 w 177920"/>
                <a:gd name="connsiteY4" fmla="*/ 127000 h 180980"/>
                <a:gd name="connsiteX5" fmla="*/ 22343 w 177920"/>
                <a:gd name="connsiteY5" fmla="*/ 180975 h 180980"/>
                <a:gd name="connsiteX6" fmla="*/ 22343 w 177920"/>
                <a:gd name="connsiteY6" fmla="*/ 130175 h 180980"/>
                <a:gd name="connsiteX7" fmla="*/ 28693 w 177920"/>
                <a:gd name="connsiteY7" fmla="*/ 95250 h 180980"/>
                <a:gd name="connsiteX8" fmla="*/ 118 w 177920"/>
                <a:gd name="connsiteY8" fmla="*/ 44450 h 180980"/>
                <a:gd name="connsiteX9" fmla="*/ 41393 w 177920"/>
                <a:gd name="connsiteY9" fmla="*/ 82550 h 180980"/>
                <a:gd name="connsiteX10" fmla="*/ 66793 w 177920"/>
                <a:gd name="connsiteY10" fmla="*/ 92075 h 180980"/>
                <a:gd name="connsiteX11" fmla="*/ 50918 w 177920"/>
                <a:gd name="connsiteY11" fmla="*/ 63500 h 180980"/>
                <a:gd name="connsiteX12" fmla="*/ 19168 w 177920"/>
                <a:gd name="connsiteY12" fmla="*/ 31750 h 180980"/>
                <a:gd name="connsiteX13" fmla="*/ 79493 w 177920"/>
                <a:gd name="connsiteY13" fmla="*/ 66675 h 180980"/>
                <a:gd name="connsiteX14" fmla="*/ 38218 w 177920"/>
                <a:gd name="connsiteY14" fmla="*/ 92075 h 180980"/>
                <a:gd name="connsiteX15" fmla="*/ 6468 w 177920"/>
                <a:gd name="connsiteY15" fmla="*/ 142875 h 180980"/>
                <a:gd name="connsiteX16" fmla="*/ 136643 w 177920"/>
                <a:gd name="connsiteY16" fmla="*/ 104775 h 180980"/>
                <a:gd name="connsiteX17" fmla="*/ 95368 w 177920"/>
                <a:gd name="connsiteY17" fmla="*/ 9525 h 180980"/>
                <a:gd name="connsiteX18" fmla="*/ 177918 w 177920"/>
                <a:gd name="connsiteY18" fmla="*/ 47625 h 18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920" h="180980">
                  <a:moveTo>
                    <a:pt x="177918" y="47625"/>
                  </a:moveTo>
                  <a:cubicBezTo>
                    <a:pt x="177389" y="46038"/>
                    <a:pt x="101718" y="0"/>
                    <a:pt x="92193" y="0"/>
                  </a:cubicBezTo>
                  <a:cubicBezTo>
                    <a:pt x="82668" y="0"/>
                    <a:pt x="116006" y="30692"/>
                    <a:pt x="120768" y="47625"/>
                  </a:cubicBezTo>
                  <a:cubicBezTo>
                    <a:pt x="125530" y="64558"/>
                    <a:pt x="131880" y="88371"/>
                    <a:pt x="120768" y="101600"/>
                  </a:cubicBezTo>
                  <a:cubicBezTo>
                    <a:pt x="109656" y="114829"/>
                    <a:pt x="70497" y="113771"/>
                    <a:pt x="54093" y="127000"/>
                  </a:cubicBezTo>
                  <a:cubicBezTo>
                    <a:pt x="37689" y="140229"/>
                    <a:pt x="27635" y="180446"/>
                    <a:pt x="22343" y="180975"/>
                  </a:cubicBezTo>
                  <a:cubicBezTo>
                    <a:pt x="17051" y="181504"/>
                    <a:pt x="21285" y="144462"/>
                    <a:pt x="22343" y="130175"/>
                  </a:cubicBezTo>
                  <a:cubicBezTo>
                    <a:pt x="23401" y="115888"/>
                    <a:pt x="32397" y="109537"/>
                    <a:pt x="28693" y="95250"/>
                  </a:cubicBezTo>
                  <a:cubicBezTo>
                    <a:pt x="24989" y="80963"/>
                    <a:pt x="-1999" y="46567"/>
                    <a:pt x="118" y="44450"/>
                  </a:cubicBezTo>
                  <a:cubicBezTo>
                    <a:pt x="2235" y="42333"/>
                    <a:pt x="30280" y="74613"/>
                    <a:pt x="41393" y="82550"/>
                  </a:cubicBezTo>
                  <a:cubicBezTo>
                    <a:pt x="52505" y="90488"/>
                    <a:pt x="66793" y="92075"/>
                    <a:pt x="66793" y="92075"/>
                  </a:cubicBezTo>
                  <a:cubicBezTo>
                    <a:pt x="68380" y="88900"/>
                    <a:pt x="58855" y="73554"/>
                    <a:pt x="50918" y="63500"/>
                  </a:cubicBezTo>
                  <a:cubicBezTo>
                    <a:pt x="42981" y="53446"/>
                    <a:pt x="14405" y="31221"/>
                    <a:pt x="19168" y="31750"/>
                  </a:cubicBezTo>
                  <a:cubicBezTo>
                    <a:pt x="23930" y="32279"/>
                    <a:pt x="76318" y="56621"/>
                    <a:pt x="79493" y="66675"/>
                  </a:cubicBezTo>
                  <a:cubicBezTo>
                    <a:pt x="82668" y="76729"/>
                    <a:pt x="50389" y="79375"/>
                    <a:pt x="38218" y="92075"/>
                  </a:cubicBezTo>
                  <a:cubicBezTo>
                    <a:pt x="26047" y="104775"/>
                    <a:pt x="-9936" y="140758"/>
                    <a:pt x="6468" y="142875"/>
                  </a:cubicBezTo>
                  <a:cubicBezTo>
                    <a:pt x="22872" y="144992"/>
                    <a:pt x="121826" y="127000"/>
                    <a:pt x="136643" y="104775"/>
                  </a:cubicBezTo>
                  <a:cubicBezTo>
                    <a:pt x="151460" y="82550"/>
                    <a:pt x="94310" y="19579"/>
                    <a:pt x="95368" y="9525"/>
                  </a:cubicBezTo>
                  <a:cubicBezTo>
                    <a:pt x="96426" y="-529"/>
                    <a:pt x="178447" y="49212"/>
                    <a:pt x="177918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0C2E6A10-FB68-531E-04AD-43CD8DBACD22}"/>
                </a:ext>
              </a:extLst>
            </p:cNvPr>
            <p:cNvSpPr/>
            <p:nvPr/>
          </p:nvSpPr>
          <p:spPr>
            <a:xfrm>
              <a:off x="7952185" y="3399390"/>
              <a:ext cx="738235" cy="386027"/>
            </a:xfrm>
            <a:custGeom>
              <a:avLst/>
              <a:gdLst>
                <a:gd name="connsiteX0" fmla="*/ 4365 w 738235"/>
                <a:gd name="connsiteY0" fmla="*/ 1035 h 386027"/>
                <a:gd name="connsiteX1" fmla="*/ 23415 w 738235"/>
                <a:gd name="connsiteY1" fmla="*/ 156610 h 386027"/>
                <a:gd name="connsiteX2" fmla="*/ 166290 w 738235"/>
                <a:gd name="connsiteY2" fmla="*/ 312185 h 386027"/>
                <a:gd name="connsiteX3" fmla="*/ 131365 w 738235"/>
                <a:gd name="connsiteY3" fmla="*/ 289960 h 386027"/>
                <a:gd name="connsiteX4" fmla="*/ 366315 w 738235"/>
                <a:gd name="connsiteY4" fmla="*/ 382035 h 386027"/>
                <a:gd name="connsiteX5" fmla="*/ 540940 w 738235"/>
                <a:gd name="connsiteY5" fmla="*/ 328060 h 386027"/>
                <a:gd name="connsiteX6" fmla="*/ 677465 w 738235"/>
                <a:gd name="connsiteY6" fmla="*/ 274085 h 386027"/>
                <a:gd name="connsiteX7" fmla="*/ 737790 w 738235"/>
                <a:gd name="connsiteY7" fmla="*/ 188360 h 386027"/>
                <a:gd name="connsiteX8" fmla="*/ 706040 w 738235"/>
                <a:gd name="connsiteY8" fmla="*/ 13735 h 386027"/>
                <a:gd name="connsiteX9" fmla="*/ 728265 w 738235"/>
                <a:gd name="connsiteY9" fmla="*/ 89935 h 386027"/>
                <a:gd name="connsiteX10" fmla="*/ 715565 w 738235"/>
                <a:gd name="connsiteY10" fmla="*/ 201060 h 386027"/>
                <a:gd name="connsiteX11" fmla="*/ 537765 w 738235"/>
                <a:gd name="connsiteY11" fmla="*/ 369335 h 386027"/>
                <a:gd name="connsiteX12" fmla="*/ 394890 w 738235"/>
                <a:gd name="connsiteY12" fmla="*/ 378860 h 386027"/>
                <a:gd name="connsiteX13" fmla="*/ 293290 w 738235"/>
                <a:gd name="connsiteY13" fmla="*/ 359810 h 386027"/>
                <a:gd name="connsiteX14" fmla="*/ 144065 w 738235"/>
                <a:gd name="connsiteY14" fmla="*/ 261385 h 386027"/>
                <a:gd name="connsiteX15" fmla="*/ 156765 w 738235"/>
                <a:gd name="connsiteY15" fmla="*/ 270910 h 386027"/>
                <a:gd name="connsiteX16" fmla="*/ 67865 w 738235"/>
                <a:gd name="connsiteY16" fmla="*/ 235985 h 386027"/>
                <a:gd name="connsiteX17" fmla="*/ 4365 w 738235"/>
                <a:gd name="connsiteY17" fmla="*/ 1035 h 38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8235" h="386027">
                  <a:moveTo>
                    <a:pt x="4365" y="1035"/>
                  </a:moveTo>
                  <a:cubicBezTo>
                    <a:pt x="-3043" y="-12194"/>
                    <a:pt x="-3572" y="104752"/>
                    <a:pt x="23415" y="156610"/>
                  </a:cubicBezTo>
                  <a:cubicBezTo>
                    <a:pt x="50402" y="208468"/>
                    <a:pt x="148298" y="289960"/>
                    <a:pt x="166290" y="312185"/>
                  </a:cubicBezTo>
                  <a:cubicBezTo>
                    <a:pt x="184282" y="334410"/>
                    <a:pt x="98028" y="278318"/>
                    <a:pt x="131365" y="289960"/>
                  </a:cubicBezTo>
                  <a:cubicBezTo>
                    <a:pt x="164702" y="301602"/>
                    <a:pt x="298053" y="375685"/>
                    <a:pt x="366315" y="382035"/>
                  </a:cubicBezTo>
                  <a:cubicBezTo>
                    <a:pt x="434578" y="388385"/>
                    <a:pt x="489082" y="346052"/>
                    <a:pt x="540940" y="328060"/>
                  </a:cubicBezTo>
                  <a:cubicBezTo>
                    <a:pt x="592798" y="310068"/>
                    <a:pt x="644657" y="297368"/>
                    <a:pt x="677465" y="274085"/>
                  </a:cubicBezTo>
                  <a:cubicBezTo>
                    <a:pt x="710273" y="250802"/>
                    <a:pt x="733028" y="231752"/>
                    <a:pt x="737790" y="188360"/>
                  </a:cubicBezTo>
                  <a:cubicBezTo>
                    <a:pt x="742553" y="144968"/>
                    <a:pt x="707627" y="30139"/>
                    <a:pt x="706040" y="13735"/>
                  </a:cubicBezTo>
                  <a:cubicBezTo>
                    <a:pt x="704453" y="-2669"/>
                    <a:pt x="726678" y="58714"/>
                    <a:pt x="728265" y="89935"/>
                  </a:cubicBezTo>
                  <a:cubicBezTo>
                    <a:pt x="729852" y="121156"/>
                    <a:pt x="747315" y="154493"/>
                    <a:pt x="715565" y="201060"/>
                  </a:cubicBezTo>
                  <a:cubicBezTo>
                    <a:pt x="683815" y="247627"/>
                    <a:pt x="591211" y="339702"/>
                    <a:pt x="537765" y="369335"/>
                  </a:cubicBezTo>
                  <a:cubicBezTo>
                    <a:pt x="484319" y="398968"/>
                    <a:pt x="435636" y="380447"/>
                    <a:pt x="394890" y="378860"/>
                  </a:cubicBezTo>
                  <a:cubicBezTo>
                    <a:pt x="354144" y="377273"/>
                    <a:pt x="335094" y="379389"/>
                    <a:pt x="293290" y="359810"/>
                  </a:cubicBezTo>
                  <a:cubicBezTo>
                    <a:pt x="251486" y="340231"/>
                    <a:pt x="166819" y="276202"/>
                    <a:pt x="144065" y="261385"/>
                  </a:cubicBezTo>
                  <a:cubicBezTo>
                    <a:pt x="121311" y="246568"/>
                    <a:pt x="169465" y="275143"/>
                    <a:pt x="156765" y="270910"/>
                  </a:cubicBezTo>
                  <a:cubicBezTo>
                    <a:pt x="144065" y="266677"/>
                    <a:pt x="92736" y="277260"/>
                    <a:pt x="67865" y="235985"/>
                  </a:cubicBezTo>
                  <a:cubicBezTo>
                    <a:pt x="42994" y="194710"/>
                    <a:pt x="11773" y="14264"/>
                    <a:pt x="4365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0585011D-9398-76B2-C33C-CFAC1B10EFA0}"/>
                </a:ext>
              </a:extLst>
            </p:cNvPr>
            <p:cNvSpPr/>
            <p:nvPr/>
          </p:nvSpPr>
          <p:spPr>
            <a:xfrm>
              <a:off x="7292974" y="3076568"/>
              <a:ext cx="516242" cy="968734"/>
            </a:xfrm>
            <a:custGeom>
              <a:avLst/>
              <a:gdLst>
                <a:gd name="connsiteX0" fmla="*/ 1 w 516242"/>
                <a:gd name="connsiteY0" fmla="*/ 7 h 968734"/>
                <a:gd name="connsiteX1" fmla="*/ 263526 w 516242"/>
                <a:gd name="connsiteY1" fmla="*/ 47632 h 968734"/>
                <a:gd name="connsiteX2" fmla="*/ 387351 w 516242"/>
                <a:gd name="connsiteY2" fmla="*/ 234957 h 968734"/>
                <a:gd name="connsiteX3" fmla="*/ 384176 w 516242"/>
                <a:gd name="connsiteY3" fmla="*/ 184157 h 968734"/>
                <a:gd name="connsiteX4" fmla="*/ 438151 w 516242"/>
                <a:gd name="connsiteY4" fmla="*/ 314332 h 968734"/>
                <a:gd name="connsiteX5" fmla="*/ 473076 w 516242"/>
                <a:gd name="connsiteY5" fmla="*/ 593732 h 968734"/>
                <a:gd name="connsiteX6" fmla="*/ 498476 w 516242"/>
                <a:gd name="connsiteY6" fmla="*/ 749307 h 968734"/>
                <a:gd name="connsiteX7" fmla="*/ 514351 w 516242"/>
                <a:gd name="connsiteY7" fmla="*/ 968382 h 968734"/>
                <a:gd name="connsiteX8" fmla="*/ 501651 w 516242"/>
                <a:gd name="connsiteY8" fmla="*/ 695332 h 968734"/>
                <a:gd name="connsiteX9" fmla="*/ 387351 w 516242"/>
                <a:gd name="connsiteY9" fmla="*/ 215907 h 968734"/>
                <a:gd name="connsiteX10" fmla="*/ 320676 w 516242"/>
                <a:gd name="connsiteY10" fmla="*/ 107957 h 968734"/>
                <a:gd name="connsiteX11" fmla="*/ 260351 w 516242"/>
                <a:gd name="connsiteY11" fmla="*/ 44457 h 968734"/>
                <a:gd name="connsiteX12" fmla="*/ 1 w 516242"/>
                <a:gd name="connsiteY12" fmla="*/ 7 h 96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242" h="968734">
                  <a:moveTo>
                    <a:pt x="1" y="7"/>
                  </a:moveTo>
                  <a:cubicBezTo>
                    <a:pt x="530" y="536"/>
                    <a:pt x="198968" y="8474"/>
                    <a:pt x="263526" y="47632"/>
                  </a:cubicBezTo>
                  <a:cubicBezTo>
                    <a:pt x="328084" y="86790"/>
                    <a:pt x="367243" y="212203"/>
                    <a:pt x="387351" y="234957"/>
                  </a:cubicBezTo>
                  <a:cubicBezTo>
                    <a:pt x="407459" y="257711"/>
                    <a:pt x="375709" y="170928"/>
                    <a:pt x="384176" y="184157"/>
                  </a:cubicBezTo>
                  <a:cubicBezTo>
                    <a:pt x="392643" y="197386"/>
                    <a:pt x="423334" y="246070"/>
                    <a:pt x="438151" y="314332"/>
                  </a:cubicBezTo>
                  <a:cubicBezTo>
                    <a:pt x="452968" y="382595"/>
                    <a:pt x="463022" y="521236"/>
                    <a:pt x="473076" y="593732"/>
                  </a:cubicBezTo>
                  <a:cubicBezTo>
                    <a:pt x="483130" y="666228"/>
                    <a:pt x="491597" y="686865"/>
                    <a:pt x="498476" y="749307"/>
                  </a:cubicBezTo>
                  <a:cubicBezTo>
                    <a:pt x="505355" y="811749"/>
                    <a:pt x="513822" y="977378"/>
                    <a:pt x="514351" y="968382"/>
                  </a:cubicBezTo>
                  <a:cubicBezTo>
                    <a:pt x="514880" y="959386"/>
                    <a:pt x="522818" y="820744"/>
                    <a:pt x="501651" y="695332"/>
                  </a:cubicBezTo>
                  <a:cubicBezTo>
                    <a:pt x="480484" y="569920"/>
                    <a:pt x="417513" y="313803"/>
                    <a:pt x="387351" y="215907"/>
                  </a:cubicBezTo>
                  <a:cubicBezTo>
                    <a:pt x="357189" y="118011"/>
                    <a:pt x="341843" y="136532"/>
                    <a:pt x="320676" y="107957"/>
                  </a:cubicBezTo>
                  <a:cubicBezTo>
                    <a:pt x="299509" y="79382"/>
                    <a:pt x="312209" y="62978"/>
                    <a:pt x="260351" y="44457"/>
                  </a:cubicBezTo>
                  <a:cubicBezTo>
                    <a:pt x="208493" y="25936"/>
                    <a:pt x="-528" y="-522"/>
                    <a:pt x="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F225ABCB-F834-38E5-98D9-676AFFC967E3}"/>
                </a:ext>
              </a:extLst>
            </p:cNvPr>
            <p:cNvSpPr/>
            <p:nvPr/>
          </p:nvSpPr>
          <p:spPr>
            <a:xfrm>
              <a:off x="7257589" y="3069974"/>
              <a:ext cx="404950" cy="1474699"/>
            </a:xfrm>
            <a:custGeom>
              <a:avLst/>
              <a:gdLst>
                <a:gd name="connsiteX0" fmla="*/ 6811 w 404950"/>
                <a:gd name="connsiteY0" fmla="*/ 3426 h 1474699"/>
                <a:gd name="connsiteX1" fmla="*/ 63961 w 404950"/>
                <a:gd name="connsiteY1" fmla="*/ 22476 h 1474699"/>
                <a:gd name="connsiteX2" fmla="*/ 292561 w 404950"/>
                <a:gd name="connsiteY2" fmla="*/ 146301 h 1474699"/>
                <a:gd name="connsiteX3" fmla="*/ 273511 w 404950"/>
                <a:gd name="connsiteY3" fmla="*/ 130426 h 1474699"/>
                <a:gd name="connsiteX4" fmla="*/ 368761 w 404950"/>
                <a:gd name="connsiteY4" fmla="*/ 311401 h 1474699"/>
                <a:gd name="connsiteX5" fmla="*/ 387811 w 404950"/>
                <a:gd name="connsiteY5" fmla="*/ 546351 h 1474699"/>
                <a:gd name="connsiteX6" fmla="*/ 368761 w 404950"/>
                <a:gd name="connsiteY6" fmla="*/ 692401 h 1474699"/>
                <a:gd name="connsiteX7" fmla="*/ 260811 w 404950"/>
                <a:gd name="connsiteY7" fmla="*/ 911476 h 1474699"/>
                <a:gd name="connsiteX8" fmla="*/ 178261 w 404950"/>
                <a:gd name="connsiteY8" fmla="*/ 1092451 h 1474699"/>
                <a:gd name="connsiteX9" fmla="*/ 152861 w 404950"/>
                <a:gd name="connsiteY9" fmla="*/ 1203576 h 1474699"/>
                <a:gd name="connsiteX10" fmla="*/ 254461 w 404950"/>
                <a:gd name="connsiteY10" fmla="*/ 1463926 h 1474699"/>
                <a:gd name="connsiteX11" fmla="*/ 194136 w 404950"/>
                <a:gd name="connsiteY11" fmla="*/ 1403601 h 1474699"/>
                <a:gd name="connsiteX12" fmla="*/ 140161 w 404950"/>
                <a:gd name="connsiteY12" fmla="*/ 1206751 h 1474699"/>
                <a:gd name="connsiteX13" fmla="*/ 317961 w 404950"/>
                <a:gd name="connsiteY13" fmla="*/ 800351 h 1474699"/>
                <a:gd name="connsiteX14" fmla="*/ 403686 w 404950"/>
                <a:gd name="connsiteY14" fmla="*/ 444751 h 1474699"/>
                <a:gd name="connsiteX15" fmla="*/ 257636 w 404950"/>
                <a:gd name="connsiteY15" fmla="*/ 111376 h 1474699"/>
                <a:gd name="connsiteX16" fmla="*/ 190961 w 404950"/>
                <a:gd name="connsiteY16" fmla="*/ 63751 h 1474699"/>
                <a:gd name="connsiteX17" fmla="*/ 6811 w 404950"/>
                <a:gd name="connsiteY17" fmla="*/ 3426 h 147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4950" h="1474699">
                  <a:moveTo>
                    <a:pt x="6811" y="3426"/>
                  </a:moveTo>
                  <a:cubicBezTo>
                    <a:pt x="-14355" y="-3453"/>
                    <a:pt x="16336" y="-1337"/>
                    <a:pt x="63961" y="22476"/>
                  </a:cubicBezTo>
                  <a:cubicBezTo>
                    <a:pt x="111586" y="46289"/>
                    <a:pt x="257636" y="128309"/>
                    <a:pt x="292561" y="146301"/>
                  </a:cubicBezTo>
                  <a:cubicBezTo>
                    <a:pt x="327486" y="164293"/>
                    <a:pt x="260811" y="102909"/>
                    <a:pt x="273511" y="130426"/>
                  </a:cubicBezTo>
                  <a:cubicBezTo>
                    <a:pt x="286211" y="157943"/>
                    <a:pt x="349711" y="242080"/>
                    <a:pt x="368761" y="311401"/>
                  </a:cubicBezTo>
                  <a:cubicBezTo>
                    <a:pt x="387811" y="380722"/>
                    <a:pt x="387811" y="482851"/>
                    <a:pt x="387811" y="546351"/>
                  </a:cubicBezTo>
                  <a:cubicBezTo>
                    <a:pt x="387811" y="609851"/>
                    <a:pt x="389928" y="631547"/>
                    <a:pt x="368761" y="692401"/>
                  </a:cubicBezTo>
                  <a:cubicBezTo>
                    <a:pt x="347594" y="753255"/>
                    <a:pt x="292561" y="844801"/>
                    <a:pt x="260811" y="911476"/>
                  </a:cubicBezTo>
                  <a:cubicBezTo>
                    <a:pt x="229061" y="978151"/>
                    <a:pt x="196253" y="1043768"/>
                    <a:pt x="178261" y="1092451"/>
                  </a:cubicBezTo>
                  <a:cubicBezTo>
                    <a:pt x="160269" y="1141134"/>
                    <a:pt x="140161" y="1141664"/>
                    <a:pt x="152861" y="1203576"/>
                  </a:cubicBezTo>
                  <a:cubicBezTo>
                    <a:pt x="165561" y="1265489"/>
                    <a:pt x="247582" y="1430588"/>
                    <a:pt x="254461" y="1463926"/>
                  </a:cubicBezTo>
                  <a:cubicBezTo>
                    <a:pt x="261340" y="1497264"/>
                    <a:pt x="213186" y="1446464"/>
                    <a:pt x="194136" y="1403601"/>
                  </a:cubicBezTo>
                  <a:cubicBezTo>
                    <a:pt x="175086" y="1360739"/>
                    <a:pt x="119524" y="1307293"/>
                    <a:pt x="140161" y="1206751"/>
                  </a:cubicBezTo>
                  <a:cubicBezTo>
                    <a:pt x="160799" y="1106209"/>
                    <a:pt x="274040" y="927351"/>
                    <a:pt x="317961" y="800351"/>
                  </a:cubicBezTo>
                  <a:cubicBezTo>
                    <a:pt x="361882" y="673351"/>
                    <a:pt x="413740" y="559580"/>
                    <a:pt x="403686" y="444751"/>
                  </a:cubicBezTo>
                  <a:cubicBezTo>
                    <a:pt x="393632" y="329922"/>
                    <a:pt x="293090" y="174876"/>
                    <a:pt x="257636" y="111376"/>
                  </a:cubicBezTo>
                  <a:cubicBezTo>
                    <a:pt x="222182" y="47876"/>
                    <a:pt x="228532" y="80155"/>
                    <a:pt x="190961" y="63751"/>
                  </a:cubicBezTo>
                  <a:cubicBezTo>
                    <a:pt x="153390" y="47347"/>
                    <a:pt x="27977" y="10305"/>
                    <a:pt x="6811" y="3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77382B33-2CA5-AAB3-132A-0FAF3143F1F5}"/>
                </a:ext>
              </a:extLst>
            </p:cNvPr>
            <p:cNvSpPr/>
            <p:nvPr/>
          </p:nvSpPr>
          <p:spPr>
            <a:xfrm>
              <a:off x="7381848" y="3091616"/>
              <a:ext cx="226360" cy="357474"/>
            </a:xfrm>
            <a:custGeom>
              <a:avLst/>
              <a:gdLst>
                <a:gd name="connsiteX0" fmla="*/ 27 w 226360"/>
                <a:gd name="connsiteY0" fmla="*/ 834 h 357474"/>
                <a:gd name="connsiteX1" fmla="*/ 168302 w 226360"/>
                <a:gd name="connsiteY1" fmla="*/ 226259 h 357474"/>
                <a:gd name="connsiteX2" fmla="*/ 225452 w 226360"/>
                <a:gd name="connsiteY2" fmla="*/ 356434 h 357474"/>
                <a:gd name="connsiteX3" fmla="*/ 200052 w 226360"/>
                <a:gd name="connsiteY3" fmla="*/ 280234 h 357474"/>
                <a:gd name="connsiteX4" fmla="*/ 155602 w 226360"/>
                <a:gd name="connsiteY4" fmla="*/ 153234 h 357474"/>
                <a:gd name="connsiteX5" fmla="*/ 27 w 226360"/>
                <a:gd name="connsiteY5" fmla="*/ 834 h 3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60" h="357474">
                  <a:moveTo>
                    <a:pt x="27" y="834"/>
                  </a:moveTo>
                  <a:cubicBezTo>
                    <a:pt x="2144" y="13005"/>
                    <a:pt x="130731" y="166992"/>
                    <a:pt x="168302" y="226259"/>
                  </a:cubicBezTo>
                  <a:cubicBezTo>
                    <a:pt x="205873" y="285526"/>
                    <a:pt x="220160" y="347438"/>
                    <a:pt x="225452" y="356434"/>
                  </a:cubicBezTo>
                  <a:cubicBezTo>
                    <a:pt x="230744" y="365430"/>
                    <a:pt x="211694" y="314101"/>
                    <a:pt x="200052" y="280234"/>
                  </a:cubicBezTo>
                  <a:cubicBezTo>
                    <a:pt x="188410" y="246367"/>
                    <a:pt x="190527" y="193451"/>
                    <a:pt x="155602" y="153234"/>
                  </a:cubicBezTo>
                  <a:cubicBezTo>
                    <a:pt x="120677" y="113017"/>
                    <a:pt x="-2090" y="-11337"/>
                    <a:pt x="27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CE0A29D1-8D65-1DF7-2289-2830F6279752}"/>
                </a:ext>
              </a:extLst>
            </p:cNvPr>
            <p:cNvSpPr/>
            <p:nvPr/>
          </p:nvSpPr>
          <p:spPr>
            <a:xfrm>
              <a:off x="8009579" y="3682751"/>
              <a:ext cx="981208" cy="287371"/>
            </a:xfrm>
            <a:custGeom>
              <a:avLst/>
              <a:gdLst>
                <a:gd name="connsiteX0" fmla="*/ 946 w 981208"/>
                <a:gd name="connsiteY0" fmla="*/ 249 h 287371"/>
                <a:gd name="connsiteX1" fmla="*/ 248596 w 981208"/>
                <a:gd name="connsiteY1" fmla="*/ 127249 h 287371"/>
                <a:gd name="connsiteX2" fmla="*/ 543871 w 981208"/>
                <a:gd name="connsiteY2" fmla="*/ 105024 h 287371"/>
                <a:gd name="connsiteX3" fmla="*/ 400996 w 981208"/>
                <a:gd name="connsiteY3" fmla="*/ 133599 h 287371"/>
                <a:gd name="connsiteX4" fmla="*/ 762946 w 981208"/>
                <a:gd name="connsiteY4" fmla="*/ 70099 h 287371"/>
                <a:gd name="connsiteX5" fmla="*/ 839146 w 981208"/>
                <a:gd name="connsiteY5" fmla="*/ 70099 h 287371"/>
                <a:gd name="connsiteX6" fmla="*/ 975671 w 981208"/>
                <a:gd name="connsiteY6" fmla="*/ 158999 h 287371"/>
                <a:gd name="connsiteX7" fmla="*/ 956621 w 981208"/>
                <a:gd name="connsiteY7" fmla="*/ 285999 h 287371"/>
                <a:gd name="connsiteX8" fmla="*/ 966146 w 981208"/>
                <a:gd name="connsiteY8" fmla="*/ 222499 h 287371"/>
                <a:gd name="connsiteX9" fmla="*/ 956621 w 981208"/>
                <a:gd name="connsiteY9" fmla="*/ 162174 h 287371"/>
                <a:gd name="connsiteX10" fmla="*/ 877246 w 981208"/>
                <a:gd name="connsiteY10" fmla="*/ 136774 h 287371"/>
                <a:gd name="connsiteX11" fmla="*/ 712146 w 981208"/>
                <a:gd name="connsiteY11" fmla="*/ 111374 h 287371"/>
                <a:gd name="connsiteX12" fmla="*/ 921696 w 981208"/>
                <a:gd name="connsiteY12" fmla="*/ 133599 h 287371"/>
                <a:gd name="connsiteX13" fmla="*/ 940746 w 981208"/>
                <a:gd name="connsiteY13" fmla="*/ 130424 h 287371"/>
                <a:gd name="connsiteX14" fmla="*/ 661346 w 981208"/>
                <a:gd name="connsiteY14" fmla="*/ 89149 h 287371"/>
                <a:gd name="connsiteX15" fmla="*/ 388296 w 981208"/>
                <a:gd name="connsiteY15" fmla="*/ 117724 h 287371"/>
                <a:gd name="connsiteX16" fmla="*/ 239071 w 981208"/>
                <a:gd name="connsiteY16" fmla="*/ 114549 h 287371"/>
                <a:gd name="connsiteX17" fmla="*/ 166046 w 981208"/>
                <a:gd name="connsiteY17" fmla="*/ 95499 h 287371"/>
                <a:gd name="connsiteX18" fmla="*/ 946 w 981208"/>
                <a:gd name="connsiteY18" fmla="*/ 249 h 28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208" h="287371">
                  <a:moveTo>
                    <a:pt x="946" y="249"/>
                  </a:moveTo>
                  <a:cubicBezTo>
                    <a:pt x="14704" y="5541"/>
                    <a:pt x="158109" y="109787"/>
                    <a:pt x="248596" y="127249"/>
                  </a:cubicBezTo>
                  <a:cubicBezTo>
                    <a:pt x="339084" y="144712"/>
                    <a:pt x="518471" y="103966"/>
                    <a:pt x="543871" y="105024"/>
                  </a:cubicBezTo>
                  <a:cubicBezTo>
                    <a:pt x="569271" y="106082"/>
                    <a:pt x="364484" y="139420"/>
                    <a:pt x="400996" y="133599"/>
                  </a:cubicBezTo>
                  <a:cubicBezTo>
                    <a:pt x="437508" y="127778"/>
                    <a:pt x="689921" y="80682"/>
                    <a:pt x="762946" y="70099"/>
                  </a:cubicBezTo>
                  <a:cubicBezTo>
                    <a:pt x="835971" y="59516"/>
                    <a:pt x="803692" y="55282"/>
                    <a:pt x="839146" y="70099"/>
                  </a:cubicBezTo>
                  <a:cubicBezTo>
                    <a:pt x="874600" y="84916"/>
                    <a:pt x="956092" y="123016"/>
                    <a:pt x="975671" y="158999"/>
                  </a:cubicBezTo>
                  <a:cubicBezTo>
                    <a:pt x="995250" y="194982"/>
                    <a:pt x="956621" y="285999"/>
                    <a:pt x="956621" y="285999"/>
                  </a:cubicBezTo>
                  <a:cubicBezTo>
                    <a:pt x="955034" y="296582"/>
                    <a:pt x="966146" y="243136"/>
                    <a:pt x="966146" y="222499"/>
                  </a:cubicBezTo>
                  <a:cubicBezTo>
                    <a:pt x="966146" y="201862"/>
                    <a:pt x="971438" y="176461"/>
                    <a:pt x="956621" y="162174"/>
                  </a:cubicBezTo>
                  <a:cubicBezTo>
                    <a:pt x="941804" y="147887"/>
                    <a:pt x="917992" y="145241"/>
                    <a:pt x="877246" y="136774"/>
                  </a:cubicBezTo>
                  <a:cubicBezTo>
                    <a:pt x="836500" y="128307"/>
                    <a:pt x="704738" y="111903"/>
                    <a:pt x="712146" y="111374"/>
                  </a:cubicBezTo>
                  <a:cubicBezTo>
                    <a:pt x="719554" y="110845"/>
                    <a:pt x="883596" y="130424"/>
                    <a:pt x="921696" y="133599"/>
                  </a:cubicBezTo>
                  <a:cubicBezTo>
                    <a:pt x="959796" y="136774"/>
                    <a:pt x="984138" y="137832"/>
                    <a:pt x="940746" y="130424"/>
                  </a:cubicBezTo>
                  <a:cubicBezTo>
                    <a:pt x="897354" y="123016"/>
                    <a:pt x="753421" y="91266"/>
                    <a:pt x="661346" y="89149"/>
                  </a:cubicBezTo>
                  <a:cubicBezTo>
                    <a:pt x="569271" y="87032"/>
                    <a:pt x="458675" y="113491"/>
                    <a:pt x="388296" y="117724"/>
                  </a:cubicBezTo>
                  <a:cubicBezTo>
                    <a:pt x="317917" y="121957"/>
                    <a:pt x="276113" y="118253"/>
                    <a:pt x="239071" y="114549"/>
                  </a:cubicBezTo>
                  <a:cubicBezTo>
                    <a:pt x="202029" y="110845"/>
                    <a:pt x="204675" y="115607"/>
                    <a:pt x="166046" y="95499"/>
                  </a:cubicBezTo>
                  <a:cubicBezTo>
                    <a:pt x="127417" y="75391"/>
                    <a:pt x="-12812" y="-5043"/>
                    <a:pt x="946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7E9B1A56-A906-3C29-15B7-9F6CDD57DD4F}"/>
                </a:ext>
              </a:extLst>
            </p:cNvPr>
            <p:cNvSpPr/>
            <p:nvPr/>
          </p:nvSpPr>
          <p:spPr>
            <a:xfrm>
              <a:off x="8507901" y="3357153"/>
              <a:ext cx="504048" cy="504316"/>
            </a:xfrm>
            <a:custGeom>
              <a:avLst/>
              <a:gdLst>
                <a:gd name="connsiteX0" fmla="*/ 153499 w 504048"/>
                <a:gd name="connsiteY0" fmla="*/ 1997 h 504316"/>
                <a:gd name="connsiteX1" fmla="*/ 226524 w 504048"/>
                <a:gd name="connsiteY1" fmla="*/ 182972 h 504316"/>
                <a:gd name="connsiteX2" fmla="*/ 118574 w 504048"/>
                <a:gd name="connsiteY2" fmla="*/ 389347 h 504316"/>
                <a:gd name="connsiteX3" fmla="*/ 1099 w 504048"/>
                <a:gd name="connsiteY3" fmla="*/ 402047 h 504316"/>
                <a:gd name="connsiteX4" fmla="*/ 191599 w 504048"/>
                <a:gd name="connsiteY4" fmla="*/ 363947 h 504316"/>
                <a:gd name="connsiteX5" fmla="*/ 309074 w 504048"/>
                <a:gd name="connsiteY5" fmla="*/ 360772 h 504316"/>
                <a:gd name="connsiteX6" fmla="*/ 391624 w 504048"/>
                <a:gd name="connsiteY6" fmla="*/ 389347 h 504316"/>
                <a:gd name="connsiteX7" fmla="*/ 502749 w 504048"/>
                <a:gd name="connsiteY7" fmla="*/ 503647 h 504316"/>
                <a:gd name="connsiteX8" fmla="*/ 442424 w 504048"/>
                <a:gd name="connsiteY8" fmla="*/ 433797 h 504316"/>
                <a:gd name="connsiteX9" fmla="*/ 296374 w 504048"/>
                <a:gd name="connsiteY9" fmla="*/ 376647 h 504316"/>
                <a:gd name="connsiteX10" fmla="*/ 55074 w 504048"/>
                <a:gd name="connsiteY10" fmla="*/ 389347 h 504316"/>
                <a:gd name="connsiteX11" fmla="*/ 156674 w 504048"/>
                <a:gd name="connsiteY11" fmla="*/ 351247 h 504316"/>
                <a:gd name="connsiteX12" fmla="*/ 194774 w 504048"/>
                <a:gd name="connsiteY12" fmla="*/ 265522 h 504316"/>
                <a:gd name="connsiteX13" fmla="*/ 213824 w 504048"/>
                <a:gd name="connsiteY13" fmla="*/ 176622 h 504316"/>
                <a:gd name="connsiteX14" fmla="*/ 229699 w 504048"/>
                <a:gd name="connsiteY14" fmla="*/ 208372 h 504316"/>
                <a:gd name="connsiteX15" fmla="*/ 163024 w 504048"/>
                <a:gd name="connsiteY15" fmla="*/ 97247 h 504316"/>
                <a:gd name="connsiteX16" fmla="*/ 223349 w 504048"/>
                <a:gd name="connsiteY16" fmla="*/ 173447 h 504316"/>
                <a:gd name="connsiteX17" fmla="*/ 207474 w 504048"/>
                <a:gd name="connsiteY17" fmla="*/ 90897 h 504316"/>
                <a:gd name="connsiteX18" fmla="*/ 153499 w 504048"/>
                <a:gd name="connsiteY18" fmla="*/ 1997 h 50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048" h="504316">
                  <a:moveTo>
                    <a:pt x="153499" y="1997"/>
                  </a:moveTo>
                  <a:cubicBezTo>
                    <a:pt x="156674" y="17343"/>
                    <a:pt x="232345" y="118414"/>
                    <a:pt x="226524" y="182972"/>
                  </a:cubicBezTo>
                  <a:cubicBezTo>
                    <a:pt x="220703" y="247530"/>
                    <a:pt x="156145" y="352835"/>
                    <a:pt x="118574" y="389347"/>
                  </a:cubicBezTo>
                  <a:cubicBezTo>
                    <a:pt x="81003" y="425860"/>
                    <a:pt x="-11072" y="406280"/>
                    <a:pt x="1099" y="402047"/>
                  </a:cubicBezTo>
                  <a:cubicBezTo>
                    <a:pt x="13270" y="397814"/>
                    <a:pt x="140270" y="370826"/>
                    <a:pt x="191599" y="363947"/>
                  </a:cubicBezTo>
                  <a:cubicBezTo>
                    <a:pt x="242928" y="357068"/>
                    <a:pt x="275736" y="356539"/>
                    <a:pt x="309074" y="360772"/>
                  </a:cubicBezTo>
                  <a:cubicBezTo>
                    <a:pt x="342412" y="365005"/>
                    <a:pt x="359345" y="365535"/>
                    <a:pt x="391624" y="389347"/>
                  </a:cubicBezTo>
                  <a:cubicBezTo>
                    <a:pt x="423903" y="413160"/>
                    <a:pt x="494282" y="496239"/>
                    <a:pt x="502749" y="503647"/>
                  </a:cubicBezTo>
                  <a:cubicBezTo>
                    <a:pt x="511216" y="511055"/>
                    <a:pt x="476820" y="454964"/>
                    <a:pt x="442424" y="433797"/>
                  </a:cubicBezTo>
                  <a:cubicBezTo>
                    <a:pt x="408028" y="412630"/>
                    <a:pt x="360932" y="384055"/>
                    <a:pt x="296374" y="376647"/>
                  </a:cubicBezTo>
                  <a:cubicBezTo>
                    <a:pt x="231816" y="369239"/>
                    <a:pt x="78357" y="393580"/>
                    <a:pt x="55074" y="389347"/>
                  </a:cubicBezTo>
                  <a:cubicBezTo>
                    <a:pt x="31791" y="385114"/>
                    <a:pt x="133391" y="371884"/>
                    <a:pt x="156674" y="351247"/>
                  </a:cubicBezTo>
                  <a:cubicBezTo>
                    <a:pt x="179957" y="330610"/>
                    <a:pt x="185249" y="294626"/>
                    <a:pt x="194774" y="265522"/>
                  </a:cubicBezTo>
                  <a:cubicBezTo>
                    <a:pt x="204299" y="236418"/>
                    <a:pt x="208003" y="186147"/>
                    <a:pt x="213824" y="176622"/>
                  </a:cubicBezTo>
                  <a:cubicBezTo>
                    <a:pt x="219645" y="167097"/>
                    <a:pt x="238166" y="221601"/>
                    <a:pt x="229699" y="208372"/>
                  </a:cubicBezTo>
                  <a:cubicBezTo>
                    <a:pt x="221232" y="195143"/>
                    <a:pt x="164082" y="103068"/>
                    <a:pt x="163024" y="97247"/>
                  </a:cubicBezTo>
                  <a:cubicBezTo>
                    <a:pt x="161966" y="91426"/>
                    <a:pt x="215941" y="174505"/>
                    <a:pt x="223349" y="173447"/>
                  </a:cubicBezTo>
                  <a:cubicBezTo>
                    <a:pt x="230757" y="172389"/>
                    <a:pt x="218057" y="117884"/>
                    <a:pt x="207474" y="90897"/>
                  </a:cubicBezTo>
                  <a:cubicBezTo>
                    <a:pt x="196891" y="63910"/>
                    <a:pt x="150324" y="-13349"/>
                    <a:pt x="153499" y="1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35B9E83C-95F4-D268-E164-933A5F1DB563}"/>
                </a:ext>
              </a:extLst>
            </p:cNvPr>
            <p:cNvSpPr/>
            <p:nvPr/>
          </p:nvSpPr>
          <p:spPr>
            <a:xfrm>
              <a:off x="7857999" y="3336695"/>
              <a:ext cx="477101" cy="495608"/>
            </a:xfrm>
            <a:custGeom>
              <a:avLst/>
              <a:gdLst>
                <a:gd name="connsiteX0" fmla="*/ 126 w 477101"/>
                <a:gd name="connsiteY0" fmla="*/ 230 h 495608"/>
                <a:gd name="connsiteX1" fmla="*/ 155701 w 477101"/>
                <a:gd name="connsiteY1" fmla="*/ 327255 h 495608"/>
                <a:gd name="connsiteX2" fmla="*/ 339851 w 477101"/>
                <a:gd name="connsiteY2" fmla="*/ 473305 h 495608"/>
                <a:gd name="connsiteX3" fmla="*/ 266826 w 477101"/>
                <a:gd name="connsiteY3" fmla="*/ 400280 h 495608"/>
                <a:gd name="connsiteX4" fmla="*/ 476376 w 477101"/>
                <a:gd name="connsiteY4" fmla="*/ 495530 h 495608"/>
                <a:gd name="connsiteX5" fmla="*/ 181101 w 477101"/>
                <a:gd name="connsiteY5" fmla="*/ 381230 h 495608"/>
                <a:gd name="connsiteX6" fmla="*/ 126 w 477101"/>
                <a:gd name="connsiteY6" fmla="*/ 230 h 4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101" h="495608">
                  <a:moveTo>
                    <a:pt x="126" y="230"/>
                  </a:moveTo>
                  <a:cubicBezTo>
                    <a:pt x="-4107" y="-8766"/>
                    <a:pt x="99080" y="248409"/>
                    <a:pt x="155701" y="327255"/>
                  </a:cubicBezTo>
                  <a:cubicBezTo>
                    <a:pt x="212322" y="406101"/>
                    <a:pt x="321330" y="461134"/>
                    <a:pt x="339851" y="473305"/>
                  </a:cubicBezTo>
                  <a:cubicBezTo>
                    <a:pt x="358372" y="485476"/>
                    <a:pt x="244072" y="396576"/>
                    <a:pt x="266826" y="400280"/>
                  </a:cubicBezTo>
                  <a:cubicBezTo>
                    <a:pt x="289580" y="403984"/>
                    <a:pt x="490663" y="498705"/>
                    <a:pt x="476376" y="495530"/>
                  </a:cubicBezTo>
                  <a:cubicBezTo>
                    <a:pt x="462089" y="492355"/>
                    <a:pt x="261534" y="461663"/>
                    <a:pt x="181101" y="381230"/>
                  </a:cubicBezTo>
                  <a:cubicBezTo>
                    <a:pt x="100668" y="300797"/>
                    <a:pt x="4359" y="9226"/>
                    <a:pt x="126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D3D6F6EE-8A20-26AC-C5DA-7C95996318B7}"/>
                </a:ext>
              </a:extLst>
            </p:cNvPr>
            <p:cNvSpPr/>
            <p:nvPr/>
          </p:nvSpPr>
          <p:spPr>
            <a:xfrm>
              <a:off x="7438503" y="3752516"/>
              <a:ext cx="245007" cy="658449"/>
            </a:xfrm>
            <a:custGeom>
              <a:avLst/>
              <a:gdLst>
                <a:gd name="connsiteX0" fmla="*/ 244997 w 245007"/>
                <a:gd name="connsiteY0" fmla="*/ 334 h 658449"/>
                <a:gd name="connsiteX1" fmla="*/ 140222 w 245007"/>
                <a:gd name="connsiteY1" fmla="*/ 178134 h 658449"/>
                <a:gd name="connsiteX2" fmla="*/ 83072 w 245007"/>
                <a:gd name="connsiteY2" fmla="*/ 301959 h 658449"/>
                <a:gd name="connsiteX3" fmla="*/ 175147 w 245007"/>
                <a:gd name="connsiteY3" fmla="*/ 190834 h 658449"/>
                <a:gd name="connsiteX4" fmla="*/ 51322 w 245007"/>
                <a:gd name="connsiteY4" fmla="*/ 362284 h 658449"/>
                <a:gd name="connsiteX5" fmla="*/ 22747 w 245007"/>
                <a:gd name="connsiteY5" fmla="*/ 444834 h 658449"/>
                <a:gd name="connsiteX6" fmla="*/ 22747 w 245007"/>
                <a:gd name="connsiteY6" fmla="*/ 654384 h 658449"/>
                <a:gd name="connsiteX7" fmla="*/ 6872 w 245007"/>
                <a:gd name="connsiteY7" fmla="*/ 568659 h 658449"/>
                <a:gd name="connsiteX8" fmla="*/ 522 w 245007"/>
                <a:gd name="connsiteY8" fmla="*/ 390859 h 658449"/>
                <a:gd name="connsiteX9" fmla="*/ 19572 w 245007"/>
                <a:gd name="connsiteY9" fmla="*/ 422609 h 658449"/>
                <a:gd name="connsiteX10" fmla="*/ 165622 w 245007"/>
                <a:gd name="connsiteY10" fmla="*/ 197184 h 658449"/>
                <a:gd name="connsiteX11" fmla="*/ 133872 w 245007"/>
                <a:gd name="connsiteY11" fmla="*/ 225759 h 658449"/>
                <a:gd name="connsiteX12" fmla="*/ 244997 w 245007"/>
                <a:gd name="connsiteY12" fmla="*/ 334 h 65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007" h="658449">
                  <a:moveTo>
                    <a:pt x="244997" y="334"/>
                  </a:moveTo>
                  <a:cubicBezTo>
                    <a:pt x="246055" y="-7603"/>
                    <a:pt x="167210" y="127863"/>
                    <a:pt x="140222" y="178134"/>
                  </a:cubicBezTo>
                  <a:cubicBezTo>
                    <a:pt x="113234" y="228405"/>
                    <a:pt x="77251" y="299842"/>
                    <a:pt x="83072" y="301959"/>
                  </a:cubicBezTo>
                  <a:cubicBezTo>
                    <a:pt x="88893" y="304076"/>
                    <a:pt x="180439" y="180780"/>
                    <a:pt x="175147" y="190834"/>
                  </a:cubicBezTo>
                  <a:cubicBezTo>
                    <a:pt x="169855" y="200888"/>
                    <a:pt x="76722" y="319951"/>
                    <a:pt x="51322" y="362284"/>
                  </a:cubicBezTo>
                  <a:cubicBezTo>
                    <a:pt x="25922" y="404617"/>
                    <a:pt x="27509" y="396151"/>
                    <a:pt x="22747" y="444834"/>
                  </a:cubicBezTo>
                  <a:cubicBezTo>
                    <a:pt x="17984" y="493517"/>
                    <a:pt x="25393" y="633747"/>
                    <a:pt x="22747" y="654384"/>
                  </a:cubicBezTo>
                  <a:cubicBezTo>
                    <a:pt x="20101" y="675021"/>
                    <a:pt x="10576" y="612580"/>
                    <a:pt x="6872" y="568659"/>
                  </a:cubicBezTo>
                  <a:cubicBezTo>
                    <a:pt x="3168" y="524738"/>
                    <a:pt x="-1595" y="415201"/>
                    <a:pt x="522" y="390859"/>
                  </a:cubicBezTo>
                  <a:cubicBezTo>
                    <a:pt x="2639" y="366517"/>
                    <a:pt x="-7945" y="454888"/>
                    <a:pt x="19572" y="422609"/>
                  </a:cubicBezTo>
                  <a:cubicBezTo>
                    <a:pt x="47089" y="390330"/>
                    <a:pt x="146572" y="229992"/>
                    <a:pt x="165622" y="197184"/>
                  </a:cubicBezTo>
                  <a:cubicBezTo>
                    <a:pt x="184672" y="164376"/>
                    <a:pt x="122230" y="255392"/>
                    <a:pt x="133872" y="225759"/>
                  </a:cubicBezTo>
                  <a:cubicBezTo>
                    <a:pt x="145514" y="196126"/>
                    <a:pt x="243939" y="8271"/>
                    <a:pt x="244997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BA584CF5-2158-46EF-5E4A-425DF754C363}"/>
                </a:ext>
              </a:extLst>
            </p:cNvPr>
            <p:cNvSpPr/>
            <p:nvPr/>
          </p:nvSpPr>
          <p:spPr>
            <a:xfrm>
              <a:off x="7600177" y="3686167"/>
              <a:ext cx="382481" cy="934910"/>
            </a:xfrm>
            <a:custGeom>
              <a:avLst/>
              <a:gdLst>
                <a:gd name="connsiteX0" fmla="*/ 124598 w 382481"/>
                <a:gd name="connsiteY0" fmla="*/ 8 h 934910"/>
                <a:gd name="connsiteX1" fmla="*/ 16648 w 382481"/>
                <a:gd name="connsiteY1" fmla="*/ 298458 h 934910"/>
                <a:gd name="connsiteX2" fmla="*/ 7123 w 382481"/>
                <a:gd name="connsiteY2" fmla="*/ 431808 h 934910"/>
                <a:gd name="connsiteX3" fmla="*/ 22998 w 382481"/>
                <a:gd name="connsiteY3" fmla="*/ 365133 h 934910"/>
                <a:gd name="connsiteX4" fmla="*/ 773 w 382481"/>
                <a:gd name="connsiteY4" fmla="*/ 476258 h 934910"/>
                <a:gd name="connsiteX5" fmla="*/ 13473 w 382481"/>
                <a:gd name="connsiteY5" fmla="*/ 641358 h 934910"/>
                <a:gd name="connsiteX6" fmla="*/ 89673 w 382481"/>
                <a:gd name="connsiteY6" fmla="*/ 749308 h 934910"/>
                <a:gd name="connsiteX7" fmla="*/ 19823 w 382481"/>
                <a:gd name="connsiteY7" fmla="*/ 695333 h 934910"/>
                <a:gd name="connsiteX8" fmla="*/ 134123 w 382481"/>
                <a:gd name="connsiteY8" fmla="*/ 854083 h 934910"/>
                <a:gd name="connsiteX9" fmla="*/ 270648 w 382481"/>
                <a:gd name="connsiteY9" fmla="*/ 917583 h 934910"/>
                <a:gd name="connsiteX10" fmla="*/ 381773 w 382481"/>
                <a:gd name="connsiteY10" fmla="*/ 933458 h 934910"/>
                <a:gd name="connsiteX11" fmla="*/ 216673 w 382481"/>
                <a:gd name="connsiteY11" fmla="*/ 914408 h 934910"/>
                <a:gd name="connsiteX12" fmla="*/ 48398 w 382481"/>
                <a:gd name="connsiteY12" fmla="*/ 758833 h 934910"/>
                <a:gd name="connsiteX13" fmla="*/ 16648 w 382481"/>
                <a:gd name="connsiteY13" fmla="*/ 358783 h 934910"/>
                <a:gd name="connsiteX14" fmla="*/ 26173 w 382481"/>
                <a:gd name="connsiteY14" fmla="*/ 307983 h 934910"/>
                <a:gd name="connsiteX15" fmla="*/ 124598 w 382481"/>
                <a:gd name="connsiteY15" fmla="*/ 8 h 9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481" h="934910">
                  <a:moveTo>
                    <a:pt x="124598" y="8"/>
                  </a:moveTo>
                  <a:cubicBezTo>
                    <a:pt x="123011" y="-1579"/>
                    <a:pt x="36227" y="226491"/>
                    <a:pt x="16648" y="298458"/>
                  </a:cubicBezTo>
                  <a:cubicBezTo>
                    <a:pt x="-2931" y="370425"/>
                    <a:pt x="6065" y="420696"/>
                    <a:pt x="7123" y="431808"/>
                  </a:cubicBezTo>
                  <a:cubicBezTo>
                    <a:pt x="8181" y="442920"/>
                    <a:pt x="24056" y="357725"/>
                    <a:pt x="22998" y="365133"/>
                  </a:cubicBezTo>
                  <a:cubicBezTo>
                    <a:pt x="21940" y="372541"/>
                    <a:pt x="2360" y="430221"/>
                    <a:pt x="773" y="476258"/>
                  </a:cubicBezTo>
                  <a:cubicBezTo>
                    <a:pt x="-814" y="522295"/>
                    <a:pt x="-1344" y="595850"/>
                    <a:pt x="13473" y="641358"/>
                  </a:cubicBezTo>
                  <a:cubicBezTo>
                    <a:pt x="28290" y="686866"/>
                    <a:pt x="88615" y="740312"/>
                    <a:pt x="89673" y="749308"/>
                  </a:cubicBezTo>
                  <a:cubicBezTo>
                    <a:pt x="90731" y="758304"/>
                    <a:pt x="12415" y="677871"/>
                    <a:pt x="19823" y="695333"/>
                  </a:cubicBezTo>
                  <a:cubicBezTo>
                    <a:pt x="27231" y="712795"/>
                    <a:pt x="92319" y="817041"/>
                    <a:pt x="134123" y="854083"/>
                  </a:cubicBezTo>
                  <a:cubicBezTo>
                    <a:pt x="175927" y="891125"/>
                    <a:pt x="229373" y="904354"/>
                    <a:pt x="270648" y="917583"/>
                  </a:cubicBezTo>
                  <a:cubicBezTo>
                    <a:pt x="311923" y="930812"/>
                    <a:pt x="390769" y="933987"/>
                    <a:pt x="381773" y="933458"/>
                  </a:cubicBezTo>
                  <a:cubicBezTo>
                    <a:pt x="372777" y="932929"/>
                    <a:pt x="272236" y="943512"/>
                    <a:pt x="216673" y="914408"/>
                  </a:cubicBezTo>
                  <a:cubicBezTo>
                    <a:pt x="161111" y="885304"/>
                    <a:pt x="81735" y="851437"/>
                    <a:pt x="48398" y="758833"/>
                  </a:cubicBezTo>
                  <a:cubicBezTo>
                    <a:pt x="15061" y="666229"/>
                    <a:pt x="20352" y="433925"/>
                    <a:pt x="16648" y="358783"/>
                  </a:cubicBezTo>
                  <a:cubicBezTo>
                    <a:pt x="12944" y="283641"/>
                    <a:pt x="9240" y="364604"/>
                    <a:pt x="26173" y="307983"/>
                  </a:cubicBezTo>
                  <a:cubicBezTo>
                    <a:pt x="43106" y="251362"/>
                    <a:pt x="126185" y="1595"/>
                    <a:pt x="12459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E057C6F1-6B92-C725-0F65-F95560846C22}"/>
                </a:ext>
              </a:extLst>
            </p:cNvPr>
            <p:cNvSpPr/>
            <p:nvPr/>
          </p:nvSpPr>
          <p:spPr>
            <a:xfrm>
              <a:off x="8223247" y="3784519"/>
              <a:ext cx="523880" cy="251047"/>
            </a:xfrm>
            <a:custGeom>
              <a:avLst/>
              <a:gdLst>
                <a:gd name="connsiteX0" fmla="*/ 523878 w 523880"/>
                <a:gd name="connsiteY0" fmla="*/ 81 h 251047"/>
                <a:gd name="connsiteX1" fmla="*/ 419103 w 523880"/>
                <a:gd name="connsiteY1" fmla="*/ 63581 h 251047"/>
                <a:gd name="connsiteX2" fmla="*/ 269878 w 523880"/>
                <a:gd name="connsiteY2" fmla="*/ 187406 h 251047"/>
                <a:gd name="connsiteX3" fmla="*/ 101603 w 523880"/>
                <a:gd name="connsiteY3" fmla="*/ 250906 h 251047"/>
                <a:gd name="connsiteX4" fmla="*/ 3 w 523880"/>
                <a:gd name="connsiteY4" fmla="*/ 171531 h 251047"/>
                <a:gd name="connsiteX5" fmla="*/ 98428 w 523880"/>
                <a:gd name="connsiteY5" fmla="*/ 231856 h 251047"/>
                <a:gd name="connsiteX6" fmla="*/ 263528 w 523880"/>
                <a:gd name="connsiteY6" fmla="*/ 171531 h 251047"/>
                <a:gd name="connsiteX7" fmla="*/ 174628 w 523880"/>
                <a:gd name="connsiteY7" fmla="*/ 200106 h 251047"/>
                <a:gd name="connsiteX8" fmla="*/ 298453 w 523880"/>
                <a:gd name="connsiteY8" fmla="*/ 155656 h 251047"/>
                <a:gd name="connsiteX9" fmla="*/ 409578 w 523880"/>
                <a:gd name="connsiteY9" fmla="*/ 73106 h 251047"/>
                <a:gd name="connsiteX10" fmla="*/ 422278 w 523880"/>
                <a:gd name="connsiteY10" fmla="*/ 50881 h 251047"/>
                <a:gd name="connsiteX11" fmla="*/ 523878 w 523880"/>
                <a:gd name="connsiteY11" fmla="*/ 81 h 25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880" h="251047">
                  <a:moveTo>
                    <a:pt x="523878" y="81"/>
                  </a:moveTo>
                  <a:cubicBezTo>
                    <a:pt x="523349" y="2198"/>
                    <a:pt x="461436" y="32360"/>
                    <a:pt x="419103" y="63581"/>
                  </a:cubicBezTo>
                  <a:cubicBezTo>
                    <a:pt x="376770" y="94802"/>
                    <a:pt x="322794" y="156185"/>
                    <a:pt x="269878" y="187406"/>
                  </a:cubicBezTo>
                  <a:cubicBezTo>
                    <a:pt x="216962" y="218627"/>
                    <a:pt x="146582" y="253552"/>
                    <a:pt x="101603" y="250906"/>
                  </a:cubicBezTo>
                  <a:cubicBezTo>
                    <a:pt x="56624" y="248260"/>
                    <a:pt x="532" y="174706"/>
                    <a:pt x="3" y="171531"/>
                  </a:cubicBezTo>
                  <a:cubicBezTo>
                    <a:pt x="-526" y="168356"/>
                    <a:pt x="54507" y="231856"/>
                    <a:pt x="98428" y="231856"/>
                  </a:cubicBezTo>
                  <a:cubicBezTo>
                    <a:pt x="142349" y="231856"/>
                    <a:pt x="250828" y="176823"/>
                    <a:pt x="263528" y="171531"/>
                  </a:cubicBezTo>
                  <a:cubicBezTo>
                    <a:pt x="276228" y="166239"/>
                    <a:pt x="168807" y="202752"/>
                    <a:pt x="174628" y="200106"/>
                  </a:cubicBezTo>
                  <a:cubicBezTo>
                    <a:pt x="180449" y="197460"/>
                    <a:pt x="259295" y="176823"/>
                    <a:pt x="298453" y="155656"/>
                  </a:cubicBezTo>
                  <a:cubicBezTo>
                    <a:pt x="337611" y="134489"/>
                    <a:pt x="388941" y="90568"/>
                    <a:pt x="409578" y="73106"/>
                  </a:cubicBezTo>
                  <a:cubicBezTo>
                    <a:pt x="430215" y="55644"/>
                    <a:pt x="402170" y="64110"/>
                    <a:pt x="422278" y="50881"/>
                  </a:cubicBezTo>
                  <a:cubicBezTo>
                    <a:pt x="442386" y="37652"/>
                    <a:pt x="524407" y="-2036"/>
                    <a:pt x="523878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3522CE41-625F-F378-ADB4-2AD51DB8ACE7}"/>
                </a:ext>
              </a:extLst>
            </p:cNvPr>
            <p:cNvSpPr/>
            <p:nvPr/>
          </p:nvSpPr>
          <p:spPr>
            <a:xfrm>
              <a:off x="8085679" y="3808960"/>
              <a:ext cx="512238" cy="108512"/>
            </a:xfrm>
            <a:custGeom>
              <a:avLst/>
              <a:gdLst>
                <a:gd name="connsiteX0" fmla="*/ 512221 w 512238"/>
                <a:gd name="connsiteY0" fmla="*/ 39140 h 108512"/>
                <a:gd name="connsiteX1" fmla="*/ 280446 w 512238"/>
                <a:gd name="connsiteY1" fmla="*/ 96290 h 108512"/>
                <a:gd name="connsiteX2" fmla="*/ 226471 w 512238"/>
                <a:gd name="connsiteY2" fmla="*/ 102640 h 108512"/>
                <a:gd name="connsiteX3" fmla="*/ 80421 w 512238"/>
                <a:gd name="connsiteY3" fmla="*/ 55015 h 108512"/>
                <a:gd name="connsiteX4" fmla="*/ 4221 w 512238"/>
                <a:gd name="connsiteY4" fmla="*/ 1040 h 108512"/>
                <a:gd name="connsiteX5" fmla="*/ 204246 w 512238"/>
                <a:gd name="connsiteY5" fmla="*/ 105815 h 108512"/>
                <a:gd name="connsiteX6" fmla="*/ 347121 w 512238"/>
                <a:gd name="connsiteY6" fmla="*/ 77240 h 108512"/>
                <a:gd name="connsiteX7" fmla="*/ 293146 w 512238"/>
                <a:gd name="connsiteY7" fmla="*/ 74065 h 108512"/>
                <a:gd name="connsiteX8" fmla="*/ 512221 w 512238"/>
                <a:gd name="connsiteY8" fmla="*/ 39140 h 1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238" h="108512">
                  <a:moveTo>
                    <a:pt x="512221" y="39140"/>
                  </a:moveTo>
                  <a:cubicBezTo>
                    <a:pt x="510104" y="42844"/>
                    <a:pt x="328071" y="85707"/>
                    <a:pt x="280446" y="96290"/>
                  </a:cubicBezTo>
                  <a:cubicBezTo>
                    <a:pt x="232821" y="106873"/>
                    <a:pt x="259809" y="109519"/>
                    <a:pt x="226471" y="102640"/>
                  </a:cubicBezTo>
                  <a:cubicBezTo>
                    <a:pt x="193133" y="95761"/>
                    <a:pt x="117463" y="71948"/>
                    <a:pt x="80421" y="55015"/>
                  </a:cubicBezTo>
                  <a:cubicBezTo>
                    <a:pt x="43379" y="38082"/>
                    <a:pt x="-16417" y="-7427"/>
                    <a:pt x="4221" y="1040"/>
                  </a:cubicBezTo>
                  <a:cubicBezTo>
                    <a:pt x="24859" y="9507"/>
                    <a:pt x="147096" y="93115"/>
                    <a:pt x="204246" y="105815"/>
                  </a:cubicBezTo>
                  <a:cubicBezTo>
                    <a:pt x="261396" y="118515"/>
                    <a:pt x="332304" y="82532"/>
                    <a:pt x="347121" y="77240"/>
                  </a:cubicBezTo>
                  <a:cubicBezTo>
                    <a:pt x="361938" y="71948"/>
                    <a:pt x="264042" y="82532"/>
                    <a:pt x="293146" y="74065"/>
                  </a:cubicBezTo>
                  <a:cubicBezTo>
                    <a:pt x="322250" y="65598"/>
                    <a:pt x="514338" y="35436"/>
                    <a:pt x="512221" y="39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05B8A706-C68E-6EA7-BC58-FF94645698D9}"/>
                </a:ext>
              </a:extLst>
            </p:cNvPr>
            <p:cNvSpPr/>
            <p:nvPr/>
          </p:nvSpPr>
          <p:spPr>
            <a:xfrm>
              <a:off x="8047337" y="3863823"/>
              <a:ext cx="283914" cy="162258"/>
            </a:xfrm>
            <a:custGeom>
              <a:avLst/>
              <a:gdLst>
                <a:gd name="connsiteX0" fmla="*/ 1288 w 283914"/>
                <a:gd name="connsiteY0" fmla="*/ 152 h 162258"/>
                <a:gd name="connsiteX1" fmla="*/ 179088 w 283914"/>
                <a:gd name="connsiteY1" fmla="*/ 123977 h 162258"/>
                <a:gd name="connsiteX2" fmla="*/ 283863 w 283914"/>
                <a:gd name="connsiteY2" fmla="*/ 162077 h 162258"/>
                <a:gd name="connsiteX3" fmla="*/ 191788 w 283914"/>
                <a:gd name="connsiteY3" fmla="*/ 136677 h 162258"/>
                <a:gd name="connsiteX4" fmla="*/ 102888 w 283914"/>
                <a:gd name="connsiteY4" fmla="*/ 98577 h 162258"/>
                <a:gd name="connsiteX5" fmla="*/ 1288 w 283914"/>
                <a:gd name="connsiteY5" fmla="*/ 152 h 16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4" h="162258">
                  <a:moveTo>
                    <a:pt x="1288" y="152"/>
                  </a:moveTo>
                  <a:cubicBezTo>
                    <a:pt x="13988" y="4385"/>
                    <a:pt x="131992" y="96990"/>
                    <a:pt x="179088" y="123977"/>
                  </a:cubicBezTo>
                  <a:cubicBezTo>
                    <a:pt x="226184" y="150964"/>
                    <a:pt x="281746" y="159960"/>
                    <a:pt x="283863" y="162077"/>
                  </a:cubicBezTo>
                  <a:cubicBezTo>
                    <a:pt x="285980" y="164194"/>
                    <a:pt x="221951" y="147260"/>
                    <a:pt x="191788" y="136677"/>
                  </a:cubicBezTo>
                  <a:cubicBezTo>
                    <a:pt x="161626" y="126094"/>
                    <a:pt x="132521" y="116039"/>
                    <a:pt x="102888" y="98577"/>
                  </a:cubicBezTo>
                  <a:cubicBezTo>
                    <a:pt x="73255" y="81115"/>
                    <a:pt x="-11412" y="-4081"/>
                    <a:pt x="1288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72D5DD66-4209-A4B0-2AFE-E27BF625D019}"/>
                </a:ext>
              </a:extLst>
            </p:cNvPr>
            <p:cNvSpPr/>
            <p:nvPr/>
          </p:nvSpPr>
          <p:spPr>
            <a:xfrm>
              <a:off x="8142867" y="3808454"/>
              <a:ext cx="503105" cy="160304"/>
            </a:xfrm>
            <a:custGeom>
              <a:avLst/>
              <a:gdLst>
                <a:gd name="connsiteX0" fmla="*/ 1008 w 503105"/>
                <a:gd name="connsiteY0" fmla="*/ 52346 h 160304"/>
                <a:gd name="connsiteX1" fmla="*/ 223258 w 503105"/>
                <a:gd name="connsiteY1" fmla="*/ 141246 h 160304"/>
                <a:gd name="connsiteX2" fmla="*/ 302633 w 503105"/>
                <a:gd name="connsiteY2" fmla="*/ 119021 h 160304"/>
                <a:gd name="connsiteX3" fmla="*/ 499483 w 503105"/>
                <a:gd name="connsiteY3" fmla="*/ 1546 h 160304"/>
                <a:gd name="connsiteX4" fmla="*/ 420108 w 503105"/>
                <a:gd name="connsiteY4" fmla="*/ 58696 h 160304"/>
                <a:gd name="connsiteX5" fmla="*/ 293108 w 503105"/>
                <a:gd name="connsiteY5" fmla="*/ 157121 h 160304"/>
                <a:gd name="connsiteX6" fmla="*/ 204208 w 503105"/>
                <a:gd name="connsiteY6" fmla="*/ 138071 h 160304"/>
                <a:gd name="connsiteX7" fmla="*/ 321683 w 503105"/>
                <a:gd name="connsiteY7" fmla="*/ 157121 h 160304"/>
                <a:gd name="connsiteX8" fmla="*/ 1008 w 503105"/>
                <a:gd name="connsiteY8" fmla="*/ 52346 h 16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105" h="160304">
                  <a:moveTo>
                    <a:pt x="1008" y="52346"/>
                  </a:moveTo>
                  <a:cubicBezTo>
                    <a:pt x="-15396" y="49700"/>
                    <a:pt x="172987" y="130134"/>
                    <a:pt x="223258" y="141246"/>
                  </a:cubicBezTo>
                  <a:cubicBezTo>
                    <a:pt x="273529" y="152358"/>
                    <a:pt x="256596" y="142304"/>
                    <a:pt x="302633" y="119021"/>
                  </a:cubicBezTo>
                  <a:cubicBezTo>
                    <a:pt x="348671" y="95738"/>
                    <a:pt x="479904" y="11600"/>
                    <a:pt x="499483" y="1546"/>
                  </a:cubicBezTo>
                  <a:cubicBezTo>
                    <a:pt x="519062" y="-8508"/>
                    <a:pt x="454504" y="32767"/>
                    <a:pt x="420108" y="58696"/>
                  </a:cubicBezTo>
                  <a:cubicBezTo>
                    <a:pt x="385712" y="84625"/>
                    <a:pt x="329091" y="143892"/>
                    <a:pt x="293108" y="157121"/>
                  </a:cubicBezTo>
                  <a:cubicBezTo>
                    <a:pt x="257125" y="170350"/>
                    <a:pt x="199446" y="138071"/>
                    <a:pt x="204208" y="138071"/>
                  </a:cubicBezTo>
                  <a:cubicBezTo>
                    <a:pt x="208970" y="138071"/>
                    <a:pt x="352904" y="169821"/>
                    <a:pt x="321683" y="157121"/>
                  </a:cubicBezTo>
                  <a:cubicBezTo>
                    <a:pt x="290462" y="144421"/>
                    <a:pt x="17412" y="54992"/>
                    <a:pt x="1008" y="52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3DB2B002-0F35-60F0-7FEF-1C536B328710}"/>
                </a:ext>
              </a:extLst>
            </p:cNvPr>
            <p:cNvSpPr/>
            <p:nvPr/>
          </p:nvSpPr>
          <p:spPr>
            <a:xfrm>
              <a:off x="8024135" y="3843097"/>
              <a:ext cx="765808" cy="260766"/>
            </a:xfrm>
            <a:custGeom>
              <a:avLst/>
              <a:gdLst>
                <a:gd name="connsiteX0" fmla="*/ 764265 w 765808"/>
                <a:gd name="connsiteY0" fmla="*/ 5003 h 260766"/>
                <a:gd name="connsiteX1" fmla="*/ 681715 w 765808"/>
                <a:gd name="connsiteY1" fmla="*/ 46278 h 260766"/>
                <a:gd name="connsiteX2" fmla="*/ 719815 w 765808"/>
                <a:gd name="connsiteY2" fmla="*/ 33578 h 260766"/>
                <a:gd name="connsiteX3" fmla="*/ 672190 w 765808"/>
                <a:gd name="connsiteY3" fmla="*/ 112953 h 260766"/>
                <a:gd name="connsiteX4" fmla="*/ 551540 w 765808"/>
                <a:gd name="connsiteY4" fmla="*/ 201853 h 260766"/>
                <a:gd name="connsiteX5" fmla="*/ 367390 w 765808"/>
                <a:gd name="connsiteY5" fmla="*/ 236778 h 260766"/>
                <a:gd name="connsiteX6" fmla="*/ 249915 w 765808"/>
                <a:gd name="connsiteY6" fmla="*/ 198678 h 260766"/>
                <a:gd name="connsiteX7" fmla="*/ 2265 w 765808"/>
                <a:gd name="connsiteY7" fmla="*/ 46278 h 260766"/>
                <a:gd name="connsiteX8" fmla="*/ 138790 w 765808"/>
                <a:gd name="connsiteY8" fmla="*/ 122478 h 260766"/>
                <a:gd name="connsiteX9" fmla="*/ 335640 w 765808"/>
                <a:gd name="connsiteY9" fmla="*/ 227253 h 260766"/>
                <a:gd name="connsiteX10" fmla="*/ 453115 w 765808"/>
                <a:gd name="connsiteY10" fmla="*/ 255828 h 260766"/>
                <a:gd name="connsiteX11" fmla="*/ 640440 w 765808"/>
                <a:gd name="connsiteY11" fmla="*/ 138353 h 260766"/>
                <a:gd name="connsiteX12" fmla="*/ 595990 w 765808"/>
                <a:gd name="connsiteY12" fmla="*/ 179628 h 260766"/>
                <a:gd name="connsiteX13" fmla="*/ 764265 w 765808"/>
                <a:gd name="connsiteY13" fmla="*/ 5003 h 26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808" h="260766">
                  <a:moveTo>
                    <a:pt x="764265" y="5003"/>
                  </a:moveTo>
                  <a:cubicBezTo>
                    <a:pt x="778553" y="-17222"/>
                    <a:pt x="689123" y="41516"/>
                    <a:pt x="681715" y="46278"/>
                  </a:cubicBezTo>
                  <a:cubicBezTo>
                    <a:pt x="674307" y="51041"/>
                    <a:pt x="721402" y="22466"/>
                    <a:pt x="719815" y="33578"/>
                  </a:cubicBezTo>
                  <a:cubicBezTo>
                    <a:pt x="718228" y="44690"/>
                    <a:pt x="700236" y="84907"/>
                    <a:pt x="672190" y="112953"/>
                  </a:cubicBezTo>
                  <a:cubicBezTo>
                    <a:pt x="644144" y="140999"/>
                    <a:pt x="602340" y="181216"/>
                    <a:pt x="551540" y="201853"/>
                  </a:cubicBezTo>
                  <a:cubicBezTo>
                    <a:pt x="500740" y="222490"/>
                    <a:pt x="417661" y="237307"/>
                    <a:pt x="367390" y="236778"/>
                  </a:cubicBezTo>
                  <a:cubicBezTo>
                    <a:pt x="317119" y="236249"/>
                    <a:pt x="310769" y="230428"/>
                    <a:pt x="249915" y="198678"/>
                  </a:cubicBezTo>
                  <a:cubicBezTo>
                    <a:pt x="189061" y="166928"/>
                    <a:pt x="20786" y="58978"/>
                    <a:pt x="2265" y="46278"/>
                  </a:cubicBezTo>
                  <a:cubicBezTo>
                    <a:pt x="-16256" y="33578"/>
                    <a:pt x="83228" y="92316"/>
                    <a:pt x="138790" y="122478"/>
                  </a:cubicBezTo>
                  <a:cubicBezTo>
                    <a:pt x="194352" y="152640"/>
                    <a:pt x="283253" y="205028"/>
                    <a:pt x="335640" y="227253"/>
                  </a:cubicBezTo>
                  <a:cubicBezTo>
                    <a:pt x="388027" y="249478"/>
                    <a:pt x="402315" y="270645"/>
                    <a:pt x="453115" y="255828"/>
                  </a:cubicBezTo>
                  <a:cubicBezTo>
                    <a:pt x="503915" y="241011"/>
                    <a:pt x="616627" y="151053"/>
                    <a:pt x="640440" y="138353"/>
                  </a:cubicBezTo>
                  <a:cubicBezTo>
                    <a:pt x="664252" y="125653"/>
                    <a:pt x="577469" y="198678"/>
                    <a:pt x="595990" y="179628"/>
                  </a:cubicBezTo>
                  <a:cubicBezTo>
                    <a:pt x="614511" y="160578"/>
                    <a:pt x="749977" y="27228"/>
                    <a:pt x="764265" y="5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D30977D8-66F4-4A82-FA7E-705A9E0B9D2A}"/>
                </a:ext>
              </a:extLst>
            </p:cNvPr>
            <p:cNvSpPr/>
            <p:nvPr/>
          </p:nvSpPr>
          <p:spPr>
            <a:xfrm>
              <a:off x="8042125" y="3946523"/>
              <a:ext cx="625271" cy="187373"/>
            </a:xfrm>
            <a:custGeom>
              <a:avLst/>
              <a:gdLst>
                <a:gd name="connsiteX0" fmla="*/ 150 w 625271"/>
                <a:gd name="connsiteY0" fmla="*/ 2 h 187373"/>
                <a:gd name="connsiteX1" fmla="*/ 193825 w 625271"/>
                <a:gd name="connsiteY1" fmla="*/ 120652 h 187373"/>
                <a:gd name="connsiteX2" fmla="*/ 381150 w 625271"/>
                <a:gd name="connsiteY2" fmla="*/ 187327 h 187373"/>
                <a:gd name="connsiteX3" fmla="*/ 514500 w 625271"/>
                <a:gd name="connsiteY3" fmla="*/ 130177 h 187373"/>
                <a:gd name="connsiteX4" fmla="*/ 622450 w 625271"/>
                <a:gd name="connsiteY4" fmla="*/ 73027 h 187373"/>
                <a:gd name="connsiteX5" fmla="*/ 397025 w 625271"/>
                <a:gd name="connsiteY5" fmla="*/ 171452 h 187373"/>
                <a:gd name="connsiteX6" fmla="*/ 308125 w 625271"/>
                <a:gd name="connsiteY6" fmla="*/ 165102 h 187373"/>
                <a:gd name="connsiteX7" fmla="*/ 225575 w 625271"/>
                <a:gd name="connsiteY7" fmla="*/ 123827 h 187373"/>
                <a:gd name="connsiteX8" fmla="*/ 150 w 625271"/>
                <a:gd name="connsiteY8" fmla="*/ 2 h 18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271" h="187373">
                  <a:moveTo>
                    <a:pt x="150" y="2"/>
                  </a:moveTo>
                  <a:cubicBezTo>
                    <a:pt x="-5142" y="-527"/>
                    <a:pt x="130325" y="89431"/>
                    <a:pt x="193825" y="120652"/>
                  </a:cubicBezTo>
                  <a:cubicBezTo>
                    <a:pt x="257325" y="151873"/>
                    <a:pt x="327704" y="185740"/>
                    <a:pt x="381150" y="187327"/>
                  </a:cubicBezTo>
                  <a:cubicBezTo>
                    <a:pt x="434596" y="188914"/>
                    <a:pt x="474283" y="149227"/>
                    <a:pt x="514500" y="130177"/>
                  </a:cubicBezTo>
                  <a:cubicBezTo>
                    <a:pt x="554717" y="111127"/>
                    <a:pt x="642029" y="66148"/>
                    <a:pt x="622450" y="73027"/>
                  </a:cubicBezTo>
                  <a:cubicBezTo>
                    <a:pt x="602871" y="79906"/>
                    <a:pt x="449413" y="156106"/>
                    <a:pt x="397025" y="171452"/>
                  </a:cubicBezTo>
                  <a:cubicBezTo>
                    <a:pt x="344638" y="186798"/>
                    <a:pt x="336700" y="173040"/>
                    <a:pt x="308125" y="165102"/>
                  </a:cubicBezTo>
                  <a:cubicBezTo>
                    <a:pt x="279550" y="157164"/>
                    <a:pt x="277962" y="145523"/>
                    <a:pt x="225575" y="123827"/>
                  </a:cubicBezTo>
                  <a:cubicBezTo>
                    <a:pt x="173188" y="102131"/>
                    <a:pt x="5442" y="531"/>
                    <a:pt x="15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2246C644-BC1E-EF69-403E-166AC0BBAC24}"/>
                </a:ext>
              </a:extLst>
            </p:cNvPr>
            <p:cNvSpPr/>
            <p:nvPr/>
          </p:nvSpPr>
          <p:spPr>
            <a:xfrm>
              <a:off x="5751323" y="4812861"/>
              <a:ext cx="371217" cy="77012"/>
            </a:xfrm>
            <a:custGeom>
              <a:avLst/>
              <a:gdLst>
                <a:gd name="connsiteX0" fmla="*/ 370077 w 371217"/>
                <a:gd name="connsiteY0" fmla="*/ 76639 h 77012"/>
                <a:gd name="connsiteX1" fmla="*/ 252602 w 371217"/>
                <a:gd name="connsiteY1" fmla="*/ 48064 h 77012"/>
                <a:gd name="connsiteX2" fmla="*/ 170052 w 371217"/>
                <a:gd name="connsiteY2" fmla="*/ 32189 h 77012"/>
                <a:gd name="connsiteX3" fmla="*/ 65277 w 371217"/>
                <a:gd name="connsiteY3" fmla="*/ 22664 h 77012"/>
                <a:gd name="connsiteX4" fmla="*/ 1777 w 371217"/>
                <a:gd name="connsiteY4" fmla="*/ 60764 h 77012"/>
                <a:gd name="connsiteX5" fmla="*/ 24002 w 371217"/>
                <a:gd name="connsiteY5" fmla="*/ 25839 h 77012"/>
                <a:gd name="connsiteX6" fmla="*/ 90677 w 371217"/>
                <a:gd name="connsiteY6" fmla="*/ 3614 h 77012"/>
                <a:gd name="connsiteX7" fmla="*/ 62102 w 371217"/>
                <a:gd name="connsiteY7" fmla="*/ 3614 h 77012"/>
                <a:gd name="connsiteX8" fmla="*/ 214502 w 371217"/>
                <a:gd name="connsiteY8" fmla="*/ 38539 h 77012"/>
                <a:gd name="connsiteX9" fmla="*/ 176402 w 371217"/>
                <a:gd name="connsiteY9" fmla="*/ 25839 h 77012"/>
                <a:gd name="connsiteX10" fmla="*/ 370077 w 371217"/>
                <a:gd name="connsiteY10" fmla="*/ 76639 h 7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217" h="77012">
                  <a:moveTo>
                    <a:pt x="370077" y="76639"/>
                  </a:moveTo>
                  <a:cubicBezTo>
                    <a:pt x="382777" y="80343"/>
                    <a:pt x="285939" y="55472"/>
                    <a:pt x="252602" y="48064"/>
                  </a:cubicBezTo>
                  <a:cubicBezTo>
                    <a:pt x="219265" y="40656"/>
                    <a:pt x="201273" y="36422"/>
                    <a:pt x="170052" y="32189"/>
                  </a:cubicBezTo>
                  <a:cubicBezTo>
                    <a:pt x="138831" y="27956"/>
                    <a:pt x="93323" y="17902"/>
                    <a:pt x="65277" y="22664"/>
                  </a:cubicBezTo>
                  <a:cubicBezTo>
                    <a:pt x="37231" y="27426"/>
                    <a:pt x="8656" y="60235"/>
                    <a:pt x="1777" y="60764"/>
                  </a:cubicBezTo>
                  <a:cubicBezTo>
                    <a:pt x="-5102" y="61293"/>
                    <a:pt x="9185" y="35364"/>
                    <a:pt x="24002" y="25839"/>
                  </a:cubicBezTo>
                  <a:cubicBezTo>
                    <a:pt x="38819" y="16314"/>
                    <a:pt x="84327" y="7318"/>
                    <a:pt x="90677" y="3614"/>
                  </a:cubicBezTo>
                  <a:cubicBezTo>
                    <a:pt x="97027" y="-90"/>
                    <a:pt x="41465" y="-2207"/>
                    <a:pt x="62102" y="3614"/>
                  </a:cubicBezTo>
                  <a:cubicBezTo>
                    <a:pt x="82739" y="9435"/>
                    <a:pt x="195452" y="34835"/>
                    <a:pt x="214502" y="38539"/>
                  </a:cubicBezTo>
                  <a:cubicBezTo>
                    <a:pt x="233552" y="42243"/>
                    <a:pt x="152589" y="22135"/>
                    <a:pt x="176402" y="25839"/>
                  </a:cubicBezTo>
                  <a:cubicBezTo>
                    <a:pt x="200214" y="29543"/>
                    <a:pt x="357377" y="72935"/>
                    <a:pt x="370077" y="76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0ABB475F-A2D0-9C19-991C-E20DCF1F4B00}"/>
                </a:ext>
              </a:extLst>
            </p:cNvPr>
            <p:cNvSpPr/>
            <p:nvPr/>
          </p:nvSpPr>
          <p:spPr>
            <a:xfrm>
              <a:off x="5619598" y="4886030"/>
              <a:ext cx="152694" cy="832027"/>
            </a:xfrm>
            <a:custGeom>
              <a:avLst/>
              <a:gdLst>
                <a:gd name="connsiteX0" fmla="*/ 152552 w 152694"/>
                <a:gd name="connsiteY0" fmla="*/ 295 h 832027"/>
                <a:gd name="connsiteX1" fmla="*/ 114452 w 152694"/>
                <a:gd name="connsiteY1" fmla="*/ 124120 h 832027"/>
                <a:gd name="connsiteX2" fmla="*/ 117627 w 152694"/>
                <a:gd name="connsiteY2" fmla="*/ 92370 h 832027"/>
                <a:gd name="connsiteX3" fmla="*/ 104927 w 152694"/>
                <a:gd name="connsiteY3" fmla="*/ 244770 h 832027"/>
                <a:gd name="connsiteX4" fmla="*/ 66827 w 152694"/>
                <a:gd name="connsiteY4" fmla="*/ 349545 h 832027"/>
                <a:gd name="connsiteX5" fmla="*/ 50952 w 152694"/>
                <a:gd name="connsiteY5" fmla="*/ 505120 h 832027"/>
                <a:gd name="connsiteX6" fmla="*/ 60477 w 152694"/>
                <a:gd name="connsiteY6" fmla="*/ 451145 h 832027"/>
                <a:gd name="connsiteX7" fmla="*/ 25552 w 152694"/>
                <a:gd name="connsiteY7" fmla="*/ 619420 h 832027"/>
                <a:gd name="connsiteX8" fmla="*/ 152 w 152694"/>
                <a:gd name="connsiteY8" fmla="*/ 828970 h 832027"/>
                <a:gd name="connsiteX9" fmla="*/ 19202 w 152694"/>
                <a:gd name="connsiteY9" fmla="*/ 714670 h 832027"/>
                <a:gd name="connsiteX10" fmla="*/ 95402 w 152694"/>
                <a:gd name="connsiteY10" fmla="*/ 330495 h 832027"/>
                <a:gd name="connsiteX11" fmla="*/ 101752 w 152694"/>
                <a:gd name="connsiteY11" fmla="*/ 124120 h 832027"/>
                <a:gd name="connsiteX12" fmla="*/ 98577 w 152694"/>
                <a:gd name="connsiteY12" fmla="*/ 165395 h 832027"/>
                <a:gd name="connsiteX13" fmla="*/ 152552 w 152694"/>
                <a:gd name="connsiteY13" fmla="*/ 295 h 8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694" h="832027">
                  <a:moveTo>
                    <a:pt x="152552" y="295"/>
                  </a:moveTo>
                  <a:cubicBezTo>
                    <a:pt x="155198" y="-6584"/>
                    <a:pt x="120273" y="108774"/>
                    <a:pt x="114452" y="124120"/>
                  </a:cubicBezTo>
                  <a:cubicBezTo>
                    <a:pt x="108631" y="139466"/>
                    <a:pt x="119214" y="72262"/>
                    <a:pt x="117627" y="92370"/>
                  </a:cubicBezTo>
                  <a:cubicBezTo>
                    <a:pt x="116039" y="112478"/>
                    <a:pt x="113394" y="201908"/>
                    <a:pt x="104927" y="244770"/>
                  </a:cubicBezTo>
                  <a:cubicBezTo>
                    <a:pt x="96460" y="287632"/>
                    <a:pt x="75823" y="306153"/>
                    <a:pt x="66827" y="349545"/>
                  </a:cubicBezTo>
                  <a:cubicBezTo>
                    <a:pt x="57831" y="392937"/>
                    <a:pt x="52010" y="488187"/>
                    <a:pt x="50952" y="505120"/>
                  </a:cubicBezTo>
                  <a:cubicBezTo>
                    <a:pt x="49894" y="522053"/>
                    <a:pt x="64710" y="432095"/>
                    <a:pt x="60477" y="451145"/>
                  </a:cubicBezTo>
                  <a:cubicBezTo>
                    <a:pt x="56244" y="470195"/>
                    <a:pt x="35606" y="556449"/>
                    <a:pt x="25552" y="619420"/>
                  </a:cubicBezTo>
                  <a:cubicBezTo>
                    <a:pt x="15498" y="682391"/>
                    <a:pt x="1210" y="813095"/>
                    <a:pt x="152" y="828970"/>
                  </a:cubicBezTo>
                  <a:cubicBezTo>
                    <a:pt x="-906" y="844845"/>
                    <a:pt x="3327" y="797749"/>
                    <a:pt x="19202" y="714670"/>
                  </a:cubicBezTo>
                  <a:cubicBezTo>
                    <a:pt x="35077" y="631591"/>
                    <a:pt x="81644" y="428920"/>
                    <a:pt x="95402" y="330495"/>
                  </a:cubicBezTo>
                  <a:cubicBezTo>
                    <a:pt x="109160" y="232070"/>
                    <a:pt x="101223" y="151637"/>
                    <a:pt x="101752" y="124120"/>
                  </a:cubicBezTo>
                  <a:cubicBezTo>
                    <a:pt x="102281" y="96603"/>
                    <a:pt x="94873" y="189737"/>
                    <a:pt x="98577" y="165395"/>
                  </a:cubicBezTo>
                  <a:cubicBezTo>
                    <a:pt x="102281" y="141053"/>
                    <a:pt x="149906" y="7174"/>
                    <a:pt x="152552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B43D8BCF-CA32-B33E-A2DD-07B35761A202}"/>
                </a:ext>
              </a:extLst>
            </p:cNvPr>
            <p:cNvSpPr/>
            <p:nvPr/>
          </p:nvSpPr>
          <p:spPr>
            <a:xfrm>
              <a:off x="5805488" y="4857712"/>
              <a:ext cx="204789" cy="894167"/>
            </a:xfrm>
            <a:custGeom>
              <a:avLst/>
              <a:gdLst>
                <a:gd name="connsiteX0" fmla="*/ 204787 w 204789"/>
                <a:gd name="connsiteY0" fmla="*/ 38 h 894167"/>
                <a:gd name="connsiteX1" fmla="*/ 128587 w 204789"/>
                <a:gd name="connsiteY1" fmla="*/ 34963 h 894167"/>
                <a:gd name="connsiteX2" fmla="*/ 138112 w 204789"/>
                <a:gd name="connsiteY2" fmla="*/ 88938 h 894167"/>
                <a:gd name="connsiteX3" fmla="*/ 96837 w 204789"/>
                <a:gd name="connsiteY3" fmla="*/ 266738 h 894167"/>
                <a:gd name="connsiteX4" fmla="*/ 11112 w 204789"/>
                <a:gd name="connsiteY4" fmla="*/ 847763 h 894167"/>
                <a:gd name="connsiteX5" fmla="*/ 14287 w 204789"/>
                <a:gd name="connsiteY5" fmla="*/ 787438 h 894167"/>
                <a:gd name="connsiteX6" fmla="*/ 131762 w 204789"/>
                <a:gd name="connsiteY6" fmla="*/ 225463 h 894167"/>
                <a:gd name="connsiteX7" fmla="*/ 163512 w 204789"/>
                <a:gd name="connsiteY7" fmla="*/ 142913 h 894167"/>
                <a:gd name="connsiteX8" fmla="*/ 150812 w 204789"/>
                <a:gd name="connsiteY8" fmla="*/ 181013 h 894167"/>
                <a:gd name="connsiteX9" fmla="*/ 131762 w 204789"/>
                <a:gd name="connsiteY9" fmla="*/ 41313 h 894167"/>
                <a:gd name="connsiteX10" fmla="*/ 204787 w 204789"/>
                <a:gd name="connsiteY10" fmla="*/ 38 h 89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89" h="894167">
                  <a:moveTo>
                    <a:pt x="204787" y="38"/>
                  </a:moveTo>
                  <a:cubicBezTo>
                    <a:pt x="204258" y="-1020"/>
                    <a:pt x="139699" y="20147"/>
                    <a:pt x="128587" y="34963"/>
                  </a:cubicBezTo>
                  <a:cubicBezTo>
                    <a:pt x="117475" y="49779"/>
                    <a:pt x="143404" y="50309"/>
                    <a:pt x="138112" y="88938"/>
                  </a:cubicBezTo>
                  <a:cubicBezTo>
                    <a:pt x="132820" y="127567"/>
                    <a:pt x="118004" y="140267"/>
                    <a:pt x="96837" y="266738"/>
                  </a:cubicBezTo>
                  <a:cubicBezTo>
                    <a:pt x="75670" y="393209"/>
                    <a:pt x="24870" y="760980"/>
                    <a:pt x="11112" y="847763"/>
                  </a:cubicBezTo>
                  <a:cubicBezTo>
                    <a:pt x="-2646" y="934546"/>
                    <a:pt x="-5821" y="891155"/>
                    <a:pt x="14287" y="787438"/>
                  </a:cubicBezTo>
                  <a:cubicBezTo>
                    <a:pt x="34395" y="683721"/>
                    <a:pt x="106891" y="332884"/>
                    <a:pt x="131762" y="225463"/>
                  </a:cubicBezTo>
                  <a:cubicBezTo>
                    <a:pt x="156633" y="118042"/>
                    <a:pt x="160337" y="150321"/>
                    <a:pt x="163512" y="142913"/>
                  </a:cubicBezTo>
                  <a:cubicBezTo>
                    <a:pt x="166687" y="135505"/>
                    <a:pt x="156104" y="197946"/>
                    <a:pt x="150812" y="181013"/>
                  </a:cubicBezTo>
                  <a:cubicBezTo>
                    <a:pt x="145520" y="164080"/>
                    <a:pt x="128587" y="67771"/>
                    <a:pt x="131762" y="41313"/>
                  </a:cubicBezTo>
                  <a:cubicBezTo>
                    <a:pt x="134937" y="14855"/>
                    <a:pt x="205316" y="1096"/>
                    <a:pt x="204787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D5FD8D6F-4A26-EBCC-CAF3-849B08903575}"/>
                </a:ext>
              </a:extLst>
            </p:cNvPr>
            <p:cNvSpPr/>
            <p:nvPr/>
          </p:nvSpPr>
          <p:spPr>
            <a:xfrm>
              <a:off x="4406897" y="5845123"/>
              <a:ext cx="650878" cy="120702"/>
            </a:xfrm>
            <a:custGeom>
              <a:avLst/>
              <a:gdLst>
                <a:gd name="connsiteX0" fmla="*/ 650878 w 650878"/>
                <a:gd name="connsiteY0" fmla="*/ 120702 h 120702"/>
                <a:gd name="connsiteX1" fmla="*/ 409578 w 650878"/>
                <a:gd name="connsiteY1" fmla="*/ 76252 h 120702"/>
                <a:gd name="connsiteX2" fmla="*/ 139703 w 650878"/>
                <a:gd name="connsiteY2" fmla="*/ 31802 h 120702"/>
                <a:gd name="connsiteX3" fmla="*/ 161928 w 650878"/>
                <a:gd name="connsiteY3" fmla="*/ 34977 h 120702"/>
                <a:gd name="connsiteX4" fmla="*/ 101603 w 650878"/>
                <a:gd name="connsiteY4" fmla="*/ 41327 h 120702"/>
                <a:gd name="connsiteX5" fmla="*/ 69853 w 650878"/>
                <a:gd name="connsiteY5" fmla="*/ 95302 h 120702"/>
                <a:gd name="connsiteX6" fmla="*/ 3 w 650878"/>
                <a:gd name="connsiteY6" fmla="*/ 108002 h 120702"/>
                <a:gd name="connsiteX7" fmla="*/ 66678 w 650878"/>
                <a:gd name="connsiteY7" fmla="*/ 66727 h 120702"/>
                <a:gd name="connsiteX8" fmla="*/ 66678 w 650878"/>
                <a:gd name="connsiteY8" fmla="*/ 28627 h 120702"/>
                <a:gd name="connsiteX9" fmla="*/ 215903 w 650878"/>
                <a:gd name="connsiteY9" fmla="*/ 38152 h 120702"/>
                <a:gd name="connsiteX10" fmla="*/ 171453 w 650878"/>
                <a:gd name="connsiteY10" fmla="*/ 52 h 120702"/>
                <a:gd name="connsiteX11" fmla="*/ 327028 w 650878"/>
                <a:gd name="connsiteY11" fmla="*/ 47677 h 120702"/>
                <a:gd name="connsiteX12" fmla="*/ 650878 w 650878"/>
                <a:gd name="connsiteY12" fmla="*/ 120702 h 1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878" h="120702">
                  <a:moveTo>
                    <a:pt x="650878" y="120702"/>
                  </a:moveTo>
                  <a:lnTo>
                    <a:pt x="409578" y="76252"/>
                  </a:lnTo>
                  <a:lnTo>
                    <a:pt x="139703" y="31802"/>
                  </a:lnTo>
                  <a:cubicBezTo>
                    <a:pt x="98428" y="24923"/>
                    <a:pt x="168278" y="33389"/>
                    <a:pt x="161928" y="34977"/>
                  </a:cubicBezTo>
                  <a:cubicBezTo>
                    <a:pt x="155578" y="36564"/>
                    <a:pt x="116949" y="31273"/>
                    <a:pt x="101603" y="41327"/>
                  </a:cubicBezTo>
                  <a:cubicBezTo>
                    <a:pt x="86257" y="51381"/>
                    <a:pt x="86786" y="84190"/>
                    <a:pt x="69853" y="95302"/>
                  </a:cubicBezTo>
                  <a:cubicBezTo>
                    <a:pt x="52920" y="106414"/>
                    <a:pt x="532" y="112764"/>
                    <a:pt x="3" y="108002"/>
                  </a:cubicBezTo>
                  <a:cubicBezTo>
                    <a:pt x="-526" y="103239"/>
                    <a:pt x="55566" y="79956"/>
                    <a:pt x="66678" y="66727"/>
                  </a:cubicBezTo>
                  <a:cubicBezTo>
                    <a:pt x="77790" y="53498"/>
                    <a:pt x="41807" y="33389"/>
                    <a:pt x="66678" y="28627"/>
                  </a:cubicBezTo>
                  <a:cubicBezTo>
                    <a:pt x="91549" y="23865"/>
                    <a:pt x="198440" y="42915"/>
                    <a:pt x="215903" y="38152"/>
                  </a:cubicBezTo>
                  <a:cubicBezTo>
                    <a:pt x="233366" y="33389"/>
                    <a:pt x="152932" y="-1535"/>
                    <a:pt x="171453" y="52"/>
                  </a:cubicBezTo>
                  <a:cubicBezTo>
                    <a:pt x="189974" y="1639"/>
                    <a:pt x="245007" y="29685"/>
                    <a:pt x="327028" y="47677"/>
                  </a:cubicBezTo>
                  <a:cubicBezTo>
                    <a:pt x="409049" y="65669"/>
                    <a:pt x="536313" y="86835"/>
                    <a:pt x="650878" y="120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B864B0DC-5154-49F0-7E23-4184A5690C45}"/>
                </a:ext>
              </a:extLst>
            </p:cNvPr>
            <p:cNvSpPr/>
            <p:nvPr/>
          </p:nvSpPr>
          <p:spPr>
            <a:xfrm>
              <a:off x="5883258" y="4900778"/>
              <a:ext cx="216746" cy="773483"/>
            </a:xfrm>
            <a:custGeom>
              <a:avLst/>
              <a:gdLst>
                <a:gd name="connsiteX0" fmla="*/ 215917 w 216746"/>
                <a:gd name="connsiteY0" fmla="*/ 1422 h 773483"/>
                <a:gd name="connsiteX1" fmla="*/ 149242 w 216746"/>
                <a:gd name="connsiteY1" fmla="*/ 29997 h 773483"/>
                <a:gd name="connsiteX2" fmla="*/ 117492 w 216746"/>
                <a:gd name="connsiteY2" fmla="*/ 115722 h 773483"/>
                <a:gd name="connsiteX3" fmla="*/ 130192 w 216746"/>
                <a:gd name="connsiteY3" fmla="*/ 115722 h 773483"/>
                <a:gd name="connsiteX4" fmla="*/ 63517 w 216746"/>
                <a:gd name="connsiteY4" fmla="*/ 172872 h 773483"/>
                <a:gd name="connsiteX5" fmla="*/ 31767 w 216746"/>
                <a:gd name="connsiteY5" fmla="*/ 322097 h 773483"/>
                <a:gd name="connsiteX6" fmla="*/ 44467 w 216746"/>
                <a:gd name="connsiteY6" fmla="*/ 261772 h 773483"/>
                <a:gd name="connsiteX7" fmla="*/ 6367 w 216746"/>
                <a:gd name="connsiteY7" fmla="*/ 515772 h 773483"/>
                <a:gd name="connsiteX8" fmla="*/ 19067 w 216746"/>
                <a:gd name="connsiteY8" fmla="*/ 557047 h 773483"/>
                <a:gd name="connsiteX9" fmla="*/ 17 w 216746"/>
                <a:gd name="connsiteY9" fmla="*/ 769772 h 773483"/>
                <a:gd name="connsiteX10" fmla="*/ 15892 w 216746"/>
                <a:gd name="connsiteY10" fmla="*/ 680872 h 773483"/>
                <a:gd name="connsiteX11" fmla="*/ 28592 w 216746"/>
                <a:gd name="connsiteY11" fmla="*/ 534822 h 773483"/>
                <a:gd name="connsiteX12" fmla="*/ 31767 w 216746"/>
                <a:gd name="connsiteY12" fmla="*/ 299872 h 773483"/>
                <a:gd name="connsiteX13" fmla="*/ 31767 w 216746"/>
                <a:gd name="connsiteY13" fmla="*/ 306222 h 773483"/>
                <a:gd name="connsiteX14" fmla="*/ 111142 w 216746"/>
                <a:gd name="connsiteY14" fmla="*/ 33172 h 773483"/>
                <a:gd name="connsiteX15" fmla="*/ 98442 w 216746"/>
                <a:gd name="connsiteY15" fmla="*/ 68097 h 773483"/>
                <a:gd name="connsiteX16" fmla="*/ 215917 w 216746"/>
                <a:gd name="connsiteY16" fmla="*/ 1422 h 77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746" h="773483">
                  <a:moveTo>
                    <a:pt x="215917" y="1422"/>
                  </a:moveTo>
                  <a:cubicBezTo>
                    <a:pt x="224384" y="-4928"/>
                    <a:pt x="165646" y="10947"/>
                    <a:pt x="149242" y="29997"/>
                  </a:cubicBezTo>
                  <a:cubicBezTo>
                    <a:pt x="132838" y="49047"/>
                    <a:pt x="117492" y="115722"/>
                    <a:pt x="117492" y="115722"/>
                  </a:cubicBezTo>
                  <a:cubicBezTo>
                    <a:pt x="114317" y="130009"/>
                    <a:pt x="139188" y="106197"/>
                    <a:pt x="130192" y="115722"/>
                  </a:cubicBezTo>
                  <a:cubicBezTo>
                    <a:pt x="121196" y="125247"/>
                    <a:pt x="79921" y="138476"/>
                    <a:pt x="63517" y="172872"/>
                  </a:cubicBezTo>
                  <a:cubicBezTo>
                    <a:pt x="47113" y="207268"/>
                    <a:pt x="34942" y="307280"/>
                    <a:pt x="31767" y="322097"/>
                  </a:cubicBezTo>
                  <a:cubicBezTo>
                    <a:pt x="28592" y="336914"/>
                    <a:pt x="48700" y="229493"/>
                    <a:pt x="44467" y="261772"/>
                  </a:cubicBezTo>
                  <a:cubicBezTo>
                    <a:pt x="40234" y="294051"/>
                    <a:pt x="10600" y="466560"/>
                    <a:pt x="6367" y="515772"/>
                  </a:cubicBezTo>
                  <a:cubicBezTo>
                    <a:pt x="2134" y="564985"/>
                    <a:pt x="20125" y="514714"/>
                    <a:pt x="19067" y="557047"/>
                  </a:cubicBezTo>
                  <a:cubicBezTo>
                    <a:pt x="18009" y="599380"/>
                    <a:pt x="546" y="749135"/>
                    <a:pt x="17" y="769772"/>
                  </a:cubicBezTo>
                  <a:cubicBezTo>
                    <a:pt x="-512" y="790409"/>
                    <a:pt x="11129" y="720030"/>
                    <a:pt x="15892" y="680872"/>
                  </a:cubicBezTo>
                  <a:cubicBezTo>
                    <a:pt x="20654" y="641714"/>
                    <a:pt x="25946" y="598322"/>
                    <a:pt x="28592" y="534822"/>
                  </a:cubicBezTo>
                  <a:cubicBezTo>
                    <a:pt x="31238" y="471322"/>
                    <a:pt x="31238" y="337972"/>
                    <a:pt x="31767" y="299872"/>
                  </a:cubicBezTo>
                  <a:cubicBezTo>
                    <a:pt x="32296" y="261772"/>
                    <a:pt x="18538" y="350672"/>
                    <a:pt x="31767" y="306222"/>
                  </a:cubicBezTo>
                  <a:cubicBezTo>
                    <a:pt x="44996" y="261772"/>
                    <a:pt x="100029" y="72860"/>
                    <a:pt x="111142" y="33172"/>
                  </a:cubicBezTo>
                  <a:cubicBezTo>
                    <a:pt x="122254" y="-6516"/>
                    <a:pt x="86800" y="71272"/>
                    <a:pt x="98442" y="68097"/>
                  </a:cubicBezTo>
                  <a:cubicBezTo>
                    <a:pt x="110084" y="64922"/>
                    <a:pt x="207450" y="7772"/>
                    <a:pt x="215917" y="1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D5A30D67-EAFA-45B0-D913-8CCB8D8A2CC8}"/>
                </a:ext>
              </a:extLst>
            </p:cNvPr>
            <p:cNvSpPr/>
            <p:nvPr/>
          </p:nvSpPr>
          <p:spPr>
            <a:xfrm>
              <a:off x="5756705" y="4871885"/>
              <a:ext cx="212618" cy="249351"/>
            </a:xfrm>
            <a:custGeom>
              <a:avLst/>
              <a:gdLst>
                <a:gd name="connsiteX0" fmla="*/ 212295 w 212618"/>
                <a:gd name="connsiteY0" fmla="*/ 1740 h 249351"/>
                <a:gd name="connsiteX1" fmla="*/ 44020 w 212618"/>
                <a:gd name="connsiteY1" fmla="*/ 17615 h 249351"/>
                <a:gd name="connsiteX2" fmla="*/ 148795 w 212618"/>
                <a:gd name="connsiteY2" fmla="*/ 8090 h 249351"/>
                <a:gd name="connsiteX3" fmla="*/ 34495 w 212618"/>
                <a:gd name="connsiteY3" fmla="*/ 43015 h 249351"/>
                <a:gd name="connsiteX4" fmla="*/ 2745 w 212618"/>
                <a:gd name="connsiteY4" fmla="*/ 246215 h 249351"/>
                <a:gd name="connsiteX5" fmla="*/ 2745 w 212618"/>
                <a:gd name="connsiteY5" fmla="*/ 157315 h 249351"/>
                <a:gd name="connsiteX6" fmla="*/ 12270 w 212618"/>
                <a:gd name="connsiteY6" fmla="*/ 33490 h 249351"/>
                <a:gd name="connsiteX7" fmla="*/ 120220 w 212618"/>
                <a:gd name="connsiteY7" fmla="*/ 1740 h 249351"/>
                <a:gd name="connsiteX8" fmla="*/ 88470 w 212618"/>
                <a:gd name="connsiteY8" fmla="*/ 4915 h 249351"/>
                <a:gd name="connsiteX9" fmla="*/ 212295 w 212618"/>
                <a:gd name="connsiteY9" fmla="*/ 1740 h 2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618" h="249351">
                  <a:moveTo>
                    <a:pt x="212295" y="1740"/>
                  </a:moveTo>
                  <a:cubicBezTo>
                    <a:pt x="204887" y="3857"/>
                    <a:pt x="44020" y="17615"/>
                    <a:pt x="44020" y="17615"/>
                  </a:cubicBezTo>
                  <a:cubicBezTo>
                    <a:pt x="33437" y="18673"/>
                    <a:pt x="150382" y="3857"/>
                    <a:pt x="148795" y="8090"/>
                  </a:cubicBezTo>
                  <a:cubicBezTo>
                    <a:pt x="147208" y="12323"/>
                    <a:pt x="58837" y="3328"/>
                    <a:pt x="34495" y="43015"/>
                  </a:cubicBezTo>
                  <a:cubicBezTo>
                    <a:pt x="10153" y="82703"/>
                    <a:pt x="8037" y="227165"/>
                    <a:pt x="2745" y="246215"/>
                  </a:cubicBezTo>
                  <a:cubicBezTo>
                    <a:pt x="-2547" y="265265"/>
                    <a:pt x="1158" y="192769"/>
                    <a:pt x="2745" y="157315"/>
                  </a:cubicBezTo>
                  <a:cubicBezTo>
                    <a:pt x="4332" y="121861"/>
                    <a:pt x="-7309" y="59419"/>
                    <a:pt x="12270" y="33490"/>
                  </a:cubicBezTo>
                  <a:cubicBezTo>
                    <a:pt x="31849" y="7561"/>
                    <a:pt x="107520" y="6503"/>
                    <a:pt x="120220" y="1740"/>
                  </a:cubicBezTo>
                  <a:cubicBezTo>
                    <a:pt x="132920" y="-3023"/>
                    <a:pt x="79474" y="3328"/>
                    <a:pt x="88470" y="4915"/>
                  </a:cubicBezTo>
                  <a:cubicBezTo>
                    <a:pt x="97466" y="6502"/>
                    <a:pt x="219703" y="-377"/>
                    <a:pt x="212295" y="1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7F1FBF9B-28B2-23F8-C936-0BEAFAD9E47B}"/>
                </a:ext>
              </a:extLst>
            </p:cNvPr>
            <p:cNvSpPr/>
            <p:nvPr/>
          </p:nvSpPr>
          <p:spPr>
            <a:xfrm>
              <a:off x="5795429" y="4901516"/>
              <a:ext cx="61403" cy="302995"/>
            </a:xfrm>
            <a:custGeom>
              <a:avLst/>
              <a:gdLst>
                <a:gd name="connsiteX0" fmla="*/ 59271 w 61403"/>
                <a:gd name="connsiteY0" fmla="*/ 684 h 302995"/>
                <a:gd name="connsiteX1" fmla="*/ 52921 w 61403"/>
                <a:gd name="connsiteY1" fmla="*/ 83234 h 302995"/>
                <a:gd name="connsiteX2" fmla="*/ 2121 w 61403"/>
                <a:gd name="connsiteY2" fmla="*/ 302309 h 302995"/>
                <a:gd name="connsiteX3" fmla="*/ 11646 w 61403"/>
                <a:gd name="connsiteY3" fmla="*/ 149909 h 302995"/>
                <a:gd name="connsiteX4" fmla="*/ 30696 w 61403"/>
                <a:gd name="connsiteY4" fmla="*/ 83234 h 302995"/>
                <a:gd name="connsiteX5" fmla="*/ 30696 w 61403"/>
                <a:gd name="connsiteY5" fmla="*/ 121334 h 302995"/>
                <a:gd name="connsiteX6" fmla="*/ 59271 w 61403"/>
                <a:gd name="connsiteY6" fmla="*/ 684 h 30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03" h="302995">
                  <a:moveTo>
                    <a:pt x="59271" y="684"/>
                  </a:moveTo>
                  <a:cubicBezTo>
                    <a:pt x="62975" y="-5666"/>
                    <a:pt x="62446" y="32963"/>
                    <a:pt x="52921" y="83234"/>
                  </a:cubicBezTo>
                  <a:cubicBezTo>
                    <a:pt x="43396" y="133505"/>
                    <a:pt x="9000" y="291197"/>
                    <a:pt x="2121" y="302309"/>
                  </a:cubicBezTo>
                  <a:cubicBezTo>
                    <a:pt x="-4758" y="313421"/>
                    <a:pt x="6883" y="186422"/>
                    <a:pt x="11646" y="149909"/>
                  </a:cubicBezTo>
                  <a:cubicBezTo>
                    <a:pt x="16408" y="113397"/>
                    <a:pt x="27521" y="87996"/>
                    <a:pt x="30696" y="83234"/>
                  </a:cubicBezTo>
                  <a:cubicBezTo>
                    <a:pt x="33871" y="78472"/>
                    <a:pt x="26463" y="136151"/>
                    <a:pt x="30696" y="121334"/>
                  </a:cubicBezTo>
                  <a:cubicBezTo>
                    <a:pt x="34929" y="106517"/>
                    <a:pt x="55567" y="7034"/>
                    <a:pt x="59271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ACC9D331-F32D-4AF4-2EBF-F3F5D401E2B7}"/>
                </a:ext>
              </a:extLst>
            </p:cNvPr>
            <p:cNvSpPr/>
            <p:nvPr/>
          </p:nvSpPr>
          <p:spPr>
            <a:xfrm>
              <a:off x="7447855" y="7124010"/>
              <a:ext cx="473679" cy="467297"/>
            </a:xfrm>
            <a:custGeom>
              <a:avLst/>
              <a:gdLst>
                <a:gd name="connsiteX0" fmla="*/ 695 w 473679"/>
                <a:gd name="connsiteY0" fmla="*/ 690 h 467297"/>
                <a:gd name="connsiteX1" fmla="*/ 334070 w 473679"/>
                <a:gd name="connsiteY1" fmla="*/ 283265 h 467297"/>
                <a:gd name="connsiteX2" fmla="*/ 175320 w 473679"/>
                <a:gd name="connsiteY2" fmla="*/ 156265 h 467297"/>
                <a:gd name="connsiteX3" fmla="*/ 410270 w 473679"/>
                <a:gd name="connsiteY3" fmla="*/ 330890 h 467297"/>
                <a:gd name="connsiteX4" fmla="*/ 470595 w 473679"/>
                <a:gd name="connsiteY4" fmla="*/ 464240 h 467297"/>
                <a:gd name="connsiteX5" fmla="*/ 445195 w 473679"/>
                <a:gd name="connsiteY5" fmla="*/ 413440 h 467297"/>
                <a:gd name="connsiteX6" fmla="*/ 280095 w 473679"/>
                <a:gd name="connsiteY6" fmla="*/ 289615 h 467297"/>
                <a:gd name="connsiteX7" fmla="*/ 349945 w 473679"/>
                <a:gd name="connsiteY7" fmla="*/ 337240 h 467297"/>
                <a:gd name="connsiteX8" fmla="*/ 248345 w 473679"/>
                <a:gd name="connsiteY8" fmla="*/ 207065 h 467297"/>
                <a:gd name="connsiteX9" fmla="*/ 695 w 473679"/>
                <a:gd name="connsiteY9" fmla="*/ 690 h 46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679" h="467297">
                  <a:moveTo>
                    <a:pt x="695" y="690"/>
                  </a:moveTo>
                  <a:cubicBezTo>
                    <a:pt x="14983" y="13390"/>
                    <a:pt x="304966" y="257336"/>
                    <a:pt x="334070" y="283265"/>
                  </a:cubicBezTo>
                  <a:cubicBezTo>
                    <a:pt x="363174" y="309194"/>
                    <a:pt x="162620" y="148328"/>
                    <a:pt x="175320" y="156265"/>
                  </a:cubicBezTo>
                  <a:cubicBezTo>
                    <a:pt x="188020" y="164202"/>
                    <a:pt x="361058" y="279561"/>
                    <a:pt x="410270" y="330890"/>
                  </a:cubicBezTo>
                  <a:cubicBezTo>
                    <a:pt x="459482" y="382219"/>
                    <a:pt x="464774" y="450482"/>
                    <a:pt x="470595" y="464240"/>
                  </a:cubicBezTo>
                  <a:cubicBezTo>
                    <a:pt x="476416" y="477998"/>
                    <a:pt x="476945" y="442544"/>
                    <a:pt x="445195" y="413440"/>
                  </a:cubicBezTo>
                  <a:cubicBezTo>
                    <a:pt x="413445" y="384336"/>
                    <a:pt x="295970" y="302315"/>
                    <a:pt x="280095" y="289615"/>
                  </a:cubicBezTo>
                  <a:cubicBezTo>
                    <a:pt x="264220" y="276915"/>
                    <a:pt x="355237" y="350998"/>
                    <a:pt x="349945" y="337240"/>
                  </a:cubicBezTo>
                  <a:cubicBezTo>
                    <a:pt x="344653" y="323482"/>
                    <a:pt x="300203" y="259982"/>
                    <a:pt x="248345" y="207065"/>
                  </a:cubicBezTo>
                  <a:cubicBezTo>
                    <a:pt x="196487" y="154148"/>
                    <a:pt x="-13593" y="-12010"/>
                    <a:pt x="695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FABD6CB6-C4AE-3B57-29DA-92323AC02C7C}"/>
                </a:ext>
              </a:extLst>
            </p:cNvPr>
            <p:cNvSpPr/>
            <p:nvPr/>
          </p:nvSpPr>
          <p:spPr>
            <a:xfrm>
              <a:off x="8038298" y="7684440"/>
              <a:ext cx="347729" cy="389615"/>
            </a:xfrm>
            <a:custGeom>
              <a:avLst/>
              <a:gdLst>
                <a:gd name="connsiteX0" fmla="*/ 802 w 347729"/>
                <a:gd name="connsiteY0" fmla="*/ 2235 h 389615"/>
                <a:gd name="connsiteX1" fmla="*/ 159552 w 347729"/>
                <a:gd name="connsiteY1" fmla="*/ 208610 h 389615"/>
                <a:gd name="connsiteX2" fmla="*/ 232577 w 347729"/>
                <a:gd name="connsiteY2" fmla="*/ 297510 h 389615"/>
                <a:gd name="connsiteX3" fmla="*/ 346877 w 347729"/>
                <a:gd name="connsiteY3" fmla="*/ 389585 h 389615"/>
                <a:gd name="connsiteX4" fmla="*/ 277027 w 347729"/>
                <a:gd name="connsiteY4" fmla="*/ 307035 h 389615"/>
                <a:gd name="connsiteX5" fmla="*/ 137327 w 347729"/>
                <a:gd name="connsiteY5" fmla="*/ 243535 h 389615"/>
                <a:gd name="connsiteX6" fmla="*/ 165902 w 347729"/>
                <a:gd name="connsiteY6" fmla="*/ 246710 h 389615"/>
                <a:gd name="connsiteX7" fmla="*/ 99227 w 347729"/>
                <a:gd name="connsiteY7" fmla="*/ 107010 h 389615"/>
                <a:gd name="connsiteX8" fmla="*/ 802 w 347729"/>
                <a:gd name="connsiteY8" fmla="*/ 2235 h 3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729" h="389615">
                  <a:moveTo>
                    <a:pt x="802" y="2235"/>
                  </a:moveTo>
                  <a:cubicBezTo>
                    <a:pt x="10856" y="19168"/>
                    <a:pt x="120923" y="159398"/>
                    <a:pt x="159552" y="208610"/>
                  </a:cubicBezTo>
                  <a:cubicBezTo>
                    <a:pt x="198181" y="257823"/>
                    <a:pt x="201356" y="267348"/>
                    <a:pt x="232577" y="297510"/>
                  </a:cubicBezTo>
                  <a:cubicBezTo>
                    <a:pt x="263798" y="327672"/>
                    <a:pt x="339469" y="387998"/>
                    <a:pt x="346877" y="389585"/>
                  </a:cubicBezTo>
                  <a:cubicBezTo>
                    <a:pt x="354285" y="391172"/>
                    <a:pt x="311952" y="331377"/>
                    <a:pt x="277027" y="307035"/>
                  </a:cubicBezTo>
                  <a:cubicBezTo>
                    <a:pt x="242102" y="282693"/>
                    <a:pt x="155848" y="253589"/>
                    <a:pt x="137327" y="243535"/>
                  </a:cubicBezTo>
                  <a:cubicBezTo>
                    <a:pt x="118806" y="233481"/>
                    <a:pt x="172252" y="269464"/>
                    <a:pt x="165902" y="246710"/>
                  </a:cubicBezTo>
                  <a:cubicBezTo>
                    <a:pt x="159552" y="223956"/>
                    <a:pt x="120394" y="145110"/>
                    <a:pt x="99227" y="107010"/>
                  </a:cubicBezTo>
                  <a:cubicBezTo>
                    <a:pt x="78060" y="68910"/>
                    <a:pt x="-9252" y="-14698"/>
                    <a:pt x="802" y="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5CF85423-E8DF-6568-11E1-4F7DC327E581}"/>
                </a:ext>
              </a:extLst>
            </p:cNvPr>
            <p:cNvSpPr/>
            <p:nvPr/>
          </p:nvSpPr>
          <p:spPr>
            <a:xfrm>
              <a:off x="7890729" y="7746075"/>
              <a:ext cx="476767" cy="353354"/>
            </a:xfrm>
            <a:custGeom>
              <a:avLst/>
              <a:gdLst>
                <a:gd name="connsiteX0" fmla="*/ 2321 w 476767"/>
                <a:gd name="connsiteY0" fmla="*/ 925 h 353354"/>
                <a:gd name="connsiteX1" fmla="*/ 243621 w 476767"/>
                <a:gd name="connsiteY1" fmla="*/ 175550 h 353354"/>
                <a:gd name="connsiteX2" fmla="*/ 437296 w 476767"/>
                <a:gd name="connsiteY2" fmla="*/ 280325 h 353354"/>
                <a:gd name="connsiteX3" fmla="*/ 475396 w 476767"/>
                <a:gd name="connsiteY3" fmla="*/ 353350 h 353354"/>
                <a:gd name="connsiteX4" fmla="*/ 411896 w 476767"/>
                <a:gd name="connsiteY4" fmla="*/ 277150 h 353354"/>
                <a:gd name="connsiteX5" fmla="*/ 275371 w 476767"/>
                <a:gd name="connsiteY5" fmla="*/ 181900 h 353354"/>
                <a:gd name="connsiteX6" fmla="*/ 129321 w 476767"/>
                <a:gd name="connsiteY6" fmla="*/ 108875 h 353354"/>
                <a:gd name="connsiteX7" fmla="*/ 2321 w 476767"/>
                <a:gd name="connsiteY7" fmla="*/ 925 h 35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767" h="353354">
                  <a:moveTo>
                    <a:pt x="2321" y="925"/>
                  </a:moveTo>
                  <a:cubicBezTo>
                    <a:pt x="21371" y="12037"/>
                    <a:pt x="171125" y="128983"/>
                    <a:pt x="243621" y="175550"/>
                  </a:cubicBezTo>
                  <a:cubicBezTo>
                    <a:pt x="316117" y="222117"/>
                    <a:pt x="398667" y="250692"/>
                    <a:pt x="437296" y="280325"/>
                  </a:cubicBezTo>
                  <a:cubicBezTo>
                    <a:pt x="475925" y="309958"/>
                    <a:pt x="479629" y="353879"/>
                    <a:pt x="475396" y="353350"/>
                  </a:cubicBezTo>
                  <a:cubicBezTo>
                    <a:pt x="471163" y="352821"/>
                    <a:pt x="445234" y="305725"/>
                    <a:pt x="411896" y="277150"/>
                  </a:cubicBezTo>
                  <a:cubicBezTo>
                    <a:pt x="378559" y="248575"/>
                    <a:pt x="322467" y="209946"/>
                    <a:pt x="275371" y="181900"/>
                  </a:cubicBezTo>
                  <a:cubicBezTo>
                    <a:pt x="228275" y="153854"/>
                    <a:pt x="172183" y="135862"/>
                    <a:pt x="129321" y="108875"/>
                  </a:cubicBezTo>
                  <a:cubicBezTo>
                    <a:pt x="86459" y="81888"/>
                    <a:pt x="-16729" y="-10187"/>
                    <a:pt x="2321" y="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C39AA7BD-9386-EBEF-A875-4EA4CF504470}"/>
                </a:ext>
              </a:extLst>
            </p:cNvPr>
            <p:cNvSpPr/>
            <p:nvPr/>
          </p:nvSpPr>
          <p:spPr>
            <a:xfrm>
              <a:off x="8308124" y="8074349"/>
              <a:ext cx="95514" cy="268413"/>
            </a:xfrm>
            <a:custGeom>
              <a:avLst/>
              <a:gdLst>
                <a:gd name="connsiteX0" fmla="*/ 70701 w 95514"/>
                <a:gd name="connsiteY0" fmla="*/ 6026 h 268413"/>
                <a:gd name="connsiteX1" fmla="*/ 4026 w 95514"/>
                <a:gd name="connsiteY1" fmla="*/ 260026 h 268413"/>
                <a:gd name="connsiteX2" fmla="*/ 16726 w 95514"/>
                <a:gd name="connsiteY2" fmla="*/ 193351 h 268413"/>
                <a:gd name="connsiteX3" fmla="*/ 92926 w 95514"/>
                <a:gd name="connsiteY3" fmla="*/ 53651 h 268413"/>
                <a:gd name="connsiteX4" fmla="*/ 77051 w 95514"/>
                <a:gd name="connsiteY4" fmla="*/ 75876 h 268413"/>
                <a:gd name="connsiteX5" fmla="*/ 70701 w 95514"/>
                <a:gd name="connsiteY5" fmla="*/ 6026 h 26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14" h="268413">
                  <a:moveTo>
                    <a:pt x="70701" y="6026"/>
                  </a:moveTo>
                  <a:cubicBezTo>
                    <a:pt x="58530" y="36718"/>
                    <a:pt x="13022" y="228805"/>
                    <a:pt x="4026" y="260026"/>
                  </a:cubicBezTo>
                  <a:cubicBezTo>
                    <a:pt x="-4970" y="291247"/>
                    <a:pt x="1909" y="227747"/>
                    <a:pt x="16726" y="193351"/>
                  </a:cubicBezTo>
                  <a:cubicBezTo>
                    <a:pt x="31543" y="158955"/>
                    <a:pt x="82872" y="73230"/>
                    <a:pt x="92926" y="53651"/>
                  </a:cubicBezTo>
                  <a:cubicBezTo>
                    <a:pt x="102980" y="34072"/>
                    <a:pt x="80755" y="80109"/>
                    <a:pt x="77051" y="75876"/>
                  </a:cubicBezTo>
                  <a:cubicBezTo>
                    <a:pt x="73347" y="71643"/>
                    <a:pt x="82872" y="-24666"/>
                    <a:pt x="70701" y="6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4897E250-0DB1-8BDA-55E2-951C6FA44D34}"/>
                </a:ext>
              </a:extLst>
            </p:cNvPr>
            <p:cNvSpPr/>
            <p:nvPr/>
          </p:nvSpPr>
          <p:spPr>
            <a:xfrm>
              <a:off x="8378811" y="8175619"/>
              <a:ext cx="143484" cy="268272"/>
            </a:xfrm>
            <a:custGeom>
              <a:avLst/>
              <a:gdLst>
                <a:gd name="connsiteX0" fmla="*/ 14 w 143484"/>
                <a:gd name="connsiteY0" fmla="*/ 6 h 268272"/>
                <a:gd name="connsiteX1" fmla="*/ 66689 w 143484"/>
                <a:gd name="connsiteY1" fmla="*/ 152406 h 268272"/>
                <a:gd name="connsiteX2" fmla="*/ 142889 w 143484"/>
                <a:gd name="connsiteY2" fmla="*/ 266706 h 268272"/>
                <a:gd name="connsiteX3" fmla="*/ 98439 w 143484"/>
                <a:gd name="connsiteY3" fmla="*/ 212731 h 268272"/>
                <a:gd name="connsiteX4" fmla="*/ 31764 w 143484"/>
                <a:gd name="connsiteY4" fmla="*/ 127006 h 268272"/>
                <a:gd name="connsiteX5" fmla="*/ 60339 w 143484"/>
                <a:gd name="connsiteY5" fmla="*/ 146056 h 268272"/>
                <a:gd name="connsiteX6" fmla="*/ 14 w 143484"/>
                <a:gd name="connsiteY6" fmla="*/ 6 h 26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84" h="268272">
                  <a:moveTo>
                    <a:pt x="14" y="6"/>
                  </a:moveTo>
                  <a:cubicBezTo>
                    <a:pt x="1072" y="1064"/>
                    <a:pt x="42877" y="107956"/>
                    <a:pt x="66689" y="152406"/>
                  </a:cubicBezTo>
                  <a:cubicBezTo>
                    <a:pt x="90501" y="196856"/>
                    <a:pt x="137597" y="256652"/>
                    <a:pt x="142889" y="266706"/>
                  </a:cubicBezTo>
                  <a:cubicBezTo>
                    <a:pt x="148181" y="276760"/>
                    <a:pt x="116960" y="236014"/>
                    <a:pt x="98439" y="212731"/>
                  </a:cubicBezTo>
                  <a:cubicBezTo>
                    <a:pt x="79918" y="189448"/>
                    <a:pt x="38114" y="138118"/>
                    <a:pt x="31764" y="127006"/>
                  </a:cubicBezTo>
                  <a:cubicBezTo>
                    <a:pt x="25414" y="115894"/>
                    <a:pt x="65631" y="159285"/>
                    <a:pt x="60339" y="146056"/>
                  </a:cubicBezTo>
                  <a:cubicBezTo>
                    <a:pt x="55047" y="132827"/>
                    <a:pt x="-1044" y="-1052"/>
                    <a:pt x="14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118B1D74-A965-B1C5-C4F8-0AF79F8FE547}"/>
                </a:ext>
              </a:extLst>
            </p:cNvPr>
            <p:cNvSpPr/>
            <p:nvPr/>
          </p:nvSpPr>
          <p:spPr>
            <a:xfrm>
              <a:off x="8155790" y="8260971"/>
              <a:ext cx="340720" cy="197229"/>
            </a:xfrm>
            <a:custGeom>
              <a:avLst/>
              <a:gdLst>
                <a:gd name="connsiteX0" fmla="*/ 785 w 340720"/>
                <a:gd name="connsiteY0" fmla="*/ 379 h 197229"/>
                <a:gd name="connsiteX1" fmla="*/ 134135 w 340720"/>
                <a:gd name="connsiteY1" fmla="*/ 101979 h 197229"/>
                <a:gd name="connsiteX2" fmla="*/ 159535 w 340720"/>
                <a:gd name="connsiteY2" fmla="*/ 146429 h 197229"/>
                <a:gd name="connsiteX3" fmla="*/ 108735 w 340720"/>
                <a:gd name="connsiteY3" fmla="*/ 76579 h 197229"/>
                <a:gd name="connsiteX4" fmla="*/ 159535 w 340720"/>
                <a:gd name="connsiteY4" fmla="*/ 143254 h 197229"/>
                <a:gd name="connsiteX5" fmla="*/ 280185 w 340720"/>
                <a:gd name="connsiteY5" fmla="*/ 159129 h 197229"/>
                <a:gd name="connsiteX6" fmla="*/ 340510 w 340720"/>
                <a:gd name="connsiteY6" fmla="*/ 197229 h 197229"/>
                <a:gd name="connsiteX7" fmla="*/ 261135 w 340720"/>
                <a:gd name="connsiteY7" fmla="*/ 159129 h 197229"/>
                <a:gd name="connsiteX8" fmla="*/ 172235 w 340720"/>
                <a:gd name="connsiteY8" fmla="*/ 130554 h 197229"/>
                <a:gd name="connsiteX9" fmla="*/ 121435 w 340720"/>
                <a:gd name="connsiteY9" fmla="*/ 86104 h 197229"/>
                <a:gd name="connsiteX10" fmla="*/ 80160 w 340720"/>
                <a:gd name="connsiteY10" fmla="*/ 67054 h 197229"/>
                <a:gd name="connsiteX11" fmla="*/ 785 w 340720"/>
                <a:gd name="connsiteY11" fmla="*/ 379 h 1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720" h="197229">
                  <a:moveTo>
                    <a:pt x="785" y="379"/>
                  </a:moveTo>
                  <a:cubicBezTo>
                    <a:pt x="9781" y="6200"/>
                    <a:pt x="107677" y="77637"/>
                    <a:pt x="134135" y="101979"/>
                  </a:cubicBezTo>
                  <a:cubicBezTo>
                    <a:pt x="160593" y="126321"/>
                    <a:pt x="163768" y="150662"/>
                    <a:pt x="159535" y="146429"/>
                  </a:cubicBezTo>
                  <a:cubicBezTo>
                    <a:pt x="155302" y="142196"/>
                    <a:pt x="108735" y="77108"/>
                    <a:pt x="108735" y="76579"/>
                  </a:cubicBezTo>
                  <a:cubicBezTo>
                    <a:pt x="108735" y="76050"/>
                    <a:pt x="130960" y="129496"/>
                    <a:pt x="159535" y="143254"/>
                  </a:cubicBezTo>
                  <a:cubicBezTo>
                    <a:pt x="188110" y="157012"/>
                    <a:pt x="250023" y="150133"/>
                    <a:pt x="280185" y="159129"/>
                  </a:cubicBezTo>
                  <a:cubicBezTo>
                    <a:pt x="310348" y="168125"/>
                    <a:pt x="343685" y="197229"/>
                    <a:pt x="340510" y="197229"/>
                  </a:cubicBezTo>
                  <a:cubicBezTo>
                    <a:pt x="337335" y="197229"/>
                    <a:pt x="289181" y="170242"/>
                    <a:pt x="261135" y="159129"/>
                  </a:cubicBezTo>
                  <a:cubicBezTo>
                    <a:pt x="233089" y="148017"/>
                    <a:pt x="195518" y="142725"/>
                    <a:pt x="172235" y="130554"/>
                  </a:cubicBezTo>
                  <a:cubicBezTo>
                    <a:pt x="148952" y="118383"/>
                    <a:pt x="136781" y="96687"/>
                    <a:pt x="121435" y="86104"/>
                  </a:cubicBezTo>
                  <a:cubicBezTo>
                    <a:pt x="106089" y="75521"/>
                    <a:pt x="97623" y="76579"/>
                    <a:pt x="80160" y="67054"/>
                  </a:cubicBezTo>
                  <a:cubicBezTo>
                    <a:pt x="62698" y="57529"/>
                    <a:pt x="-8211" y="-5442"/>
                    <a:pt x="785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09F312A0-A7DA-4083-11D6-E50AA726D427}"/>
                </a:ext>
              </a:extLst>
            </p:cNvPr>
            <p:cNvSpPr/>
            <p:nvPr/>
          </p:nvSpPr>
          <p:spPr>
            <a:xfrm>
              <a:off x="8092606" y="8337297"/>
              <a:ext cx="241800" cy="199771"/>
            </a:xfrm>
            <a:custGeom>
              <a:avLst/>
              <a:gdLst>
                <a:gd name="connsiteX0" fmla="*/ 469 w 241800"/>
                <a:gd name="connsiteY0" fmla="*/ 253 h 199771"/>
                <a:gd name="connsiteX1" fmla="*/ 102069 w 241800"/>
                <a:gd name="connsiteY1" fmla="*/ 111378 h 199771"/>
                <a:gd name="connsiteX2" fmla="*/ 146519 w 241800"/>
                <a:gd name="connsiteY2" fmla="*/ 197103 h 199771"/>
                <a:gd name="connsiteX3" fmla="*/ 241769 w 241800"/>
                <a:gd name="connsiteY3" fmla="*/ 178053 h 199771"/>
                <a:gd name="connsiteX4" fmla="*/ 156044 w 241800"/>
                <a:gd name="connsiteY4" fmla="*/ 178053 h 199771"/>
                <a:gd name="connsiteX5" fmla="*/ 67144 w 241800"/>
                <a:gd name="connsiteY5" fmla="*/ 82803 h 199771"/>
                <a:gd name="connsiteX6" fmla="*/ 469 w 241800"/>
                <a:gd name="connsiteY6" fmla="*/ 253 h 19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800" h="199771">
                  <a:moveTo>
                    <a:pt x="469" y="253"/>
                  </a:moveTo>
                  <a:cubicBezTo>
                    <a:pt x="6290" y="5015"/>
                    <a:pt x="77727" y="78570"/>
                    <a:pt x="102069" y="111378"/>
                  </a:cubicBezTo>
                  <a:cubicBezTo>
                    <a:pt x="126411" y="144186"/>
                    <a:pt x="123236" y="185991"/>
                    <a:pt x="146519" y="197103"/>
                  </a:cubicBezTo>
                  <a:cubicBezTo>
                    <a:pt x="169802" y="208215"/>
                    <a:pt x="240182" y="181228"/>
                    <a:pt x="241769" y="178053"/>
                  </a:cubicBezTo>
                  <a:cubicBezTo>
                    <a:pt x="243356" y="174878"/>
                    <a:pt x="185148" y="193928"/>
                    <a:pt x="156044" y="178053"/>
                  </a:cubicBezTo>
                  <a:cubicBezTo>
                    <a:pt x="126940" y="162178"/>
                    <a:pt x="89898" y="106615"/>
                    <a:pt x="67144" y="82803"/>
                  </a:cubicBezTo>
                  <a:cubicBezTo>
                    <a:pt x="44390" y="58991"/>
                    <a:pt x="-5352" y="-4509"/>
                    <a:pt x="469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40F103E7-80EC-CDEA-BEFB-E7031333EAB7}"/>
                </a:ext>
              </a:extLst>
            </p:cNvPr>
            <p:cNvSpPr/>
            <p:nvPr/>
          </p:nvSpPr>
          <p:spPr>
            <a:xfrm>
              <a:off x="7229442" y="6696048"/>
              <a:ext cx="225918" cy="447085"/>
            </a:xfrm>
            <a:custGeom>
              <a:avLst/>
              <a:gdLst>
                <a:gd name="connsiteX0" fmla="*/ 25433 w 225918"/>
                <a:gd name="connsiteY0" fmla="*/ 27 h 447085"/>
                <a:gd name="connsiteX1" fmla="*/ 57183 w 225918"/>
                <a:gd name="connsiteY1" fmla="*/ 165127 h 447085"/>
                <a:gd name="connsiteX2" fmla="*/ 95283 w 225918"/>
                <a:gd name="connsiteY2" fmla="*/ 285777 h 447085"/>
                <a:gd name="connsiteX3" fmla="*/ 225458 w 225918"/>
                <a:gd name="connsiteY3" fmla="*/ 444527 h 447085"/>
                <a:gd name="connsiteX4" fmla="*/ 133383 w 225918"/>
                <a:gd name="connsiteY4" fmla="*/ 377852 h 447085"/>
                <a:gd name="connsiteX5" fmla="*/ 33 w 225918"/>
                <a:gd name="connsiteY5" fmla="*/ 298477 h 447085"/>
                <a:gd name="connsiteX6" fmla="*/ 146083 w 225918"/>
                <a:gd name="connsiteY6" fmla="*/ 355627 h 447085"/>
                <a:gd name="connsiteX7" fmla="*/ 41308 w 225918"/>
                <a:gd name="connsiteY7" fmla="*/ 177827 h 447085"/>
                <a:gd name="connsiteX8" fmla="*/ 25433 w 225918"/>
                <a:gd name="connsiteY8" fmla="*/ 27 h 44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18" h="447085">
                  <a:moveTo>
                    <a:pt x="25433" y="27"/>
                  </a:moveTo>
                  <a:cubicBezTo>
                    <a:pt x="28079" y="-2090"/>
                    <a:pt x="45541" y="117502"/>
                    <a:pt x="57183" y="165127"/>
                  </a:cubicBezTo>
                  <a:cubicBezTo>
                    <a:pt x="68825" y="212752"/>
                    <a:pt x="67237" y="239210"/>
                    <a:pt x="95283" y="285777"/>
                  </a:cubicBezTo>
                  <a:cubicBezTo>
                    <a:pt x="123329" y="332344"/>
                    <a:pt x="219108" y="429181"/>
                    <a:pt x="225458" y="444527"/>
                  </a:cubicBezTo>
                  <a:cubicBezTo>
                    <a:pt x="231808" y="459873"/>
                    <a:pt x="170954" y="402194"/>
                    <a:pt x="133383" y="377852"/>
                  </a:cubicBezTo>
                  <a:cubicBezTo>
                    <a:pt x="95812" y="353510"/>
                    <a:pt x="-2084" y="302181"/>
                    <a:pt x="33" y="298477"/>
                  </a:cubicBezTo>
                  <a:cubicBezTo>
                    <a:pt x="2150" y="294773"/>
                    <a:pt x="139204" y="375735"/>
                    <a:pt x="146083" y="355627"/>
                  </a:cubicBezTo>
                  <a:cubicBezTo>
                    <a:pt x="152962" y="335519"/>
                    <a:pt x="57183" y="231273"/>
                    <a:pt x="41308" y="177827"/>
                  </a:cubicBezTo>
                  <a:cubicBezTo>
                    <a:pt x="25433" y="124381"/>
                    <a:pt x="22787" y="2144"/>
                    <a:pt x="25433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873CC4C7-F91C-E072-67B8-661D8737109C}"/>
                </a:ext>
              </a:extLst>
            </p:cNvPr>
            <p:cNvSpPr/>
            <p:nvPr/>
          </p:nvSpPr>
          <p:spPr>
            <a:xfrm>
              <a:off x="5819775" y="5949307"/>
              <a:ext cx="28575" cy="105782"/>
            </a:xfrm>
            <a:custGeom>
              <a:avLst/>
              <a:gdLst>
                <a:gd name="connsiteX0" fmla="*/ 12700 w 28575"/>
                <a:gd name="connsiteY0" fmla="*/ 643 h 105782"/>
                <a:gd name="connsiteX1" fmla="*/ 28575 w 28575"/>
                <a:gd name="connsiteY1" fmla="*/ 99068 h 105782"/>
                <a:gd name="connsiteX2" fmla="*/ 12700 w 28575"/>
                <a:gd name="connsiteY2" fmla="*/ 92718 h 105782"/>
                <a:gd name="connsiteX3" fmla="*/ 0 w 28575"/>
                <a:gd name="connsiteY3" fmla="*/ 57793 h 105782"/>
                <a:gd name="connsiteX4" fmla="*/ 12700 w 28575"/>
                <a:gd name="connsiteY4" fmla="*/ 643 h 1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05782">
                  <a:moveTo>
                    <a:pt x="12700" y="643"/>
                  </a:moveTo>
                  <a:cubicBezTo>
                    <a:pt x="17462" y="7522"/>
                    <a:pt x="28575" y="99068"/>
                    <a:pt x="28575" y="99068"/>
                  </a:cubicBezTo>
                  <a:cubicBezTo>
                    <a:pt x="28575" y="114414"/>
                    <a:pt x="17462" y="99597"/>
                    <a:pt x="12700" y="92718"/>
                  </a:cubicBezTo>
                  <a:cubicBezTo>
                    <a:pt x="7938" y="85839"/>
                    <a:pt x="0" y="71551"/>
                    <a:pt x="0" y="57793"/>
                  </a:cubicBezTo>
                  <a:cubicBezTo>
                    <a:pt x="0" y="44035"/>
                    <a:pt x="7938" y="-6236"/>
                    <a:pt x="12700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A10AA452-3EA0-134F-DC9C-A94926A575EF}"/>
                </a:ext>
              </a:extLst>
            </p:cNvPr>
            <p:cNvSpPr/>
            <p:nvPr/>
          </p:nvSpPr>
          <p:spPr>
            <a:xfrm>
              <a:off x="6000042" y="5918037"/>
              <a:ext cx="61175" cy="180172"/>
            </a:xfrm>
            <a:custGeom>
              <a:avLst/>
              <a:gdLst>
                <a:gd name="connsiteX0" fmla="*/ 61033 w 61175"/>
                <a:gd name="connsiteY0" fmla="*/ 163 h 180172"/>
                <a:gd name="connsiteX1" fmla="*/ 19758 w 61175"/>
                <a:gd name="connsiteY1" fmla="*/ 101763 h 180172"/>
                <a:gd name="connsiteX2" fmla="*/ 7058 w 61175"/>
                <a:gd name="connsiteY2" fmla="*/ 177963 h 180172"/>
                <a:gd name="connsiteX3" fmla="*/ 3883 w 61175"/>
                <a:gd name="connsiteY3" fmla="*/ 152563 h 180172"/>
                <a:gd name="connsiteX4" fmla="*/ 3883 w 61175"/>
                <a:gd name="connsiteY4" fmla="*/ 79538 h 180172"/>
                <a:gd name="connsiteX5" fmla="*/ 61033 w 61175"/>
                <a:gd name="connsiteY5" fmla="*/ 163 h 18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75" h="180172">
                  <a:moveTo>
                    <a:pt x="61033" y="163"/>
                  </a:moveTo>
                  <a:cubicBezTo>
                    <a:pt x="63679" y="3867"/>
                    <a:pt x="28754" y="72130"/>
                    <a:pt x="19758" y="101763"/>
                  </a:cubicBezTo>
                  <a:cubicBezTo>
                    <a:pt x="10762" y="131396"/>
                    <a:pt x="9704" y="169496"/>
                    <a:pt x="7058" y="177963"/>
                  </a:cubicBezTo>
                  <a:cubicBezTo>
                    <a:pt x="4412" y="186430"/>
                    <a:pt x="4412" y="168967"/>
                    <a:pt x="3883" y="152563"/>
                  </a:cubicBezTo>
                  <a:cubicBezTo>
                    <a:pt x="3354" y="136159"/>
                    <a:pt x="-4584" y="102292"/>
                    <a:pt x="3883" y="79538"/>
                  </a:cubicBezTo>
                  <a:cubicBezTo>
                    <a:pt x="12350" y="56784"/>
                    <a:pt x="58387" y="-3541"/>
                    <a:pt x="61033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F9853E1F-9CED-14DB-75CB-047335ABE380}"/>
                </a:ext>
              </a:extLst>
            </p:cNvPr>
            <p:cNvSpPr/>
            <p:nvPr/>
          </p:nvSpPr>
          <p:spPr>
            <a:xfrm>
              <a:off x="5914930" y="5929160"/>
              <a:ext cx="171968" cy="33667"/>
            </a:xfrm>
            <a:custGeom>
              <a:avLst/>
              <a:gdLst>
                <a:gd name="connsiteX0" fmla="*/ 95 w 171968"/>
                <a:gd name="connsiteY0" fmla="*/ 4915 h 33667"/>
                <a:gd name="connsiteX1" fmla="*/ 108045 w 171968"/>
                <a:gd name="connsiteY1" fmla="*/ 1740 h 33667"/>
                <a:gd name="connsiteX2" fmla="*/ 171545 w 171968"/>
                <a:gd name="connsiteY2" fmla="*/ 33490 h 33667"/>
                <a:gd name="connsiteX3" fmla="*/ 133445 w 171968"/>
                <a:gd name="connsiteY3" fmla="*/ 14440 h 33667"/>
                <a:gd name="connsiteX4" fmla="*/ 88995 w 171968"/>
                <a:gd name="connsiteY4" fmla="*/ 11265 h 33667"/>
                <a:gd name="connsiteX5" fmla="*/ 95 w 171968"/>
                <a:gd name="connsiteY5" fmla="*/ 4915 h 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68" h="33667">
                  <a:moveTo>
                    <a:pt x="95" y="4915"/>
                  </a:moveTo>
                  <a:cubicBezTo>
                    <a:pt x="3270" y="3328"/>
                    <a:pt x="79470" y="-3022"/>
                    <a:pt x="108045" y="1740"/>
                  </a:cubicBezTo>
                  <a:cubicBezTo>
                    <a:pt x="136620" y="6502"/>
                    <a:pt x="171545" y="33490"/>
                    <a:pt x="171545" y="33490"/>
                  </a:cubicBezTo>
                  <a:cubicBezTo>
                    <a:pt x="175778" y="35607"/>
                    <a:pt x="147203" y="18144"/>
                    <a:pt x="133445" y="14440"/>
                  </a:cubicBezTo>
                  <a:cubicBezTo>
                    <a:pt x="119687" y="10736"/>
                    <a:pt x="103812" y="11794"/>
                    <a:pt x="88995" y="11265"/>
                  </a:cubicBezTo>
                  <a:cubicBezTo>
                    <a:pt x="74178" y="10736"/>
                    <a:pt x="-3080" y="6502"/>
                    <a:pt x="95" y="4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D3E96DBD-5630-4E5E-A56D-6A2A665D7D96}"/>
                </a:ext>
              </a:extLst>
            </p:cNvPr>
            <p:cNvSpPr/>
            <p:nvPr/>
          </p:nvSpPr>
          <p:spPr>
            <a:xfrm>
              <a:off x="5490270" y="6007060"/>
              <a:ext cx="631842" cy="136584"/>
            </a:xfrm>
            <a:custGeom>
              <a:avLst/>
              <a:gdLst>
                <a:gd name="connsiteX0" fmla="*/ 2480 w 631842"/>
                <a:gd name="connsiteY0" fmla="*/ 12740 h 136584"/>
                <a:gd name="connsiteX1" fmla="*/ 110430 w 631842"/>
                <a:gd name="connsiteY1" fmla="*/ 19090 h 136584"/>
                <a:gd name="connsiteX2" fmla="*/ 281880 w 631842"/>
                <a:gd name="connsiteY2" fmla="*/ 47665 h 136584"/>
                <a:gd name="connsiteX3" fmla="*/ 237430 w 631842"/>
                <a:gd name="connsiteY3" fmla="*/ 25440 h 136584"/>
                <a:gd name="connsiteX4" fmla="*/ 364430 w 631842"/>
                <a:gd name="connsiteY4" fmla="*/ 60365 h 136584"/>
                <a:gd name="connsiteX5" fmla="*/ 539055 w 631842"/>
                <a:gd name="connsiteY5" fmla="*/ 114340 h 136584"/>
                <a:gd name="connsiteX6" fmla="*/ 631130 w 631842"/>
                <a:gd name="connsiteY6" fmla="*/ 136565 h 136584"/>
                <a:gd name="connsiteX7" fmla="*/ 577155 w 631842"/>
                <a:gd name="connsiteY7" fmla="*/ 111165 h 136584"/>
                <a:gd name="connsiteX8" fmla="*/ 494605 w 631842"/>
                <a:gd name="connsiteY8" fmla="*/ 76240 h 136584"/>
                <a:gd name="connsiteX9" fmla="*/ 329505 w 631842"/>
                <a:gd name="connsiteY9" fmla="*/ 31790 h 136584"/>
                <a:gd name="connsiteX10" fmla="*/ 199330 w 631842"/>
                <a:gd name="connsiteY10" fmla="*/ 40 h 136584"/>
                <a:gd name="connsiteX11" fmla="*/ 300930 w 631842"/>
                <a:gd name="connsiteY11" fmla="*/ 38140 h 136584"/>
                <a:gd name="connsiteX12" fmla="*/ 215205 w 631842"/>
                <a:gd name="connsiteY12" fmla="*/ 6390 h 136584"/>
                <a:gd name="connsiteX13" fmla="*/ 2480 w 631842"/>
                <a:gd name="connsiteY13" fmla="*/ 12740 h 13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1842" h="136584">
                  <a:moveTo>
                    <a:pt x="2480" y="12740"/>
                  </a:moveTo>
                  <a:cubicBezTo>
                    <a:pt x="-14982" y="14857"/>
                    <a:pt x="63863" y="13269"/>
                    <a:pt x="110430" y="19090"/>
                  </a:cubicBezTo>
                  <a:cubicBezTo>
                    <a:pt x="156997" y="24911"/>
                    <a:pt x="260713" y="46607"/>
                    <a:pt x="281880" y="47665"/>
                  </a:cubicBezTo>
                  <a:cubicBezTo>
                    <a:pt x="303047" y="48723"/>
                    <a:pt x="223672" y="23323"/>
                    <a:pt x="237430" y="25440"/>
                  </a:cubicBezTo>
                  <a:cubicBezTo>
                    <a:pt x="251188" y="27557"/>
                    <a:pt x="314159" y="45548"/>
                    <a:pt x="364430" y="60365"/>
                  </a:cubicBezTo>
                  <a:cubicBezTo>
                    <a:pt x="414701" y="75182"/>
                    <a:pt x="494605" y="101640"/>
                    <a:pt x="539055" y="114340"/>
                  </a:cubicBezTo>
                  <a:cubicBezTo>
                    <a:pt x="583505" y="127040"/>
                    <a:pt x="624780" y="137094"/>
                    <a:pt x="631130" y="136565"/>
                  </a:cubicBezTo>
                  <a:cubicBezTo>
                    <a:pt x="637480" y="136036"/>
                    <a:pt x="599909" y="121219"/>
                    <a:pt x="577155" y="111165"/>
                  </a:cubicBezTo>
                  <a:cubicBezTo>
                    <a:pt x="554401" y="101111"/>
                    <a:pt x="535880" y="89469"/>
                    <a:pt x="494605" y="76240"/>
                  </a:cubicBezTo>
                  <a:cubicBezTo>
                    <a:pt x="453330" y="63011"/>
                    <a:pt x="378717" y="44490"/>
                    <a:pt x="329505" y="31790"/>
                  </a:cubicBezTo>
                  <a:cubicBezTo>
                    <a:pt x="280293" y="19090"/>
                    <a:pt x="204092" y="-1018"/>
                    <a:pt x="199330" y="40"/>
                  </a:cubicBezTo>
                  <a:cubicBezTo>
                    <a:pt x="194568" y="1098"/>
                    <a:pt x="298284" y="37082"/>
                    <a:pt x="300930" y="38140"/>
                  </a:cubicBezTo>
                  <a:cubicBezTo>
                    <a:pt x="303576" y="39198"/>
                    <a:pt x="265476" y="10623"/>
                    <a:pt x="215205" y="6390"/>
                  </a:cubicBezTo>
                  <a:cubicBezTo>
                    <a:pt x="164934" y="2157"/>
                    <a:pt x="19942" y="10623"/>
                    <a:pt x="2480" y="12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09F82F10-5C23-9ACA-0AC2-1C267D6BCDD7}"/>
                </a:ext>
              </a:extLst>
            </p:cNvPr>
            <p:cNvSpPr/>
            <p:nvPr/>
          </p:nvSpPr>
          <p:spPr>
            <a:xfrm>
              <a:off x="4387430" y="5905443"/>
              <a:ext cx="64011" cy="231895"/>
            </a:xfrm>
            <a:custGeom>
              <a:avLst/>
              <a:gdLst>
                <a:gd name="connsiteX0" fmla="*/ 25820 w 64011"/>
                <a:gd name="connsiteY0" fmla="*/ 57 h 231895"/>
                <a:gd name="connsiteX1" fmla="*/ 44870 w 64011"/>
                <a:gd name="connsiteY1" fmla="*/ 73082 h 231895"/>
                <a:gd name="connsiteX2" fmla="*/ 19470 w 64011"/>
                <a:gd name="connsiteY2" fmla="*/ 108007 h 231895"/>
                <a:gd name="connsiteX3" fmla="*/ 38520 w 64011"/>
                <a:gd name="connsiteY3" fmla="*/ 184207 h 231895"/>
                <a:gd name="connsiteX4" fmla="*/ 63920 w 64011"/>
                <a:gd name="connsiteY4" fmla="*/ 231832 h 231895"/>
                <a:gd name="connsiteX5" fmla="*/ 28995 w 64011"/>
                <a:gd name="connsiteY5" fmla="*/ 193732 h 231895"/>
                <a:gd name="connsiteX6" fmla="*/ 420 w 64011"/>
                <a:gd name="connsiteY6" fmla="*/ 165157 h 231895"/>
                <a:gd name="connsiteX7" fmla="*/ 51220 w 64011"/>
                <a:gd name="connsiteY7" fmla="*/ 85782 h 231895"/>
                <a:gd name="connsiteX8" fmla="*/ 25820 w 64011"/>
                <a:gd name="connsiteY8" fmla="*/ 57 h 2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11" h="231895">
                  <a:moveTo>
                    <a:pt x="25820" y="57"/>
                  </a:moveTo>
                  <a:cubicBezTo>
                    <a:pt x="24762" y="-2060"/>
                    <a:pt x="45928" y="55091"/>
                    <a:pt x="44870" y="73082"/>
                  </a:cubicBezTo>
                  <a:cubicBezTo>
                    <a:pt x="43812" y="91073"/>
                    <a:pt x="20528" y="89486"/>
                    <a:pt x="19470" y="108007"/>
                  </a:cubicBezTo>
                  <a:cubicBezTo>
                    <a:pt x="18412" y="126528"/>
                    <a:pt x="31112" y="163570"/>
                    <a:pt x="38520" y="184207"/>
                  </a:cubicBezTo>
                  <a:cubicBezTo>
                    <a:pt x="45928" y="204844"/>
                    <a:pt x="65507" y="230245"/>
                    <a:pt x="63920" y="231832"/>
                  </a:cubicBezTo>
                  <a:cubicBezTo>
                    <a:pt x="62333" y="233419"/>
                    <a:pt x="39578" y="204844"/>
                    <a:pt x="28995" y="193732"/>
                  </a:cubicBezTo>
                  <a:cubicBezTo>
                    <a:pt x="18412" y="182620"/>
                    <a:pt x="-3284" y="183149"/>
                    <a:pt x="420" y="165157"/>
                  </a:cubicBezTo>
                  <a:cubicBezTo>
                    <a:pt x="4124" y="147165"/>
                    <a:pt x="45399" y="108007"/>
                    <a:pt x="51220" y="85782"/>
                  </a:cubicBezTo>
                  <a:cubicBezTo>
                    <a:pt x="57041" y="63557"/>
                    <a:pt x="26878" y="2174"/>
                    <a:pt x="2582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83B0469E-2165-0079-48FA-EAEF43CBE84C}"/>
                </a:ext>
              </a:extLst>
            </p:cNvPr>
            <p:cNvSpPr/>
            <p:nvPr/>
          </p:nvSpPr>
          <p:spPr>
            <a:xfrm>
              <a:off x="5721322" y="6029238"/>
              <a:ext cx="36937" cy="204343"/>
            </a:xfrm>
            <a:custGeom>
              <a:avLst/>
              <a:gdLst>
                <a:gd name="connsiteX0" fmla="*/ 34953 w 36937"/>
                <a:gd name="connsiteY0" fmla="*/ 87 h 204343"/>
                <a:gd name="connsiteX1" fmla="*/ 34953 w 36937"/>
                <a:gd name="connsiteY1" fmla="*/ 114387 h 204343"/>
                <a:gd name="connsiteX2" fmla="*/ 19078 w 36937"/>
                <a:gd name="connsiteY2" fmla="*/ 203287 h 204343"/>
                <a:gd name="connsiteX3" fmla="*/ 12728 w 36937"/>
                <a:gd name="connsiteY3" fmla="*/ 158837 h 204343"/>
                <a:gd name="connsiteX4" fmla="*/ 28 w 36937"/>
                <a:gd name="connsiteY4" fmla="*/ 92162 h 204343"/>
                <a:gd name="connsiteX5" fmla="*/ 9553 w 36937"/>
                <a:gd name="connsiteY5" fmla="*/ 123912 h 204343"/>
                <a:gd name="connsiteX6" fmla="*/ 19078 w 36937"/>
                <a:gd name="connsiteY6" fmla="*/ 95337 h 204343"/>
                <a:gd name="connsiteX7" fmla="*/ 34953 w 36937"/>
                <a:gd name="connsiteY7" fmla="*/ 87 h 20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37" h="204343">
                  <a:moveTo>
                    <a:pt x="34953" y="87"/>
                  </a:moveTo>
                  <a:cubicBezTo>
                    <a:pt x="37599" y="3262"/>
                    <a:pt x="37599" y="80520"/>
                    <a:pt x="34953" y="114387"/>
                  </a:cubicBezTo>
                  <a:cubicBezTo>
                    <a:pt x="32307" y="148254"/>
                    <a:pt x="22782" y="195879"/>
                    <a:pt x="19078" y="203287"/>
                  </a:cubicBezTo>
                  <a:cubicBezTo>
                    <a:pt x="15374" y="210695"/>
                    <a:pt x="15903" y="177358"/>
                    <a:pt x="12728" y="158837"/>
                  </a:cubicBezTo>
                  <a:cubicBezTo>
                    <a:pt x="9553" y="140316"/>
                    <a:pt x="557" y="97983"/>
                    <a:pt x="28" y="92162"/>
                  </a:cubicBezTo>
                  <a:cubicBezTo>
                    <a:pt x="-501" y="86341"/>
                    <a:pt x="6378" y="123383"/>
                    <a:pt x="9553" y="123912"/>
                  </a:cubicBezTo>
                  <a:cubicBezTo>
                    <a:pt x="12728" y="124441"/>
                    <a:pt x="16432" y="109624"/>
                    <a:pt x="19078" y="95337"/>
                  </a:cubicBezTo>
                  <a:cubicBezTo>
                    <a:pt x="21724" y="81050"/>
                    <a:pt x="32307" y="-3088"/>
                    <a:pt x="34953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5367DB4C-22F5-496D-66D6-EE1ABBF8D8C8}"/>
                </a:ext>
              </a:extLst>
            </p:cNvPr>
            <p:cNvSpPr/>
            <p:nvPr/>
          </p:nvSpPr>
          <p:spPr>
            <a:xfrm>
              <a:off x="4413024" y="6000622"/>
              <a:ext cx="569099" cy="131279"/>
            </a:xfrm>
            <a:custGeom>
              <a:avLst/>
              <a:gdLst>
                <a:gd name="connsiteX0" fmla="*/ 226 w 569099"/>
                <a:gd name="connsiteY0" fmla="*/ 128 h 131279"/>
                <a:gd name="connsiteX1" fmla="*/ 63726 w 569099"/>
                <a:gd name="connsiteY1" fmla="*/ 60453 h 131279"/>
                <a:gd name="connsiteX2" fmla="*/ 19276 w 569099"/>
                <a:gd name="connsiteY2" fmla="*/ 73153 h 131279"/>
                <a:gd name="connsiteX3" fmla="*/ 117701 w 569099"/>
                <a:gd name="connsiteY3" fmla="*/ 76328 h 131279"/>
                <a:gd name="connsiteX4" fmla="*/ 362176 w 569099"/>
                <a:gd name="connsiteY4" fmla="*/ 104903 h 131279"/>
                <a:gd name="connsiteX5" fmla="*/ 285976 w 569099"/>
                <a:gd name="connsiteY5" fmla="*/ 76328 h 131279"/>
                <a:gd name="connsiteX6" fmla="*/ 565376 w 569099"/>
                <a:gd name="connsiteY6" fmla="*/ 130303 h 131279"/>
                <a:gd name="connsiteX7" fmla="*/ 422501 w 569099"/>
                <a:gd name="connsiteY7" fmla="*/ 108078 h 131279"/>
                <a:gd name="connsiteX8" fmla="*/ 85951 w 569099"/>
                <a:gd name="connsiteY8" fmla="*/ 69978 h 131279"/>
                <a:gd name="connsiteX9" fmla="*/ 28801 w 569099"/>
                <a:gd name="connsiteY9" fmla="*/ 66803 h 131279"/>
                <a:gd name="connsiteX10" fmla="*/ 41501 w 569099"/>
                <a:gd name="connsiteY10" fmla="*/ 44578 h 131279"/>
                <a:gd name="connsiteX11" fmla="*/ 226 w 569099"/>
                <a:gd name="connsiteY11" fmla="*/ 128 h 13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099" h="131279">
                  <a:moveTo>
                    <a:pt x="226" y="128"/>
                  </a:moveTo>
                  <a:cubicBezTo>
                    <a:pt x="3930" y="2774"/>
                    <a:pt x="60551" y="48282"/>
                    <a:pt x="63726" y="60453"/>
                  </a:cubicBezTo>
                  <a:cubicBezTo>
                    <a:pt x="66901" y="72624"/>
                    <a:pt x="10280" y="70507"/>
                    <a:pt x="19276" y="73153"/>
                  </a:cubicBezTo>
                  <a:cubicBezTo>
                    <a:pt x="28272" y="75799"/>
                    <a:pt x="60551" y="71036"/>
                    <a:pt x="117701" y="76328"/>
                  </a:cubicBezTo>
                  <a:cubicBezTo>
                    <a:pt x="174851" y="81620"/>
                    <a:pt x="334130" y="104903"/>
                    <a:pt x="362176" y="104903"/>
                  </a:cubicBezTo>
                  <a:cubicBezTo>
                    <a:pt x="390222" y="104903"/>
                    <a:pt x="252109" y="72095"/>
                    <a:pt x="285976" y="76328"/>
                  </a:cubicBezTo>
                  <a:cubicBezTo>
                    <a:pt x="319843" y="80561"/>
                    <a:pt x="542622" y="125011"/>
                    <a:pt x="565376" y="130303"/>
                  </a:cubicBezTo>
                  <a:cubicBezTo>
                    <a:pt x="588130" y="135595"/>
                    <a:pt x="502405" y="118132"/>
                    <a:pt x="422501" y="108078"/>
                  </a:cubicBezTo>
                  <a:cubicBezTo>
                    <a:pt x="342597" y="98024"/>
                    <a:pt x="151568" y="76857"/>
                    <a:pt x="85951" y="69978"/>
                  </a:cubicBezTo>
                  <a:cubicBezTo>
                    <a:pt x="20334" y="63099"/>
                    <a:pt x="28801" y="66803"/>
                    <a:pt x="28801" y="66803"/>
                  </a:cubicBezTo>
                  <a:cubicBezTo>
                    <a:pt x="21393" y="62570"/>
                    <a:pt x="43618" y="52515"/>
                    <a:pt x="41501" y="44578"/>
                  </a:cubicBezTo>
                  <a:cubicBezTo>
                    <a:pt x="39384" y="36641"/>
                    <a:pt x="-3478" y="-2518"/>
                    <a:pt x="226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4DC428E8-C4D5-A5B8-B332-39E1C5010A07}"/>
                </a:ext>
              </a:extLst>
            </p:cNvPr>
            <p:cNvSpPr/>
            <p:nvPr/>
          </p:nvSpPr>
          <p:spPr>
            <a:xfrm>
              <a:off x="5336519" y="6196871"/>
              <a:ext cx="724347" cy="147030"/>
            </a:xfrm>
            <a:custGeom>
              <a:avLst/>
              <a:gdLst>
                <a:gd name="connsiteX0" fmla="*/ 656 w 724347"/>
                <a:gd name="connsiteY0" fmla="*/ 729 h 147030"/>
                <a:gd name="connsiteX1" fmla="*/ 267356 w 724347"/>
                <a:gd name="connsiteY1" fmla="*/ 29304 h 147030"/>
                <a:gd name="connsiteX2" fmla="*/ 445156 w 724347"/>
                <a:gd name="connsiteY2" fmla="*/ 45179 h 147030"/>
                <a:gd name="connsiteX3" fmla="*/ 359431 w 724347"/>
                <a:gd name="connsiteY3" fmla="*/ 38829 h 147030"/>
                <a:gd name="connsiteX4" fmla="*/ 515006 w 724347"/>
                <a:gd name="connsiteY4" fmla="*/ 70579 h 147030"/>
                <a:gd name="connsiteX5" fmla="*/ 721381 w 724347"/>
                <a:gd name="connsiteY5" fmla="*/ 146779 h 147030"/>
                <a:gd name="connsiteX6" fmla="*/ 622956 w 724347"/>
                <a:gd name="connsiteY6" fmla="*/ 92804 h 147030"/>
                <a:gd name="connsiteX7" fmla="*/ 429281 w 724347"/>
                <a:gd name="connsiteY7" fmla="*/ 29304 h 147030"/>
                <a:gd name="connsiteX8" fmla="*/ 349906 w 724347"/>
                <a:gd name="connsiteY8" fmla="*/ 10254 h 147030"/>
                <a:gd name="connsiteX9" fmla="*/ 656 w 724347"/>
                <a:gd name="connsiteY9" fmla="*/ 729 h 14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347" h="147030">
                  <a:moveTo>
                    <a:pt x="656" y="729"/>
                  </a:moveTo>
                  <a:cubicBezTo>
                    <a:pt x="-13102" y="3904"/>
                    <a:pt x="193273" y="21896"/>
                    <a:pt x="267356" y="29304"/>
                  </a:cubicBezTo>
                  <a:cubicBezTo>
                    <a:pt x="341439" y="36712"/>
                    <a:pt x="429810" y="43592"/>
                    <a:pt x="445156" y="45179"/>
                  </a:cubicBezTo>
                  <a:cubicBezTo>
                    <a:pt x="460502" y="46767"/>
                    <a:pt x="347789" y="34596"/>
                    <a:pt x="359431" y="38829"/>
                  </a:cubicBezTo>
                  <a:cubicBezTo>
                    <a:pt x="371073" y="43062"/>
                    <a:pt x="454681" y="52587"/>
                    <a:pt x="515006" y="70579"/>
                  </a:cubicBezTo>
                  <a:cubicBezTo>
                    <a:pt x="575331" y="88571"/>
                    <a:pt x="703389" y="143075"/>
                    <a:pt x="721381" y="146779"/>
                  </a:cubicBezTo>
                  <a:cubicBezTo>
                    <a:pt x="739373" y="150483"/>
                    <a:pt x="671639" y="112383"/>
                    <a:pt x="622956" y="92804"/>
                  </a:cubicBezTo>
                  <a:cubicBezTo>
                    <a:pt x="574273" y="73225"/>
                    <a:pt x="474789" y="43062"/>
                    <a:pt x="429281" y="29304"/>
                  </a:cubicBezTo>
                  <a:cubicBezTo>
                    <a:pt x="383773" y="15546"/>
                    <a:pt x="416581" y="15017"/>
                    <a:pt x="349906" y="10254"/>
                  </a:cubicBezTo>
                  <a:cubicBezTo>
                    <a:pt x="283231" y="5492"/>
                    <a:pt x="14414" y="-2446"/>
                    <a:pt x="656" y="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BEBBEFEE-7B8D-4641-96EC-EC068111C12C}"/>
                </a:ext>
              </a:extLst>
            </p:cNvPr>
            <p:cNvSpPr/>
            <p:nvPr/>
          </p:nvSpPr>
          <p:spPr>
            <a:xfrm>
              <a:off x="4440102" y="6136518"/>
              <a:ext cx="591837" cy="176617"/>
            </a:xfrm>
            <a:custGeom>
              <a:avLst/>
              <a:gdLst>
                <a:gd name="connsiteX0" fmla="*/ 1723 w 591837"/>
                <a:gd name="connsiteY0" fmla="*/ 757 h 176617"/>
                <a:gd name="connsiteX1" fmla="*/ 443048 w 591837"/>
                <a:gd name="connsiteY1" fmla="*/ 153157 h 176617"/>
                <a:gd name="connsiteX2" fmla="*/ 589098 w 591837"/>
                <a:gd name="connsiteY2" fmla="*/ 172207 h 176617"/>
                <a:gd name="connsiteX3" fmla="*/ 516073 w 591837"/>
                <a:gd name="connsiteY3" fmla="*/ 165857 h 176617"/>
                <a:gd name="connsiteX4" fmla="*/ 252548 w 591837"/>
                <a:gd name="connsiteY4" fmla="*/ 64257 h 176617"/>
                <a:gd name="connsiteX5" fmla="*/ 287473 w 591837"/>
                <a:gd name="connsiteY5" fmla="*/ 92832 h 176617"/>
                <a:gd name="connsiteX6" fmla="*/ 1723 w 591837"/>
                <a:gd name="connsiteY6" fmla="*/ 757 h 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837" h="176617">
                  <a:moveTo>
                    <a:pt x="1723" y="757"/>
                  </a:moveTo>
                  <a:cubicBezTo>
                    <a:pt x="27652" y="10811"/>
                    <a:pt x="345152" y="124582"/>
                    <a:pt x="443048" y="153157"/>
                  </a:cubicBezTo>
                  <a:cubicBezTo>
                    <a:pt x="540944" y="181732"/>
                    <a:pt x="576927" y="170090"/>
                    <a:pt x="589098" y="172207"/>
                  </a:cubicBezTo>
                  <a:cubicBezTo>
                    <a:pt x="601269" y="174324"/>
                    <a:pt x="572165" y="183849"/>
                    <a:pt x="516073" y="165857"/>
                  </a:cubicBezTo>
                  <a:cubicBezTo>
                    <a:pt x="459981" y="147865"/>
                    <a:pt x="290648" y="76428"/>
                    <a:pt x="252548" y="64257"/>
                  </a:cubicBezTo>
                  <a:cubicBezTo>
                    <a:pt x="214448" y="52086"/>
                    <a:pt x="324515" y="101828"/>
                    <a:pt x="287473" y="92832"/>
                  </a:cubicBezTo>
                  <a:cubicBezTo>
                    <a:pt x="250431" y="83836"/>
                    <a:pt x="-24206" y="-9297"/>
                    <a:pt x="1723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C959E2CC-9522-4385-426C-E32866AB6F7C}"/>
                </a:ext>
              </a:extLst>
            </p:cNvPr>
            <p:cNvSpPr/>
            <p:nvPr/>
          </p:nvSpPr>
          <p:spPr>
            <a:xfrm>
              <a:off x="5180664" y="6372217"/>
              <a:ext cx="313114" cy="51497"/>
            </a:xfrm>
            <a:custGeom>
              <a:avLst/>
              <a:gdLst>
                <a:gd name="connsiteX0" fmla="*/ 936 w 313114"/>
                <a:gd name="connsiteY0" fmla="*/ 8 h 51497"/>
                <a:gd name="connsiteX1" fmla="*/ 162861 w 313114"/>
                <a:gd name="connsiteY1" fmla="*/ 31758 h 51497"/>
                <a:gd name="connsiteX2" fmla="*/ 312086 w 313114"/>
                <a:gd name="connsiteY2" fmla="*/ 50808 h 51497"/>
                <a:gd name="connsiteX3" fmla="*/ 232711 w 313114"/>
                <a:gd name="connsiteY3" fmla="*/ 47633 h 51497"/>
                <a:gd name="connsiteX4" fmla="*/ 146986 w 313114"/>
                <a:gd name="connsiteY4" fmla="*/ 44458 h 51497"/>
                <a:gd name="connsiteX5" fmla="*/ 223186 w 313114"/>
                <a:gd name="connsiteY5" fmla="*/ 47633 h 51497"/>
                <a:gd name="connsiteX6" fmla="*/ 169211 w 313114"/>
                <a:gd name="connsiteY6" fmla="*/ 9533 h 51497"/>
                <a:gd name="connsiteX7" fmla="*/ 178736 w 313114"/>
                <a:gd name="connsiteY7" fmla="*/ 34933 h 51497"/>
                <a:gd name="connsiteX8" fmla="*/ 99361 w 313114"/>
                <a:gd name="connsiteY8" fmla="*/ 34933 h 51497"/>
                <a:gd name="connsiteX9" fmla="*/ 936 w 313114"/>
                <a:gd name="connsiteY9" fmla="*/ 8 h 5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4" h="51497">
                  <a:moveTo>
                    <a:pt x="936" y="8"/>
                  </a:moveTo>
                  <a:cubicBezTo>
                    <a:pt x="11519" y="-521"/>
                    <a:pt x="111003" y="23291"/>
                    <a:pt x="162861" y="31758"/>
                  </a:cubicBezTo>
                  <a:cubicBezTo>
                    <a:pt x="214719" y="40225"/>
                    <a:pt x="300444" y="48162"/>
                    <a:pt x="312086" y="50808"/>
                  </a:cubicBezTo>
                  <a:cubicBezTo>
                    <a:pt x="323728" y="53454"/>
                    <a:pt x="232711" y="47633"/>
                    <a:pt x="232711" y="47633"/>
                  </a:cubicBezTo>
                  <a:lnTo>
                    <a:pt x="146986" y="44458"/>
                  </a:lnTo>
                  <a:cubicBezTo>
                    <a:pt x="145399" y="44458"/>
                    <a:pt x="219482" y="53454"/>
                    <a:pt x="223186" y="47633"/>
                  </a:cubicBezTo>
                  <a:cubicBezTo>
                    <a:pt x="226890" y="41812"/>
                    <a:pt x="176619" y="11650"/>
                    <a:pt x="169211" y="9533"/>
                  </a:cubicBezTo>
                  <a:cubicBezTo>
                    <a:pt x="161803" y="7416"/>
                    <a:pt x="190378" y="30700"/>
                    <a:pt x="178736" y="34933"/>
                  </a:cubicBezTo>
                  <a:cubicBezTo>
                    <a:pt x="167094" y="39166"/>
                    <a:pt x="126349" y="38108"/>
                    <a:pt x="99361" y="34933"/>
                  </a:cubicBezTo>
                  <a:cubicBezTo>
                    <a:pt x="72373" y="31758"/>
                    <a:pt x="-9647" y="537"/>
                    <a:pt x="93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2E18098C-493C-CC97-7BCB-C72DE8BC593C}"/>
                </a:ext>
              </a:extLst>
            </p:cNvPr>
            <p:cNvSpPr/>
            <p:nvPr/>
          </p:nvSpPr>
          <p:spPr>
            <a:xfrm>
              <a:off x="5762370" y="6403722"/>
              <a:ext cx="238413" cy="395588"/>
            </a:xfrm>
            <a:custGeom>
              <a:avLst/>
              <a:gdLst>
                <a:gd name="connsiteX0" fmla="*/ 255 w 238413"/>
                <a:gd name="connsiteY0" fmla="*/ 73278 h 395588"/>
                <a:gd name="connsiteX1" fmla="*/ 133605 w 238413"/>
                <a:gd name="connsiteY1" fmla="*/ 82803 h 395588"/>
                <a:gd name="connsiteX2" fmla="*/ 209805 w 238413"/>
                <a:gd name="connsiteY2" fmla="*/ 89153 h 395588"/>
                <a:gd name="connsiteX3" fmla="*/ 212980 w 238413"/>
                <a:gd name="connsiteY3" fmla="*/ 19303 h 395588"/>
                <a:gd name="connsiteX4" fmla="*/ 216155 w 238413"/>
                <a:gd name="connsiteY4" fmla="*/ 253 h 395588"/>
                <a:gd name="connsiteX5" fmla="*/ 222505 w 238413"/>
                <a:gd name="connsiteY5" fmla="*/ 28828 h 395588"/>
                <a:gd name="connsiteX6" fmla="*/ 232030 w 238413"/>
                <a:gd name="connsiteY6" fmla="*/ 111378 h 395588"/>
                <a:gd name="connsiteX7" fmla="*/ 232030 w 238413"/>
                <a:gd name="connsiteY7" fmla="*/ 247903 h 395588"/>
                <a:gd name="connsiteX8" fmla="*/ 238380 w 238413"/>
                <a:gd name="connsiteY8" fmla="*/ 393953 h 395588"/>
                <a:gd name="connsiteX9" fmla="*/ 228855 w 238413"/>
                <a:gd name="connsiteY9" fmla="*/ 314578 h 395588"/>
                <a:gd name="connsiteX10" fmla="*/ 212980 w 238413"/>
                <a:gd name="connsiteY10" fmla="*/ 136778 h 395588"/>
                <a:gd name="connsiteX11" fmla="*/ 209805 w 238413"/>
                <a:gd name="connsiteY11" fmla="*/ 92328 h 395588"/>
                <a:gd name="connsiteX12" fmla="*/ 174880 w 238413"/>
                <a:gd name="connsiteY12" fmla="*/ 73278 h 395588"/>
                <a:gd name="connsiteX13" fmla="*/ 101855 w 238413"/>
                <a:gd name="connsiteY13" fmla="*/ 57403 h 395588"/>
                <a:gd name="connsiteX14" fmla="*/ 255 w 238413"/>
                <a:gd name="connsiteY14" fmla="*/ 73278 h 3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413" h="395588">
                  <a:moveTo>
                    <a:pt x="255" y="73278"/>
                  </a:moveTo>
                  <a:cubicBezTo>
                    <a:pt x="5547" y="77511"/>
                    <a:pt x="133605" y="82803"/>
                    <a:pt x="133605" y="82803"/>
                  </a:cubicBezTo>
                  <a:cubicBezTo>
                    <a:pt x="168530" y="85449"/>
                    <a:pt x="196576" y="99736"/>
                    <a:pt x="209805" y="89153"/>
                  </a:cubicBezTo>
                  <a:cubicBezTo>
                    <a:pt x="223034" y="78570"/>
                    <a:pt x="212980" y="19303"/>
                    <a:pt x="212980" y="19303"/>
                  </a:cubicBezTo>
                  <a:cubicBezTo>
                    <a:pt x="214038" y="4486"/>
                    <a:pt x="214568" y="-1334"/>
                    <a:pt x="216155" y="253"/>
                  </a:cubicBezTo>
                  <a:cubicBezTo>
                    <a:pt x="217742" y="1840"/>
                    <a:pt x="219859" y="10307"/>
                    <a:pt x="222505" y="28828"/>
                  </a:cubicBezTo>
                  <a:cubicBezTo>
                    <a:pt x="225151" y="47349"/>
                    <a:pt x="230443" y="74866"/>
                    <a:pt x="232030" y="111378"/>
                  </a:cubicBezTo>
                  <a:cubicBezTo>
                    <a:pt x="233617" y="147890"/>
                    <a:pt x="230972" y="200807"/>
                    <a:pt x="232030" y="247903"/>
                  </a:cubicBezTo>
                  <a:cubicBezTo>
                    <a:pt x="233088" y="294999"/>
                    <a:pt x="238909" y="382841"/>
                    <a:pt x="238380" y="393953"/>
                  </a:cubicBezTo>
                  <a:cubicBezTo>
                    <a:pt x="237851" y="405065"/>
                    <a:pt x="233088" y="357441"/>
                    <a:pt x="228855" y="314578"/>
                  </a:cubicBezTo>
                  <a:cubicBezTo>
                    <a:pt x="224622" y="271716"/>
                    <a:pt x="216155" y="173820"/>
                    <a:pt x="212980" y="136778"/>
                  </a:cubicBezTo>
                  <a:cubicBezTo>
                    <a:pt x="209805" y="99736"/>
                    <a:pt x="216155" y="102911"/>
                    <a:pt x="209805" y="92328"/>
                  </a:cubicBezTo>
                  <a:cubicBezTo>
                    <a:pt x="203455" y="81745"/>
                    <a:pt x="192872" y="79099"/>
                    <a:pt x="174880" y="73278"/>
                  </a:cubicBezTo>
                  <a:cubicBezTo>
                    <a:pt x="156888" y="67457"/>
                    <a:pt x="130430" y="55286"/>
                    <a:pt x="101855" y="57403"/>
                  </a:cubicBezTo>
                  <a:cubicBezTo>
                    <a:pt x="73280" y="59520"/>
                    <a:pt x="-5037" y="69045"/>
                    <a:pt x="255" y="73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FAD2B778-8A1D-6EB3-31DC-C489FCE52881}"/>
                </a:ext>
              </a:extLst>
            </p:cNvPr>
            <p:cNvSpPr/>
            <p:nvPr/>
          </p:nvSpPr>
          <p:spPr>
            <a:xfrm>
              <a:off x="4685748" y="6305107"/>
              <a:ext cx="286331" cy="996192"/>
            </a:xfrm>
            <a:custGeom>
              <a:avLst/>
              <a:gdLst>
                <a:gd name="connsiteX0" fmla="*/ 286302 w 286331"/>
                <a:gd name="connsiteY0" fmla="*/ 443 h 996192"/>
                <a:gd name="connsiteX1" fmla="*/ 206927 w 286331"/>
                <a:gd name="connsiteY1" fmla="*/ 225868 h 996192"/>
                <a:gd name="connsiteX2" fmla="*/ 219627 w 286331"/>
                <a:gd name="connsiteY2" fmla="*/ 200468 h 996192"/>
                <a:gd name="connsiteX3" fmla="*/ 162477 w 286331"/>
                <a:gd name="connsiteY3" fmla="*/ 390968 h 996192"/>
                <a:gd name="connsiteX4" fmla="*/ 108502 w 286331"/>
                <a:gd name="connsiteY4" fmla="*/ 549718 h 996192"/>
                <a:gd name="connsiteX5" fmla="*/ 73577 w 286331"/>
                <a:gd name="connsiteY5" fmla="*/ 721168 h 996192"/>
                <a:gd name="connsiteX6" fmla="*/ 89452 w 286331"/>
                <a:gd name="connsiteY6" fmla="*/ 657668 h 996192"/>
                <a:gd name="connsiteX7" fmla="*/ 51352 w 286331"/>
                <a:gd name="connsiteY7" fmla="*/ 771968 h 996192"/>
                <a:gd name="connsiteX8" fmla="*/ 10077 w 286331"/>
                <a:gd name="connsiteY8" fmla="*/ 975168 h 996192"/>
                <a:gd name="connsiteX9" fmla="*/ 13252 w 286331"/>
                <a:gd name="connsiteY9" fmla="*/ 921193 h 996192"/>
                <a:gd name="connsiteX10" fmla="*/ 152952 w 286331"/>
                <a:gd name="connsiteY10" fmla="*/ 368743 h 996192"/>
                <a:gd name="connsiteX11" fmla="*/ 229152 w 286331"/>
                <a:gd name="connsiteY11" fmla="*/ 73468 h 996192"/>
                <a:gd name="connsiteX12" fmla="*/ 216452 w 286331"/>
                <a:gd name="connsiteY12" fmla="*/ 165543 h 996192"/>
                <a:gd name="connsiteX13" fmla="*/ 286302 w 286331"/>
                <a:gd name="connsiteY13" fmla="*/ 443 h 99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331" h="996192">
                  <a:moveTo>
                    <a:pt x="286302" y="443"/>
                  </a:moveTo>
                  <a:cubicBezTo>
                    <a:pt x="284715" y="10497"/>
                    <a:pt x="218039" y="192531"/>
                    <a:pt x="206927" y="225868"/>
                  </a:cubicBezTo>
                  <a:cubicBezTo>
                    <a:pt x="195815" y="259205"/>
                    <a:pt x="227035" y="172951"/>
                    <a:pt x="219627" y="200468"/>
                  </a:cubicBezTo>
                  <a:cubicBezTo>
                    <a:pt x="212219" y="227985"/>
                    <a:pt x="180998" y="332760"/>
                    <a:pt x="162477" y="390968"/>
                  </a:cubicBezTo>
                  <a:cubicBezTo>
                    <a:pt x="143956" y="449176"/>
                    <a:pt x="123319" y="494685"/>
                    <a:pt x="108502" y="549718"/>
                  </a:cubicBezTo>
                  <a:cubicBezTo>
                    <a:pt x="93685" y="604751"/>
                    <a:pt x="76752" y="703176"/>
                    <a:pt x="73577" y="721168"/>
                  </a:cubicBezTo>
                  <a:cubicBezTo>
                    <a:pt x="70402" y="739160"/>
                    <a:pt x="93156" y="649201"/>
                    <a:pt x="89452" y="657668"/>
                  </a:cubicBezTo>
                  <a:cubicBezTo>
                    <a:pt x="85748" y="666135"/>
                    <a:pt x="64581" y="719051"/>
                    <a:pt x="51352" y="771968"/>
                  </a:cubicBezTo>
                  <a:cubicBezTo>
                    <a:pt x="38123" y="824885"/>
                    <a:pt x="16427" y="950297"/>
                    <a:pt x="10077" y="975168"/>
                  </a:cubicBezTo>
                  <a:cubicBezTo>
                    <a:pt x="3727" y="1000039"/>
                    <a:pt x="-10560" y="1022264"/>
                    <a:pt x="13252" y="921193"/>
                  </a:cubicBezTo>
                  <a:cubicBezTo>
                    <a:pt x="37064" y="820122"/>
                    <a:pt x="116969" y="510030"/>
                    <a:pt x="152952" y="368743"/>
                  </a:cubicBezTo>
                  <a:cubicBezTo>
                    <a:pt x="188935" y="227456"/>
                    <a:pt x="218569" y="107335"/>
                    <a:pt x="229152" y="73468"/>
                  </a:cubicBezTo>
                  <a:cubicBezTo>
                    <a:pt x="239735" y="39601"/>
                    <a:pt x="209044" y="176656"/>
                    <a:pt x="216452" y="165543"/>
                  </a:cubicBezTo>
                  <a:cubicBezTo>
                    <a:pt x="223860" y="154431"/>
                    <a:pt x="287889" y="-9611"/>
                    <a:pt x="286302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F2FE4605-B1B5-517A-8587-939892A080CC}"/>
                </a:ext>
              </a:extLst>
            </p:cNvPr>
            <p:cNvSpPr/>
            <p:nvPr/>
          </p:nvSpPr>
          <p:spPr>
            <a:xfrm>
              <a:off x="4813971" y="6366810"/>
              <a:ext cx="375689" cy="979047"/>
            </a:xfrm>
            <a:custGeom>
              <a:avLst/>
              <a:gdLst>
                <a:gd name="connsiteX0" fmla="*/ 373979 w 375689"/>
                <a:gd name="connsiteY0" fmla="*/ 2240 h 979047"/>
                <a:gd name="connsiteX1" fmla="*/ 262854 w 375689"/>
                <a:gd name="connsiteY1" fmla="*/ 307040 h 979047"/>
                <a:gd name="connsiteX2" fmla="*/ 129504 w 375689"/>
                <a:gd name="connsiteY2" fmla="*/ 703915 h 979047"/>
                <a:gd name="connsiteX3" fmla="*/ 8854 w 375689"/>
                <a:gd name="connsiteY3" fmla="*/ 954740 h 979047"/>
                <a:gd name="connsiteX4" fmla="*/ 31079 w 375689"/>
                <a:gd name="connsiteY4" fmla="*/ 907115 h 979047"/>
                <a:gd name="connsiteX5" fmla="*/ 205704 w 375689"/>
                <a:gd name="connsiteY5" fmla="*/ 405465 h 979047"/>
                <a:gd name="connsiteX6" fmla="*/ 173954 w 375689"/>
                <a:gd name="connsiteY6" fmla="*/ 465790 h 979047"/>
                <a:gd name="connsiteX7" fmla="*/ 373979 w 375689"/>
                <a:gd name="connsiteY7" fmla="*/ 2240 h 97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689" h="979047">
                  <a:moveTo>
                    <a:pt x="373979" y="2240"/>
                  </a:moveTo>
                  <a:cubicBezTo>
                    <a:pt x="388796" y="-24218"/>
                    <a:pt x="303600" y="190094"/>
                    <a:pt x="262854" y="307040"/>
                  </a:cubicBezTo>
                  <a:cubicBezTo>
                    <a:pt x="222108" y="423986"/>
                    <a:pt x="171837" y="595965"/>
                    <a:pt x="129504" y="703915"/>
                  </a:cubicBezTo>
                  <a:cubicBezTo>
                    <a:pt x="87171" y="811865"/>
                    <a:pt x="25258" y="920873"/>
                    <a:pt x="8854" y="954740"/>
                  </a:cubicBezTo>
                  <a:cubicBezTo>
                    <a:pt x="-7550" y="988607"/>
                    <a:pt x="-1729" y="998661"/>
                    <a:pt x="31079" y="907115"/>
                  </a:cubicBezTo>
                  <a:cubicBezTo>
                    <a:pt x="63887" y="815569"/>
                    <a:pt x="181892" y="479019"/>
                    <a:pt x="205704" y="405465"/>
                  </a:cubicBezTo>
                  <a:cubicBezTo>
                    <a:pt x="229516" y="331911"/>
                    <a:pt x="147496" y="532994"/>
                    <a:pt x="173954" y="465790"/>
                  </a:cubicBezTo>
                  <a:cubicBezTo>
                    <a:pt x="200412" y="398586"/>
                    <a:pt x="359162" y="28698"/>
                    <a:pt x="373979" y="2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0ECFEF4B-5458-18C7-F12E-342F07638852}"/>
                </a:ext>
              </a:extLst>
            </p:cNvPr>
            <p:cNvSpPr/>
            <p:nvPr/>
          </p:nvSpPr>
          <p:spPr>
            <a:xfrm>
              <a:off x="4936894" y="6303169"/>
              <a:ext cx="260130" cy="85033"/>
            </a:xfrm>
            <a:custGeom>
              <a:avLst/>
              <a:gdLst>
                <a:gd name="connsiteX0" fmla="*/ 231 w 260130"/>
                <a:gd name="connsiteY0" fmla="*/ 2381 h 85033"/>
                <a:gd name="connsiteX1" fmla="*/ 108181 w 260130"/>
                <a:gd name="connsiteY1" fmla="*/ 8731 h 85033"/>
                <a:gd name="connsiteX2" fmla="*/ 257406 w 260130"/>
                <a:gd name="connsiteY2" fmla="*/ 84931 h 85033"/>
                <a:gd name="connsiteX3" fmla="*/ 193906 w 260130"/>
                <a:gd name="connsiteY3" fmla="*/ 24606 h 85033"/>
                <a:gd name="connsiteX4" fmla="*/ 60556 w 260130"/>
                <a:gd name="connsiteY4" fmla="*/ 2381 h 85033"/>
                <a:gd name="connsiteX5" fmla="*/ 219306 w 260130"/>
                <a:gd name="connsiteY5" fmla="*/ 65881 h 85033"/>
                <a:gd name="connsiteX6" fmla="*/ 136756 w 260130"/>
                <a:gd name="connsiteY6" fmla="*/ 15081 h 85033"/>
                <a:gd name="connsiteX7" fmla="*/ 231 w 260130"/>
                <a:gd name="connsiteY7" fmla="*/ 2381 h 8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30" h="85033">
                  <a:moveTo>
                    <a:pt x="231" y="2381"/>
                  </a:moveTo>
                  <a:cubicBezTo>
                    <a:pt x="-4531" y="1323"/>
                    <a:pt x="65319" y="-5027"/>
                    <a:pt x="108181" y="8731"/>
                  </a:cubicBezTo>
                  <a:cubicBezTo>
                    <a:pt x="151043" y="22489"/>
                    <a:pt x="243119" y="82285"/>
                    <a:pt x="257406" y="84931"/>
                  </a:cubicBezTo>
                  <a:cubicBezTo>
                    <a:pt x="271693" y="87577"/>
                    <a:pt x="226714" y="38364"/>
                    <a:pt x="193906" y="24606"/>
                  </a:cubicBezTo>
                  <a:cubicBezTo>
                    <a:pt x="161098" y="10848"/>
                    <a:pt x="56323" y="-4498"/>
                    <a:pt x="60556" y="2381"/>
                  </a:cubicBezTo>
                  <a:cubicBezTo>
                    <a:pt x="64789" y="9260"/>
                    <a:pt x="206606" y="63764"/>
                    <a:pt x="219306" y="65881"/>
                  </a:cubicBezTo>
                  <a:cubicBezTo>
                    <a:pt x="232006" y="67998"/>
                    <a:pt x="172739" y="25135"/>
                    <a:pt x="136756" y="15081"/>
                  </a:cubicBezTo>
                  <a:cubicBezTo>
                    <a:pt x="100773" y="5027"/>
                    <a:pt x="4993" y="3439"/>
                    <a:pt x="231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816600FD-FBF0-3E4A-BC2A-DB223A28686E}"/>
                </a:ext>
              </a:extLst>
            </p:cNvPr>
            <p:cNvSpPr/>
            <p:nvPr/>
          </p:nvSpPr>
          <p:spPr>
            <a:xfrm>
              <a:off x="4752729" y="6338958"/>
              <a:ext cx="312942" cy="1006250"/>
            </a:xfrm>
            <a:custGeom>
              <a:avLst/>
              <a:gdLst>
                <a:gd name="connsiteX0" fmla="*/ 311396 w 312942"/>
                <a:gd name="connsiteY0" fmla="*/ 1517 h 1006250"/>
                <a:gd name="connsiteX1" fmla="*/ 165346 w 312942"/>
                <a:gd name="connsiteY1" fmla="*/ 446017 h 1006250"/>
                <a:gd name="connsiteX2" fmla="*/ 235196 w 312942"/>
                <a:gd name="connsiteY2" fmla="*/ 309492 h 1006250"/>
                <a:gd name="connsiteX3" fmla="*/ 174871 w 312942"/>
                <a:gd name="connsiteY3" fmla="*/ 487292 h 1006250"/>
                <a:gd name="connsiteX4" fmla="*/ 60571 w 312942"/>
                <a:gd name="connsiteY4" fmla="*/ 747642 h 1006250"/>
                <a:gd name="connsiteX5" fmla="*/ 9771 w 312942"/>
                <a:gd name="connsiteY5" fmla="*/ 988942 h 1006250"/>
                <a:gd name="connsiteX6" fmla="*/ 22471 w 312942"/>
                <a:gd name="connsiteY6" fmla="*/ 912742 h 1006250"/>
                <a:gd name="connsiteX7" fmla="*/ 228846 w 312942"/>
                <a:gd name="connsiteY7" fmla="*/ 322192 h 1006250"/>
                <a:gd name="connsiteX8" fmla="*/ 311396 w 312942"/>
                <a:gd name="connsiteY8" fmla="*/ 1517 h 100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42" h="1006250">
                  <a:moveTo>
                    <a:pt x="311396" y="1517"/>
                  </a:moveTo>
                  <a:cubicBezTo>
                    <a:pt x="300813" y="22155"/>
                    <a:pt x="178046" y="394688"/>
                    <a:pt x="165346" y="446017"/>
                  </a:cubicBezTo>
                  <a:cubicBezTo>
                    <a:pt x="152646" y="497346"/>
                    <a:pt x="233609" y="302613"/>
                    <a:pt x="235196" y="309492"/>
                  </a:cubicBezTo>
                  <a:cubicBezTo>
                    <a:pt x="236783" y="316371"/>
                    <a:pt x="203975" y="414267"/>
                    <a:pt x="174871" y="487292"/>
                  </a:cubicBezTo>
                  <a:cubicBezTo>
                    <a:pt x="145767" y="560317"/>
                    <a:pt x="88088" y="664034"/>
                    <a:pt x="60571" y="747642"/>
                  </a:cubicBezTo>
                  <a:cubicBezTo>
                    <a:pt x="33054" y="831250"/>
                    <a:pt x="16121" y="961425"/>
                    <a:pt x="9771" y="988942"/>
                  </a:cubicBezTo>
                  <a:cubicBezTo>
                    <a:pt x="3421" y="1016459"/>
                    <a:pt x="-14041" y="1023867"/>
                    <a:pt x="22471" y="912742"/>
                  </a:cubicBezTo>
                  <a:cubicBezTo>
                    <a:pt x="58983" y="801617"/>
                    <a:pt x="181221" y="469300"/>
                    <a:pt x="228846" y="322192"/>
                  </a:cubicBezTo>
                  <a:cubicBezTo>
                    <a:pt x="276471" y="175084"/>
                    <a:pt x="321979" y="-19121"/>
                    <a:pt x="311396" y="1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578EC35A-3D09-0F7D-F8B7-A243CA0FB363}"/>
                </a:ext>
              </a:extLst>
            </p:cNvPr>
            <p:cNvSpPr/>
            <p:nvPr/>
          </p:nvSpPr>
          <p:spPr>
            <a:xfrm>
              <a:off x="4673338" y="7260816"/>
              <a:ext cx="156407" cy="75797"/>
            </a:xfrm>
            <a:custGeom>
              <a:avLst/>
              <a:gdLst>
                <a:gd name="connsiteX0" fmla="*/ 262 w 156407"/>
                <a:gd name="connsiteY0" fmla="*/ 409 h 75797"/>
                <a:gd name="connsiteX1" fmla="*/ 82812 w 156407"/>
                <a:gd name="connsiteY1" fmla="*/ 44859 h 75797"/>
                <a:gd name="connsiteX2" fmla="*/ 155837 w 156407"/>
                <a:gd name="connsiteY2" fmla="*/ 67084 h 75797"/>
                <a:gd name="connsiteX3" fmla="*/ 111387 w 156407"/>
                <a:gd name="connsiteY3" fmla="*/ 73434 h 75797"/>
                <a:gd name="connsiteX4" fmla="*/ 262 w 156407"/>
                <a:gd name="connsiteY4" fmla="*/ 409 h 7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07" h="75797">
                  <a:moveTo>
                    <a:pt x="262" y="409"/>
                  </a:moveTo>
                  <a:cubicBezTo>
                    <a:pt x="-4500" y="-4353"/>
                    <a:pt x="56883" y="33747"/>
                    <a:pt x="82812" y="44859"/>
                  </a:cubicBezTo>
                  <a:cubicBezTo>
                    <a:pt x="108741" y="55972"/>
                    <a:pt x="151075" y="62322"/>
                    <a:pt x="155837" y="67084"/>
                  </a:cubicBezTo>
                  <a:cubicBezTo>
                    <a:pt x="160599" y="71846"/>
                    <a:pt x="134670" y="79784"/>
                    <a:pt x="111387" y="73434"/>
                  </a:cubicBezTo>
                  <a:cubicBezTo>
                    <a:pt x="88104" y="67084"/>
                    <a:pt x="5024" y="5171"/>
                    <a:pt x="262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8231D88A-D678-9D01-EF79-D1AA82C9B0E5}"/>
                </a:ext>
              </a:extLst>
            </p:cNvPr>
            <p:cNvSpPr/>
            <p:nvPr/>
          </p:nvSpPr>
          <p:spPr>
            <a:xfrm>
              <a:off x="5513081" y="6232862"/>
              <a:ext cx="233719" cy="44422"/>
            </a:xfrm>
            <a:custGeom>
              <a:avLst/>
              <a:gdLst>
                <a:gd name="connsiteX0" fmla="*/ 233669 w 233719"/>
                <a:gd name="connsiteY0" fmla="*/ 44113 h 44422"/>
                <a:gd name="connsiteX1" fmla="*/ 160644 w 233719"/>
                <a:gd name="connsiteY1" fmla="*/ 21888 h 44422"/>
                <a:gd name="connsiteX2" fmla="*/ 1894 w 233719"/>
                <a:gd name="connsiteY2" fmla="*/ 25063 h 44422"/>
                <a:gd name="connsiteX3" fmla="*/ 71744 w 233719"/>
                <a:gd name="connsiteY3" fmla="*/ 9188 h 44422"/>
                <a:gd name="connsiteX4" fmla="*/ 49519 w 233719"/>
                <a:gd name="connsiteY4" fmla="*/ 2838 h 44422"/>
                <a:gd name="connsiteX5" fmla="*/ 151119 w 233719"/>
                <a:gd name="connsiteY5" fmla="*/ 2838 h 44422"/>
                <a:gd name="connsiteX6" fmla="*/ 233669 w 233719"/>
                <a:gd name="connsiteY6" fmla="*/ 44113 h 4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19" h="44422">
                  <a:moveTo>
                    <a:pt x="233669" y="44113"/>
                  </a:moveTo>
                  <a:cubicBezTo>
                    <a:pt x="235256" y="47288"/>
                    <a:pt x="199273" y="25063"/>
                    <a:pt x="160644" y="21888"/>
                  </a:cubicBezTo>
                  <a:cubicBezTo>
                    <a:pt x="122015" y="18713"/>
                    <a:pt x="16711" y="27180"/>
                    <a:pt x="1894" y="25063"/>
                  </a:cubicBezTo>
                  <a:cubicBezTo>
                    <a:pt x="-12923" y="22946"/>
                    <a:pt x="63807" y="12892"/>
                    <a:pt x="71744" y="9188"/>
                  </a:cubicBezTo>
                  <a:cubicBezTo>
                    <a:pt x="79681" y="5484"/>
                    <a:pt x="36290" y="3896"/>
                    <a:pt x="49519" y="2838"/>
                  </a:cubicBezTo>
                  <a:cubicBezTo>
                    <a:pt x="62748" y="1780"/>
                    <a:pt x="122015" y="-2983"/>
                    <a:pt x="151119" y="2838"/>
                  </a:cubicBezTo>
                  <a:cubicBezTo>
                    <a:pt x="180223" y="8659"/>
                    <a:pt x="232082" y="40938"/>
                    <a:pt x="233669" y="44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13BA671F-20D5-47C9-D0D7-F2241BF56718}"/>
                </a:ext>
              </a:extLst>
            </p:cNvPr>
            <p:cNvSpPr/>
            <p:nvPr/>
          </p:nvSpPr>
          <p:spPr>
            <a:xfrm>
              <a:off x="5467337" y="6256937"/>
              <a:ext cx="48906" cy="1124071"/>
            </a:xfrm>
            <a:custGeom>
              <a:avLst/>
              <a:gdLst>
                <a:gd name="connsiteX0" fmla="*/ 47638 w 48906"/>
                <a:gd name="connsiteY0" fmla="*/ 988 h 1124071"/>
                <a:gd name="connsiteX1" fmla="*/ 19063 w 48906"/>
                <a:gd name="connsiteY1" fmla="*/ 381988 h 1124071"/>
                <a:gd name="connsiteX2" fmla="*/ 13 w 48906"/>
                <a:gd name="connsiteY2" fmla="*/ 747113 h 1124071"/>
                <a:gd name="connsiteX3" fmla="*/ 15888 w 48906"/>
                <a:gd name="connsiteY3" fmla="*/ 674088 h 1124071"/>
                <a:gd name="connsiteX4" fmla="*/ 6363 w 48906"/>
                <a:gd name="connsiteY4" fmla="*/ 1102713 h 1124071"/>
                <a:gd name="connsiteX5" fmla="*/ 6363 w 48906"/>
                <a:gd name="connsiteY5" fmla="*/ 1001113 h 1124071"/>
                <a:gd name="connsiteX6" fmla="*/ 38113 w 48906"/>
                <a:gd name="connsiteY6" fmla="*/ 499463 h 1124071"/>
                <a:gd name="connsiteX7" fmla="*/ 47638 w 48906"/>
                <a:gd name="connsiteY7" fmla="*/ 988 h 11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06" h="1124071">
                  <a:moveTo>
                    <a:pt x="47638" y="988"/>
                  </a:moveTo>
                  <a:cubicBezTo>
                    <a:pt x="44463" y="-18591"/>
                    <a:pt x="27000" y="257634"/>
                    <a:pt x="19063" y="381988"/>
                  </a:cubicBezTo>
                  <a:cubicBezTo>
                    <a:pt x="11125" y="506342"/>
                    <a:pt x="542" y="698430"/>
                    <a:pt x="13" y="747113"/>
                  </a:cubicBezTo>
                  <a:cubicBezTo>
                    <a:pt x="-516" y="795796"/>
                    <a:pt x="14830" y="614821"/>
                    <a:pt x="15888" y="674088"/>
                  </a:cubicBezTo>
                  <a:cubicBezTo>
                    <a:pt x="16946" y="733355"/>
                    <a:pt x="7950" y="1048209"/>
                    <a:pt x="6363" y="1102713"/>
                  </a:cubicBezTo>
                  <a:cubicBezTo>
                    <a:pt x="4776" y="1157217"/>
                    <a:pt x="1071" y="1101655"/>
                    <a:pt x="6363" y="1001113"/>
                  </a:cubicBezTo>
                  <a:cubicBezTo>
                    <a:pt x="11655" y="900571"/>
                    <a:pt x="28059" y="662975"/>
                    <a:pt x="38113" y="499463"/>
                  </a:cubicBezTo>
                  <a:cubicBezTo>
                    <a:pt x="48167" y="335951"/>
                    <a:pt x="50813" y="20567"/>
                    <a:pt x="47638" y="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24ED1E0F-6AB7-94E5-9C6D-7C10E4920E1B}"/>
                </a:ext>
              </a:extLst>
            </p:cNvPr>
            <p:cNvSpPr/>
            <p:nvPr/>
          </p:nvSpPr>
          <p:spPr>
            <a:xfrm>
              <a:off x="5463477" y="6276468"/>
              <a:ext cx="306697" cy="1177488"/>
            </a:xfrm>
            <a:custGeom>
              <a:avLst/>
              <a:gdLst>
                <a:gd name="connsiteX0" fmla="*/ 698 w 306697"/>
                <a:gd name="connsiteY0" fmla="*/ 1092707 h 1177488"/>
                <a:gd name="connsiteX1" fmla="*/ 48323 w 306697"/>
                <a:gd name="connsiteY1" fmla="*/ 1153032 h 1177488"/>
                <a:gd name="connsiteX2" fmla="*/ 92773 w 306697"/>
                <a:gd name="connsiteY2" fmla="*/ 1162557 h 1177488"/>
                <a:gd name="connsiteX3" fmla="*/ 165798 w 306697"/>
                <a:gd name="connsiteY3" fmla="*/ 1143507 h 1177488"/>
                <a:gd name="connsiteX4" fmla="*/ 188023 w 306697"/>
                <a:gd name="connsiteY4" fmla="*/ 994282 h 1177488"/>
                <a:gd name="connsiteX5" fmla="*/ 191198 w 306697"/>
                <a:gd name="connsiteY5" fmla="*/ 1032382 h 1177488"/>
                <a:gd name="connsiteX6" fmla="*/ 257873 w 306697"/>
                <a:gd name="connsiteY6" fmla="*/ 422782 h 1177488"/>
                <a:gd name="connsiteX7" fmla="*/ 248348 w 306697"/>
                <a:gd name="connsiteY7" fmla="*/ 451357 h 1177488"/>
                <a:gd name="connsiteX8" fmla="*/ 302323 w 306697"/>
                <a:gd name="connsiteY8" fmla="*/ 19557 h 1177488"/>
                <a:gd name="connsiteX9" fmla="*/ 302323 w 306697"/>
                <a:gd name="connsiteY9" fmla="*/ 86232 h 1177488"/>
                <a:gd name="connsiteX10" fmla="*/ 292798 w 306697"/>
                <a:gd name="connsiteY10" fmla="*/ 197357 h 1177488"/>
                <a:gd name="connsiteX11" fmla="*/ 267398 w 306697"/>
                <a:gd name="connsiteY11" fmla="*/ 362457 h 1177488"/>
                <a:gd name="connsiteX12" fmla="*/ 251523 w 306697"/>
                <a:gd name="connsiteY12" fmla="*/ 591057 h 1177488"/>
                <a:gd name="connsiteX13" fmla="*/ 194373 w 306697"/>
                <a:gd name="connsiteY13" fmla="*/ 1127632 h 1177488"/>
                <a:gd name="connsiteX14" fmla="*/ 140398 w 306697"/>
                <a:gd name="connsiteY14" fmla="*/ 1156207 h 1177488"/>
                <a:gd name="connsiteX15" fmla="*/ 73723 w 306697"/>
                <a:gd name="connsiteY15" fmla="*/ 1146682 h 1177488"/>
                <a:gd name="connsiteX16" fmla="*/ 86423 w 306697"/>
                <a:gd name="connsiteY16" fmla="*/ 1159382 h 1177488"/>
                <a:gd name="connsiteX17" fmla="*/ 698 w 306697"/>
                <a:gd name="connsiteY17" fmla="*/ 1092707 h 1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697" h="1177488">
                  <a:moveTo>
                    <a:pt x="698" y="1092707"/>
                  </a:moveTo>
                  <a:cubicBezTo>
                    <a:pt x="-5652" y="1091649"/>
                    <a:pt x="32977" y="1141390"/>
                    <a:pt x="48323" y="1153032"/>
                  </a:cubicBezTo>
                  <a:cubicBezTo>
                    <a:pt x="63669" y="1164674"/>
                    <a:pt x="73194" y="1164144"/>
                    <a:pt x="92773" y="1162557"/>
                  </a:cubicBezTo>
                  <a:cubicBezTo>
                    <a:pt x="112352" y="1160970"/>
                    <a:pt x="149923" y="1171553"/>
                    <a:pt x="165798" y="1143507"/>
                  </a:cubicBezTo>
                  <a:cubicBezTo>
                    <a:pt x="181673" y="1115461"/>
                    <a:pt x="183790" y="1012803"/>
                    <a:pt x="188023" y="994282"/>
                  </a:cubicBezTo>
                  <a:cubicBezTo>
                    <a:pt x="192256" y="975761"/>
                    <a:pt x="179556" y="1127632"/>
                    <a:pt x="191198" y="1032382"/>
                  </a:cubicBezTo>
                  <a:cubicBezTo>
                    <a:pt x="202840" y="937132"/>
                    <a:pt x="248348" y="519620"/>
                    <a:pt x="257873" y="422782"/>
                  </a:cubicBezTo>
                  <a:cubicBezTo>
                    <a:pt x="267398" y="325944"/>
                    <a:pt x="240940" y="518561"/>
                    <a:pt x="248348" y="451357"/>
                  </a:cubicBezTo>
                  <a:cubicBezTo>
                    <a:pt x="255756" y="384153"/>
                    <a:pt x="293327" y="80411"/>
                    <a:pt x="302323" y="19557"/>
                  </a:cubicBezTo>
                  <a:cubicBezTo>
                    <a:pt x="311319" y="-41297"/>
                    <a:pt x="303910" y="56599"/>
                    <a:pt x="302323" y="86232"/>
                  </a:cubicBezTo>
                  <a:cubicBezTo>
                    <a:pt x="300736" y="115865"/>
                    <a:pt x="298619" y="151320"/>
                    <a:pt x="292798" y="197357"/>
                  </a:cubicBezTo>
                  <a:cubicBezTo>
                    <a:pt x="286977" y="243394"/>
                    <a:pt x="274277" y="296840"/>
                    <a:pt x="267398" y="362457"/>
                  </a:cubicBezTo>
                  <a:cubicBezTo>
                    <a:pt x="260519" y="428074"/>
                    <a:pt x="263694" y="463528"/>
                    <a:pt x="251523" y="591057"/>
                  </a:cubicBezTo>
                  <a:cubicBezTo>
                    <a:pt x="239352" y="718586"/>
                    <a:pt x="212894" y="1033440"/>
                    <a:pt x="194373" y="1127632"/>
                  </a:cubicBezTo>
                  <a:cubicBezTo>
                    <a:pt x="175852" y="1221824"/>
                    <a:pt x="160506" y="1153032"/>
                    <a:pt x="140398" y="1156207"/>
                  </a:cubicBezTo>
                  <a:cubicBezTo>
                    <a:pt x="120290" y="1159382"/>
                    <a:pt x="82719" y="1146153"/>
                    <a:pt x="73723" y="1146682"/>
                  </a:cubicBezTo>
                  <a:cubicBezTo>
                    <a:pt x="64727" y="1147211"/>
                    <a:pt x="96477" y="1163615"/>
                    <a:pt x="86423" y="1159382"/>
                  </a:cubicBezTo>
                  <a:cubicBezTo>
                    <a:pt x="76369" y="1155149"/>
                    <a:pt x="7048" y="1093765"/>
                    <a:pt x="698" y="1092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25E3C0DE-01BF-5AFA-96F5-FD03C67E742E}"/>
                </a:ext>
              </a:extLst>
            </p:cNvPr>
            <p:cNvSpPr/>
            <p:nvPr/>
          </p:nvSpPr>
          <p:spPr>
            <a:xfrm>
              <a:off x="5470519" y="6258033"/>
              <a:ext cx="207071" cy="1121740"/>
            </a:xfrm>
            <a:custGeom>
              <a:avLst/>
              <a:gdLst>
                <a:gd name="connsiteX0" fmla="*/ 206381 w 207071"/>
                <a:gd name="connsiteY0" fmla="*/ 12592 h 1121740"/>
                <a:gd name="connsiteX1" fmla="*/ 117481 w 207071"/>
                <a:gd name="connsiteY1" fmla="*/ 707917 h 1121740"/>
                <a:gd name="connsiteX2" fmla="*/ 117481 w 207071"/>
                <a:gd name="connsiteY2" fmla="*/ 669817 h 1121740"/>
                <a:gd name="connsiteX3" fmla="*/ 73031 w 207071"/>
                <a:gd name="connsiteY3" fmla="*/ 1015892 h 1121740"/>
                <a:gd name="connsiteX4" fmla="*/ 73031 w 207071"/>
                <a:gd name="connsiteY4" fmla="*/ 1082567 h 1121740"/>
                <a:gd name="connsiteX5" fmla="*/ 41281 w 207071"/>
                <a:gd name="connsiteY5" fmla="*/ 1101617 h 1121740"/>
                <a:gd name="connsiteX6" fmla="*/ 6 w 207071"/>
                <a:gd name="connsiteY6" fmla="*/ 1120667 h 1121740"/>
                <a:gd name="connsiteX7" fmla="*/ 44456 w 207071"/>
                <a:gd name="connsiteY7" fmla="*/ 1104792 h 1121740"/>
                <a:gd name="connsiteX8" fmla="*/ 63506 w 207071"/>
                <a:gd name="connsiteY8" fmla="*/ 987317 h 1121740"/>
                <a:gd name="connsiteX9" fmla="*/ 168281 w 207071"/>
                <a:gd name="connsiteY9" fmla="*/ 136417 h 1121740"/>
                <a:gd name="connsiteX10" fmla="*/ 158756 w 207071"/>
                <a:gd name="connsiteY10" fmla="*/ 247542 h 1121740"/>
                <a:gd name="connsiteX11" fmla="*/ 206381 w 207071"/>
                <a:gd name="connsiteY11" fmla="*/ 12592 h 112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071" h="1121740">
                  <a:moveTo>
                    <a:pt x="206381" y="12592"/>
                  </a:moveTo>
                  <a:cubicBezTo>
                    <a:pt x="199502" y="89321"/>
                    <a:pt x="132298" y="598380"/>
                    <a:pt x="117481" y="707917"/>
                  </a:cubicBezTo>
                  <a:cubicBezTo>
                    <a:pt x="102664" y="817455"/>
                    <a:pt x="124889" y="618488"/>
                    <a:pt x="117481" y="669817"/>
                  </a:cubicBezTo>
                  <a:cubicBezTo>
                    <a:pt x="110073" y="721146"/>
                    <a:pt x="80439" y="947100"/>
                    <a:pt x="73031" y="1015892"/>
                  </a:cubicBezTo>
                  <a:cubicBezTo>
                    <a:pt x="65623" y="1084684"/>
                    <a:pt x="78323" y="1068280"/>
                    <a:pt x="73031" y="1082567"/>
                  </a:cubicBezTo>
                  <a:cubicBezTo>
                    <a:pt x="67739" y="1096854"/>
                    <a:pt x="53452" y="1095267"/>
                    <a:pt x="41281" y="1101617"/>
                  </a:cubicBezTo>
                  <a:cubicBezTo>
                    <a:pt x="29110" y="1107967"/>
                    <a:pt x="-523" y="1120138"/>
                    <a:pt x="6" y="1120667"/>
                  </a:cubicBezTo>
                  <a:cubicBezTo>
                    <a:pt x="535" y="1121196"/>
                    <a:pt x="33873" y="1127017"/>
                    <a:pt x="44456" y="1104792"/>
                  </a:cubicBezTo>
                  <a:cubicBezTo>
                    <a:pt x="55039" y="1082567"/>
                    <a:pt x="42868" y="1148713"/>
                    <a:pt x="63506" y="987317"/>
                  </a:cubicBezTo>
                  <a:cubicBezTo>
                    <a:pt x="84143" y="825921"/>
                    <a:pt x="152406" y="259713"/>
                    <a:pt x="168281" y="136417"/>
                  </a:cubicBezTo>
                  <a:cubicBezTo>
                    <a:pt x="184156" y="13121"/>
                    <a:pt x="150819" y="260771"/>
                    <a:pt x="158756" y="247542"/>
                  </a:cubicBezTo>
                  <a:cubicBezTo>
                    <a:pt x="166693" y="234313"/>
                    <a:pt x="213260" y="-64137"/>
                    <a:pt x="206381" y="12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2" name="グループ化 501">
            <a:extLst>
              <a:ext uri="{FF2B5EF4-FFF2-40B4-BE49-F238E27FC236}">
                <a16:creationId xmlns:a16="http://schemas.microsoft.com/office/drawing/2014/main" id="{DEC4D234-A9D5-33FA-3CA8-C1834E847D48}"/>
              </a:ext>
            </a:extLst>
          </p:cNvPr>
          <p:cNvGrpSpPr/>
          <p:nvPr/>
        </p:nvGrpSpPr>
        <p:grpSpPr>
          <a:xfrm>
            <a:off x="3865147" y="1450619"/>
            <a:ext cx="5047516" cy="7465381"/>
            <a:chOff x="3865147" y="1450619"/>
            <a:chExt cx="5047516" cy="7465381"/>
          </a:xfrm>
        </p:grpSpPr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FF0BA314-AD05-74E1-0804-41E560A27442}"/>
                </a:ext>
              </a:extLst>
            </p:cNvPr>
            <p:cNvSpPr/>
            <p:nvPr/>
          </p:nvSpPr>
          <p:spPr>
            <a:xfrm>
              <a:off x="4097806" y="6105520"/>
              <a:ext cx="127465" cy="182513"/>
            </a:xfrm>
            <a:custGeom>
              <a:avLst/>
              <a:gdLst>
                <a:gd name="connsiteX0" fmla="*/ 58269 w 127465"/>
                <a:gd name="connsiteY0" fmla="*/ 5 h 182513"/>
                <a:gd name="connsiteX1" fmla="*/ 20169 w 127465"/>
                <a:gd name="connsiteY1" fmla="*/ 69855 h 182513"/>
                <a:gd name="connsiteX2" fmla="*/ 26519 w 127465"/>
                <a:gd name="connsiteY2" fmla="*/ 174630 h 182513"/>
                <a:gd name="connsiteX3" fmla="*/ 32869 w 127465"/>
                <a:gd name="connsiteY3" fmla="*/ 149230 h 182513"/>
                <a:gd name="connsiteX4" fmla="*/ 32869 w 127465"/>
                <a:gd name="connsiteY4" fmla="*/ 177805 h 182513"/>
                <a:gd name="connsiteX5" fmla="*/ 83669 w 127465"/>
                <a:gd name="connsiteY5" fmla="*/ 171455 h 182513"/>
                <a:gd name="connsiteX6" fmla="*/ 124944 w 127465"/>
                <a:gd name="connsiteY6" fmla="*/ 111130 h 182513"/>
                <a:gd name="connsiteX7" fmla="*/ 7469 w 127465"/>
                <a:gd name="connsiteY7" fmla="*/ 180980 h 182513"/>
                <a:gd name="connsiteX8" fmla="*/ 26519 w 127465"/>
                <a:gd name="connsiteY8" fmla="*/ 152405 h 182513"/>
                <a:gd name="connsiteX9" fmla="*/ 1119 w 127465"/>
                <a:gd name="connsiteY9" fmla="*/ 73030 h 182513"/>
                <a:gd name="connsiteX10" fmla="*/ 58269 w 127465"/>
                <a:gd name="connsiteY10" fmla="*/ 5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465" h="182513">
                  <a:moveTo>
                    <a:pt x="58269" y="5"/>
                  </a:moveTo>
                  <a:cubicBezTo>
                    <a:pt x="61444" y="-524"/>
                    <a:pt x="25461" y="40751"/>
                    <a:pt x="20169" y="69855"/>
                  </a:cubicBezTo>
                  <a:cubicBezTo>
                    <a:pt x="14877" y="98959"/>
                    <a:pt x="24402" y="161401"/>
                    <a:pt x="26519" y="174630"/>
                  </a:cubicBezTo>
                  <a:cubicBezTo>
                    <a:pt x="28636" y="187859"/>
                    <a:pt x="31811" y="148701"/>
                    <a:pt x="32869" y="149230"/>
                  </a:cubicBezTo>
                  <a:cubicBezTo>
                    <a:pt x="33927" y="149759"/>
                    <a:pt x="24402" y="174101"/>
                    <a:pt x="32869" y="177805"/>
                  </a:cubicBezTo>
                  <a:cubicBezTo>
                    <a:pt x="41336" y="181509"/>
                    <a:pt x="68323" y="182567"/>
                    <a:pt x="83669" y="171455"/>
                  </a:cubicBezTo>
                  <a:cubicBezTo>
                    <a:pt x="99015" y="160343"/>
                    <a:pt x="137644" y="109543"/>
                    <a:pt x="124944" y="111130"/>
                  </a:cubicBezTo>
                  <a:cubicBezTo>
                    <a:pt x="112244" y="112717"/>
                    <a:pt x="23873" y="174101"/>
                    <a:pt x="7469" y="180980"/>
                  </a:cubicBezTo>
                  <a:cubicBezTo>
                    <a:pt x="-8935" y="187859"/>
                    <a:pt x="27577" y="170396"/>
                    <a:pt x="26519" y="152405"/>
                  </a:cubicBezTo>
                  <a:cubicBezTo>
                    <a:pt x="25461" y="134414"/>
                    <a:pt x="-6289" y="92080"/>
                    <a:pt x="1119" y="73030"/>
                  </a:cubicBezTo>
                  <a:cubicBezTo>
                    <a:pt x="8527" y="53980"/>
                    <a:pt x="55094" y="534"/>
                    <a:pt x="58269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94750392-F190-985C-05D6-B9D26C401FDE}"/>
                </a:ext>
              </a:extLst>
            </p:cNvPr>
            <p:cNvSpPr/>
            <p:nvPr/>
          </p:nvSpPr>
          <p:spPr>
            <a:xfrm>
              <a:off x="4100753" y="6149969"/>
              <a:ext cx="160684" cy="139708"/>
            </a:xfrm>
            <a:custGeom>
              <a:avLst/>
              <a:gdLst>
                <a:gd name="connsiteX0" fmla="*/ 1347 w 160684"/>
                <a:gd name="connsiteY0" fmla="*/ 60331 h 139708"/>
                <a:gd name="connsiteX1" fmla="*/ 64847 w 160684"/>
                <a:gd name="connsiteY1" fmla="*/ 22231 h 139708"/>
                <a:gd name="connsiteX2" fmla="*/ 83897 w 160684"/>
                <a:gd name="connsiteY2" fmla="*/ 34931 h 139708"/>
                <a:gd name="connsiteX3" fmla="*/ 160097 w 160684"/>
                <a:gd name="connsiteY3" fmla="*/ 6 h 139708"/>
                <a:gd name="connsiteX4" fmla="*/ 118822 w 160684"/>
                <a:gd name="connsiteY4" fmla="*/ 38106 h 139708"/>
                <a:gd name="connsiteX5" fmla="*/ 112472 w 160684"/>
                <a:gd name="connsiteY5" fmla="*/ 139706 h 139708"/>
                <a:gd name="connsiteX6" fmla="*/ 131522 w 160684"/>
                <a:gd name="connsiteY6" fmla="*/ 34931 h 139708"/>
                <a:gd name="connsiteX7" fmla="*/ 1347 w 160684"/>
                <a:gd name="connsiteY7" fmla="*/ 60331 h 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84" h="139708">
                  <a:moveTo>
                    <a:pt x="1347" y="60331"/>
                  </a:moveTo>
                  <a:cubicBezTo>
                    <a:pt x="-9765" y="58214"/>
                    <a:pt x="51089" y="26464"/>
                    <a:pt x="64847" y="22231"/>
                  </a:cubicBezTo>
                  <a:cubicBezTo>
                    <a:pt x="78605" y="17998"/>
                    <a:pt x="68022" y="38635"/>
                    <a:pt x="83897" y="34931"/>
                  </a:cubicBezTo>
                  <a:cubicBezTo>
                    <a:pt x="99772" y="31227"/>
                    <a:pt x="154276" y="-523"/>
                    <a:pt x="160097" y="6"/>
                  </a:cubicBezTo>
                  <a:cubicBezTo>
                    <a:pt x="165918" y="535"/>
                    <a:pt x="126760" y="14823"/>
                    <a:pt x="118822" y="38106"/>
                  </a:cubicBezTo>
                  <a:cubicBezTo>
                    <a:pt x="110885" y="61389"/>
                    <a:pt x="110355" y="140235"/>
                    <a:pt x="112472" y="139706"/>
                  </a:cubicBezTo>
                  <a:cubicBezTo>
                    <a:pt x="114589" y="139177"/>
                    <a:pt x="144751" y="51335"/>
                    <a:pt x="131522" y="34931"/>
                  </a:cubicBezTo>
                  <a:cubicBezTo>
                    <a:pt x="118293" y="18527"/>
                    <a:pt x="12459" y="62448"/>
                    <a:pt x="1347" y="603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24B588E4-C656-57C8-0B79-A768C2F48985}"/>
                </a:ext>
              </a:extLst>
            </p:cNvPr>
            <p:cNvSpPr/>
            <p:nvPr/>
          </p:nvSpPr>
          <p:spPr>
            <a:xfrm>
              <a:off x="4133180" y="6270611"/>
              <a:ext cx="216291" cy="149355"/>
            </a:xfrm>
            <a:custGeom>
              <a:avLst/>
              <a:gdLst>
                <a:gd name="connsiteX0" fmla="*/ 670 w 216291"/>
                <a:gd name="connsiteY0" fmla="*/ 28589 h 149355"/>
                <a:gd name="connsiteX1" fmla="*/ 124495 w 216291"/>
                <a:gd name="connsiteY1" fmla="*/ 25414 h 149355"/>
                <a:gd name="connsiteX2" fmla="*/ 99095 w 216291"/>
                <a:gd name="connsiteY2" fmla="*/ 14 h 149355"/>
                <a:gd name="connsiteX3" fmla="*/ 210220 w 216291"/>
                <a:gd name="connsiteY3" fmla="*/ 22239 h 149355"/>
                <a:gd name="connsiteX4" fmla="*/ 197520 w 216291"/>
                <a:gd name="connsiteY4" fmla="*/ 53989 h 149355"/>
                <a:gd name="connsiteX5" fmla="*/ 162595 w 216291"/>
                <a:gd name="connsiteY5" fmla="*/ 114314 h 149355"/>
                <a:gd name="connsiteX6" fmla="*/ 159420 w 216291"/>
                <a:gd name="connsiteY6" fmla="*/ 146064 h 149355"/>
                <a:gd name="connsiteX7" fmla="*/ 114970 w 216291"/>
                <a:gd name="connsiteY7" fmla="*/ 107964 h 149355"/>
                <a:gd name="connsiteX8" fmla="*/ 80045 w 216291"/>
                <a:gd name="connsiteY8" fmla="*/ 149239 h 149355"/>
                <a:gd name="connsiteX9" fmla="*/ 32420 w 216291"/>
                <a:gd name="connsiteY9" fmla="*/ 92089 h 149355"/>
                <a:gd name="connsiteX10" fmla="*/ 194345 w 216291"/>
                <a:gd name="connsiteY10" fmla="*/ 133364 h 149355"/>
                <a:gd name="connsiteX11" fmla="*/ 172120 w 216291"/>
                <a:gd name="connsiteY11" fmla="*/ 76214 h 149355"/>
                <a:gd name="connsiteX12" fmla="*/ 187995 w 216291"/>
                <a:gd name="connsiteY12" fmla="*/ 38114 h 149355"/>
                <a:gd name="connsiteX13" fmla="*/ 670 w 216291"/>
                <a:gd name="connsiteY13" fmla="*/ 28589 h 14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291" h="149355">
                  <a:moveTo>
                    <a:pt x="670" y="28589"/>
                  </a:moveTo>
                  <a:cubicBezTo>
                    <a:pt x="-9913" y="26472"/>
                    <a:pt x="108091" y="30177"/>
                    <a:pt x="124495" y="25414"/>
                  </a:cubicBezTo>
                  <a:cubicBezTo>
                    <a:pt x="140899" y="20651"/>
                    <a:pt x="84808" y="543"/>
                    <a:pt x="99095" y="14"/>
                  </a:cubicBezTo>
                  <a:cubicBezTo>
                    <a:pt x="113383" y="-515"/>
                    <a:pt x="193816" y="13243"/>
                    <a:pt x="210220" y="22239"/>
                  </a:cubicBezTo>
                  <a:cubicBezTo>
                    <a:pt x="226624" y="31235"/>
                    <a:pt x="205457" y="38643"/>
                    <a:pt x="197520" y="53989"/>
                  </a:cubicBezTo>
                  <a:cubicBezTo>
                    <a:pt x="189583" y="69335"/>
                    <a:pt x="168945" y="98968"/>
                    <a:pt x="162595" y="114314"/>
                  </a:cubicBezTo>
                  <a:cubicBezTo>
                    <a:pt x="156245" y="129660"/>
                    <a:pt x="167357" y="147122"/>
                    <a:pt x="159420" y="146064"/>
                  </a:cubicBezTo>
                  <a:cubicBezTo>
                    <a:pt x="151483" y="145006"/>
                    <a:pt x="128199" y="107435"/>
                    <a:pt x="114970" y="107964"/>
                  </a:cubicBezTo>
                  <a:cubicBezTo>
                    <a:pt x="101741" y="108493"/>
                    <a:pt x="93803" y="151885"/>
                    <a:pt x="80045" y="149239"/>
                  </a:cubicBezTo>
                  <a:cubicBezTo>
                    <a:pt x="66287" y="146593"/>
                    <a:pt x="13370" y="94735"/>
                    <a:pt x="32420" y="92089"/>
                  </a:cubicBezTo>
                  <a:cubicBezTo>
                    <a:pt x="51470" y="89443"/>
                    <a:pt x="171062" y="136010"/>
                    <a:pt x="194345" y="133364"/>
                  </a:cubicBezTo>
                  <a:cubicBezTo>
                    <a:pt x="217628" y="130718"/>
                    <a:pt x="173178" y="92089"/>
                    <a:pt x="172120" y="76214"/>
                  </a:cubicBezTo>
                  <a:cubicBezTo>
                    <a:pt x="171062" y="60339"/>
                    <a:pt x="216570" y="49226"/>
                    <a:pt x="187995" y="38114"/>
                  </a:cubicBezTo>
                  <a:cubicBezTo>
                    <a:pt x="159420" y="27002"/>
                    <a:pt x="11253" y="30706"/>
                    <a:pt x="670" y="285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EF059555-8B7C-0B39-A055-2904D7DB09C9}"/>
                </a:ext>
              </a:extLst>
            </p:cNvPr>
            <p:cNvSpPr/>
            <p:nvPr/>
          </p:nvSpPr>
          <p:spPr>
            <a:xfrm>
              <a:off x="4032139" y="6397527"/>
              <a:ext cx="390880" cy="222348"/>
            </a:xfrm>
            <a:custGeom>
              <a:avLst/>
              <a:gdLst>
                <a:gd name="connsiteX0" fmla="*/ 111 w 390880"/>
                <a:gd name="connsiteY0" fmla="*/ 85823 h 222348"/>
                <a:gd name="connsiteX1" fmla="*/ 57261 w 390880"/>
                <a:gd name="connsiteY1" fmla="*/ 35023 h 222348"/>
                <a:gd name="connsiteX2" fmla="*/ 142986 w 390880"/>
                <a:gd name="connsiteY2" fmla="*/ 22323 h 222348"/>
                <a:gd name="connsiteX3" fmla="*/ 117586 w 390880"/>
                <a:gd name="connsiteY3" fmla="*/ 98 h 222348"/>
                <a:gd name="connsiteX4" fmla="*/ 177911 w 390880"/>
                <a:gd name="connsiteY4" fmla="*/ 31848 h 222348"/>
                <a:gd name="connsiteX5" fmla="*/ 216011 w 390880"/>
                <a:gd name="connsiteY5" fmla="*/ 12798 h 222348"/>
                <a:gd name="connsiteX6" fmla="*/ 285861 w 390880"/>
                <a:gd name="connsiteY6" fmla="*/ 63598 h 222348"/>
                <a:gd name="connsiteX7" fmla="*/ 301736 w 390880"/>
                <a:gd name="connsiteY7" fmla="*/ 50898 h 222348"/>
                <a:gd name="connsiteX8" fmla="*/ 381111 w 390880"/>
                <a:gd name="connsiteY8" fmla="*/ 50898 h 222348"/>
                <a:gd name="connsiteX9" fmla="*/ 352536 w 390880"/>
                <a:gd name="connsiteY9" fmla="*/ 85823 h 222348"/>
                <a:gd name="connsiteX10" fmla="*/ 390636 w 390880"/>
                <a:gd name="connsiteY10" fmla="*/ 222348 h 222348"/>
                <a:gd name="connsiteX11" fmla="*/ 368411 w 390880"/>
                <a:gd name="connsiteY11" fmla="*/ 85823 h 222348"/>
                <a:gd name="connsiteX12" fmla="*/ 358886 w 390880"/>
                <a:gd name="connsiteY12" fmla="*/ 63598 h 222348"/>
                <a:gd name="connsiteX13" fmla="*/ 127111 w 390880"/>
                <a:gd name="connsiteY13" fmla="*/ 22323 h 222348"/>
                <a:gd name="connsiteX14" fmla="*/ 44561 w 390880"/>
                <a:gd name="connsiteY14" fmla="*/ 28673 h 222348"/>
                <a:gd name="connsiteX15" fmla="*/ 111 w 390880"/>
                <a:gd name="connsiteY15" fmla="*/ 85823 h 2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80" h="222348">
                  <a:moveTo>
                    <a:pt x="111" y="85823"/>
                  </a:moveTo>
                  <a:cubicBezTo>
                    <a:pt x="2228" y="86881"/>
                    <a:pt x="33449" y="45606"/>
                    <a:pt x="57261" y="35023"/>
                  </a:cubicBezTo>
                  <a:cubicBezTo>
                    <a:pt x="81073" y="24440"/>
                    <a:pt x="132932" y="28144"/>
                    <a:pt x="142986" y="22323"/>
                  </a:cubicBezTo>
                  <a:cubicBezTo>
                    <a:pt x="153040" y="16502"/>
                    <a:pt x="111765" y="-1490"/>
                    <a:pt x="117586" y="98"/>
                  </a:cubicBezTo>
                  <a:cubicBezTo>
                    <a:pt x="123407" y="1685"/>
                    <a:pt x="161507" y="29731"/>
                    <a:pt x="177911" y="31848"/>
                  </a:cubicBezTo>
                  <a:cubicBezTo>
                    <a:pt x="194315" y="33965"/>
                    <a:pt x="198019" y="7506"/>
                    <a:pt x="216011" y="12798"/>
                  </a:cubicBezTo>
                  <a:cubicBezTo>
                    <a:pt x="234003" y="18090"/>
                    <a:pt x="285861" y="63598"/>
                    <a:pt x="285861" y="63598"/>
                  </a:cubicBezTo>
                  <a:cubicBezTo>
                    <a:pt x="300149" y="69948"/>
                    <a:pt x="285861" y="53015"/>
                    <a:pt x="301736" y="50898"/>
                  </a:cubicBezTo>
                  <a:cubicBezTo>
                    <a:pt x="317611" y="48781"/>
                    <a:pt x="372644" y="45077"/>
                    <a:pt x="381111" y="50898"/>
                  </a:cubicBezTo>
                  <a:cubicBezTo>
                    <a:pt x="389578" y="56719"/>
                    <a:pt x="350949" y="57248"/>
                    <a:pt x="352536" y="85823"/>
                  </a:cubicBezTo>
                  <a:cubicBezTo>
                    <a:pt x="354124" y="114398"/>
                    <a:pt x="387990" y="222348"/>
                    <a:pt x="390636" y="222348"/>
                  </a:cubicBezTo>
                  <a:cubicBezTo>
                    <a:pt x="393282" y="222348"/>
                    <a:pt x="373703" y="112281"/>
                    <a:pt x="368411" y="85823"/>
                  </a:cubicBezTo>
                  <a:cubicBezTo>
                    <a:pt x="363119" y="59365"/>
                    <a:pt x="399103" y="74181"/>
                    <a:pt x="358886" y="63598"/>
                  </a:cubicBezTo>
                  <a:cubicBezTo>
                    <a:pt x="318669" y="53015"/>
                    <a:pt x="179498" y="28144"/>
                    <a:pt x="127111" y="22323"/>
                  </a:cubicBezTo>
                  <a:cubicBezTo>
                    <a:pt x="74724" y="16502"/>
                    <a:pt x="62553" y="22852"/>
                    <a:pt x="44561" y="28673"/>
                  </a:cubicBezTo>
                  <a:cubicBezTo>
                    <a:pt x="26569" y="34494"/>
                    <a:pt x="-2006" y="84765"/>
                    <a:pt x="111" y="85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94B3D0DA-6E5A-7C69-CE05-C68EEF4719B4}"/>
                </a:ext>
              </a:extLst>
            </p:cNvPr>
            <p:cNvSpPr/>
            <p:nvPr/>
          </p:nvSpPr>
          <p:spPr>
            <a:xfrm>
              <a:off x="3950251" y="6375318"/>
              <a:ext cx="291599" cy="177925"/>
            </a:xfrm>
            <a:custGeom>
              <a:avLst/>
              <a:gdLst>
                <a:gd name="connsiteX0" fmla="*/ 5799 w 291599"/>
                <a:gd name="connsiteY0" fmla="*/ 66757 h 177925"/>
                <a:gd name="connsiteX1" fmla="*/ 196299 w 291599"/>
                <a:gd name="connsiteY1" fmla="*/ 149307 h 177925"/>
                <a:gd name="connsiteX2" fmla="*/ 224874 w 291599"/>
                <a:gd name="connsiteY2" fmla="*/ 177882 h 177925"/>
                <a:gd name="connsiteX3" fmla="*/ 208999 w 291599"/>
                <a:gd name="connsiteY3" fmla="*/ 146132 h 177925"/>
                <a:gd name="connsiteX4" fmla="*/ 269324 w 291599"/>
                <a:gd name="connsiteY4" fmla="*/ 95332 h 177925"/>
                <a:gd name="connsiteX5" fmla="*/ 224874 w 291599"/>
                <a:gd name="connsiteY5" fmla="*/ 82 h 177925"/>
                <a:gd name="connsiteX6" fmla="*/ 291549 w 291599"/>
                <a:gd name="connsiteY6" fmla="*/ 79457 h 177925"/>
                <a:gd name="connsiteX7" fmla="*/ 212174 w 291599"/>
                <a:gd name="connsiteY7" fmla="*/ 120732 h 177925"/>
                <a:gd name="connsiteX8" fmla="*/ 202649 w 291599"/>
                <a:gd name="connsiteY8" fmla="*/ 177882 h 177925"/>
                <a:gd name="connsiteX9" fmla="*/ 196299 w 291599"/>
                <a:gd name="connsiteY9" fmla="*/ 111207 h 177925"/>
                <a:gd name="connsiteX10" fmla="*/ 272499 w 291599"/>
                <a:gd name="connsiteY10" fmla="*/ 92157 h 177925"/>
                <a:gd name="connsiteX11" fmla="*/ 272499 w 291599"/>
                <a:gd name="connsiteY11" fmla="*/ 66757 h 177925"/>
                <a:gd name="connsiteX12" fmla="*/ 59774 w 291599"/>
                <a:gd name="connsiteY12" fmla="*/ 95332 h 177925"/>
                <a:gd name="connsiteX13" fmla="*/ 47074 w 291599"/>
                <a:gd name="connsiteY13" fmla="*/ 95332 h 177925"/>
                <a:gd name="connsiteX14" fmla="*/ 5799 w 291599"/>
                <a:gd name="connsiteY14" fmla="*/ 66757 h 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599" h="177925">
                  <a:moveTo>
                    <a:pt x="5799" y="66757"/>
                  </a:moveTo>
                  <a:cubicBezTo>
                    <a:pt x="30670" y="75753"/>
                    <a:pt x="159787" y="130786"/>
                    <a:pt x="196299" y="149307"/>
                  </a:cubicBezTo>
                  <a:cubicBezTo>
                    <a:pt x="232812" y="167828"/>
                    <a:pt x="222757" y="178411"/>
                    <a:pt x="224874" y="177882"/>
                  </a:cubicBezTo>
                  <a:cubicBezTo>
                    <a:pt x="226991" y="177353"/>
                    <a:pt x="201591" y="159890"/>
                    <a:pt x="208999" y="146132"/>
                  </a:cubicBezTo>
                  <a:cubicBezTo>
                    <a:pt x="216407" y="132374"/>
                    <a:pt x="266678" y="119674"/>
                    <a:pt x="269324" y="95332"/>
                  </a:cubicBezTo>
                  <a:cubicBezTo>
                    <a:pt x="271970" y="70990"/>
                    <a:pt x="221170" y="2728"/>
                    <a:pt x="224874" y="82"/>
                  </a:cubicBezTo>
                  <a:cubicBezTo>
                    <a:pt x="228578" y="-2564"/>
                    <a:pt x="293666" y="59349"/>
                    <a:pt x="291549" y="79457"/>
                  </a:cubicBezTo>
                  <a:cubicBezTo>
                    <a:pt x="289432" y="99565"/>
                    <a:pt x="226991" y="104328"/>
                    <a:pt x="212174" y="120732"/>
                  </a:cubicBezTo>
                  <a:cubicBezTo>
                    <a:pt x="197357" y="137136"/>
                    <a:pt x="205295" y="179470"/>
                    <a:pt x="202649" y="177882"/>
                  </a:cubicBezTo>
                  <a:cubicBezTo>
                    <a:pt x="200003" y="176295"/>
                    <a:pt x="184657" y="125494"/>
                    <a:pt x="196299" y="111207"/>
                  </a:cubicBezTo>
                  <a:cubicBezTo>
                    <a:pt x="207941" y="96920"/>
                    <a:pt x="259799" y="99565"/>
                    <a:pt x="272499" y="92157"/>
                  </a:cubicBezTo>
                  <a:cubicBezTo>
                    <a:pt x="285199" y="84749"/>
                    <a:pt x="307953" y="66228"/>
                    <a:pt x="272499" y="66757"/>
                  </a:cubicBezTo>
                  <a:cubicBezTo>
                    <a:pt x="237045" y="67286"/>
                    <a:pt x="97345" y="90570"/>
                    <a:pt x="59774" y="95332"/>
                  </a:cubicBezTo>
                  <a:cubicBezTo>
                    <a:pt x="22203" y="100094"/>
                    <a:pt x="47074" y="95332"/>
                    <a:pt x="47074" y="95332"/>
                  </a:cubicBezTo>
                  <a:cubicBezTo>
                    <a:pt x="43899" y="93215"/>
                    <a:pt x="-19072" y="57761"/>
                    <a:pt x="5799" y="667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810E8B3E-D582-885D-6083-ECB42F0668C0}"/>
                </a:ext>
              </a:extLst>
            </p:cNvPr>
            <p:cNvSpPr/>
            <p:nvPr/>
          </p:nvSpPr>
          <p:spPr>
            <a:xfrm>
              <a:off x="4202232" y="6456134"/>
              <a:ext cx="352675" cy="249584"/>
            </a:xfrm>
            <a:custGeom>
              <a:avLst/>
              <a:gdLst>
                <a:gd name="connsiteX0" fmla="*/ 1468 w 352675"/>
                <a:gd name="connsiteY0" fmla="*/ 1816 h 249584"/>
                <a:gd name="connsiteX1" fmla="*/ 153868 w 352675"/>
                <a:gd name="connsiteY1" fmla="*/ 93891 h 249584"/>
                <a:gd name="connsiteX2" fmla="*/ 211018 w 352675"/>
                <a:gd name="connsiteY2" fmla="*/ 163741 h 249584"/>
                <a:gd name="connsiteX3" fmla="*/ 99893 w 352675"/>
                <a:gd name="connsiteY3" fmla="*/ 179616 h 249584"/>
                <a:gd name="connsiteX4" fmla="*/ 264993 w 352675"/>
                <a:gd name="connsiteY4" fmla="*/ 214541 h 249584"/>
                <a:gd name="connsiteX5" fmla="*/ 112593 w 352675"/>
                <a:gd name="connsiteY5" fmla="*/ 230416 h 249584"/>
                <a:gd name="connsiteX6" fmla="*/ 315793 w 352675"/>
                <a:gd name="connsiteY6" fmla="*/ 249466 h 249584"/>
                <a:gd name="connsiteX7" fmla="*/ 328493 w 352675"/>
                <a:gd name="connsiteY7" fmla="*/ 220891 h 249584"/>
                <a:gd name="connsiteX8" fmla="*/ 61793 w 352675"/>
                <a:gd name="connsiteY8" fmla="*/ 211366 h 249584"/>
                <a:gd name="connsiteX9" fmla="*/ 163393 w 352675"/>
                <a:gd name="connsiteY9" fmla="*/ 198666 h 249584"/>
                <a:gd name="connsiteX10" fmla="*/ 52268 w 352675"/>
                <a:gd name="connsiteY10" fmla="*/ 30391 h 249584"/>
                <a:gd name="connsiteX11" fmla="*/ 255468 w 352675"/>
                <a:gd name="connsiteY11" fmla="*/ 182791 h 249584"/>
                <a:gd name="connsiteX12" fmla="*/ 1468 w 352675"/>
                <a:gd name="connsiteY12" fmla="*/ 1816 h 2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675" h="249584">
                  <a:moveTo>
                    <a:pt x="1468" y="1816"/>
                  </a:moveTo>
                  <a:cubicBezTo>
                    <a:pt x="-15465" y="-13001"/>
                    <a:pt x="118943" y="66904"/>
                    <a:pt x="153868" y="93891"/>
                  </a:cubicBezTo>
                  <a:cubicBezTo>
                    <a:pt x="188793" y="120879"/>
                    <a:pt x="220014" y="149454"/>
                    <a:pt x="211018" y="163741"/>
                  </a:cubicBezTo>
                  <a:cubicBezTo>
                    <a:pt x="202022" y="178028"/>
                    <a:pt x="90897" y="171149"/>
                    <a:pt x="99893" y="179616"/>
                  </a:cubicBezTo>
                  <a:cubicBezTo>
                    <a:pt x="108889" y="188083"/>
                    <a:pt x="262876" y="206074"/>
                    <a:pt x="264993" y="214541"/>
                  </a:cubicBezTo>
                  <a:cubicBezTo>
                    <a:pt x="267110" y="223008"/>
                    <a:pt x="104126" y="224595"/>
                    <a:pt x="112593" y="230416"/>
                  </a:cubicBezTo>
                  <a:cubicBezTo>
                    <a:pt x="121060" y="236237"/>
                    <a:pt x="279810" y="251054"/>
                    <a:pt x="315793" y="249466"/>
                  </a:cubicBezTo>
                  <a:cubicBezTo>
                    <a:pt x="351776" y="247879"/>
                    <a:pt x="370826" y="227241"/>
                    <a:pt x="328493" y="220891"/>
                  </a:cubicBezTo>
                  <a:cubicBezTo>
                    <a:pt x="286160" y="214541"/>
                    <a:pt x="89310" y="215070"/>
                    <a:pt x="61793" y="211366"/>
                  </a:cubicBezTo>
                  <a:cubicBezTo>
                    <a:pt x="34276" y="207662"/>
                    <a:pt x="164980" y="228828"/>
                    <a:pt x="163393" y="198666"/>
                  </a:cubicBezTo>
                  <a:cubicBezTo>
                    <a:pt x="161806" y="168504"/>
                    <a:pt x="36922" y="33037"/>
                    <a:pt x="52268" y="30391"/>
                  </a:cubicBezTo>
                  <a:cubicBezTo>
                    <a:pt x="67614" y="27745"/>
                    <a:pt x="257585" y="185966"/>
                    <a:pt x="255468" y="182791"/>
                  </a:cubicBezTo>
                  <a:cubicBezTo>
                    <a:pt x="253351" y="179616"/>
                    <a:pt x="18401" y="16633"/>
                    <a:pt x="1468" y="18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518065A1-3301-9770-E6AD-7B6F82940428}"/>
                </a:ext>
              </a:extLst>
            </p:cNvPr>
            <p:cNvSpPr/>
            <p:nvPr/>
          </p:nvSpPr>
          <p:spPr>
            <a:xfrm>
              <a:off x="3978238" y="6509439"/>
              <a:ext cx="232041" cy="199715"/>
            </a:xfrm>
            <a:custGeom>
              <a:avLst/>
              <a:gdLst>
                <a:gd name="connsiteX0" fmla="*/ 231812 w 232041"/>
                <a:gd name="connsiteY0" fmla="*/ 40586 h 199715"/>
                <a:gd name="connsiteX1" fmla="*/ 63537 w 232041"/>
                <a:gd name="connsiteY1" fmla="*/ 2486 h 199715"/>
                <a:gd name="connsiteX2" fmla="*/ 37 w 232041"/>
                <a:gd name="connsiteY2" fmla="*/ 123136 h 199715"/>
                <a:gd name="connsiteX3" fmla="*/ 54012 w 232041"/>
                <a:gd name="connsiteY3" fmla="*/ 65986 h 199715"/>
                <a:gd name="connsiteX4" fmla="*/ 38137 w 232041"/>
                <a:gd name="connsiteY4" fmla="*/ 177111 h 199715"/>
                <a:gd name="connsiteX5" fmla="*/ 69887 w 232041"/>
                <a:gd name="connsiteY5" fmla="*/ 104086 h 199715"/>
                <a:gd name="connsiteX6" fmla="*/ 196887 w 232041"/>
                <a:gd name="connsiteY6" fmla="*/ 199336 h 199715"/>
                <a:gd name="connsiteX7" fmla="*/ 155612 w 232041"/>
                <a:gd name="connsiteY7" fmla="*/ 139011 h 199715"/>
                <a:gd name="connsiteX8" fmla="*/ 171487 w 232041"/>
                <a:gd name="connsiteY8" fmla="*/ 180286 h 199715"/>
                <a:gd name="connsiteX9" fmla="*/ 165137 w 232041"/>
                <a:gd name="connsiteY9" fmla="*/ 94561 h 199715"/>
                <a:gd name="connsiteX10" fmla="*/ 22262 w 232041"/>
                <a:gd name="connsiteY10" fmla="*/ 126311 h 199715"/>
                <a:gd name="connsiteX11" fmla="*/ 15912 w 232041"/>
                <a:gd name="connsiteY11" fmla="*/ 110436 h 199715"/>
                <a:gd name="connsiteX12" fmla="*/ 98462 w 232041"/>
                <a:gd name="connsiteY12" fmla="*/ 27886 h 199715"/>
                <a:gd name="connsiteX13" fmla="*/ 231812 w 232041"/>
                <a:gd name="connsiteY13" fmla="*/ 40586 h 1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041" h="199715">
                  <a:moveTo>
                    <a:pt x="231812" y="40586"/>
                  </a:moveTo>
                  <a:cubicBezTo>
                    <a:pt x="225991" y="36353"/>
                    <a:pt x="102166" y="-11272"/>
                    <a:pt x="63537" y="2486"/>
                  </a:cubicBezTo>
                  <a:cubicBezTo>
                    <a:pt x="24908" y="16244"/>
                    <a:pt x="1624" y="112553"/>
                    <a:pt x="37" y="123136"/>
                  </a:cubicBezTo>
                  <a:cubicBezTo>
                    <a:pt x="-1551" y="133719"/>
                    <a:pt x="47662" y="56990"/>
                    <a:pt x="54012" y="65986"/>
                  </a:cubicBezTo>
                  <a:cubicBezTo>
                    <a:pt x="60362" y="74982"/>
                    <a:pt x="35491" y="170761"/>
                    <a:pt x="38137" y="177111"/>
                  </a:cubicBezTo>
                  <a:cubicBezTo>
                    <a:pt x="40783" y="183461"/>
                    <a:pt x="43429" y="100382"/>
                    <a:pt x="69887" y="104086"/>
                  </a:cubicBezTo>
                  <a:cubicBezTo>
                    <a:pt x="96345" y="107790"/>
                    <a:pt x="182600" y="193515"/>
                    <a:pt x="196887" y="199336"/>
                  </a:cubicBezTo>
                  <a:cubicBezTo>
                    <a:pt x="211174" y="205157"/>
                    <a:pt x="159845" y="142186"/>
                    <a:pt x="155612" y="139011"/>
                  </a:cubicBezTo>
                  <a:cubicBezTo>
                    <a:pt x="151379" y="135836"/>
                    <a:pt x="169900" y="187694"/>
                    <a:pt x="171487" y="180286"/>
                  </a:cubicBezTo>
                  <a:cubicBezTo>
                    <a:pt x="173074" y="172878"/>
                    <a:pt x="190008" y="103557"/>
                    <a:pt x="165137" y="94561"/>
                  </a:cubicBezTo>
                  <a:cubicBezTo>
                    <a:pt x="140266" y="85565"/>
                    <a:pt x="47133" y="123665"/>
                    <a:pt x="22262" y="126311"/>
                  </a:cubicBezTo>
                  <a:cubicBezTo>
                    <a:pt x="-2609" y="128957"/>
                    <a:pt x="3212" y="126840"/>
                    <a:pt x="15912" y="110436"/>
                  </a:cubicBezTo>
                  <a:cubicBezTo>
                    <a:pt x="28612" y="94032"/>
                    <a:pt x="65654" y="38998"/>
                    <a:pt x="98462" y="27886"/>
                  </a:cubicBezTo>
                  <a:cubicBezTo>
                    <a:pt x="131270" y="16773"/>
                    <a:pt x="237633" y="44819"/>
                    <a:pt x="231812" y="405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AA938E85-7350-821C-7E57-A727A8A6D34D}"/>
                </a:ext>
              </a:extLst>
            </p:cNvPr>
            <p:cNvSpPr/>
            <p:nvPr/>
          </p:nvSpPr>
          <p:spPr>
            <a:xfrm>
              <a:off x="4070350" y="6451236"/>
              <a:ext cx="349346" cy="337779"/>
            </a:xfrm>
            <a:custGeom>
              <a:avLst/>
              <a:gdLst>
                <a:gd name="connsiteX0" fmla="*/ 349250 w 349346"/>
                <a:gd name="connsiteY0" fmla="*/ 178164 h 337779"/>
                <a:gd name="connsiteX1" fmla="*/ 247650 w 349346"/>
                <a:gd name="connsiteY1" fmla="*/ 248014 h 337779"/>
                <a:gd name="connsiteX2" fmla="*/ 174625 w 349346"/>
                <a:gd name="connsiteY2" fmla="*/ 336914 h 337779"/>
                <a:gd name="connsiteX3" fmla="*/ 206375 w 349346"/>
                <a:gd name="connsiteY3" fmla="*/ 292464 h 337779"/>
                <a:gd name="connsiteX4" fmla="*/ 165100 w 349346"/>
                <a:gd name="connsiteY4" fmla="*/ 279764 h 337779"/>
                <a:gd name="connsiteX5" fmla="*/ 50800 w 349346"/>
                <a:gd name="connsiteY5" fmla="*/ 305164 h 337779"/>
                <a:gd name="connsiteX6" fmla="*/ 31750 w 349346"/>
                <a:gd name="connsiteY6" fmla="*/ 308339 h 337779"/>
                <a:gd name="connsiteX7" fmla="*/ 98425 w 349346"/>
                <a:gd name="connsiteY7" fmla="*/ 178164 h 337779"/>
                <a:gd name="connsiteX8" fmla="*/ 60325 w 349346"/>
                <a:gd name="connsiteY8" fmla="*/ 235314 h 337779"/>
                <a:gd name="connsiteX9" fmla="*/ 120650 w 349346"/>
                <a:gd name="connsiteY9" fmla="*/ 190864 h 337779"/>
                <a:gd name="connsiteX10" fmla="*/ 136525 w 349346"/>
                <a:gd name="connsiteY10" fmla="*/ 364 h 337779"/>
                <a:gd name="connsiteX11" fmla="*/ 104775 w 349346"/>
                <a:gd name="connsiteY11" fmla="*/ 244839 h 337779"/>
                <a:gd name="connsiteX12" fmla="*/ 88900 w 349346"/>
                <a:gd name="connsiteY12" fmla="*/ 260714 h 337779"/>
                <a:gd name="connsiteX13" fmla="*/ 0 w 349346"/>
                <a:gd name="connsiteY13" fmla="*/ 289289 h 337779"/>
                <a:gd name="connsiteX14" fmla="*/ 0 w 349346"/>
                <a:gd name="connsiteY14" fmla="*/ 289289 h 337779"/>
                <a:gd name="connsiteX15" fmla="*/ 209550 w 349346"/>
                <a:gd name="connsiteY15" fmla="*/ 286114 h 337779"/>
                <a:gd name="connsiteX16" fmla="*/ 228600 w 349346"/>
                <a:gd name="connsiteY16" fmla="*/ 244839 h 337779"/>
                <a:gd name="connsiteX17" fmla="*/ 349250 w 349346"/>
                <a:gd name="connsiteY17" fmla="*/ 178164 h 3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9346" h="337779">
                  <a:moveTo>
                    <a:pt x="349250" y="178164"/>
                  </a:moveTo>
                  <a:cubicBezTo>
                    <a:pt x="352425" y="178693"/>
                    <a:pt x="276754" y="221556"/>
                    <a:pt x="247650" y="248014"/>
                  </a:cubicBezTo>
                  <a:cubicBezTo>
                    <a:pt x="218546" y="274472"/>
                    <a:pt x="181504" y="329506"/>
                    <a:pt x="174625" y="336914"/>
                  </a:cubicBezTo>
                  <a:cubicBezTo>
                    <a:pt x="167746" y="344322"/>
                    <a:pt x="207962" y="301989"/>
                    <a:pt x="206375" y="292464"/>
                  </a:cubicBezTo>
                  <a:cubicBezTo>
                    <a:pt x="204787" y="282939"/>
                    <a:pt x="191029" y="277647"/>
                    <a:pt x="165100" y="279764"/>
                  </a:cubicBezTo>
                  <a:cubicBezTo>
                    <a:pt x="139171" y="281881"/>
                    <a:pt x="73025" y="300402"/>
                    <a:pt x="50800" y="305164"/>
                  </a:cubicBezTo>
                  <a:cubicBezTo>
                    <a:pt x="28575" y="309927"/>
                    <a:pt x="23812" y="329506"/>
                    <a:pt x="31750" y="308339"/>
                  </a:cubicBezTo>
                  <a:cubicBezTo>
                    <a:pt x="39687" y="287172"/>
                    <a:pt x="93663" y="190335"/>
                    <a:pt x="98425" y="178164"/>
                  </a:cubicBezTo>
                  <a:cubicBezTo>
                    <a:pt x="103187" y="165993"/>
                    <a:pt x="56621" y="233197"/>
                    <a:pt x="60325" y="235314"/>
                  </a:cubicBezTo>
                  <a:cubicBezTo>
                    <a:pt x="64029" y="237431"/>
                    <a:pt x="107950" y="230022"/>
                    <a:pt x="120650" y="190864"/>
                  </a:cubicBezTo>
                  <a:cubicBezTo>
                    <a:pt x="133350" y="151706"/>
                    <a:pt x="139171" y="-8632"/>
                    <a:pt x="136525" y="364"/>
                  </a:cubicBezTo>
                  <a:cubicBezTo>
                    <a:pt x="133879" y="9360"/>
                    <a:pt x="112713" y="201447"/>
                    <a:pt x="104775" y="244839"/>
                  </a:cubicBezTo>
                  <a:cubicBezTo>
                    <a:pt x="96837" y="288231"/>
                    <a:pt x="106362" y="253306"/>
                    <a:pt x="88900" y="260714"/>
                  </a:cubicBezTo>
                  <a:cubicBezTo>
                    <a:pt x="71438" y="268122"/>
                    <a:pt x="0" y="289289"/>
                    <a:pt x="0" y="289289"/>
                  </a:cubicBezTo>
                  <a:lnTo>
                    <a:pt x="0" y="289289"/>
                  </a:lnTo>
                  <a:lnTo>
                    <a:pt x="209550" y="286114"/>
                  </a:lnTo>
                  <a:cubicBezTo>
                    <a:pt x="247650" y="278706"/>
                    <a:pt x="210079" y="261243"/>
                    <a:pt x="228600" y="244839"/>
                  </a:cubicBezTo>
                  <a:cubicBezTo>
                    <a:pt x="247121" y="228435"/>
                    <a:pt x="346075" y="177635"/>
                    <a:pt x="349250" y="1781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11BC6DD4-89F2-831F-977E-69DC7C8564C1}"/>
                </a:ext>
              </a:extLst>
            </p:cNvPr>
            <p:cNvSpPr/>
            <p:nvPr/>
          </p:nvSpPr>
          <p:spPr>
            <a:xfrm>
              <a:off x="4019931" y="6753004"/>
              <a:ext cx="282246" cy="267705"/>
            </a:xfrm>
            <a:custGeom>
              <a:avLst/>
              <a:gdLst>
                <a:gd name="connsiteX0" fmla="*/ 282194 w 282246"/>
                <a:gd name="connsiteY0" fmla="*/ 57371 h 267705"/>
                <a:gd name="connsiteX1" fmla="*/ 117094 w 282246"/>
                <a:gd name="connsiteY1" fmla="*/ 22446 h 267705"/>
                <a:gd name="connsiteX2" fmla="*/ 126619 w 282246"/>
                <a:gd name="connsiteY2" fmla="*/ 89121 h 267705"/>
                <a:gd name="connsiteX3" fmla="*/ 18669 w 282246"/>
                <a:gd name="connsiteY3" fmla="*/ 9746 h 267705"/>
                <a:gd name="connsiteX4" fmla="*/ 12319 w 282246"/>
                <a:gd name="connsiteY4" fmla="*/ 79596 h 267705"/>
                <a:gd name="connsiteX5" fmla="*/ 47244 w 282246"/>
                <a:gd name="connsiteY5" fmla="*/ 152621 h 267705"/>
                <a:gd name="connsiteX6" fmla="*/ 31369 w 282246"/>
                <a:gd name="connsiteY6" fmla="*/ 130396 h 267705"/>
                <a:gd name="connsiteX7" fmla="*/ 78994 w 282246"/>
                <a:gd name="connsiteY7" fmla="*/ 181196 h 267705"/>
                <a:gd name="connsiteX8" fmla="*/ 72644 w 282246"/>
                <a:gd name="connsiteY8" fmla="*/ 181196 h 267705"/>
                <a:gd name="connsiteX9" fmla="*/ 18669 w 282246"/>
                <a:gd name="connsiteY9" fmla="*/ 266921 h 267705"/>
                <a:gd name="connsiteX10" fmla="*/ 123444 w 282246"/>
                <a:gd name="connsiteY10" fmla="*/ 216121 h 267705"/>
                <a:gd name="connsiteX11" fmla="*/ 9144 w 282246"/>
                <a:gd name="connsiteY11" fmla="*/ 92296 h 267705"/>
                <a:gd name="connsiteX12" fmla="*/ 21844 w 282246"/>
                <a:gd name="connsiteY12" fmla="*/ 221 h 267705"/>
                <a:gd name="connsiteX13" fmla="*/ 139319 w 282246"/>
                <a:gd name="connsiteY13" fmla="*/ 98646 h 267705"/>
                <a:gd name="connsiteX14" fmla="*/ 98044 w 282246"/>
                <a:gd name="connsiteY14" fmla="*/ 221 h 267705"/>
                <a:gd name="connsiteX15" fmla="*/ 282194 w 282246"/>
                <a:gd name="connsiteY15" fmla="*/ 57371 h 26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6" h="267705">
                  <a:moveTo>
                    <a:pt x="282194" y="57371"/>
                  </a:moveTo>
                  <a:cubicBezTo>
                    <a:pt x="285369" y="61075"/>
                    <a:pt x="143023" y="17154"/>
                    <a:pt x="117094" y="22446"/>
                  </a:cubicBezTo>
                  <a:cubicBezTo>
                    <a:pt x="91165" y="27738"/>
                    <a:pt x="143023" y="91238"/>
                    <a:pt x="126619" y="89121"/>
                  </a:cubicBezTo>
                  <a:cubicBezTo>
                    <a:pt x="110215" y="87004"/>
                    <a:pt x="37719" y="11333"/>
                    <a:pt x="18669" y="9746"/>
                  </a:cubicBezTo>
                  <a:cubicBezTo>
                    <a:pt x="-381" y="8159"/>
                    <a:pt x="7557" y="55784"/>
                    <a:pt x="12319" y="79596"/>
                  </a:cubicBezTo>
                  <a:cubicBezTo>
                    <a:pt x="17081" y="103408"/>
                    <a:pt x="44069" y="144154"/>
                    <a:pt x="47244" y="152621"/>
                  </a:cubicBezTo>
                  <a:cubicBezTo>
                    <a:pt x="50419" y="161088"/>
                    <a:pt x="26077" y="125634"/>
                    <a:pt x="31369" y="130396"/>
                  </a:cubicBezTo>
                  <a:cubicBezTo>
                    <a:pt x="36661" y="135159"/>
                    <a:pt x="72115" y="172729"/>
                    <a:pt x="78994" y="181196"/>
                  </a:cubicBezTo>
                  <a:cubicBezTo>
                    <a:pt x="85873" y="189663"/>
                    <a:pt x="82698" y="166909"/>
                    <a:pt x="72644" y="181196"/>
                  </a:cubicBezTo>
                  <a:cubicBezTo>
                    <a:pt x="62590" y="195483"/>
                    <a:pt x="10202" y="261100"/>
                    <a:pt x="18669" y="266921"/>
                  </a:cubicBezTo>
                  <a:cubicBezTo>
                    <a:pt x="27136" y="272742"/>
                    <a:pt x="125031" y="245225"/>
                    <a:pt x="123444" y="216121"/>
                  </a:cubicBezTo>
                  <a:cubicBezTo>
                    <a:pt x="121857" y="187017"/>
                    <a:pt x="26077" y="128279"/>
                    <a:pt x="9144" y="92296"/>
                  </a:cubicBezTo>
                  <a:cubicBezTo>
                    <a:pt x="-7789" y="56313"/>
                    <a:pt x="148" y="-837"/>
                    <a:pt x="21844" y="221"/>
                  </a:cubicBezTo>
                  <a:cubicBezTo>
                    <a:pt x="43540" y="1279"/>
                    <a:pt x="126619" y="98646"/>
                    <a:pt x="139319" y="98646"/>
                  </a:cubicBezTo>
                  <a:cubicBezTo>
                    <a:pt x="152019" y="98646"/>
                    <a:pt x="79523" y="4454"/>
                    <a:pt x="98044" y="221"/>
                  </a:cubicBezTo>
                  <a:cubicBezTo>
                    <a:pt x="116565" y="-4012"/>
                    <a:pt x="279019" y="53667"/>
                    <a:pt x="282194" y="573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7C5FDD16-880F-D048-0763-A2CF8E991172}"/>
                </a:ext>
              </a:extLst>
            </p:cNvPr>
            <p:cNvSpPr/>
            <p:nvPr/>
          </p:nvSpPr>
          <p:spPr>
            <a:xfrm>
              <a:off x="4108441" y="6649867"/>
              <a:ext cx="133665" cy="294612"/>
            </a:xfrm>
            <a:custGeom>
              <a:avLst/>
              <a:gdLst>
                <a:gd name="connsiteX0" fmla="*/ 9 w 133665"/>
                <a:gd name="connsiteY0" fmla="*/ 1758 h 294612"/>
                <a:gd name="connsiteX1" fmla="*/ 111134 w 133665"/>
                <a:gd name="connsiteY1" fmla="*/ 189083 h 294612"/>
                <a:gd name="connsiteX2" fmla="*/ 82559 w 133665"/>
                <a:gd name="connsiteY2" fmla="*/ 293858 h 294612"/>
                <a:gd name="connsiteX3" fmla="*/ 123834 w 133665"/>
                <a:gd name="connsiteY3" fmla="*/ 138283 h 294612"/>
                <a:gd name="connsiteX4" fmla="*/ 133359 w 133665"/>
                <a:gd name="connsiteY4" fmla="*/ 77958 h 294612"/>
                <a:gd name="connsiteX5" fmla="*/ 120659 w 133665"/>
                <a:gd name="connsiteY5" fmla="*/ 100183 h 294612"/>
                <a:gd name="connsiteX6" fmla="*/ 133359 w 133665"/>
                <a:gd name="connsiteY6" fmla="*/ 23983 h 294612"/>
                <a:gd name="connsiteX7" fmla="*/ 104784 w 133665"/>
                <a:gd name="connsiteY7" fmla="*/ 90658 h 294612"/>
                <a:gd name="connsiteX8" fmla="*/ 9 w 133665"/>
                <a:gd name="connsiteY8" fmla="*/ 1758 h 29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65" h="294612">
                  <a:moveTo>
                    <a:pt x="9" y="1758"/>
                  </a:moveTo>
                  <a:cubicBezTo>
                    <a:pt x="1067" y="18162"/>
                    <a:pt x="97376" y="140400"/>
                    <a:pt x="111134" y="189083"/>
                  </a:cubicBezTo>
                  <a:cubicBezTo>
                    <a:pt x="124892" y="237766"/>
                    <a:pt x="80442" y="302325"/>
                    <a:pt x="82559" y="293858"/>
                  </a:cubicBezTo>
                  <a:cubicBezTo>
                    <a:pt x="84676" y="285391"/>
                    <a:pt x="115367" y="174266"/>
                    <a:pt x="123834" y="138283"/>
                  </a:cubicBezTo>
                  <a:cubicBezTo>
                    <a:pt x="132301" y="102300"/>
                    <a:pt x="133888" y="84308"/>
                    <a:pt x="133359" y="77958"/>
                  </a:cubicBezTo>
                  <a:cubicBezTo>
                    <a:pt x="132830" y="71608"/>
                    <a:pt x="120659" y="109179"/>
                    <a:pt x="120659" y="100183"/>
                  </a:cubicBezTo>
                  <a:cubicBezTo>
                    <a:pt x="120659" y="91187"/>
                    <a:pt x="136005" y="25571"/>
                    <a:pt x="133359" y="23983"/>
                  </a:cubicBezTo>
                  <a:cubicBezTo>
                    <a:pt x="130713" y="22396"/>
                    <a:pt x="121188" y="92245"/>
                    <a:pt x="104784" y="90658"/>
                  </a:cubicBezTo>
                  <a:cubicBezTo>
                    <a:pt x="88380" y="89071"/>
                    <a:pt x="-1049" y="-14646"/>
                    <a:pt x="9" y="17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0FEFC4AD-E102-99B2-8AF2-9E52D9624371}"/>
                </a:ext>
              </a:extLst>
            </p:cNvPr>
            <p:cNvSpPr/>
            <p:nvPr/>
          </p:nvSpPr>
          <p:spPr>
            <a:xfrm>
              <a:off x="4099120" y="6679959"/>
              <a:ext cx="269715" cy="463826"/>
            </a:xfrm>
            <a:custGeom>
              <a:avLst/>
              <a:gdLst>
                <a:gd name="connsiteX0" fmla="*/ 44255 w 269715"/>
                <a:gd name="connsiteY0" fmla="*/ 222491 h 463826"/>
                <a:gd name="connsiteX1" fmla="*/ 196655 w 269715"/>
                <a:gd name="connsiteY1" fmla="*/ 228841 h 463826"/>
                <a:gd name="connsiteX2" fmla="*/ 174430 w 269715"/>
                <a:gd name="connsiteY2" fmla="*/ 241 h 463826"/>
                <a:gd name="connsiteX3" fmla="*/ 161730 w 269715"/>
                <a:gd name="connsiteY3" fmla="*/ 187566 h 463826"/>
                <a:gd name="connsiteX4" fmla="*/ 269680 w 269715"/>
                <a:gd name="connsiteY4" fmla="*/ 314566 h 463826"/>
                <a:gd name="connsiteX5" fmla="*/ 149030 w 269715"/>
                <a:gd name="connsiteY5" fmla="*/ 336791 h 463826"/>
                <a:gd name="connsiteX6" fmla="*/ 180780 w 269715"/>
                <a:gd name="connsiteY6" fmla="*/ 463791 h 463826"/>
                <a:gd name="connsiteX7" fmla="*/ 63305 w 269715"/>
                <a:gd name="connsiteY7" fmla="*/ 349491 h 463826"/>
                <a:gd name="connsiteX8" fmla="*/ 9330 w 269715"/>
                <a:gd name="connsiteY8" fmla="*/ 327266 h 463826"/>
                <a:gd name="connsiteX9" fmla="*/ 253805 w 269715"/>
                <a:gd name="connsiteY9" fmla="*/ 378066 h 463826"/>
                <a:gd name="connsiteX10" fmla="*/ 133155 w 269715"/>
                <a:gd name="connsiteY10" fmla="*/ 333616 h 463826"/>
                <a:gd name="connsiteX11" fmla="*/ 260155 w 269715"/>
                <a:gd name="connsiteY11" fmla="*/ 320916 h 463826"/>
                <a:gd name="connsiteX12" fmla="*/ 209355 w 269715"/>
                <a:gd name="connsiteY12" fmla="*/ 270116 h 463826"/>
                <a:gd name="connsiteX13" fmla="*/ 161730 w 269715"/>
                <a:gd name="connsiteY13" fmla="*/ 51041 h 463826"/>
                <a:gd name="connsiteX14" fmla="*/ 152205 w 269715"/>
                <a:gd name="connsiteY14" fmla="*/ 225666 h 463826"/>
                <a:gd name="connsiteX15" fmla="*/ 95055 w 269715"/>
                <a:gd name="connsiteY15" fmla="*/ 232016 h 463826"/>
                <a:gd name="connsiteX16" fmla="*/ 44255 w 269715"/>
                <a:gd name="connsiteY16" fmla="*/ 222491 h 46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15" h="463826">
                  <a:moveTo>
                    <a:pt x="44255" y="222491"/>
                  </a:moveTo>
                  <a:cubicBezTo>
                    <a:pt x="61188" y="221962"/>
                    <a:pt x="174959" y="265883"/>
                    <a:pt x="196655" y="228841"/>
                  </a:cubicBezTo>
                  <a:cubicBezTo>
                    <a:pt x="218351" y="191799"/>
                    <a:pt x="180251" y="7120"/>
                    <a:pt x="174430" y="241"/>
                  </a:cubicBezTo>
                  <a:cubicBezTo>
                    <a:pt x="168609" y="-6638"/>
                    <a:pt x="145855" y="135179"/>
                    <a:pt x="161730" y="187566"/>
                  </a:cubicBezTo>
                  <a:cubicBezTo>
                    <a:pt x="177605" y="239953"/>
                    <a:pt x="271797" y="289695"/>
                    <a:pt x="269680" y="314566"/>
                  </a:cubicBezTo>
                  <a:cubicBezTo>
                    <a:pt x="267563" y="339437"/>
                    <a:pt x="163847" y="311920"/>
                    <a:pt x="149030" y="336791"/>
                  </a:cubicBezTo>
                  <a:cubicBezTo>
                    <a:pt x="134213" y="361662"/>
                    <a:pt x="195068" y="461674"/>
                    <a:pt x="180780" y="463791"/>
                  </a:cubicBezTo>
                  <a:cubicBezTo>
                    <a:pt x="166493" y="465908"/>
                    <a:pt x="91880" y="372245"/>
                    <a:pt x="63305" y="349491"/>
                  </a:cubicBezTo>
                  <a:cubicBezTo>
                    <a:pt x="34730" y="326737"/>
                    <a:pt x="-22420" y="322504"/>
                    <a:pt x="9330" y="327266"/>
                  </a:cubicBezTo>
                  <a:cubicBezTo>
                    <a:pt x="41080" y="332028"/>
                    <a:pt x="233168" y="377008"/>
                    <a:pt x="253805" y="378066"/>
                  </a:cubicBezTo>
                  <a:cubicBezTo>
                    <a:pt x="274442" y="379124"/>
                    <a:pt x="132097" y="343141"/>
                    <a:pt x="133155" y="333616"/>
                  </a:cubicBezTo>
                  <a:cubicBezTo>
                    <a:pt x="134213" y="324091"/>
                    <a:pt x="247455" y="331499"/>
                    <a:pt x="260155" y="320916"/>
                  </a:cubicBezTo>
                  <a:cubicBezTo>
                    <a:pt x="272855" y="310333"/>
                    <a:pt x="225759" y="315095"/>
                    <a:pt x="209355" y="270116"/>
                  </a:cubicBezTo>
                  <a:cubicBezTo>
                    <a:pt x="192951" y="225137"/>
                    <a:pt x="171255" y="58449"/>
                    <a:pt x="161730" y="51041"/>
                  </a:cubicBezTo>
                  <a:cubicBezTo>
                    <a:pt x="152205" y="43633"/>
                    <a:pt x="163317" y="195504"/>
                    <a:pt x="152205" y="225666"/>
                  </a:cubicBezTo>
                  <a:cubicBezTo>
                    <a:pt x="141093" y="255828"/>
                    <a:pt x="109872" y="232016"/>
                    <a:pt x="95055" y="232016"/>
                  </a:cubicBezTo>
                  <a:cubicBezTo>
                    <a:pt x="80238" y="232016"/>
                    <a:pt x="27322" y="223020"/>
                    <a:pt x="44255" y="2224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17D2A6B8-42DA-B8FE-69A0-67EAA3EC66F3}"/>
                </a:ext>
              </a:extLst>
            </p:cNvPr>
            <p:cNvSpPr/>
            <p:nvPr/>
          </p:nvSpPr>
          <p:spPr>
            <a:xfrm>
              <a:off x="4060363" y="6648273"/>
              <a:ext cx="171348" cy="403723"/>
            </a:xfrm>
            <a:custGeom>
              <a:avLst/>
              <a:gdLst>
                <a:gd name="connsiteX0" fmla="*/ 127462 w 171348"/>
                <a:gd name="connsiteY0" fmla="*/ 177 h 403723"/>
                <a:gd name="connsiteX1" fmla="*/ 168737 w 171348"/>
                <a:gd name="connsiteY1" fmla="*/ 155752 h 403723"/>
                <a:gd name="connsiteX2" fmla="*/ 38562 w 171348"/>
                <a:gd name="connsiteY2" fmla="*/ 279577 h 403723"/>
                <a:gd name="connsiteX3" fmla="*/ 462 w 171348"/>
                <a:gd name="connsiteY3" fmla="*/ 403402 h 403723"/>
                <a:gd name="connsiteX4" fmla="*/ 57612 w 171348"/>
                <a:gd name="connsiteY4" fmla="*/ 311327 h 403723"/>
                <a:gd name="connsiteX5" fmla="*/ 149687 w 171348"/>
                <a:gd name="connsiteY5" fmla="*/ 187502 h 403723"/>
                <a:gd name="connsiteX6" fmla="*/ 127462 w 171348"/>
                <a:gd name="connsiteY6" fmla="*/ 177 h 40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348" h="403723">
                  <a:moveTo>
                    <a:pt x="127462" y="177"/>
                  </a:moveTo>
                  <a:cubicBezTo>
                    <a:pt x="130637" y="-5115"/>
                    <a:pt x="183554" y="109185"/>
                    <a:pt x="168737" y="155752"/>
                  </a:cubicBezTo>
                  <a:cubicBezTo>
                    <a:pt x="153920" y="202319"/>
                    <a:pt x="66608" y="238302"/>
                    <a:pt x="38562" y="279577"/>
                  </a:cubicBezTo>
                  <a:cubicBezTo>
                    <a:pt x="10516" y="320852"/>
                    <a:pt x="-2713" y="398110"/>
                    <a:pt x="462" y="403402"/>
                  </a:cubicBezTo>
                  <a:cubicBezTo>
                    <a:pt x="3637" y="408694"/>
                    <a:pt x="32741" y="347310"/>
                    <a:pt x="57612" y="311327"/>
                  </a:cubicBezTo>
                  <a:cubicBezTo>
                    <a:pt x="82483" y="275344"/>
                    <a:pt x="135400" y="239360"/>
                    <a:pt x="149687" y="187502"/>
                  </a:cubicBezTo>
                  <a:cubicBezTo>
                    <a:pt x="163974" y="135644"/>
                    <a:pt x="124287" y="5469"/>
                    <a:pt x="127462" y="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8CE51833-BCA9-53D8-F220-2F550DA0917A}"/>
                </a:ext>
              </a:extLst>
            </p:cNvPr>
            <p:cNvSpPr/>
            <p:nvPr/>
          </p:nvSpPr>
          <p:spPr>
            <a:xfrm>
              <a:off x="4088867" y="6921278"/>
              <a:ext cx="384463" cy="677688"/>
            </a:xfrm>
            <a:custGeom>
              <a:avLst/>
              <a:gdLst>
                <a:gd name="connsiteX0" fmla="*/ 3708 w 384463"/>
                <a:gd name="connsiteY0" fmla="*/ 3397 h 677688"/>
                <a:gd name="connsiteX1" fmla="*/ 219608 w 384463"/>
                <a:gd name="connsiteY1" fmla="*/ 273272 h 677688"/>
                <a:gd name="connsiteX2" fmla="*/ 241833 w 384463"/>
                <a:gd name="connsiteY2" fmla="*/ 241522 h 677688"/>
                <a:gd name="connsiteX3" fmla="*/ 149758 w 384463"/>
                <a:gd name="connsiteY3" fmla="*/ 292322 h 677688"/>
                <a:gd name="connsiteX4" fmla="*/ 260883 w 384463"/>
                <a:gd name="connsiteY4" fmla="*/ 273272 h 677688"/>
                <a:gd name="connsiteX5" fmla="*/ 264058 w 384463"/>
                <a:gd name="connsiteY5" fmla="*/ 346297 h 677688"/>
                <a:gd name="connsiteX6" fmla="*/ 349783 w 384463"/>
                <a:gd name="connsiteY6" fmla="*/ 435197 h 677688"/>
                <a:gd name="connsiteX7" fmla="*/ 206908 w 384463"/>
                <a:gd name="connsiteY7" fmla="*/ 435197 h 677688"/>
                <a:gd name="connsiteX8" fmla="*/ 248183 w 384463"/>
                <a:gd name="connsiteY8" fmla="*/ 533622 h 677688"/>
                <a:gd name="connsiteX9" fmla="*/ 356133 w 384463"/>
                <a:gd name="connsiteY9" fmla="*/ 622522 h 677688"/>
                <a:gd name="connsiteX10" fmla="*/ 378358 w 384463"/>
                <a:gd name="connsiteY10" fmla="*/ 676497 h 677688"/>
                <a:gd name="connsiteX11" fmla="*/ 264058 w 384463"/>
                <a:gd name="connsiteY11" fmla="*/ 571722 h 677688"/>
                <a:gd name="connsiteX12" fmla="*/ 111658 w 384463"/>
                <a:gd name="connsiteY12" fmla="*/ 571722 h 677688"/>
                <a:gd name="connsiteX13" fmla="*/ 289458 w 384463"/>
                <a:gd name="connsiteY13" fmla="*/ 473297 h 677688"/>
                <a:gd name="connsiteX14" fmla="*/ 200558 w 384463"/>
                <a:gd name="connsiteY14" fmla="*/ 244697 h 677688"/>
                <a:gd name="connsiteX15" fmla="*/ 89433 w 384463"/>
                <a:gd name="connsiteY15" fmla="*/ 127222 h 677688"/>
                <a:gd name="connsiteX16" fmla="*/ 3708 w 384463"/>
                <a:gd name="connsiteY16" fmla="*/ 3397 h 67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4463" h="677688">
                  <a:moveTo>
                    <a:pt x="3708" y="3397"/>
                  </a:moveTo>
                  <a:cubicBezTo>
                    <a:pt x="25404" y="27738"/>
                    <a:pt x="179921" y="233585"/>
                    <a:pt x="219608" y="273272"/>
                  </a:cubicBezTo>
                  <a:cubicBezTo>
                    <a:pt x="259295" y="312959"/>
                    <a:pt x="253475" y="238347"/>
                    <a:pt x="241833" y="241522"/>
                  </a:cubicBezTo>
                  <a:cubicBezTo>
                    <a:pt x="230191" y="244697"/>
                    <a:pt x="146583" y="287030"/>
                    <a:pt x="149758" y="292322"/>
                  </a:cubicBezTo>
                  <a:cubicBezTo>
                    <a:pt x="152933" y="297614"/>
                    <a:pt x="241833" y="264276"/>
                    <a:pt x="260883" y="273272"/>
                  </a:cubicBezTo>
                  <a:cubicBezTo>
                    <a:pt x="279933" y="282268"/>
                    <a:pt x="249241" y="319309"/>
                    <a:pt x="264058" y="346297"/>
                  </a:cubicBezTo>
                  <a:cubicBezTo>
                    <a:pt x="278875" y="373285"/>
                    <a:pt x="359308" y="420380"/>
                    <a:pt x="349783" y="435197"/>
                  </a:cubicBezTo>
                  <a:cubicBezTo>
                    <a:pt x="340258" y="450014"/>
                    <a:pt x="223841" y="418793"/>
                    <a:pt x="206908" y="435197"/>
                  </a:cubicBezTo>
                  <a:cubicBezTo>
                    <a:pt x="189975" y="451601"/>
                    <a:pt x="223312" y="502401"/>
                    <a:pt x="248183" y="533622"/>
                  </a:cubicBezTo>
                  <a:cubicBezTo>
                    <a:pt x="273054" y="564843"/>
                    <a:pt x="334437" y="598709"/>
                    <a:pt x="356133" y="622522"/>
                  </a:cubicBezTo>
                  <a:cubicBezTo>
                    <a:pt x="377829" y="646335"/>
                    <a:pt x="393704" y="684964"/>
                    <a:pt x="378358" y="676497"/>
                  </a:cubicBezTo>
                  <a:cubicBezTo>
                    <a:pt x="363012" y="668030"/>
                    <a:pt x="308508" y="589184"/>
                    <a:pt x="264058" y="571722"/>
                  </a:cubicBezTo>
                  <a:cubicBezTo>
                    <a:pt x="219608" y="554260"/>
                    <a:pt x="107425" y="588126"/>
                    <a:pt x="111658" y="571722"/>
                  </a:cubicBezTo>
                  <a:cubicBezTo>
                    <a:pt x="115891" y="555318"/>
                    <a:pt x="274641" y="527801"/>
                    <a:pt x="289458" y="473297"/>
                  </a:cubicBezTo>
                  <a:cubicBezTo>
                    <a:pt x="304275" y="418793"/>
                    <a:pt x="233895" y="302376"/>
                    <a:pt x="200558" y="244697"/>
                  </a:cubicBezTo>
                  <a:cubicBezTo>
                    <a:pt x="167221" y="187018"/>
                    <a:pt x="117479" y="162147"/>
                    <a:pt x="89433" y="127222"/>
                  </a:cubicBezTo>
                  <a:cubicBezTo>
                    <a:pt x="61387" y="92297"/>
                    <a:pt x="-17988" y="-20944"/>
                    <a:pt x="3708" y="33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B5083FF8-041F-D48D-20AA-BD9C30B51554}"/>
                </a:ext>
              </a:extLst>
            </p:cNvPr>
            <p:cNvSpPr/>
            <p:nvPr/>
          </p:nvSpPr>
          <p:spPr>
            <a:xfrm>
              <a:off x="3989994" y="6959517"/>
              <a:ext cx="273436" cy="613272"/>
            </a:xfrm>
            <a:custGeom>
              <a:avLst/>
              <a:gdLst>
                <a:gd name="connsiteX0" fmla="*/ 220056 w 273436"/>
                <a:gd name="connsiteY0" fmla="*/ 85808 h 613272"/>
                <a:gd name="connsiteX1" fmla="*/ 7331 w 273436"/>
                <a:gd name="connsiteY1" fmla="*/ 187408 h 613272"/>
                <a:gd name="connsiteX2" fmla="*/ 137506 w 273436"/>
                <a:gd name="connsiteY2" fmla="*/ 196933 h 613272"/>
                <a:gd name="connsiteX3" fmla="*/ 153381 w 273436"/>
                <a:gd name="connsiteY3" fmla="*/ 254083 h 613272"/>
                <a:gd name="connsiteX4" fmla="*/ 143856 w 273436"/>
                <a:gd name="connsiteY4" fmla="*/ 308058 h 613272"/>
                <a:gd name="connsiteX5" fmla="*/ 48606 w 273436"/>
                <a:gd name="connsiteY5" fmla="*/ 320758 h 613272"/>
                <a:gd name="connsiteX6" fmla="*/ 981 w 273436"/>
                <a:gd name="connsiteY6" fmla="*/ 454108 h 613272"/>
                <a:gd name="connsiteX7" fmla="*/ 89881 w 273436"/>
                <a:gd name="connsiteY7" fmla="*/ 412833 h 613272"/>
                <a:gd name="connsiteX8" fmla="*/ 134331 w 273436"/>
                <a:gd name="connsiteY8" fmla="*/ 612858 h 613272"/>
                <a:gd name="connsiteX9" fmla="*/ 159731 w 273436"/>
                <a:gd name="connsiteY9" fmla="*/ 460458 h 613272"/>
                <a:gd name="connsiteX10" fmla="*/ 216881 w 273436"/>
                <a:gd name="connsiteY10" fmla="*/ 298533 h 613272"/>
                <a:gd name="connsiteX11" fmla="*/ 267681 w 273436"/>
                <a:gd name="connsiteY11" fmla="*/ 428708 h 613272"/>
                <a:gd name="connsiteX12" fmla="*/ 74006 w 273436"/>
                <a:gd name="connsiteY12" fmla="*/ 209633 h 613272"/>
                <a:gd name="connsiteX13" fmla="*/ 35906 w 273436"/>
                <a:gd name="connsiteY13" fmla="*/ 193758 h 613272"/>
                <a:gd name="connsiteX14" fmla="*/ 121631 w 273436"/>
                <a:gd name="connsiteY14" fmla="*/ 83 h 613272"/>
                <a:gd name="connsiteX15" fmla="*/ 54956 w 273436"/>
                <a:gd name="connsiteY15" fmla="*/ 168358 h 613272"/>
                <a:gd name="connsiteX16" fmla="*/ 220056 w 273436"/>
                <a:gd name="connsiteY16" fmla="*/ 85808 h 6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436" h="613272">
                  <a:moveTo>
                    <a:pt x="220056" y="85808"/>
                  </a:moveTo>
                  <a:cubicBezTo>
                    <a:pt x="212118" y="88983"/>
                    <a:pt x="21089" y="168887"/>
                    <a:pt x="7331" y="187408"/>
                  </a:cubicBezTo>
                  <a:cubicBezTo>
                    <a:pt x="-6427" y="205929"/>
                    <a:pt x="113164" y="185821"/>
                    <a:pt x="137506" y="196933"/>
                  </a:cubicBezTo>
                  <a:cubicBezTo>
                    <a:pt x="161848" y="208045"/>
                    <a:pt x="152323" y="235562"/>
                    <a:pt x="153381" y="254083"/>
                  </a:cubicBezTo>
                  <a:cubicBezTo>
                    <a:pt x="154439" y="272604"/>
                    <a:pt x="161318" y="296946"/>
                    <a:pt x="143856" y="308058"/>
                  </a:cubicBezTo>
                  <a:cubicBezTo>
                    <a:pt x="126394" y="319170"/>
                    <a:pt x="72418" y="296416"/>
                    <a:pt x="48606" y="320758"/>
                  </a:cubicBezTo>
                  <a:cubicBezTo>
                    <a:pt x="24793" y="345100"/>
                    <a:pt x="-5898" y="438762"/>
                    <a:pt x="981" y="454108"/>
                  </a:cubicBezTo>
                  <a:cubicBezTo>
                    <a:pt x="7860" y="469454"/>
                    <a:pt x="67656" y="386375"/>
                    <a:pt x="89881" y="412833"/>
                  </a:cubicBezTo>
                  <a:cubicBezTo>
                    <a:pt x="112106" y="439291"/>
                    <a:pt x="122689" y="604921"/>
                    <a:pt x="134331" y="612858"/>
                  </a:cubicBezTo>
                  <a:cubicBezTo>
                    <a:pt x="145973" y="620796"/>
                    <a:pt x="145973" y="512845"/>
                    <a:pt x="159731" y="460458"/>
                  </a:cubicBezTo>
                  <a:cubicBezTo>
                    <a:pt x="173489" y="408071"/>
                    <a:pt x="198889" y="303825"/>
                    <a:pt x="216881" y="298533"/>
                  </a:cubicBezTo>
                  <a:cubicBezTo>
                    <a:pt x="234873" y="293241"/>
                    <a:pt x="291493" y="443525"/>
                    <a:pt x="267681" y="428708"/>
                  </a:cubicBezTo>
                  <a:cubicBezTo>
                    <a:pt x="243869" y="413891"/>
                    <a:pt x="112635" y="248791"/>
                    <a:pt x="74006" y="209633"/>
                  </a:cubicBezTo>
                  <a:cubicBezTo>
                    <a:pt x="35377" y="170475"/>
                    <a:pt x="27969" y="228683"/>
                    <a:pt x="35906" y="193758"/>
                  </a:cubicBezTo>
                  <a:cubicBezTo>
                    <a:pt x="43843" y="158833"/>
                    <a:pt x="118456" y="4316"/>
                    <a:pt x="121631" y="83"/>
                  </a:cubicBezTo>
                  <a:cubicBezTo>
                    <a:pt x="124806" y="-4150"/>
                    <a:pt x="36964" y="154070"/>
                    <a:pt x="54956" y="168358"/>
                  </a:cubicBezTo>
                  <a:cubicBezTo>
                    <a:pt x="72948" y="182646"/>
                    <a:pt x="227994" y="82633"/>
                    <a:pt x="220056" y="858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669DA6F8-39C3-251F-D5CC-BD8D64AC8073}"/>
                </a:ext>
              </a:extLst>
            </p:cNvPr>
            <p:cNvSpPr/>
            <p:nvPr/>
          </p:nvSpPr>
          <p:spPr>
            <a:xfrm>
              <a:off x="3886195" y="7394549"/>
              <a:ext cx="302538" cy="565956"/>
            </a:xfrm>
            <a:custGeom>
              <a:avLst/>
              <a:gdLst>
                <a:gd name="connsiteX0" fmla="*/ 260355 w 302538"/>
                <a:gd name="connsiteY0" fmla="*/ 26 h 565956"/>
                <a:gd name="connsiteX1" fmla="*/ 298455 w 302538"/>
                <a:gd name="connsiteY1" fmla="*/ 168301 h 565956"/>
                <a:gd name="connsiteX2" fmla="*/ 142880 w 302538"/>
                <a:gd name="connsiteY2" fmla="*/ 266726 h 565956"/>
                <a:gd name="connsiteX3" fmla="*/ 215905 w 302538"/>
                <a:gd name="connsiteY3" fmla="*/ 444526 h 565956"/>
                <a:gd name="connsiteX4" fmla="*/ 203205 w 302538"/>
                <a:gd name="connsiteY4" fmla="*/ 320701 h 565956"/>
                <a:gd name="connsiteX5" fmla="*/ 142880 w 302538"/>
                <a:gd name="connsiteY5" fmla="*/ 435001 h 565956"/>
                <a:gd name="connsiteX6" fmla="*/ 187330 w 302538"/>
                <a:gd name="connsiteY6" fmla="*/ 409601 h 565956"/>
                <a:gd name="connsiteX7" fmla="*/ 5 w 302538"/>
                <a:gd name="connsiteY7" fmla="*/ 555651 h 565956"/>
                <a:gd name="connsiteX8" fmla="*/ 193680 w 302538"/>
                <a:gd name="connsiteY8" fmla="*/ 463576 h 565956"/>
                <a:gd name="connsiteX9" fmla="*/ 161930 w 302538"/>
                <a:gd name="connsiteY9" fmla="*/ 565176 h 565956"/>
                <a:gd name="connsiteX10" fmla="*/ 184155 w 302538"/>
                <a:gd name="connsiteY10" fmla="*/ 396901 h 565956"/>
                <a:gd name="connsiteX11" fmla="*/ 282580 w 302538"/>
                <a:gd name="connsiteY11" fmla="*/ 219101 h 565956"/>
                <a:gd name="connsiteX12" fmla="*/ 263530 w 302538"/>
                <a:gd name="connsiteY12" fmla="*/ 206401 h 565956"/>
                <a:gd name="connsiteX13" fmla="*/ 273055 w 302538"/>
                <a:gd name="connsiteY13" fmla="*/ 244501 h 565956"/>
                <a:gd name="connsiteX14" fmla="*/ 295280 w 302538"/>
                <a:gd name="connsiteY14" fmla="*/ 181001 h 565956"/>
                <a:gd name="connsiteX15" fmla="*/ 260355 w 302538"/>
                <a:gd name="connsiteY15" fmla="*/ 26 h 56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538" h="565956">
                  <a:moveTo>
                    <a:pt x="260355" y="26"/>
                  </a:moveTo>
                  <a:cubicBezTo>
                    <a:pt x="260884" y="-2091"/>
                    <a:pt x="318034" y="123851"/>
                    <a:pt x="298455" y="168301"/>
                  </a:cubicBezTo>
                  <a:cubicBezTo>
                    <a:pt x="278876" y="212751"/>
                    <a:pt x="156638" y="220689"/>
                    <a:pt x="142880" y="266726"/>
                  </a:cubicBezTo>
                  <a:cubicBezTo>
                    <a:pt x="129122" y="312764"/>
                    <a:pt x="205851" y="435530"/>
                    <a:pt x="215905" y="444526"/>
                  </a:cubicBezTo>
                  <a:cubicBezTo>
                    <a:pt x="225959" y="453522"/>
                    <a:pt x="215376" y="322288"/>
                    <a:pt x="203205" y="320701"/>
                  </a:cubicBezTo>
                  <a:cubicBezTo>
                    <a:pt x="191034" y="319114"/>
                    <a:pt x="145526" y="420184"/>
                    <a:pt x="142880" y="435001"/>
                  </a:cubicBezTo>
                  <a:cubicBezTo>
                    <a:pt x="140234" y="449818"/>
                    <a:pt x="211142" y="389493"/>
                    <a:pt x="187330" y="409601"/>
                  </a:cubicBezTo>
                  <a:cubicBezTo>
                    <a:pt x="163518" y="429709"/>
                    <a:pt x="-1053" y="546655"/>
                    <a:pt x="5" y="555651"/>
                  </a:cubicBezTo>
                  <a:cubicBezTo>
                    <a:pt x="1063" y="564647"/>
                    <a:pt x="166693" y="461989"/>
                    <a:pt x="193680" y="463576"/>
                  </a:cubicBezTo>
                  <a:cubicBezTo>
                    <a:pt x="220667" y="465163"/>
                    <a:pt x="163517" y="576288"/>
                    <a:pt x="161930" y="565176"/>
                  </a:cubicBezTo>
                  <a:cubicBezTo>
                    <a:pt x="160343" y="554064"/>
                    <a:pt x="164047" y="454580"/>
                    <a:pt x="184155" y="396901"/>
                  </a:cubicBezTo>
                  <a:cubicBezTo>
                    <a:pt x="204263" y="339222"/>
                    <a:pt x="269351" y="250851"/>
                    <a:pt x="282580" y="219101"/>
                  </a:cubicBezTo>
                  <a:cubicBezTo>
                    <a:pt x="295809" y="187351"/>
                    <a:pt x="265117" y="202168"/>
                    <a:pt x="263530" y="206401"/>
                  </a:cubicBezTo>
                  <a:cubicBezTo>
                    <a:pt x="261943" y="210634"/>
                    <a:pt x="267763" y="248734"/>
                    <a:pt x="273055" y="244501"/>
                  </a:cubicBezTo>
                  <a:cubicBezTo>
                    <a:pt x="278347" y="240268"/>
                    <a:pt x="293693" y="216984"/>
                    <a:pt x="295280" y="181001"/>
                  </a:cubicBezTo>
                  <a:cubicBezTo>
                    <a:pt x="296868" y="145018"/>
                    <a:pt x="259826" y="2143"/>
                    <a:pt x="260355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1797043C-4EBC-AB58-CF90-098CED0D3A18}"/>
                </a:ext>
              </a:extLst>
            </p:cNvPr>
            <p:cNvSpPr/>
            <p:nvPr/>
          </p:nvSpPr>
          <p:spPr>
            <a:xfrm>
              <a:off x="4120848" y="7215826"/>
              <a:ext cx="538657" cy="892099"/>
            </a:xfrm>
            <a:custGeom>
              <a:avLst/>
              <a:gdLst>
                <a:gd name="connsiteX0" fmla="*/ 82852 w 538657"/>
                <a:gd name="connsiteY0" fmla="*/ 949 h 892099"/>
                <a:gd name="connsiteX1" fmla="*/ 346377 w 538657"/>
                <a:gd name="connsiteY1" fmla="*/ 308924 h 892099"/>
                <a:gd name="connsiteX2" fmla="*/ 419402 w 538657"/>
                <a:gd name="connsiteY2" fmla="*/ 318449 h 892099"/>
                <a:gd name="connsiteX3" fmla="*/ 149527 w 538657"/>
                <a:gd name="connsiteY3" fmla="*/ 359724 h 892099"/>
                <a:gd name="connsiteX4" fmla="*/ 425752 w 538657"/>
                <a:gd name="connsiteY4" fmla="*/ 420049 h 892099"/>
                <a:gd name="connsiteX5" fmla="*/ 289227 w 538657"/>
                <a:gd name="connsiteY5" fmla="*/ 486724 h 892099"/>
                <a:gd name="connsiteX6" fmla="*/ 536877 w 538657"/>
                <a:gd name="connsiteY6" fmla="*/ 502599 h 892099"/>
                <a:gd name="connsiteX7" fmla="*/ 136827 w 538657"/>
                <a:gd name="connsiteY7" fmla="*/ 489899 h 892099"/>
                <a:gd name="connsiteX8" fmla="*/ 390827 w 538657"/>
                <a:gd name="connsiteY8" fmla="*/ 594674 h 892099"/>
                <a:gd name="connsiteX9" fmla="*/ 270177 w 538657"/>
                <a:gd name="connsiteY9" fmla="*/ 658174 h 892099"/>
                <a:gd name="connsiteX10" fmla="*/ 130477 w 538657"/>
                <a:gd name="connsiteY10" fmla="*/ 702624 h 892099"/>
                <a:gd name="connsiteX11" fmla="*/ 159052 w 538657"/>
                <a:gd name="connsiteY11" fmla="*/ 708974 h 892099"/>
                <a:gd name="connsiteX12" fmla="*/ 235252 w 538657"/>
                <a:gd name="connsiteY12" fmla="*/ 715324 h 892099"/>
                <a:gd name="connsiteX13" fmla="*/ 460677 w 538657"/>
                <a:gd name="connsiteY13" fmla="*/ 889949 h 892099"/>
                <a:gd name="connsiteX14" fmla="*/ 343202 w 538657"/>
                <a:gd name="connsiteY14" fmla="*/ 807399 h 892099"/>
                <a:gd name="connsiteX15" fmla="*/ 302 w 538657"/>
                <a:gd name="connsiteY15" fmla="*/ 728024 h 892099"/>
                <a:gd name="connsiteX16" fmla="*/ 282877 w 538657"/>
                <a:gd name="connsiteY16" fmla="*/ 645474 h 892099"/>
                <a:gd name="connsiteX17" fmla="*/ 295577 w 538657"/>
                <a:gd name="connsiteY17" fmla="*/ 597849 h 892099"/>
                <a:gd name="connsiteX18" fmla="*/ 428927 w 538657"/>
                <a:gd name="connsiteY18" fmla="*/ 540699 h 892099"/>
                <a:gd name="connsiteX19" fmla="*/ 279702 w 538657"/>
                <a:gd name="connsiteY19" fmla="*/ 223199 h 892099"/>
                <a:gd name="connsiteX20" fmla="*/ 82852 w 538657"/>
                <a:gd name="connsiteY20" fmla="*/ 949 h 89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8657" h="892099">
                  <a:moveTo>
                    <a:pt x="82852" y="949"/>
                  </a:moveTo>
                  <a:cubicBezTo>
                    <a:pt x="93965" y="15237"/>
                    <a:pt x="290285" y="256007"/>
                    <a:pt x="346377" y="308924"/>
                  </a:cubicBezTo>
                  <a:cubicBezTo>
                    <a:pt x="402469" y="361841"/>
                    <a:pt x="452210" y="309982"/>
                    <a:pt x="419402" y="318449"/>
                  </a:cubicBezTo>
                  <a:cubicBezTo>
                    <a:pt x="386594" y="326916"/>
                    <a:pt x="148469" y="342791"/>
                    <a:pt x="149527" y="359724"/>
                  </a:cubicBezTo>
                  <a:cubicBezTo>
                    <a:pt x="150585" y="376657"/>
                    <a:pt x="402469" y="398882"/>
                    <a:pt x="425752" y="420049"/>
                  </a:cubicBezTo>
                  <a:cubicBezTo>
                    <a:pt x="449035" y="441216"/>
                    <a:pt x="270706" y="472966"/>
                    <a:pt x="289227" y="486724"/>
                  </a:cubicBezTo>
                  <a:cubicBezTo>
                    <a:pt x="307748" y="500482"/>
                    <a:pt x="562277" y="502070"/>
                    <a:pt x="536877" y="502599"/>
                  </a:cubicBezTo>
                  <a:cubicBezTo>
                    <a:pt x="511477" y="503128"/>
                    <a:pt x="161169" y="474553"/>
                    <a:pt x="136827" y="489899"/>
                  </a:cubicBezTo>
                  <a:cubicBezTo>
                    <a:pt x="112485" y="505245"/>
                    <a:pt x="368602" y="566628"/>
                    <a:pt x="390827" y="594674"/>
                  </a:cubicBezTo>
                  <a:cubicBezTo>
                    <a:pt x="413052" y="622720"/>
                    <a:pt x="313569" y="640182"/>
                    <a:pt x="270177" y="658174"/>
                  </a:cubicBezTo>
                  <a:cubicBezTo>
                    <a:pt x="226785" y="676166"/>
                    <a:pt x="148998" y="694157"/>
                    <a:pt x="130477" y="702624"/>
                  </a:cubicBezTo>
                  <a:cubicBezTo>
                    <a:pt x="111956" y="711091"/>
                    <a:pt x="141590" y="706857"/>
                    <a:pt x="159052" y="708974"/>
                  </a:cubicBezTo>
                  <a:cubicBezTo>
                    <a:pt x="176514" y="711091"/>
                    <a:pt x="184981" y="685162"/>
                    <a:pt x="235252" y="715324"/>
                  </a:cubicBezTo>
                  <a:cubicBezTo>
                    <a:pt x="285523" y="745487"/>
                    <a:pt x="442685" y="874603"/>
                    <a:pt x="460677" y="889949"/>
                  </a:cubicBezTo>
                  <a:cubicBezTo>
                    <a:pt x="478669" y="905295"/>
                    <a:pt x="419931" y="834386"/>
                    <a:pt x="343202" y="807399"/>
                  </a:cubicBezTo>
                  <a:cubicBezTo>
                    <a:pt x="266473" y="780412"/>
                    <a:pt x="10356" y="755012"/>
                    <a:pt x="302" y="728024"/>
                  </a:cubicBezTo>
                  <a:cubicBezTo>
                    <a:pt x="-9752" y="701037"/>
                    <a:pt x="233665" y="667170"/>
                    <a:pt x="282877" y="645474"/>
                  </a:cubicBezTo>
                  <a:cubicBezTo>
                    <a:pt x="332089" y="623778"/>
                    <a:pt x="271235" y="615312"/>
                    <a:pt x="295577" y="597849"/>
                  </a:cubicBezTo>
                  <a:cubicBezTo>
                    <a:pt x="319919" y="580386"/>
                    <a:pt x="431573" y="603141"/>
                    <a:pt x="428927" y="540699"/>
                  </a:cubicBezTo>
                  <a:cubicBezTo>
                    <a:pt x="426281" y="478257"/>
                    <a:pt x="333148" y="309453"/>
                    <a:pt x="279702" y="223199"/>
                  </a:cubicBezTo>
                  <a:cubicBezTo>
                    <a:pt x="226256" y="136945"/>
                    <a:pt x="71739" y="-13339"/>
                    <a:pt x="82852" y="9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AFC10121-8598-CAEE-2635-EFE88C302F4A}"/>
                </a:ext>
              </a:extLst>
            </p:cNvPr>
            <p:cNvSpPr/>
            <p:nvPr/>
          </p:nvSpPr>
          <p:spPr>
            <a:xfrm>
              <a:off x="3941460" y="7804070"/>
              <a:ext cx="601925" cy="334216"/>
            </a:xfrm>
            <a:custGeom>
              <a:avLst/>
              <a:gdLst>
                <a:gd name="connsiteX0" fmla="*/ 303515 w 601925"/>
                <a:gd name="connsiteY0" fmla="*/ 80 h 334216"/>
                <a:gd name="connsiteX1" fmla="*/ 71740 w 601925"/>
                <a:gd name="connsiteY1" fmla="*/ 139780 h 334216"/>
                <a:gd name="connsiteX2" fmla="*/ 24115 w 601925"/>
                <a:gd name="connsiteY2" fmla="*/ 263605 h 334216"/>
                <a:gd name="connsiteX3" fmla="*/ 128890 w 601925"/>
                <a:gd name="connsiteY3" fmla="*/ 206455 h 334216"/>
                <a:gd name="connsiteX4" fmla="*/ 14590 w 601925"/>
                <a:gd name="connsiteY4" fmla="*/ 333455 h 334216"/>
                <a:gd name="connsiteX5" fmla="*/ 201915 w 601925"/>
                <a:gd name="connsiteY5" fmla="*/ 260430 h 334216"/>
                <a:gd name="connsiteX6" fmla="*/ 163815 w 601925"/>
                <a:gd name="connsiteY6" fmla="*/ 282655 h 334216"/>
                <a:gd name="connsiteX7" fmla="*/ 351140 w 601925"/>
                <a:gd name="connsiteY7" fmla="*/ 200105 h 334216"/>
                <a:gd name="connsiteX8" fmla="*/ 595615 w 601925"/>
                <a:gd name="connsiteY8" fmla="*/ 158830 h 334216"/>
                <a:gd name="connsiteX9" fmla="*/ 74915 w 601925"/>
                <a:gd name="connsiteY9" fmla="*/ 301705 h 334216"/>
                <a:gd name="connsiteX10" fmla="*/ 1890 w 601925"/>
                <a:gd name="connsiteY10" fmla="*/ 323930 h 334216"/>
                <a:gd name="connsiteX11" fmla="*/ 59040 w 601925"/>
                <a:gd name="connsiteY11" fmla="*/ 212805 h 334216"/>
                <a:gd name="connsiteX12" fmla="*/ 90790 w 601925"/>
                <a:gd name="connsiteY12" fmla="*/ 120730 h 334216"/>
                <a:gd name="connsiteX13" fmla="*/ 303515 w 601925"/>
                <a:gd name="connsiteY13" fmla="*/ 80 h 33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925" h="334216">
                  <a:moveTo>
                    <a:pt x="303515" y="80"/>
                  </a:moveTo>
                  <a:cubicBezTo>
                    <a:pt x="300340" y="3255"/>
                    <a:pt x="118307" y="95859"/>
                    <a:pt x="71740" y="139780"/>
                  </a:cubicBezTo>
                  <a:cubicBezTo>
                    <a:pt x="25173" y="183701"/>
                    <a:pt x="14590" y="252493"/>
                    <a:pt x="24115" y="263605"/>
                  </a:cubicBezTo>
                  <a:cubicBezTo>
                    <a:pt x="33640" y="274718"/>
                    <a:pt x="130477" y="194813"/>
                    <a:pt x="128890" y="206455"/>
                  </a:cubicBezTo>
                  <a:cubicBezTo>
                    <a:pt x="127303" y="218097"/>
                    <a:pt x="2419" y="324459"/>
                    <a:pt x="14590" y="333455"/>
                  </a:cubicBezTo>
                  <a:cubicBezTo>
                    <a:pt x="26761" y="342451"/>
                    <a:pt x="177044" y="268897"/>
                    <a:pt x="201915" y="260430"/>
                  </a:cubicBezTo>
                  <a:cubicBezTo>
                    <a:pt x="226786" y="251963"/>
                    <a:pt x="138944" y="292709"/>
                    <a:pt x="163815" y="282655"/>
                  </a:cubicBezTo>
                  <a:cubicBezTo>
                    <a:pt x="188686" y="272601"/>
                    <a:pt x="279173" y="220742"/>
                    <a:pt x="351140" y="200105"/>
                  </a:cubicBezTo>
                  <a:cubicBezTo>
                    <a:pt x="423107" y="179468"/>
                    <a:pt x="641652" y="141897"/>
                    <a:pt x="595615" y="158830"/>
                  </a:cubicBezTo>
                  <a:cubicBezTo>
                    <a:pt x="549578" y="175763"/>
                    <a:pt x="173869" y="274188"/>
                    <a:pt x="74915" y="301705"/>
                  </a:cubicBezTo>
                  <a:cubicBezTo>
                    <a:pt x="-24039" y="329222"/>
                    <a:pt x="4536" y="338747"/>
                    <a:pt x="1890" y="323930"/>
                  </a:cubicBezTo>
                  <a:cubicBezTo>
                    <a:pt x="-756" y="309113"/>
                    <a:pt x="44223" y="246672"/>
                    <a:pt x="59040" y="212805"/>
                  </a:cubicBezTo>
                  <a:cubicBezTo>
                    <a:pt x="73857" y="178938"/>
                    <a:pt x="47927" y="153009"/>
                    <a:pt x="90790" y="120730"/>
                  </a:cubicBezTo>
                  <a:cubicBezTo>
                    <a:pt x="133652" y="88451"/>
                    <a:pt x="306690" y="-3095"/>
                    <a:pt x="303515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AAD98169-FED0-7880-CAC7-2328C911CDCA}"/>
                </a:ext>
              </a:extLst>
            </p:cNvPr>
            <p:cNvSpPr/>
            <p:nvPr/>
          </p:nvSpPr>
          <p:spPr>
            <a:xfrm>
              <a:off x="4100443" y="7939116"/>
              <a:ext cx="397473" cy="538594"/>
            </a:xfrm>
            <a:custGeom>
              <a:avLst/>
              <a:gdLst>
                <a:gd name="connsiteX0" fmla="*/ 1657 w 397473"/>
                <a:gd name="connsiteY0" fmla="*/ 1559 h 538594"/>
                <a:gd name="connsiteX1" fmla="*/ 385832 w 397473"/>
                <a:gd name="connsiteY1" fmla="*/ 274609 h 538594"/>
                <a:gd name="connsiteX2" fmla="*/ 296932 w 397473"/>
                <a:gd name="connsiteY2" fmla="*/ 369859 h 538594"/>
                <a:gd name="connsiteX3" fmla="*/ 287407 w 397473"/>
                <a:gd name="connsiteY3" fmla="*/ 534959 h 538594"/>
                <a:gd name="connsiteX4" fmla="*/ 281057 w 397473"/>
                <a:gd name="connsiteY4" fmla="*/ 461934 h 538594"/>
                <a:gd name="connsiteX5" fmla="*/ 201682 w 397473"/>
                <a:gd name="connsiteY5" fmla="*/ 214284 h 538594"/>
                <a:gd name="connsiteX6" fmla="*/ 262007 w 397473"/>
                <a:gd name="connsiteY6" fmla="*/ 474634 h 538594"/>
                <a:gd name="connsiteX7" fmla="*/ 376307 w 397473"/>
                <a:gd name="connsiteY7" fmla="*/ 309534 h 538594"/>
                <a:gd name="connsiteX8" fmla="*/ 252482 w 397473"/>
                <a:gd name="connsiteY8" fmla="*/ 169834 h 538594"/>
                <a:gd name="connsiteX9" fmla="*/ 1657 w 397473"/>
                <a:gd name="connsiteY9" fmla="*/ 1559 h 5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73" h="538594">
                  <a:moveTo>
                    <a:pt x="1657" y="1559"/>
                  </a:moveTo>
                  <a:cubicBezTo>
                    <a:pt x="23882" y="19021"/>
                    <a:pt x="336620" y="213226"/>
                    <a:pt x="385832" y="274609"/>
                  </a:cubicBezTo>
                  <a:cubicBezTo>
                    <a:pt x="435045" y="335992"/>
                    <a:pt x="313336" y="326467"/>
                    <a:pt x="296932" y="369859"/>
                  </a:cubicBezTo>
                  <a:cubicBezTo>
                    <a:pt x="280528" y="413251"/>
                    <a:pt x="290053" y="519613"/>
                    <a:pt x="287407" y="534959"/>
                  </a:cubicBezTo>
                  <a:cubicBezTo>
                    <a:pt x="284761" y="550305"/>
                    <a:pt x="295344" y="515380"/>
                    <a:pt x="281057" y="461934"/>
                  </a:cubicBezTo>
                  <a:cubicBezTo>
                    <a:pt x="266770" y="408488"/>
                    <a:pt x="204857" y="212167"/>
                    <a:pt x="201682" y="214284"/>
                  </a:cubicBezTo>
                  <a:cubicBezTo>
                    <a:pt x="198507" y="216401"/>
                    <a:pt x="232903" y="458759"/>
                    <a:pt x="262007" y="474634"/>
                  </a:cubicBezTo>
                  <a:cubicBezTo>
                    <a:pt x="291111" y="490509"/>
                    <a:pt x="377895" y="360334"/>
                    <a:pt x="376307" y="309534"/>
                  </a:cubicBezTo>
                  <a:cubicBezTo>
                    <a:pt x="374720" y="258734"/>
                    <a:pt x="318099" y="221692"/>
                    <a:pt x="252482" y="169834"/>
                  </a:cubicBezTo>
                  <a:cubicBezTo>
                    <a:pt x="186865" y="117976"/>
                    <a:pt x="-20568" y="-15903"/>
                    <a:pt x="1657" y="1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7DCF3361-1CB9-ABE1-D964-0BAD293A13EF}"/>
                </a:ext>
              </a:extLst>
            </p:cNvPr>
            <p:cNvSpPr/>
            <p:nvPr/>
          </p:nvSpPr>
          <p:spPr>
            <a:xfrm>
              <a:off x="3936431" y="8020000"/>
              <a:ext cx="356459" cy="541864"/>
            </a:xfrm>
            <a:custGeom>
              <a:avLst/>
              <a:gdLst>
                <a:gd name="connsiteX0" fmla="*/ 216469 w 356459"/>
                <a:gd name="connsiteY0" fmla="*/ 50 h 541864"/>
                <a:gd name="connsiteX1" fmla="*/ 203769 w 356459"/>
                <a:gd name="connsiteY1" fmla="*/ 146100 h 541864"/>
                <a:gd name="connsiteX2" fmla="*/ 356169 w 356459"/>
                <a:gd name="connsiteY2" fmla="*/ 276275 h 541864"/>
                <a:gd name="connsiteX3" fmla="*/ 241869 w 356459"/>
                <a:gd name="connsiteY3" fmla="*/ 295325 h 541864"/>
                <a:gd name="connsiteX4" fmla="*/ 229169 w 356459"/>
                <a:gd name="connsiteY4" fmla="*/ 371525 h 541864"/>
                <a:gd name="connsiteX5" fmla="*/ 29144 w 356459"/>
                <a:gd name="connsiteY5" fmla="*/ 517575 h 541864"/>
                <a:gd name="connsiteX6" fmla="*/ 25969 w 356459"/>
                <a:gd name="connsiteY6" fmla="*/ 523925 h 541864"/>
                <a:gd name="connsiteX7" fmla="*/ 264094 w 356459"/>
                <a:gd name="connsiteY7" fmla="*/ 339775 h 541864"/>
                <a:gd name="connsiteX8" fmla="*/ 299019 w 356459"/>
                <a:gd name="connsiteY8" fmla="*/ 254050 h 541864"/>
                <a:gd name="connsiteX9" fmla="*/ 222819 w 356459"/>
                <a:gd name="connsiteY9" fmla="*/ 161975 h 541864"/>
                <a:gd name="connsiteX10" fmla="*/ 216469 w 356459"/>
                <a:gd name="connsiteY10" fmla="*/ 50 h 54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459" h="541864">
                  <a:moveTo>
                    <a:pt x="216469" y="50"/>
                  </a:moveTo>
                  <a:cubicBezTo>
                    <a:pt x="213294" y="-2596"/>
                    <a:pt x="180486" y="100063"/>
                    <a:pt x="203769" y="146100"/>
                  </a:cubicBezTo>
                  <a:cubicBezTo>
                    <a:pt x="227052" y="192138"/>
                    <a:pt x="349819" y="251404"/>
                    <a:pt x="356169" y="276275"/>
                  </a:cubicBezTo>
                  <a:cubicBezTo>
                    <a:pt x="362519" y="301146"/>
                    <a:pt x="263036" y="279450"/>
                    <a:pt x="241869" y="295325"/>
                  </a:cubicBezTo>
                  <a:cubicBezTo>
                    <a:pt x="220702" y="311200"/>
                    <a:pt x="264623" y="334483"/>
                    <a:pt x="229169" y="371525"/>
                  </a:cubicBezTo>
                  <a:cubicBezTo>
                    <a:pt x="193715" y="408567"/>
                    <a:pt x="63011" y="492175"/>
                    <a:pt x="29144" y="517575"/>
                  </a:cubicBezTo>
                  <a:cubicBezTo>
                    <a:pt x="-4723" y="542975"/>
                    <a:pt x="-13189" y="553558"/>
                    <a:pt x="25969" y="523925"/>
                  </a:cubicBezTo>
                  <a:cubicBezTo>
                    <a:pt x="65127" y="494292"/>
                    <a:pt x="218586" y="384754"/>
                    <a:pt x="264094" y="339775"/>
                  </a:cubicBezTo>
                  <a:cubicBezTo>
                    <a:pt x="309602" y="294796"/>
                    <a:pt x="305898" y="283683"/>
                    <a:pt x="299019" y="254050"/>
                  </a:cubicBezTo>
                  <a:cubicBezTo>
                    <a:pt x="292140" y="224417"/>
                    <a:pt x="238165" y="204308"/>
                    <a:pt x="222819" y="161975"/>
                  </a:cubicBezTo>
                  <a:cubicBezTo>
                    <a:pt x="207473" y="119642"/>
                    <a:pt x="219644" y="2696"/>
                    <a:pt x="216469" y="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6248583E-7BC2-A10C-CAF2-51CC1D661275}"/>
                </a:ext>
              </a:extLst>
            </p:cNvPr>
            <p:cNvSpPr/>
            <p:nvPr/>
          </p:nvSpPr>
          <p:spPr>
            <a:xfrm>
              <a:off x="3935105" y="8099412"/>
              <a:ext cx="380035" cy="363510"/>
            </a:xfrm>
            <a:custGeom>
              <a:avLst/>
              <a:gdLst>
                <a:gd name="connsiteX0" fmla="*/ 379720 w 380035"/>
                <a:gd name="connsiteY0" fmla="*/ 13 h 363510"/>
                <a:gd name="connsiteX1" fmla="*/ 71745 w 380035"/>
                <a:gd name="connsiteY1" fmla="*/ 82563 h 363510"/>
                <a:gd name="connsiteX2" fmla="*/ 182870 w 380035"/>
                <a:gd name="connsiteY2" fmla="*/ 142888 h 363510"/>
                <a:gd name="connsiteX3" fmla="*/ 78095 w 380035"/>
                <a:gd name="connsiteY3" fmla="*/ 314338 h 363510"/>
                <a:gd name="connsiteX4" fmla="*/ 97145 w 380035"/>
                <a:gd name="connsiteY4" fmla="*/ 269888 h 363510"/>
                <a:gd name="connsiteX5" fmla="*/ 103495 w 380035"/>
                <a:gd name="connsiteY5" fmla="*/ 174638 h 363510"/>
                <a:gd name="connsiteX6" fmla="*/ 24120 w 380035"/>
                <a:gd name="connsiteY6" fmla="*/ 282588 h 363510"/>
                <a:gd name="connsiteX7" fmla="*/ 8245 w 380035"/>
                <a:gd name="connsiteY7" fmla="*/ 358788 h 363510"/>
                <a:gd name="connsiteX8" fmla="*/ 106670 w 380035"/>
                <a:gd name="connsiteY8" fmla="*/ 142888 h 363510"/>
                <a:gd name="connsiteX9" fmla="*/ 141595 w 380035"/>
                <a:gd name="connsiteY9" fmla="*/ 206388 h 363510"/>
                <a:gd name="connsiteX10" fmla="*/ 125720 w 380035"/>
                <a:gd name="connsiteY10" fmla="*/ 273063 h 363510"/>
                <a:gd name="connsiteX11" fmla="*/ 160645 w 380035"/>
                <a:gd name="connsiteY11" fmla="*/ 63513 h 363510"/>
                <a:gd name="connsiteX12" fmla="*/ 5070 w 380035"/>
                <a:gd name="connsiteY12" fmla="*/ 88913 h 363510"/>
                <a:gd name="connsiteX13" fmla="*/ 379720 w 380035"/>
                <a:gd name="connsiteY13" fmla="*/ 13 h 36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035" h="363510">
                  <a:moveTo>
                    <a:pt x="379720" y="13"/>
                  </a:moveTo>
                  <a:cubicBezTo>
                    <a:pt x="390832" y="-1045"/>
                    <a:pt x="104553" y="58750"/>
                    <a:pt x="71745" y="82563"/>
                  </a:cubicBezTo>
                  <a:cubicBezTo>
                    <a:pt x="38937" y="106376"/>
                    <a:pt x="181812" y="104259"/>
                    <a:pt x="182870" y="142888"/>
                  </a:cubicBezTo>
                  <a:cubicBezTo>
                    <a:pt x="183928" y="181517"/>
                    <a:pt x="92382" y="293171"/>
                    <a:pt x="78095" y="314338"/>
                  </a:cubicBezTo>
                  <a:cubicBezTo>
                    <a:pt x="63807" y="335505"/>
                    <a:pt x="92912" y="293171"/>
                    <a:pt x="97145" y="269888"/>
                  </a:cubicBezTo>
                  <a:cubicBezTo>
                    <a:pt x="101378" y="246605"/>
                    <a:pt x="115666" y="172521"/>
                    <a:pt x="103495" y="174638"/>
                  </a:cubicBezTo>
                  <a:cubicBezTo>
                    <a:pt x="91324" y="176755"/>
                    <a:pt x="39995" y="251896"/>
                    <a:pt x="24120" y="282588"/>
                  </a:cubicBezTo>
                  <a:cubicBezTo>
                    <a:pt x="8245" y="313280"/>
                    <a:pt x="-5513" y="382071"/>
                    <a:pt x="8245" y="358788"/>
                  </a:cubicBezTo>
                  <a:cubicBezTo>
                    <a:pt x="22003" y="335505"/>
                    <a:pt x="84445" y="168288"/>
                    <a:pt x="106670" y="142888"/>
                  </a:cubicBezTo>
                  <a:cubicBezTo>
                    <a:pt x="128895" y="117488"/>
                    <a:pt x="138420" y="184692"/>
                    <a:pt x="141595" y="206388"/>
                  </a:cubicBezTo>
                  <a:cubicBezTo>
                    <a:pt x="144770" y="228084"/>
                    <a:pt x="122545" y="296876"/>
                    <a:pt x="125720" y="273063"/>
                  </a:cubicBezTo>
                  <a:cubicBezTo>
                    <a:pt x="128895" y="249251"/>
                    <a:pt x="180753" y="94205"/>
                    <a:pt x="160645" y="63513"/>
                  </a:cubicBezTo>
                  <a:cubicBezTo>
                    <a:pt x="140537" y="32821"/>
                    <a:pt x="-31442" y="100025"/>
                    <a:pt x="5070" y="88913"/>
                  </a:cubicBezTo>
                  <a:cubicBezTo>
                    <a:pt x="41582" y="77801"/>
                    <a:pt x="368608" y="1071"/>
                    <a:pt x="379720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2EEBC2C6-099E-9A1C-F3B9-CAFAFBCB5DBF}"/>
                </a:ext>
              </a:extLst>
            </p:cNvPr>
            <p:cNvSpPr/>
            <p:nvPr/>
          </p:nvSpPr>
          <p:spPr>
            <a:xfrm>
              <a:off x="3865147" y="8337535"/>
              <a:ext cx="717483" cy="578465"/>
            </a:xfrm>
            <a:custGeom>
              <a:avLst/>
              <a:gdLst>
                <a:gd name="connsiteX0" fmla="*/ 541753 w 717483"/>
                <a:gd name="connsiteY0" fmla="*/ 15 h 578465"/>
                <a:gd name="connsiteX1" fmla="*/ 249653 w 717483"/>
                <a:gd name="connsiteY1" fmla="*/ 155590 h 578465"/>
                <a:gd name="connsiteX2" fmla="*/ 576678 w 717483"/>
                <a:gd name="connsiteY2" fmla="*/ 238140 h 578465"/>
                <a:gd name="connsiteX3" fmla="*/ 309978 w 717483"/>
                <a:gd name="connsiteY3" fmla="*/ 352440 h 578465"/>
                <a:gd name="connsiteX4" fmla="*/ 287753 w 717483"/>
                <a:gd name="connsiteY4" fmla="*/ 381015 h 578465"/>
                <a:gd name="connsiteX5" fmla="*/ 490953 w 717483"/>
                <a:gd name="connsiteY5" fmla="*/ 358790 h 578465"/>
                <a:gd name="connsiteX6" fmla="*/ 716378 w 717483"/>
                <a:gd name="connsiteY6" fmla="*/ 577865 h 578465"/>
                <a:gd name="connsiteX7" fmla="*/ 392528 w 717483"/>
                <a:gd name="connsiteY7" fmla="*/ 425465 h 578465"/>
                <a:gd name="connsiteX8" fmla="*/ 309978 w 717483"/>
                <a:gd name="connsiteY8" fmla="*/ 476265 h 578465"/>
                <a:gd name="connsiteX9" fmla="*/ 157578 w 717483"/>
                <a:gd name="connsiteY9" fmla="*/ 393715 h 578465"/>
                <a:gd name="connsiteX10" fmla="*/ 78203 w 717483"/>
                <a:gd name="connsiteY10" fmla="*/ 441340 h 578465"/>
                <a:gd name="connsiteX11" fmla="*/ 154403 w 717483"/>
                <a:gd name="connsiteY11" fmla="*/ 257190 h 578465"/>
                <a:gd name="connsiteX12" fmla="*/ 2003 w 717483"/>
                <a:gd name="connsiteY12" fmla="*/ 241315 h 578465"/>
                <a:gd name="connsiteX13" fmla="*/ 284578 w 717483"/>
                <a:gd name="connsiteY13" fmla="*/ 133365 h 578465"/>
                <a:gd name="connsiteX14" fmla="*/ 297278 w 717483"/>
                <a:gd name="connsiteY14" fmla="*/ 28590 h 578465"/>
                <a:gd name="connsiteX15" fmla="*/ 503653 w 717483"/>
                <a:gd name="connsiteY15" fmla="*/ 263540 h 578465"/>
                <a:gd name="connsiteX16" fmla="*/ 389353 w 717483"/>
                <a:gd name="connsiteY16" fmla="*/ 209565 h 578465"/>
                <a:gd name="connsiteX17" fmla="*/ 300453 w 717483"/>
                <a:gd name="connsiteY17" fmla="*/ 28590 h 578465"/>
                <a:gd name="connsiteX18" fmla="*/ 630653 w 717483"/>
                <a:gd name="connsiteY18" fmla="*/ 285765 h 578465"/>
                <a:gd name="connsiteX19" fmla="*/ 440153 w 717483"/>
                <a:gd name="connsiteY19" fmla="*/ 111140 h 578465"/>
                <a:gd name="connsiteX20" fmla="*/ 548103 w 717483"/>
                <a:gd name="connsiteY20" fmla="*/ 358790 h 578465"/>
                <a:gd name="connsiteX21" fmla="*/ 414753 w 717483"/>
                <a:gd name="connsiteY21" fmla="*/ 269890 h 578465"/>
                <a:gd name="connsiteX22" fmla="*/ 465553 w 717483"/>
                <a:gd name="connsiteY22" fmla="*/ 184165 h 578465"/>
                <a:gd name="connsiteX23" fmla="*/ 367128 w 717483"/>
                <a:gd name="connsiteY23" fmla="*/ 165115 h 578465"/>
                <a:gd name="connsiteX24" fmla="*/ 541753 w 717483"/>
                <a:gd name="connsiteY24" fmla="*/ 15 h 5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7483" h="578465">
                  <a:moveTo>
                    <a:pt x="541753" y="15"/>
                  </a:moveTo>
                  <a:cubicBezTo>
                    <a:pt x="522174" y="-1572"/>
                    <a:pt x="243832" y="115903"/>
                    <a:pt x="249653" y="155590"/>
                  </a:cubicBezTo>
                  <a:cubicBezTo>
                    <a:pt x="255474" y="195277"/>
                    <a:pt x="566624" y="205332"/>
                    <a:pt x="576678" y="238140"/>
                  </a:cubicBezTo>
                  <a:cubicBezTo>
                    <a:pt x="586732" y="270948"/>
                    <a:pt x="358132" y="328628"/>
                    <a:pt x="309978" y="352440"/>
                  </a:cubicBezTo>
                  <a:cubicBezTo>
                    <a:pt x="261824" y="376252"/>
                    <a:pt x="257591" y="379957"/>
                    <a:pt x="287753" y="381015"/>
                  </a:cubicBezTo>
                  <a:cubicBezTo>
                    <a:pt x="317915" y="382073"/>
                    <a:pt x="419515" y="325982"/>
                    <a:pt x="490953" y="358790"/>
                  </a:cubicBezTo>
                  <a:cubicBezTo>
                    <a:pt x="562391" y="391598"/>
                    <a:pt x="732782" y="566753"/>
                    <a:pt x="716378" y="577865"/>
                  </a:cubicBezTo>
                  <a:cubicBezTo>
                    <a:pt x="699974" y="588977"/>
                    <a:pt x="460261" y="442398"/>
                    <a:pt x="392528" y="425465"/>
                  </a:cubicBezTo>
                  <a:cubicBezTo>
                    <a:pt x="324795" y="408532"/>
                    <a:pt x="349136" y="481557"/>
                    <a:pt x="309978" y="476265"/>
                  </a:cubicBezTo>
                  <a:cubicBezTo>
                    <a:pt x="270820" y="470973"/>
                    <a:pt x="196207" y="399536"/>
                    <a:pt x="157578" y="393715"/>
                  </a:cubicBezTo>
                  <a:cubicBezTo>
                    <a:pt x="118949" y="387894"/>
                    <a:pt x="78732" y="464094"/>
                    <a:pt x="78203" y="441340"/>
                  </a:cubicBezTo>
                  <a:cubicBezTo>
                    <a:pt x="77674" y="418586"/>
                    <a:pt x="167103" y="290528"/>
                    <a:pt x="154403" y="257190"/>
                  </a:cubicBezTo>
                  <a:cubicBezTo>
                    <a:pt x="141703" y="223853"/>
                    <a:pt x="-19693" y="261953"/>
                    <a:pt x="2003" y="241315"/>
                  </a:cubicBezTo>
                  <a:cubicBezTo>
                    <a:pt x="23699" y="220678"/>
                    <a:pt x="235365" y="168819"/>
                    <a:pt x="284578" y="133365"/>
                  </a:cubicBezTo>
                  <a:cubicBezTo>
                    <a:pt x="333791" y="97911"/>
                    <a:pt x="260766" y="6894"/>
                    <a:pt x="297278" y="28590"/>
                  </a:cubicBezTo>
                  <a:cubicBezTo>
                    <a:pt x="333790" y="50286"/>
                    <a:pt x="488307" y="233378"/>
                    <a:pt x="503653" y="263540"/>
                  </a:cubicBezTo>
                  <a:cubicBezTo>
                    <a:pt x="518999" y="293703"/>
                    <a:pt x="423220" y="248723"/>
                    <a:pt x="389353" y="209565"/>
                  </a:cubicBezTo>
                  <a:cubicBezTo>
                    <a:pt x="355486" y="170407"/>
                    <a:pt x="260236" y="15890"/>
                    <a:pt x="300453" y="28590"/>
                  </a:cubicBezTo>
                  <a:cubicBezTo>
                    <a:pt x="340670" y="41290"/>
                    <a:pt x="607370" y="272007"/>
                    <a:pt x="630653" y="285765"/>
                  </a:cubicBezTo>
                  <a:cubicBezTo>
                    <a:pt x="653936" y="299523"/>
                    <a:pt x="453911" y="98969"/>
                    <a:pt x="440153" y="111140"/>
                  </a:cubicBezTo>
                  <a:cubicBezTo>
                    <a:pt x="426395" y="123311"/>
                    <a:pt x="552336" y="332332"/>
                    <a:pt x="548103" y="358790"/>
                  </a:cubicBezTo>
                  <a:cubicBezTo>
                    <a:pt x="543870" y="385248"/>
                    <a:pt x="428511" y="298994"/>
                    <a:pt x="414753" y="269890"/>
                  </a:cubicBezTo>
                  <a:cubicBezTo>
                    <a:pt x="400995" y="240786"/>
                    <a:pt x="473490" y="201627"/>
                    <a:pt x="465553" y="184165"/>
                  </a:cubicBezTo>
                  <a:cubicBezTo>
                    <a:pt x="457616" y="166703"/>
                    <a:pt x="358661" y="192632"/>
                    <a:pt x="367128" y="165115"/>
                  </a:cubicBezTo>
                  <a:cubicBezTo>
                    <a:pt x="375595" y="137598"/>
                    <a:pt x="561332" y="1602"/>
                    <a:pt x="541753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2C457BC8-A895-03E0-E2DC-F542CD152426}"/>
                </a:ext>
              </a:extLst>
            </p:cNvPr>
            <p:cNvSpPr/>
            <p:nvPr/>
          </p:nvSpPr>
          <p:spPr>
            <a:xfrm>
              <a:off x="8214052" y="1450619"/>
              <a:ext cx="428304" cy="943478"/>
            </a:xfrm>
            <a:custGeom>
              <a:avLst/>
              <a:gdLst>
                <a:gd name="connsiteX0" fmla="*/ 218748 w 428304"/>
                <a:gd name="connsiteY0" fmla="*/ 356 h 943478"/>
                <a:gd name="connsiteX1" fmla="*/ 164773 w 428304"/>
                <a:gd name="connsiteY1" fmla="*/ 121006 h 943478"/>
                <a:gd name="connsiteX2" fmla="*/ 218748 w 428304"/>
                <a:gd name="connsiteY2" fmla="*/ 143231 h 943478"/>
                <a:gd name="connsiteX3" fmla="*/ 72698 w 428304"/>
                <a:gd name="connsiteY3" fmla="*/ 162281 h 943478"/>
                <a:gd name="connsiteX4" fmla="*/ 37773 w 428304"/>
                <a:gd name="connsiteY4" fmla="*/ 92431 h 943478"/>
                <a:gd name="connsiteX5" fmla="*/ 221923 w 428304"/>
                <a:gd name="connsiteY5" fmla="*/ 222606 h 943478"/>
                <a:gd name="connsiteX6" fmla="*/ 240973 w 428304"/>
                <a:gd name="connsiteY6" fmla="*/ 216256 h 943478"/>
                <a:gd name="connsiteX7" fmla="*/ 317173 w 428304"/>
                <a:gd name="connsiteY7" fmla="*/ 149581 h 943478"/>
                <a:gd name="connsiteX8" fmla="*/ 209223 w 428304"/>
                <a:gd name="connsiteY8" fmla="*/ 238481 h 943478"/>
                <a:gd name="connsiteX9" fmla="*/ 240973 w 428304"/>
                <a:gd name="connsiteY9" fmla="*/ 305156 h 943478"/>
                <a:gd name="connsiteX10" fmla="*/ 263198 w 428304"/>
                <a:gd name="connsiteY10" fmla="*/ 298806 h 943478"/>
                <a:gd name="connsiteX11" fmla="*/ 428298 w 428304"/>
                <a:gd name="connsiteY11" fmla="*/ 295631 h 943478"/>
                <a:gd name="connsiteX12" fmla="*/ 256848 w 428304"/>
                <a:gd name="connsiteY12" fmla="*/ 400406 h 943478"/>
                <a:gd name="connsiteX13" fmla="*/ 421948 w 428304"/>
                <a:gd name="connsiteY13" fmla="*/ 444856 h 943478"/>
                <a:gd name="connsiteX14" fmla="*/ 215573 w 428304"/>
                <a:gd name="connsiteY14" fmla="*/ 651231 h 943478"/>
                <a:gd name="connsiteX15" fmla="*/ 425123 w 428304"/>
                <a:gd name="connsiteY15" fmla="*/ 584556 h 943478"/>
                <a:gd name="connsiteX16" fmla="*/ 193348 w 428304"/>
                <a:gd name="connsiteY16" fmla="*/ 813156 h 943478"/>
                <a:gd name="connsiteX17" fmla="*/ 202873 w 428304"/>
                <a:gd name="connsiteY17" fmla="*/ 940156 h 943478"/>
                <a:gd name="connsiteX18" fmla="*/ 253673 w 428304"/>
                <a:gd name="connsiteY18" fmla="*/ 682981 h 943478"/>
                <a:gd name="connsiteX19" fmla="*/ 364798 w 428304"/>
                <a:gd name="connsiteY19" fmla="*/ 413106 h 943478"/>
                <a:gd name="connsiteX20" fmla="*/ 34598 w 428304"/>
                <a:gd name="connsiteY20" fmla="*/ 127356 h 943478"/>
                <a:gd name="connsiteX21" fmla="*/ 387023 w 428304"/>
                <a:gd name="connsiteY21" fmla="*/ 209906 h 943478"/>
                <a:gd name="connsiteX22" fmla="*/ 2848 w 428304"/>
                <a:gd name="connsiteY22" fmla="*/ 92431 h 943478"/>
                <a:gd name="connsiteX23" fmla="*/ 212398 w 428304"/>
                <a:gd name="connsiteY23" fmla="*/ 82906 h 943478"/>
                <a:gd name="connsiteX24" fmla="*/ 218748 w 428304"/>
                <a:gd name="connsiteY24" fmla="*/ 356 h 94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8304" h="943478">
                  <a:moveTo>
                    <a:pt x="218748" y="356"/>
                  </a:moveTo>
                  <a:cubicBezTo>
                    <a:pt x="210811" y="6706"/>
                    <a:pt x="164773" y="97194"/>
                    <a:pt x="164773" y="121006"/>
                  </a:cubicBezTo>
                  <a:cubicBezTo>
                    <a:pt x="164773" y="144818"/>
                    <a:pt x="234094" y="136352"/>
                    <a:pt x="218748" y="143231"/>
                  </a:cubicBezTo>
                  <a:cubicBezTo>
                    <a:pt x="203402" y="150110"/>
                    <a:pt x="102860" y="170748"/>
                    <a:pt x="72698" y="162281"/>
                  </a:cubicBezTo>
                  <a:cubicBezTo>
                    <a:pt x="42535" y="153814"/>
                    <a:pt x="12902" y="82377"/>
                    <a:pt x="37773" y="92431"/>
                  </a:cubicBezTo>
                  <a:cubicBezTo>
                    <a:pt x="62644" y="102485"/>
                    <a:pt x="188056" y="201969"/>
                    <a:pt x="221923" y="222606"/>
                  </a:cubicBezTo>
                  <a:cubicBezTo>
                    <a:pt x="255790" y="243244"/>
                    <a:pt x="225098" y="228427"/>
                    <a:pt x="240973" y="216256"/>
                  </a:cubicBezTo>
                  <a:cubicBezTo>
                    <a:pt x="256848" y="204085"/>
                    <a:pt x="322465" y="145877"/>
                    <a:pt x="317173" y="149581"/>
                  </a:cubicBezTo>
                  <a:cubicBezTo>
                    <a:pt x="311881" y="153285"/>
                    <a:pt x="221923" y="212552"/>
                    <a:pt x="209223" y="238481"/>
                  </a:cubicBezTo>
                  <a:cubicBezTo>
                    <a:pt x="196523" y="264410"/>
                    <a:pt x="231977" y="295102"/>
                    <a:pt x="240973" y="305156"/>
                  </a:cubicBezTo>
                  <a:cubicBezTo>
                    <a:pt x="249969" y="315210"/>
                    <a:pt x="231977" y="300393"/>
                    <a:pt x="263198" y="298806"/>
                  </a:cubicBezTo>
                  <a:cubicBezTo>
                    <a:pt x="294419" y="297219"/>
                    <a:pt x="429356" y="278698"/>
                    <a:pt x="428298" y="295631"/>
                  </a:cubicBezTo>
                  <a:cubicBezTo>
                    <a:pt x="427240" y="312564"/>
                    <a:pt x="257906" y="375535"/>
                    <a:pt x="256848" y="400406"/>
                  </a:cubicBezTo>
                  <a:cubicBezTo>
                    <a:pt x="255790" y="425277"/>
                    <a:pt x="428827" y="403052"/>
                    <a:pt x="421948" y="444856"/>
                  </a:cubicBezTo>
                  <a:cubicBezTo>
                    <a:pt x="415069" y="486660"/>
                    <a:pt x="215044" y="627948"/>
                    <a:pt x="215573" y="651231"/>
                  </a:cubicBezTo>
                  <a:cubicBezTo>
                    <a:pt x="216102" y="674514"/>
                    <a:pt x="428827" y="557569"/>
                    <a:pt x="425123" y="584556"/>
                  </a:cubicBezTo>
                  <a:cubicBezTo>
                    <a:pt x="421419" y="611543"/>
                    <a:pt x="230390" y="753889"/>
                    <a:pt x="193348" y="813156"/>
                  </a:cubicBezTo>
                  <a:cubicBezTo>
                    <a:pt x="156306" y="872423"/>
                    <a:pt x="192819" y="961852"/>
                    <a:pt x="202873" y="940156"/>
                  </a:cubicBezTo>
                  <a:cubicBezTo>
                    <a:pt x="212927" y="918460"/>
                    <a:pt x="226686" y="770823"/>
                    <a:pt x="253673" y="682981"/>
                  </a:cubicBezTo>
                  <a:cubicBezTo>
                    <a:pt x="280660" y="595139"/>
                    <a:pt x="401310" y="505710"/>
                    <a:pt x="364798" y="413106"/>
                  </a:cubicBezTo>
                  <a:cubicBezTo>
                    <a:pt x="328286" y="320502"/>
                    <a:pt x="30894" y="161223"/>
                    <a:pt x="34598" y="127356"/>
                  </a:cubicBezTo>
                  <a:cubicBezTo>
                    <a:pt x="38302" y="93489"/>
                    <a:pt x="392315" y="215727"/>
                    <a:pt x="387023" y="209906"/>
                  </a:cubicBezTo>
                  <a:cubicBezTo>
                    <a:pt x="381731" y="204085"/>
                    <a:pt x="31952" y="113598"/>
                    <a:pt x="2848" y="92431"/>
                  </a:cubicBezTo>
                  <a:cubicBezTo>
                    <a:pt x="-26256" y="71264"/>
                    <a:pt x="176415" y="91373"/>
                    <a:pt x="212398" y="82906"/>
                  </a:cubicBezTo>
                  <a:cubicBezTo>
                    <a:pt x="248381" y="74439"/>
                    <a:pt x="226685" y="-5994"/>
                    <a:pt x="21874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>
              <a:extLst>
                <a:ext uri="{FF2B5EF4-FFF2-40B4-BE49-F238E27FC236}">
                  <a16:creationId xmlns:a16="http://schemas.microsoft.com/office/drawing/2014/main" id="{1A33B7FF-6273-E568-2AB8-576B02C660C2}"/>
                </a:ext>
              </a:extLst>
            </p:cNvPr>
            <p:cNvSpPr/>
            <p:nvPr/>
          </p:nvSpPr>
          <p:spPr>
            <a:xfrm>
              <a:off x="8233839" y="1499913"/>
              <a:ext cx="634279" cy="256676"/>
            </a:xfrm>
            <a:custGeom>
              <a:avLst/>
              <a:gdLst>
                <a:gd name="connsiteX0" fmla="*/ 5286 w 634279"/>
                <a:gd name="connsiteY0" fmla="*/ 157437 h 256676"/>
                <a:gd name="connsiteX1" fmla="*/ 183086 w 634279"/>
                <a:gd name="connsiteY1" fmla="*/ 128862 h 256676"/>
                <a:gd name="connsiteX2" fmla="*/ 398986 w 634279"/>
                <a:gd name="connsiteY2" fmla="*/ 20912 h 256676"/>
                <a:gd name="connsiteX3" fmla="*/ 465661 w 634279"/>
                <a:gd name="connsiteY3" fmla="*/ 90762 h 256676"/>
                <a:gd name="connsiteX4" fmla="*/ 291036 w 634279"/>
                <a:gd name="connsiteY4" fmla="*/ 255862 h 256676"/>
                <a:gd name="connsiteX5" fmla="*/ 452961 w 634279"/>
                <a:gd name="connsiteY5" fmla="*/ 154262 h 256676"/>
                <a:gd name="connsiteX6" fmla="*/ 633936 w 634279"/>
                <a:gd name="connsiteY6" fmla="*/ 157437 h 256676"/>
                <a:gd name="connsiteX7" fmla="*/ 405336 w 634279"/>
                <a:gd name="connsiteY7" fmla="*/ 36787 h 256676"/>
                <a:gd name="connsiteX8" fmla="*/ 392636 w 634279"/>
                <a:gd name="connsiteY8" fmla="*/ 8212 h 256676"/>
                <a:gd name="connsiteX9" fmla="*/ 5286 w 634279"/>
                <a:gd name="connsiteY9" fmla="*/ 157437 h 25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279" h="256676">
                  <a:moveTo>
                    <a:pt x="5286" y="157437"/>
                  </a:moveTo>
                  <a:cubicBezTo>
                    <a:pt x="-29639" y="177545"/>
                    <a:pt x="117469" y="151616"/>
                    <a:pt x="183086" y="128862"/>
                  </a:cubicBezTo>
                  <a:cubicBezTo>
                    <a:pt x="248703" y="106108"/>
                    <a:pt x="351890" y="27262"/>
                    <a:pt x="398986" y="20912"/>
                  </a:cubicBezTo>
                  <a:cubicBezTo>
                    <a:pt x="446082" y="14562"/>
                    <a:pt x="483653" y="51604"/>
                    <a:pt x="465661" y="90762"/>
                  </a:cubicBezTo>
                  <a:cubicBezTo>
                    <a:pt x="447669" y="129920"/>
                    <a:pt x="293153" y="245279"/>
                    <a:pt x="291036" y="255862"/>
                  </a:cubicBezTo>
                  <a:cubicBezTo>
                    <a:pt x="288919" y="266445"/>
                    <a:pt x="395811" y="170666"/>
                    <a:pt x="452961" y="154262"/>
                  </a:cubicBezTo>
                  <a:cubicBezTo>
                    <a:pt x="510111" y="137858"/>
                    <a:pt x="641874" y="177016"/>
                    <a:pt x="633936" y="157437"/>
                  </a:cubicBezTo>
                  <a:cubicBezTo>
                    <a:pt x="625998" y="137858"/>
                    <a:pt x="445553" y="61658"/>
                    <a:pt x="405336" y="36787"/>
                  </a:cubicBezTo>
                  <a:cubicBezTo>
                    <a:pt x="365119" y="11916"/>
                    <a:pt x="456136" y="-13484"/>
                    <a:pt x="392636" y="8212"/>
                  </a:cubicBezTo>
                  <a:cubicBezTo>
                    <a:pt x="329136" y="29908"/>
                    <a:pt x="40211" y="137329"/>
                    <a:pt x="5286" y="1574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>
              <a:extLst>
                <a:ext uri="{FF2B5EF4-FFF2-40B4-BE49-F238E27FC236}">
                  <a16:creationId xmlns:a16="http://schemas.microsoft.com/office/drawing/2014/main" id="{9EE467E4-D890-64D2-22D8-84147D7093F4}"/>
                </a:ext>
              </a:extLst>
            </p:cNvPr>
            <p:cNvSpPr/>
            <p:nvPr/>
          </p:nvSpPr>
          <p:spPr>
            <a:xfrm>
              <a:off x="8518510" y="1555621"/>
              <a:ext cx="146432" cy="121187"/>
            </a:xfrm>
            <a:custGeom>
              <a:avLst/>
              <a:gdLst>
                <a:gd name="connsiteX0" fmla="*/ 85740 w 146432"/>
                <a:gd name="connsiteY0" fmla="*/ 129 h 121187"/>
                <a:gd name="connsiteX1" fmla="*/ 133365 w 146432"/>
                <a:gd name="connsiteY1" fmla="*/ 73154 h 121187"/>
                <a:gd name="connsiteX2" fmla="*/ 15 w 146432"/>
                <a:gd name="connsiteY2" fmla="*/ 120779 h 121187"/>
                <a:gd name="connsiteX3" fmla="*/ 142890 w 146432"/>
                <a:gd name="connsiteY3" fmla="*/ 92204 h 121187"/>
                <a:gd name="connsiteX4" fmla="*/ 85740 w 146432"/>
                <a:gd name="connsiteY4" fmla="*/ 129 h 12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32" h="121187">
                  <a:moveTo>
                    <a:pt x="85740" y="129"/>
                  </a:moveTo>
                  <a:cubicBezTo>
                    <a:pt x="84153" y="-3046"/>
                    <a:pt x="147652" y="53046"/>
                    <a:pt x="133365" y="73154"/>
                  </a:cubicBezTo>
                  <a:cubicBezTo>
                    <a:pt x="119078" y="93262"/>
                    <a:pt x="-1572" y="117604"/>
                    <a:pt x="15" y="120779"/>
                  </a:cubicBezTo>
                  <a:cubicBezTo>
                    <a:pt x="1602" y="123954"/>
                    <a:pt x="122253" y="108079"/>
                    <a:pt x="142890" y="92204"/>
                  </a:cubicBezTo>
                  <a:cubicBezTo>
                    <a:pt x="163528" y="76329"/>
                    <a:pt x="87327" y="3304"/>
                    <a:pt x="85740" y="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>
              <a:extLst>
                <a:ext uri="{FF2B5EF4-FFF2-40B4-BE49-F238E27FC236}">
                  <a16:creationId xmlns:a16="http://schemas.microsoft.com/office/drawing/2014/main" id="{2C639651-5E68-9C26-DA40-BED6FE14D2F3}"/>
                </a:ext>
              </a:extLst>
            </p:cNvPr>
            <p:cNvSpPr/>
            <p:nvPr/>
          </p:nvSpPr>
          <p:spPr>
            <a:xfrm>
              <a:off x="8415609" y="1609425"/>
              <a:ext cx="360122" cy="165839"/>
            </a:xfrm>
            <a:custGeom>
              <a:avLst/>
              <a:gdLst>
                <a:gd name="connsiteX0" fmla="*/ 1316 w 360122"/>
                <a:gd name="connsiteY0" fmla="*/ 300 h 165839"/>
                <a:gd name="connsiteX1" fmla="*/ 150541 w 360122"/>
                <a:gd name="connsiteY1" fmla="*/ 108250 h 165839"/>
                <a:gd name="connsiteX2" fmla="*/ 268016 w 360122"/>
                <a:gd name="connsiteY2" fmla="*/ 108250 h 165839"/>
                <a:gd name="connsiteX3" fmla="*/ 360091 w 360122"/>
                <a:gd name="connsiteY3" fmla="*/ 165400 h 165839"/>
                <a:gd name="connsiteX4" fmla="*/ 258491 w 360122"/>
                <a:gd name="connsiteY4" fmla="*/ 133650 h 165839"/>
                <a:gd name="connsiteX5" fmla="*/ 163241 w 360122"/>
                <a:gd name="connsiteY5" fmla="*/ 114600 h 165839"/>
                <a:gd name="connsiteX6" fmla="*/ 80691 w 360122"/>
                <a:gd name="connsiteY6" fmla="*/ 76500 h 165839"/>
                <a:gd name="connsiteX7" fmla="*/ 1316 w 360122"/>
                <a:gd name="connsiteY7" fmla="*/ 300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122" h="165839">
                  <a:moveTo>
                    <a:pt x="1316" y="300"/>
                  </a:moveTo>
                  <a:cubicBezTo>
                    <a:pt x="12958" y="5592"/>
                    <a:pt x="106091" y="90258"/>
                    <a:pt x="150541" y="108250"/>
                  </a:cubicBezTo>
                  <a:cubicBezTo>
                    <a:pt x="194991" y="126242"/>
                    <a:pt x="233091" y="98725"/>
                    <a:pt x="268016" y="108250"/>
                  </a:cubicBezTo>
                  <a:cubicBezTo>
                    <a:pt x="302941" y="117775"/>
                    <a:pt x="361678" y="161167"/>
                    <a:pt x="360091" y="165400"/>
                  </a:cubicBezTo>
                  <a:cubicBezTo>
                    <a:pt x="358504" y="169633"/>
                    <a:pt x="291299" y="142117"/>
                    <a:pt x="258491" y="133650"/>
                  </a:cubicBezTo>
                  <a:cubicBezTo>
                    <a:pt x="225683" y="125183"/>
                    <a:pt x="192874" y="124125"/>
                    <a:pt x="163241" y="114600"/>
                  </a:cubicBezTo>
                  <a:cubicBezTo>
                    <a:pt x="133608" y="105075"/>
                    <a:pt x="102916" y="91846"/>
                    <a:pt x="80691" y="76500"/>
                  </a:cubicBezTo>
                  <a:cubicBezTo>
                    <a:pt x="58466" y="61154"/>
                    <a:pt x="-10326" y="-4992"/>
                    <a:pt x="1316" y="3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 527">
              <a:extLst>
                <a:ext uri="{FF2B5EF4-FFF2-40B4-BE49-F238E27FC236}">
                  <a16:creationId xmlns:a16="http://schemas.microsoft.com/office/drawing/2014/main" id="{594CC56C-9D83-331F-08B3-D3FBE4DA5FE3}"/>
                </a:ext>
              </a:extLst>
            </p:cNvPr>
            <p:cNvSpPr/>
            <p:nvPr/>
          </p:nvSpPr>
          <p:spPr>
            <a:xfrm>
              <a:off x="8512136" y="1614398"/>
              <a:ext cx="281210" cy="269442"/>
            </a:xfrm>
            <a:custGeom>
              <a:avLst/>
              <a:gdLst>
                <a:gd name="connsiteX0" fmla="*/ 39 w 281210"/>
                <a:gd name="connsiteY0" fmla="*/ 62002 h 269442"/>
                <a:gd name="connsiteX1" fmla="*/ 127039 w 281210"/>
                <a:gd name="connsiteY1" fmla="*/ 176302 h 269442"/>
                <a:gd name="connsiteX2" fmla="*/ 279439 w 281210"/>
                <a:gd name="connsiteY2" fmla="*/ 268377 h 269442"/>
                <a:gd name="connsiteX3" fmla="*/ 203239 w 281210"/>
                <a:gd name="connsiteY3" fmla="*/ 217577 h 269442"/>
                <a:gd name="connsiteX4" fmla="*/ 98464 w 281210"/>
                <a:gd name="connsiteY4" fmla="*/ 87402 h 269442"/>
                <a:gd name="connsiteX5" fmla="*/ 76239 w 281210"/>
                <a:gd name="connsiteY5" fmla="*/ 1677 h 269442"/>
                <a:gd name="connsiteX6" fmla="*/ 139739 w 281210"/>
                <a:gd name="connsiteY6" fmla="*/ 163602 h 269442"/>
                <a:gd name="connsiteX7" fmla="*/ 39 w 281210"/>
                <a:gd name="connsiteY7" fmla="*/ 62002 h 26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10" h="269442">
                  <a:moveTo>
                    <a:pt x="39" y="62002"/>
                  </a:moveTo>
                  <a:cubicBezTo>
                    <a:pt x="-2078" y="64119"/>
                    <a:pt x="80472" y="141906"/>
                    <a:pt x="127039" y="176302"/>
                  </a:cubicBezTo>
                  <a:cubicBezTo>
                    <a:pt x="173606" y="210698"/>
                    <a:pt x="266739" y="261498"/>
                    <a:pt x="279439" y="268377"/>
                  </a:cubicBezTo>
                  <a:cubicBezTo>
                    <a:pt x="292139" y="275256"/>
                    <a:pt x="233401" y="247739"/>
                    <a:pt x="203239" y="217577"/>
                  </a:cubicBezTo>
                  <a:cubicBezTo>
                    <a:pt x="173077" y="187415"/>
                    <a:pt x="119631" y="123385"/>
                    <a:pt x="98464" y="87402"/>
                  </a:cubicBezTo>
                  <a:cubicBezTo>
                    <a:pt x="77297" y="51419"/>
                    <a:pt x="69360" y="-11023"/>
                    <a:pt x="76239" y="1677"/>
                  </a:cubicBezTo>
                  <a:cubicBezTo>
                    <a:pt x="83118" y="14377"/>
                    <a:pt x="153497" y="151431"/>
                    <a:pt x="139739" y="163602"/>
                  </a:cubicBezTo>
                  <a:cubicBezTo>
                    <a:pt x="125981" y="175773"/>
                    <a:pt x="2156" y="59885"/>
                    <a:pt x="39" y="62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 528">
              <a:extLst>
                <a:ext uri="{FF2B5EF4-FFF2-40B4-BE49-F238E27FC236}">
                  <a16:creationId xmlns:a16="http://schemas.microsoft.com/office/drawing/2014/main" id="{CFA8DBB6-AFDF-E55E-AD42-1697A7325323}"/>
                </a:ext>
              </a:extLst>
            </p:cNvPr>
            <p:cNvSpPr/>
            <p:nvPr/>
          </p:nvSpPr>
          <p:spPr>
            <a:xfrm>
              <a:off x="8321789" y="1816077"/>
              <a:ext cx="590874" cy="73243"/>
            </a:xfrm>
            <a:custGeom>
              <a:avLst/>
              <a:gdLst>
                <a:gd name="connsiteX0" fmla="*/ 111011 w 590874"/>
                <a:gd name="connsiteY0" fmla="*/ 34948 h 73243"/>
                <a:gd name="connsiteX1" fmla="*/ 345961 w 590874"/>
                <a:gd name="connsiteY1" fmla="*/ 15898 h 73243"/>
                <a:gd name="connsiteX2" fmla="*/ 590436 w 590874"/>
                <a:gd name="connsiteY2" fmla="*/ 73048 h 73243"/>
                <a:gd name="connsiteX3" fmla="*/ 403111 w 590874"/>
                <a:gd name="connsiteY3" fmla="*/ 34948 h 73243"/>
                <a:gd name="connsiteX4" fmla="*/ 298336 w 590874"/>
                <a:gd name="connsiteY4" fmla="*/ 44473 h 73243"/>
                <a:gd name="connsiteX5" fmla="*/ 377711 w 590874"/>
                <a:gd name="connsiteY5" fmla="*/ 23 h 73243"/>
                <a:gd name="connsiteX6" fmla="*/ 12586 w 590874"/>
                <a:gd name="connsiteY6" fmla="*/ 38123 h 73243"/>
                <a:gd name="connsiteX7" fmla="*/ 111011 w 590874"/>
                <a:gd name="connsiteY7" fmla="*/ 34948 h 7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874" h="73243">
                  <a:moveTo>
                    <a:pt x="111011" y="34948"/>
                  </a:moveTo>
                  <a:cubicBezTo>
                    <a:pt x="166573" y="31244"/>
                    <a:pt x="266057" y="9548"/>
                    <a:pt x="345961" y="15898"/>
                  </a:cubicBezTo>
                  <a:cubicBezTo>
                    <a:pt x="425865" y="22248"/>
                    <a:pt x="580911" y="69873"/>
                    <a:pt x="590436" y="73048"/>
                  </a:cubicBezTo>
                  <a:cubicBezTo>
                    <a:pt x="599961" y="76223"/>
                    <a:pt x="451794" y="39711"/>
                    <a:pt x="403111" y="34948"/>
                  </a:cubicBezTo>
                  <a:cubicBezTo>
                    <a:pt x="354428" y="30185"/>
                    <a:pt x="302569" y="50294"/>
                    <a:pt x="298336" y="44473"/>
                  </a:cubicBezTo>
                  <a:cubicBezTo>
                    <a:pt x="294103" y="38652"/>
                    <a:pt x="425336" y="1081"/>
                    <a:pt x="377711" y="23"/>
                  </a:cubicBezTo>
                  <a:cubicBezTo>
                    <a:pt x="330086" y="-1035"/>
                    <a:pt x="58094" y="34419"/>
                    <a:pt x="12586" y="38123"/>
                  </a:cubicBezTo>
                  <a:cubicBezTo>
                    <a:pt x="-32922" y="41827"/>
                    <a:pt x="55449" y="38652"/>
                    <a:pt x="111011" y="349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 529">
              <a:extLst>
                <a:ext uri="{FF2B5EF4-FFF2-40B4-BE49-F238E27FC236}">
                  <a16:creationId xmlns:a16="http://schemas.microsoft.com/office/drawing/2014/main" id="{CEBBD072-C296-FED1-4ADD-C7A32BB41F92}"/>
                </a:ext>
              </a:extLst>
            </p:cNvPr>
            <p:cNvSpPr/>
            <p:nvPr/>
          </p:nvSpPr>
          <p:spPr>
            <a:xfrm>
              <a:off x="8442303" y="1673224"/>
              <a:ext cx="295682" cy="481179"/>
            </a:xfrm>
            <a:custGeom>
              <a:avLst/>
              <a:gdLst>
                <a:gd name="connsiteX0" fmla="*/ 22 w 295682"/>
                <a:gd name="connsiteY0" fmla="*/ 1 h 481179"/>
                <a:gd name="connsiteX1" fmla="*/ 269897 w 295682"/>
                <a:gd name="connsiteY1" fmla="*/ 228601 h 481179"/>
                <a:gd name="connsiteX2" fmla="*/ 247672 w 295682"/>
                <a:gd name="connsiteY2" fmla="*/ 336551 h 481179"/>
                <a:gd name="connsiteX3" fmla="*/ 133372 w 295682"/>
                <a:gd name="connsiteY3" fmla="*/ 479426 h 481179"/>
                <a:gd name="connsiteX4" fmla="*/ 200047 w 295682"/>
                <a:gd name="connsiteY4" fmla="*/ 412751 h 481179"/>
                <a:gd name="connsiteX5" fmla="*/ 231797 w 295682"/>
                <a:gd name="connsiteY5" fmla="*/ 361951 h 481179"/>
                <a:gd name="connsiteX6" fmla="*/ 203222 w 295682"/>
                <a:gd name="connsiteY6" fmla="*/ 273051 h 481179"/>
                <a:gd name="connsiteX7" fmla="*/ 241322 w 295682"/>
                <a:gd name="connsiteY7" fmla="*/ 346076 h 481179"/>
                <a:gd name="connsiteX8" fmla="*/ 285772 w 295682"/>
                <a:gd name="connsiteY8" fmla="*/ 231776 h 481179"/>
                <a:gd name="connsiteX9" fmla="*/ 22 w 295682"/>
                <a:gd name="connsiteY9" fmla="*/ 1 h 48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682" h="481179">
                  <a:moveTo>
                    <a:pt x="22" y="1"/>
                  </a:moveTo>
                  <a:cubicBezTo>
                    <a:pt x="-2624" y="-528"/>
                    <a:pt x="228622" y="172509"/>
                    <a:pt x="269897" y="228601"/>
                  </a:cubicBezTo>
                  <a:cubicBezTo>
                    <a:pt x="311172" y="284693"/>
                    <a:pt x="270426" y="294747"/>
                    <a:pt x="247672" y="336551"/>
                  </a:cubicBezTo>
                  <a:cubicBezTo>
                    <a:pt x="224918" y="378355"/>
                    <a:pt x="141309" y="466726"/>
                    <a:pt x="133372" y="479426"/>
                  </a:cubicBezTo>
                  <a:cubicBezTo>
                    <a:pt x="125435" y="492126"/>
                    <a:pt x="183643" y="432330"/>
                    <a:pt x="200047" y="412751"/>
                  </a:cubicBezTo>
                  <a:cubicBezTo>
                    <a:pt x="216451" y="393172"/>
                    <a:pt x="231268" y="385234"/>
                    <a:pt x="231797" y="361951"/>
                  </a:cubicBezTo>
                  <a:cubicBezTo>
                    <a:pt x="232326" y="338668"/>
                    <a:pt x="201635" y="275697"/>
                    <a:pt x="203222" y="273051"/>
                  </a:cubicBezTo>
                  <a:cubicBezTo>
                    <a:pt x="204810" y="270405"/>
                    <a:pt x="227564" y="352955"/>
                    <a:pt x="241322" y="346076"/>
                  </a:cubicBezTo>
                  <a:cubicBezTo>
                    <a:pt x="255080" y="339197"/>
                    <a:pt x="320168" y="286809"/>
                    <a:pt x="285772" y="231776"/>
                  </a:cubicBezTo>
                  <a:cubicBezTo>
                    <a:pt x="251376" y="176743"/>
                    <a:pt x="2668" y="530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 530">
              <a:extLst>
                <a:ext uri="{FF2B5EF4-FFF2-40B4-BE49-F238E27FC236}">
                  <a16:creationId xmlns:a16="http://schemas.microsoft.com/office/drawing/2014/main" id="{5A8D0FA8-4D69-4D13-9151-3A08C8D2AAF0}"/>
                </a:ext>
              </a:extLst>
            </p:cNvPr>
            <p:cNvSpPr/>
            <p:nvPr/>
          </p:nvSpPr>
          <p:spPr>
            <a:xfrm>
              <a:off x="8432383" y="1790385"/>
              <a:ext cx="334534" cy="713303"/>
            </a:xfrm>
            <a:custGeom>
              <a:avLst/>
              <a:gdLst>
                <a:gd name="connsiteX0" fmla="*/ 417 w 334534"/>
                <a:gd name="connsiteY0" fmla="*/ 315 h 713303"/>
                <a:gd name="connsiteX1" fmla="*/ 168692 w 334534"/>
                <a:gd name="connsiteY1" fmla="*/ 263840 h 713303"/>
                <a:gd name="connsiteX2" fmla="*/ 121067 w 334534"/>
                <a:gd name="connsiteY2" fmla="*/ 355915 h 713303"/>
                <a:gd name="connsiteX3" fmla="*/ 200442 w 334534"/>
                <a:gd name="connsiteY3" fmla="*/ 263840 h 713303"/>
                <a:gd name="connsiteX4" fmla="*/ 181392 w 334534"/>
                <a:gd name="connsiteY4" fmla="*/ 432115 h 713303"/>
                <a:gd name="connsiteX5" fmla="*/ 216317 w 334534"/>
                <a:gd name="connsiteY5" fmla="*/ 501965 h 713303"/>
                <a:gd name="connsiteX6" fmla="*/ 165517 w 334534"/>
                <a:gd name="connsiteY6" fmla="*/ 565465 h 713303"/>
                <a:gd name="connsiteX7" fmla="*/ 282992 w 334534"/>
                <a:gd name="connsiteY7" fmla="*/ 441640 h 713303"/>
                <a:gd name="connsiteX8" fmla="*/ 152817 w 334534"/>
                <a:gd name="connsiteY8" fmla="*/ 711515 h 713303"/>
                <a:gd name="connsiteX9" fmla="*/ 279817 w 334534"/>
                <a:gd name="connsiteY9" fmla="*/ 555940 h 713303"/>
                <a:gd name="connsiteX10" fmla="*/ 143292 w 334534"/>
                <a:gd name="connsiteY10" fmla="*/ 495615 h 713303"/>
                <a:gd name="connsiteX11" fmla="*/ 333792 w 334534"/>
                <a:gd name="connsiteY11" fmla="*/ 390840 h 713303"/>
                <a:gd name="connsiteX12" fmla="*/ 209967 w 334534"/>
                <a:gd name="connsiteY12" fmla="*/ 305115 h 713303"/>
                <a:gd name="connsiteX13" fmla="*/ 225842 w 334534"/>
                <a:gd name="connsiteY13" fmla="*/ 479740 h 713303"/>
                <a:gd name="connsiteX14" fmla="*/ 124242 w 334534"/>
                <a:gd name="connsiteY14" fmla="*/ 216215 h 713303"/>
                <a:gd name="connsiteX15" fmla="*/ 417 w 334534"/>
                <a:gd name="connsiteY15" fmla="*/ 315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4534" h="713303">
                  <a:moveTo>
                    <a:pt x="417" y="315"/>
                  </a:moveTo>
                  <a:cubicBezTo>
                    <a:pt x="7825" y="8253"/>
                    <a:pt x="148584" y="204573"/>
                    <a:pt x="168692" y="263840"/>
                  </a:cubicBezTo>
                  <a:cubicBezTo>
                    <a:pt x="188800" y="323107"/>
                    <a:pt x="115775" y="355915"/>
                    <a:pt x="121067" y="355915"/>
                  </a:cubicBezTo>
                  <a:cubicBezTo>
                    <a:pt x="126359" y="355915"/>
                    <a:pt x="190388" y="251140"/>
                    <a:pt x="200442" y="263840"/>
                  </a:cubicBezTo>
                  <a:cubicBezTo>
                    <a:pt x="210496" y="276540"/>
                    <a:pt x="178746" y="392428"/>
                    <a:pt x="181392" y="432115"/>
                  </a:cubicBezTo>
                  <a:cubicBezTo>
                    <a:pt x="184038" y="471802"/>
                    <a:pt x="218963" y="479740"/>
                    <a:pt x="216317" y="501965"/>
                  </a:cubicBezTo>
                  <a:cubicBezTo>
                    <a:pt x="213671" y="524190"/>
                    <a:pt x="154405" y="575519"/>
                    <a:pt x="165517" y="565465"/>
                  </a:cubicBezTo>
                  <a:cubicBezTo>
                    <a:pt x="176629" y="555411"/>
                    <a:pt x="285109" y="417298"/>
                    <a:pt x="282992" y="441640"/>
                  </a:cubicBezTo>
                  <a:cubicBezTo>
                    <a:pt x="280875" y="465982"/>
                    <a:pt x="153346" y="692465"/>
                    <a:pt x="152817" y="711515"/>
                  </a:cubicBezTo>
                  <a:cubicBezTo>
                    <a:pt x="152288" y="730565"/>
                    <a:pt x="281405" y="591923"/>
                    <a:pt x="279817" y="555940"/>
                  </a:cubicBezTo>
                  <a:cubicBezTo>
                    <a:pt x="278230" y="519957"/>
                    <a:pt x="134296" y="523132"/>
                    <a:pt x="143292" y="495615"/>
                  </a:cubicBezTo>
                  <a:cubicBezTo>
                    <a:pt x="152288" y="468098"/>
                    <a:pt x="322680" y="422590"/>
                    <a:pt x="333792" y="390840"/>
                  </a:cubicBezTo>
                  <a:cubicBezTo>
                    <a:pt x="344904" y="359090"/>
                    <a:pt x="227959" y="290298"/>
                    <a:pt x="209967" y="305115"/>
                  </a:cubicBezTo>
                  <a:cubicBezTo>
                    <a:pt x="191975" y="319932"/>
                    <a:pt x="240129" y="494557"/>
                    <a:pt x="225842" y="479740"/>
                  </a:cubicBezTo>
                  <a:cubicBezTo>
                    <a:pt x="211555" y="464923"/>
                    <a:pt x="162342" y="296119"/>
                    <a:pt x="124242" y="216215"/>
                  </a:cubicBezTo>
                  <a:cubicBezTo>
                    <a:pt x="86142" y="136311"/>
                    <a:pt x="-6991" y="-7623"/>
                    <a:pt x="417" y="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 531">
              <a:extLst>
                <a:ext uri="{FF2B5EF4-FFF2-40B4-BE49-F238E27FC236}">
                  <a16:creationId xmlns:a16="http://schemas.microsoft.com/office/drawing/2014/main" id="{04CABF00-C4A7-5E82-6A25-7AB60B15756B}"/>
                </a:ext>
              </a:extLst>
            </p:cNvPr>
            <p:cNvSpPr/>
            <p:nvPr/>
          </p:nvSpPr>
          <p:spPr>
            <a:xfrm>
              <a:off x="8440289" y="1876425"/>
              <a:ext cx="262387" cy="639379"/>
            </a:xfrm>
            <a:custGeom>
              <a:avLst/>
              <a:gdLst>
                <a:gd name="connsiteX0" fmla="*/ 262386 w 262387"/>
                <a:gd name="connsiteY0" fmla="*/ 0 h 639379"/>
                <a:gd name="connsiteX1" fmla="*/ 109986 w 262387"/>
                <a:gd name="connsiteY1" fmla="*/ 238125 h 639379"/>
                <a:gd name="connsiteX2" fmla="*/ 65536 w 262387"/>
                <a:gd name="connsiteY2" fmla="*/ 498475 h 639379"/>
                <a:gd name="connsiteX3" fmla="*/ 2036 w 262387"/>
                <a:gd name="connsiteY3" fmla="*/ 327025 h 639379"/>
                <a:gd name="connsiteX4" fmla="*/ 14736 w 262387"/>
                <a:gd name="connsiteY4" fmla="*/ 549275 h 639379"/>
                <a:gd name="connsiteX5" fmla="*/ 5211 w 262387"/>
                <a:gd name="connsiteY5" fmla="*/ 130175 h 639379"/>
                <a:gd name="connsiteX6" fmla="*/ 103636 w 262387"/>
                <a:gd name="connsiteY6" fmla="*/ 638175 h 639379"/>
                <a:gd name="connsiteX7" fmla="*/ 62361 w 262387"/>
                <a:gd name="connsiteY7" fmla="*/ 269875 h 639379"/>
                <a:gd name="connsiteX8" fmla="*/ 116336 w 262387"/>
                <a:gd name="connsiteY8" fmla="*/ 215900 h 639379"/>
                <a:gd name="connsiteX9" fmla="*/ 106811 w 262387"/>
                <a:gd name="connsiteY9" fmla="*/ 238125 h 639379"/>
                <a:gd name="connsiteX10" fmla="*/ 262386 w 262387"/>
                <a:gd name="connsiteY10" fmla="*/ 0 h 6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387" h="639379">
                  <a:moveTo>
                    <a:pt x="262386" y="0"/>
                  </a:moveTo>
                  <a:cubicBezTo>
                    <a:pt x="262915" y="0"/>
                    <a:pt x="142794" y="155046"/>
                    <a:pt x="109986" y="238125"/>
                  </a:cubicBezTo>
                  <a:cubicBezTo>
                    <a:pt x="77178" y="321204"/>
                    <a:pt x="83528" y="483658"/>
                    <a:pt x="65536" y="498475"/>
                  </a:cubicBezTo>
                  <a:cubicBezTo>
                    <a:pt x="47544" y="513292"/>
                    <a:pt x="10503" y="318558"/>
                    <a:pt x="2036" y="327025"/>
                  </a:cubicBezTo>
                  <a:cubicBezTo>
                    <a:pt x="-6431" y="335492"/>
                    <a:pt x="14207" y="582083"/>
                    <a:pt x="14736" y="549275"/>
                  </a:cubicBezTo>
                  <a:cubicBezTo>
                    <a:pt x="15265" y="516467"/>
                    <a:pt x="-9606" y="115358"/>
                    <a:pt x="5211" y="130175"/>
                  </a:cubicBezTo>
                  <a:cubicBezTo>
                    <a:pt x="20028" y="144992"/>
                    <a:pt x="94111" y="614892"/>
                    <a:pt x="103636" y="638175"/>
                  </a:cubicBezTo>
                  <a:cubicBezTo>
                    <a:pt x="113161" y="661458"/>
                    <a:pt x="60244" y="340254"/>
                    <a:pt x="62361" y="269875"/>
                  </a:cubicBezTo>
                  <a:cubicBezTo>
                    <a:pt x="64478" y="199496"/>
                    <a:pt x="108928" y="221192"/>
                    <a:pt x="116336" y="215900"/>
                  </a:cubicBezTo>
                  <a:cubicBezTo>
                    <a:pt x="123744" y="210608"/>
                    <a:pt x="86703" y="269346"/>
                    <a:pt x="106811" y="238125"/>
                  </a:cubicBezTo>
                  <a:cubicBezTo>
                    <a:pt x="126919" y="206904"/>
                    <a:pt x="261857" y="0"/>
                    <a:pt x="262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 532">
              <a:extLst>
                <a:ext uri="{FF2B5EF4-FFF2-40B4-BE49-F238E27FC236}">
                  <a16:creationId xmlns:a16="http://schemas.microsoft.com/office/drawing/2014/main" id="{81987D6C-BCC4-67C0-805A-A84E97A4F7DE}"/>
                </a:ext>
              </a:extLst>
            </p:cNvPr>
            <p:cNvSpPr/>
            <p:nvPr/>
          </p:nvSpPr>
          <p:spPr>
            <a:xfrm>
              <a:off x="8508841" y="2364782"/>
              <a:ext cx="394063" cy="118130"/>
            </a:xfrm>
            <a:custGeom>
              <a:avLst/>
              <a:gdLst>
                <a:gd name="connsiteX0" fmla="*/ 159 w 394063"/>
                <a:gd name="connsiteY0" fmla="*/ 118068 h 118130"/>
                <a:gd name="connsiteX1" fmla="*/ 162084 w 394063"/>
                <a:gd name="connsiteY1" fmla="*/ 29168 h 118130"/>
                <a:gd name="connsiteX2" fmla="*/ 393859 w 394063"/>
                <a:gd name="connsiteY2" fmla="*/ 60918 h 118130"/>
                <a:gd name="connsiteX3" fmla="*/ 200184 w 394063"/>
                <a:gd name="connsiteY3" fmla="*/ 13293 h 118130"/>
                <a:gd name="connsiteX4" fmla="*/ 54134 w 394063"/>
                <a:gd name="connsiteY4" fmla="*/ 593 h 118130"/>
                <a:gd name="connsiteX5" fmla="*/ 130334 w 394063"/>
                <a:gd name="connsiteY5" fmla="*/ 13293 h 118130"/>
                <a:gd name="connsiteX6" fmla="*/ 159 w 394063"/>
                <a:gd name="connsiteY6" fmla="*/ 118068 h 1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063" h="118130">
                  <a:moveTo>
                    <a:pt x="159" y="118068"/>
                  </a:moveTo>
                  <a:cubicBezTo>
                    <a:pt x="5451" y="120714"/>
                    <a:pt x="96467" y="38693"/>
                    <a:pt x="162084" y="29168"/>
                  </a:cubicBezTo>
                  <a:cubicBezTo>
                    <a:pt x="227701" y="19643"/>
                    <a:pt x="387509" y="63564"/>
                    <a:pt x="393859" y="60918"/>
                  </a:cubicBezTo>
                  <a:cubicBezTo>
                    <a:pt x="400209" y="58272"/>
                    <a:pt x="256805" y="23347"/>
                    <a:pt x="200184" y="13293"/>
                  </a:cubicBezTo>
                  <a:cubicBezTo>
                    <a:pt x="143563" y="3239"/>
                    <a:pt x="65776" y="593"/>
                    <a:pt x="54134" y="593"/>
                  </a:cubicBezTo>
                  <a:cubicBezTo>
                    <a:pt x="42492" y="593"/>
                    <a:pt x="137742" y="-4169"/>
                    <a:pt x="130334" y="13293"/>
                  </a:cubicBezTo>
                  <a:cubicBezTo>
                    <a:pt x="122926" y="30755"/>
                    <a:pt x="-5133" y="115422"/>
                    <a:pt x="159" y="1180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>
              <a:extLst>
                <a:ext uri="{FF2B5EF4-FFF2-40B4-BE49-F238E27FC236}">
                  <a16:creationId xmlns:a16="http://schemas.microsoft.com/office/drawing/2014/main" id="{1BE3F9C0-1A0E-DCA8-F4BA-25C44D8E86E4}"/>
                </a:ext>
              </a:extLst>
            </p:cNvPr>
            <p:cNvSpPr/>
            <p:nvPr/>
          </p:nvSpPr>
          <p:spPr>
            <a:xfrm>
              <a:off x="8291648" y="2545776"/>
              <a:ext cx="528506" cy="559660"/>
            </a:xfrm>
            <a:custGeom>
              <a:avLst/>
              <a:gdLst>
                <a:gd name="connsiteX0" fmla="*/ 10977 w 528506"/>
                <a:gd name="connsiteY0" fmla="*/ 92649 h 559660"/>
                <a:gd name="connsiteX1" fmla="*/ 223702 w 528506"/>
                <a:gd name="connsiteY1" fmla="*/ 574 h 559660"/>
                <a:gd name="connsiteX2" fmla="*/ 426902 w 528506"/>
                <a:gd name="connsiteY2" fmla="*/ 51374 h 559660"/>
                <a:gd name="connsiteX3" fmla="*/ 299902 w 528506"/>
                <a:gd name="connsiteY3" fmla="*/ 3749 h 559660"/>
                <a:gd name="connsiteX4" fmla="*/ 325302 w 528506"/>
                <a:gd name="connsiteY4" fmla="*/ 162499 h 559660"/>
                <a:gd name="connsiteX5" fmla="*/ 395152 w 528506"/>
                <a:gd name="connsiteY5" fmla="*/ 121224 h 559660"/>
                <a:gd name="connsiteX6" fmla="*/ 458652 w 528506"/>
                <a:gd name="connsiteY6" fmla="*/ 108524 h 559660"/>
                <a:gd name="connsiteX7" fmla="*/ 477702 w 528506"/>
                <a:gd name="connsiteY7" fmla="*/ 318074 h 559660"/>
                <a:gd name="connsiteX8" fmla="*/ 417377 w 528506"/>
                <a:gd name="connsiteY8" fmla="*/ 194249 h 559660"/>
                <a:gd name="connsiteX9" fmla="*/ 401502 w 528506"/>
                <a:gd name="connsiteY9" fmla="*/ 295849 h 559660"/>
                <a:gd name="connsiteX10" fmla="*/ 458652 w 528506"/>
                <a:gd name="connsiteY10" fmla="*/ 302199 h 559660"/>
                <a:gd name="connsiteX11" fmla="*/ 528502 w 528506"/>
                <a:gd name="connsiteY11" fmla="*/ 394274 h 559660"/>
                <a:gd name="connsiteX12" fmla="*/ 455477 w 528506"/>
                <a:gd name="connsiteY12" fmla="*/ 333949 h 559660"/>
                <a:gd name="connsiteX13" fmla="*/ 426902 w 528506"/>
                <a:gd name="connsiteY13" fmla="*/ 445074 h 559660"/>
                <a:gd name="connsiteX14" fmla="*/ 391977 w 528506"/>
                <a:gd name="connsiteY14" fmla="*/ 422849 h 559660"/>
                <a:gd name="connsiteX15" fmla="*/ 382452 w 528506"/>
                <a:gd name="connsiteY15" fmla="*/ 454599 h 559660"/>
                <a:gd name="connsiteX16" fmla="*/ 360227 w 528506"/>
                <a:gd name="connsiteY16" fmla="*/ 479999 h 559660"/>
                <a:gd name="connsiteX17" fmla="*/ 385627 w 528506"/>
                <a:gd name="connsiteY17" fmla="*/ 394274 h 559660"/>
                <a:gd name="connsiteX18" fmla="*/ 503102 w 528506"/>
                <a:gd name="connsiteY18" fmla="*/ 559374 h 559660"/>
                <a:gd name="connsiteX19" fmla="*/ 404677 w 528506"/>
                <a:gd name="connsiteY19" fmla="*/ 346649 h 559660"/>
                <a:gd name="connsiteX20" fmla="*/ 452302 w 528506"/>
                <a:gd name="connsiteY20" fmla="*/ 70424 h 559660"/>
                <a:gd name="connsiteX21" fmla="*/ 334827 w 528506"/>
                <a:gd name="connsiteY21" fmla="*/ 6924 h 559660"/>
                <a:gd name="connsiteX22" fmla="*/ 268152 w 528506"/>
                <a:gd name="connsiteY22" fmla="*/ 25974 h 559660"/>
                <a:gd name="connsiteX23" fmla="*/ 55427 w 528506"/>
                <a:gd name="connsiteY23" fmla="*/ 51374 h 559660"/>
                <a:gd name="connsiteX24" fmla="*/ 10977 w 528506"/>
                <a:gd name="connsiteY24" fmla="*/ 92649 h 55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8506" h="559660">
                  <a:moveTo>
                    <a:pt x="10977" y="92649"/>
                  </a:moveTo>
                  <a:cubicBezTo>
                    <a:pt x="39023" y="84182"/>
                    <a:pt x="154381" y="7453"/>
                    <a:pt x="223702" y="574"/>
                  </a:cubicBezTo>
                  <a:cubicBezTo>
                    <a:pt x="293023" y="-6305"/>
                    <a:pt x="414202" y="50845"/>
                    <a:pt x="426902" y="51374"/>
                  </a:cubicBezTo>
                  <a:cubicBezTo>
                    <a:pt x="439602" y="51903"/>
                    <a:pt x="316835" y="-14772"/>
                    <a:pt x="299902" y="3749"/>
                  </a:cubicBezTo>
                  <a:cubicBezTo>
                    <a:pt x="282969" y="22270"/>
                    <a:pt x="309427" y="142920"/>
                    <a:pt x="325302" y="162499"/>
                  </a:cubicBezTo>
                  <a:cubicBezTo>
                    <a:pt x="341177" y="182078"/>
                    <a:pt x="372927" y="130220"/>
                    <a:pt x="395152" y="121224"/>
                  </a:cubicBezTo>
                  <a:cubicBezTo>
                    <a:pt x="417377" y="112228"/>
                    <a:pt x="444894" y="75716"/>
                    <a:pt x="458652" y="108524"/>
                  </a:cubicBezTo>
                  <a:cubicBezTo>
                    <a:pt x="472410" y="141332"/>
                    <a:pt x="484581" y="303787"/>
                    <a:pt x="477702" y="318074"/>
                  </a:cubicBezTo>
                  <a:cubicBezTo>
                    <a:pt x="470823" y="332362"/>
                    <a:pt x="430077" y="197953"/>
                    <a:pt x="417377" y="194249"/>
                  </a:cubicBezTo>
                  <a:cubicBezTo>
                    <a:pt x="404677" y="190545"/>
                    <a:pt x="394623" y="277857"/>
                    <a:pt x="401502" y="295849"/>
                  </a:cubicBezTo>
                  <a:cubicBezTo>
                    <a:pt x="408381" y="313841"/>
                    <a:pt x="437485" y="285795"/>
                    <a:pt x="458652" y="302199"/>
                  </a:cubicBezTo>
                  <a:cubicBezTo>
                    <a:pt x="479819" y="318603"/>
                    <a:pt x="529031" y="388982"/>
                    <a:pt x="528502" y="394274"/>
                  </a:cubicBezTo>
                  <a:cubicBezTo>
                    <a:pt x="527973" y="399566"/>
                    <a:pt x="472410" y="325482"/>
                    <a:pt x="455477" y="333949"/>
                  </a:cubicBezTo>
                  <a:cubicBezTo>
                    <a:pt x="438544" y="342416"/>
                    <a:pt x="437485" y="430257"/>
                    <a:pt x="426902" y="445074"/>
                  </a:cubicBezTo>
                  <a:cubicBezTo>
                    <a:pt x="416319" y="459891"/>
                    <a:pt x="399385" y="421262"/>
                    <a:pt x="391977" y="422849"/>
                  </a:cubicBezTo>
                  <a:cubicBezTo>
                    <a:pt x="384569" y="424436"/>
                    <a:pt x="387744" y="445074"/>
                    <a:pt x="382452" y="454599"/>
                  </a:cubicBezTo>
                  <a:cubicBezTo>
                    <a:pt x="377160" y="464124"/>
                    <a:pt x="359698" y="490053"/>
                    <a:pt x="360227" y="479999"/>
                  </a:cubicBezTo>
                  <a:cubicBezTo>
                    <a:pt x="360756" y="469945"/>
                    <a:pt x="361815" y="381045"/>
                    <a:pt x="385627" y="394274"/>
                  </a:cubicBezTo>
                  <a:cubicBezTo>
                    <a:pt x="409439" y="407503"/>
                    <a:pt x="499927" y="567312"/>
                    <a:pt x="503102" y="559374"/>
                  </a:cubicBezTo>
                  <a:cubicBezTo>
                    <a:pt x="506277" y="551436"/>
                    <a:pt x="413144" y="428141"/>
                    <a:pt x="404677" y="346649"/>
                  </a:cubicBezTo>
                  <a:cubicBezTo>
                    <a:pt x="396210" y="265157"/>
                    <a:pt x="463944" y="127045"/>
                    <a:pt x="452302" y="70424"/>
                  </a:cubicBezTo>
                  <a:cubicBezTo>
                    <a:pt x="440660" y="13803"/>
                    <a:pt x="365519" y="14332"/>
                    <a:pt x="334827" y="6924"/>
                  </a:cubicBezTo>
                  <a:cubicBezTo>
                    <a:pt x="304135" y="-484"/>
                    <a:pt x="314719" y="18566"/>
                    <a:pt x="268152" y="25974"/>
                  </a:cubicBezTo>
                  <a:cubicBezTo>
                    <a:pt x="221585" y="33382"/>
                    <a:pt x="98289" y="43437"/>
                    <a:pt x="55427" y="51374"/>
                  </a:cubicBezTo>
                  <a:cubicBezTo>
                    <a:pt x="12565" y="59311"/>
                    <a:pt x="-17069" y="101116"/>
                    <a:pt x="10977" y="926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 534">
              <a:extLst>
                <a:ext uri="{FF2B5EF4-FFF2-40B4-BE49-F238E27FC236}">
                  <a16:creationId xmlns:a16="http://schemas.microsoft.com/office/drawing/2014/main" id="{B7CB3819-3CDD-4F83-9C30-302EAF9498EF}"/>
                </a:ext>
              </a:extLst>
            </p:cNvPr>
            <p:cNvSpPr/>
            <p:nvPr/>
          </p:nvSpPr>
          <p:spPr>
            <a:xfrm>
              <a:off x="8392336" y="2225145"/>
              <a:ext cx="286889" cy="627183"/>
            </a:xfrm>
            <a:custGeom>
              <a:avLst/>
              <a:gdLst>
                <a:gd name="connsiteX0" fmla="*/ 27764 w 286889"/>
                <a:gd name="connsiteY0" fmla="*/ 530 h 627183"/>
                <a:gd name="connsiteX1" fmla="*/ 170639 w 286889"/>
                <a:gd name="connsiteY1" fmla="*/ 270405 h 627183"/>
                <a:gd name="connsiteX2" fmla="*/ 5539 w 286889"/>
                <a:gd name="connsiteY2" fmla="*/ 381530 h 627183"/>
                <a:gd name="connsiteX3" fmla="*/ 49989 w 286889"/>
                <a:gd name="connsiteY3" fmla="*/ 381530 h 627183"/>
                <a:gd name="connsiteX4" fmla="*/ 21414 w 286889"/>
                <a:gd name="connsiteY4" fmla="*/ 448205 h 627183"/>
                <a:gd name="connsiteX5" fmla="*/ 119839 w 286889"/>
                <a:gd name="connsiteY5" fmla="*/ 626005 h 627183"/>
                <a:gd name="connsiteX6" fmla="*/ 91264 w 286889"/>
                <a:gd name="connsiteY6" fmla="*/ 524405 h 627183"/>
                <a:gd name="connsiteX7" fmla="*/ 103964 w 286889"/>
                <a:gd name="connsiteY7" fmla="*/ 502180 h 627183"/>
                <a:gd name="connsiteX8" fmla="*/ 126189 w 286889"/>
                <a:gd name="connsiteY8" fmla="*/ 495830 h 627183"/>
                <a:gd name="connsiteX9" fmla="*/ 284939 w 286889"/>
                <a:gd name="connsiteY9" fmla="*/ 372005 h 627183"/>
                <a:gd name="connsiteX10" fmla="*/ 2364 w 286889"/>
                <a:gd name="connsiteY10" fmla="*/ 502180 h 627183"/>
                <a:gd name="connsiteX11" fmla="*/ 145239 w 286889"/>
                <a:gd name="connsiteY11" fmla="*/ 346605 h 627183"/>
                <a:gd name="connsiteX12" fmla="*/ 27764 w 286889"/>
                <a:gd name="connsiteY12" fmla="*/ 530 h 6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889" h="627183">
                  <a:moveTo>
                    <a:pt x="27764" y="530"/>
                  </a:moveTo>
                  <a:cubicBezTo>
                    <a:pt x="31997" y="-12170"/>
                    <a:pt x="174343" y="206905"/>
                    <a:pt x="170639" y="270405"/>
                  </a:cubicBezTo>
                  <a:cubicBezTo>
                    <a:pt x="166935" y="333905"/>
                    <a:pt x="25647" y="363009"/>
                    <a:pt x="5539" y="381530"/>
                  </a:cubicBezTo>
                  <a:cubicBezTo>
                    <a:pt x="-14569" y="400051"/>
                    <a:pt x="47343" y="370417"/>
                    <a:pt x="49989" y="381530"/>
                  </a:cubicBezTo>
                  <a:cubicBezTo>
                    <a:pt x="52635" y="392643"/>
                    <a:pt x="9772" y="407459"/>
                    <a:pt x="21414" y="448205"/>
                  </a:cubicBezTo>
                  <a:cubicBezTo>
                    <a:pt x="33056" y="488951"/>
                    <a:pt x="108197" y="613305"/>
                    <a:pt x="119839" y="626005"/>
                  </a:cubicBezTo>
                  <a:cubicBezTo>
                    <a:pt x="131481" y="638705"/>
                    <a:pt x="93910" y="545042"/>
                    <a:pt x="91264" y="524405"/>
                  </a:cubicBezTo>
                  <a:cubicBezTo>
                    <a:pt x="88618" y="503768"/>
                    <a:pt x="98143" y="506942"/>
                    <a:pt x="103964" y="502180"/>
                  </a:cubicBezTo>
                  <a:cubicBezTo>
                    <a:pt x="109785" y="497418"/>
                    <a:pt x="96027" y="517526"/>
                    <a:pt x="126189" y="495830"/>
                  </a:cubicBezTo>
                  <a:cubicBezTo>
                    <a:pt x="156351" y="474134"/>
                    <a:pt x="305576" y="370947"/>
                    <a:pt x="284939" y="372005"/>
                  </a:cubicBezTo>
                  <a:cubicBezTo>
                    <a:pt x="264302" y="373063"/>
                    <a:pt x="25647" y="506413"/>
                    <a:pt x="2364" y="502180"/>
                  </a:cubicBezTo>
                  <a:cubicBezTo>
                    <a:pt x="-20919" y="497947"/>
                    <a:pt x="135185" y="435505"/>
                    <a:pt x="145239" y="346605"/>
                  </a:cubicBezTo>
                  <a:cubicBezTo>
                    <a:pt x="155293" y="257705"/>
                    <a:pt x="23531" y="13230"/>
                    <a:pt x="27764" y="5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 535">
              <a:extLst>
                <a:ext uri="{FF2B5EF4-FFF2-40B4-BE49-F238E27FC236}">
                  <a16:creationId xmlns:a16="http://schemas.microsoft.com/office/drawing/2014/main" id="{412DFC31-C7C2-80C2-572A-4C13A8FC22B4}"/>
                </a:ext>
              </a:extLst>
            </p:cNvPr>
            <p:cNvSpPr/>
            <p:nvPr/>
          </p:nvSpPr>
          <p:spPr>
            <a:xfrm>
              <a:off x="8522977" y="2562611"/>
              <a:ext cx="299995" cy="679069"/>
            </a:xfrm>
            <a:custGeom>
              <a:avLst/>
              <a:gdLst>
                <a:gd name="connsiteX0" fmla="*/ 24123 w 299995"/>
                <a:gd name="connsiteY0" fmla="*/ 5964 h 679069"/>
                <a:gd name="connsiteX1" fmla="*/ 30473 w 299995"/>
                <a:gd name="connsiteY1" fmla="*/ 196464 h 679069"/>
                <a:gd name="connsiteX2" fmla="*/ 151123 w 299995"/>
                <a:gd name="connsiteY2" fmla="*/ 307589 h 679069"/>
                <a:gd name="connsiteX3" fmla="*/ 113023 w 299995"/>
                <a:gd name="connsiteY3" fmla="*/ 250439 h 679069"/>
                <a:gd name="connsiteX4" fmla="*/ 160648 w 299995"/>
                <a:gd name="connsiteY4" fmla="*/ 272664 h 679069"/>
                <a:gd name="connsiteX5" fmla="*/ 106673 w 299995"/>
                <a:gd name="connsiteY5" fmla="*/ 352039 h 679069"/>
                <a:gd name="connsiteX6" fmla="*/ 173348 w 299995"/>
                <a:gd name="connsiteY6" fmla="*/ 418714 h 679069"/>
                <a:gd name="connsiteX7" fmla="*/ 14598 w 299995"/>
                <a:gd name="connsiteY7" fmla="*/ 485389 h 679069"/>
                <a:gd name="connsiteX8" fmla="*/ 141598 w 299995"/>
                <a:gd name="connsiteY8" fmla="*/ 498089 h 679069"/>
                <a:gd name="connsiteX9" fmla="*/ 87623 w 299995"/>
                <a:gd name="connsiteY9" fmla="*/ 679064 h 679069"/>
                <a:gd name="connsiteX10" fmla="*/ 233673 w 299995"/>
                <a:gd name="connsiteY10" fmla="*/ 504439 h 679069"/>
                <a:gd name="connsiteX11" fmla="*/ 297173 w 299995"/>
                <a:gd name="connsiteY11" fmla="*/ 517139 h 679069"/>
                <a:gd name="connsiteX12" fmla="*/ 147948 w 299995"/>
                <a:gd name="connsiteY12" fmla="*/ 491739 h 679069"/>
                <a:gd name="connsiteX13" fmla="*/ 74923 w 299995"/>
                <a:gd name="connsiteY13" fmla="*/ 247264 h 679069"/>
                <a:gd name="connsiteX14" fmla="*/ 59048 w 299995"/>
                <a:gd name="connsiteY14" fmla="*/ 301239 h 679069"/>
                <a:gd name="connsiteX15" fmla="*/ 1898 w 299995"/>
                <a:gd name="connsiteY15" fmla="*/ 145664 h 679069"/>
                <a:gd name="connsiteX16" fmla="*/ 14598 w 299995"/>
                <a:gd name="connsiteY16" fmla="*/ 56764 h 679069"/>
                <a:gd name="connsiteX17" fmla="*/ 24123 w 299995"/>
                <a:gd name="connsiteY17" fmla="*/ 5964 h 6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995" h="679069">
                  <a:moveTo>
                    <a:pt x="24123" y="5964"/>
                  </a:moveTo>
                  <a:cubicBezTo>
                    <a:pt x="26769" y="29247"/>
                    <a:pt x="9306" y="146193"/>
                    <a:pt x="30473" y="196464"/>
                  </a:cubicBezTo>
                  <a:cubicBezTo>
                    <a:pt x="51640" y="246735"/>
                    <a:pt x="137365" y="298593"/>
                    <a:pt x="151123" y="307589"/>
                  </a:cubicBezTo>
                  <a:cubicBezTo>
                    <a:pt x="164881" y="316585"/>
                    <a:pt x="111436" y="256260"/>
                    <a:pt x="113023" y="250439"/>
                  </a:cubicBezTo>
                  <a:cubicBezTo>
                    <a:pt x="114611" y="244618"/>
                    <a:pt x="161706" y="255731"/>
                    <a:pt x="160648" y="272664"/>
                  </a:cubicBezTo>
                  <a:cubicBezTo>
                    <a:pt x="159590" y="289597"/>
                    <a:pt x="104556" y="327697"/>
                    <a:pt x="106673" y="352039"/>
                  </a:cubicBezTo>
                  <a:cubicBezTo>
                    <a:pt x="108790" y="376381"/>
                    <a:pt x="188694" y="396489"/>
                    <a:pt x="173348" y="418714"/>
                  </a:cubicBezTo>
                  <a:cubicBezTo>
                    <a:pt x="158002" y="440939"/>
                    <a:pt x="19890" y="472160"/>
                    <a:pt x="14598" y="485389"/>
                  </a:cubicBezTo>
                  <a:cubicBezTo>
                    <a:pt x="9306" y="498618"/>
                    <a:pt x="129427" y="465810"/>
                    <a:pt x="141598" y="498089"/>
                  </a:cubicBezTo>
                  <a:cubicBezTo>
                    <a:pt x="153769" y="530368"/>
                    <a:pt x="72277" y="678006"/>
                    <a:pt x="87623" y="679064"/>
                  </a:cubicBezTo>
                  <a:cubicBezTo>
                    <a:pt x="102969" y="680122"/>
                    <a:pt x="198748" y="531427"/>
                    <a:pt x="233673" y="504439"/>
                  </a:cubicBezTo>
                  <a:cubicBezTo>
                    <a:pt x="268598" y="477452"/>
                    <a:pt x="311461" y="519256"/>
                    <a:pt x="297173" y="517139"/>
                  </a:cubicBezTo>
                  <a:cubicBezTo>
                    <a:pt x="282886" y="515022"/>
                    <a:pt x="184990" y="536718"/>
                    <a:pt x="147948" y="491739"/>
                  </a:cubicBezTo>
                  <a:cubicBezTo>
                    <a:pt x="110906" y="446760"/>
                    <a:pt x="89740" y="279014"/>
                    <a:pt x="74923" y="247264"/>
                  </a:cubicBezTo>
                  <a:cubicBezTo>
                    <a:pt x="60106" y="215514"/>
                    <a:pt x="71219" y="318172"/>
                    <a:pt x="59048" y="301239"/>
                  </a:cubicBezTo>
                  <a:cubicBezTo>
                    <a:pt x="46877" y="284306"/>
                    <a:pt x="9306" y="186410"/>
                    <a:pt x="1898" y="145664"/>
                  </a:cubicBezTo>
                  <a:cubicBezTo>
                    <a:pt x="-5510" y="104918"/>
                    <a:pt x="10894" y="80047"/>
                    <a:pt x="14598" y="56764"/>
                  </a:cubicBezTo>
                  <a:cubicBezTo>
                    <a:pt x="18302" y="33481"/>
                    <a:pt x="21477" y="-17319"/>
                    <a:pt x="24123" y="59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8FFBCCBA-909F-3682-6503-A015DA0A8373}"/>
              </a:ext>
            </a:extLst>
          </p:cNvPr>
          <p:cNvSpPr/>
          <p:nvPr/>
        </p:nvSpPr>
        <p:spPr>
          <a:xfrm>
            <a:off x="6619072" y="2774248"/>
            <a:ext cx="96229" cy="169759"/>
          </a:xfrm>
          <a:custGeom>
            <a:avLst/>
            <a:gdLst>
              <a:gd name="connsiteX0" fmla="*/ 96053 w 96229"/>
              <a:gd name="connsiteY0" fmla="*/ 702 h 169759"/>
              <a:gd name="connsiteX1" fmla="*/ 3978 w 96229"/>
              <a:gd name="connsiteY1" fmla="*/ 165802 h 169759"/>
              <a:gd name="connsiteX2" fmla="*/ 26203 w 96229"/>
              <a:gd name="connsiteY2" fmla="*/ 108652 h 169759"/>
              <a:gd name="connsiteX3" fmla="*/ 96053 w 96229"/>
              <a:gd name="connsiteY3" fmla="*/ 702 h 16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29" h="169759">
                <a:moveTo>
                  <a:pt x="96053" y="702"/>
                </a:moveTo>
                <a:cubicBezTo>
                  <a:pt x="92349" y="10227"/>
                  <a:pt x="15620" y="147810"/>
                  <a:pt x="3978" y="165802"/>
                </a:cubicBezTo>
                <a:cubicBezTo>
                  <a:pt x="-7664" y="183794"/>
                  <a:pt x="8211" y="136169"/>
                  <a:pt x="26203" y="108652"/>
                </a:cubicBezTo>
                <a:cubicBezTo>
                  <a:pt x="44195" y="81135"/>
                  <a:pt x="99757" y="-8823"/>
                  <a:pt x="96053" y="7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37697C0-AF7C-0DF0-BAAD-396C01D5C935}"/>
              </a:ext>
            </a:extLst>
          </p:cNvPr>
          <p:cNvSpPr/>
          <p:nvPr/>
        </p:nvSpPr>
        <p:spPr>
          <a:xfrm>
            <a:off x="6654292" y="2803516"/>
            <a:ext cx="83096" cy="158800"/>
          </a:xfrm>
          <a:custGeom>
            <a:avLst/>
            <a:gdLst>
              <a:gd name="connsiteX0" fmla="*/ 83058 w 83096"/>
              <a:gd name="connsiteY0" fmla="*/ 9 h 158800"/>
              <a:gd name="connsiteX1" fmla="*/ 22733 w 83096"/>
              <a:gd name="connsiteY1" fmla="*/ 114309 h 158800"/>
              <a:gd name="connsiteX2" fmla="*/ 508 w 83096"/>
              <a:gd name="connsiteY2" fmla="*/ 158759 h 158800"/>
              <a:gd name="connsiteX3" fmla="*/ 13208 w 83096"/>
              <a:gd name="connsiteY3" fmla="*/ 107959 h 158800"/>
              <a:gd name="connsiteX4" fmla="*/ 83058 w 83096"/>
              <a:gd name="connsiteY4" fmla="*/ 9 h 1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" h="158800">
                <a:moveTo>
                  <a:pt x="83058" y="9"/>
                </a:moveTo>
                <a:cubicBezTo>
                  <a:pt x="84646" y="1067"/>
                  <a:pt x="36491" y="87851"/>
                  <a:pt x="22733" y="114309"/>
                </a:cubicBezTo>
                <a:cubicBezTo>
                  <a:pt x="8975" y="140767"/>
                  <a:pt x="2096" y="159817"/>
                  <a:pt x="508" y="158759"/>
                </a:cubicBezTo>
                <a:cubicBezTo>
                  <a:pt x="-1080" y="157701"/>
                  <a:pt x="508" y="129655"/>
                  <a:pt x="13208" y="107959"/>
                </a:cubicBezTo>
                <a:cubicBezTo>
                  <a:pt x="25908" y="86263"/>
                  <a:pt x="81470" y="-1049"/>
                  <a:pt x="83058" y="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91A58E79-AB0F-E25C-910D-C33D95030306}"/>
              </a:ext>
            </a:extLst>
          </p:cNvPr>
          <p:cNvSpPr/>
          <p:nvPr/>
        </p:nvSpPr>
        <p:spPr>
          <a:xfrm>
            <a:off x="6553464" y="2854299"/>
            <a:ext cx="211669" cy="22321"/>
          </a:xfrm>
          <a:custGeom>
            <a:avLst/>
            <a:gdLst>
              <a:gd name="connsiteX0" fmla="*/ 2911 w 211669"/>
              <a:gd name="connsiteY0" fmla="*/ 6376 h 22321"/>
              <a:gd name="connsiteX1" fmla="*/ 190236 w 211669"/>
              <a:gd name="connsiteY1" fmla="*/ 9551 h 22321"/>
              <a:gd name="connsiteX2" fmla="*/ 202936 w 211669"/>
              <a:gd name="connsiteY2" fmla="*/ 22251 h 22321"/>
              <a:gd name="connsiteX3" fmla="*/ 148961 w 211669"/>
              <a:gd name="connsiteY3" fmla="*/ 3201 h 22321"/>
              <a:gd name="connsiteX4" fmla="*/ 79111 w 211669"/>
              <a:gd name="connsiteY4" fmla="*/ 26 h 22321"/>
              <a:gd name="connsiteX5" fmla="*/ 2911 w 211669"/>
              <a:gd name="connsiteY5" fmla="*/ 6376 h 2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69" h="22321">
                <a:moveTo>
                  <a:pt x="2911" y="6376"/>
                </a:moveTo>
                <a:cubicBezTo>
                  <a:pt x="21432" y="7963"/>
                  <a:pt x="190236" y="9551"/>
                  <a:pt x="190236" y="9551"/>
                </a:cubicBezTo>
                <a:cubicBezTo>
                  <a:pt x="223574" y="12197"/>
                  <a:pt x="209815" y="23309"/>
                  <a:pt x="202936" y="22251"/>
                </a:cubicBezTo>
                <a:cubicBezTo>
                  <a:pt x="196057" y="21193"/>
                  <a:pt x="169599" y="6905"/>
                  <a:pt x="148961" y="3201"/>
                </a:cubicBezTo>
                <a:cubicBezTo>
                  <a:pt x="128323" y="-503"/>
                  <a:pt x="98690" y="26"/>
                  <a:pt x="79111" y="26"/>
                </a:cubicBezTo>
                <a:cubicBezTo>
                  <a:pt x="59532" y="26"/>
                  <a:pt x="-15610" y="4789"/>
                  <a:pt x="2911" y="63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456ADE48-39B1-DAED-3731-5B120130E706}"/>
              </a:ext>
            </a:extLst>
          </p:cNvPr>
          <p:cNvSpPr/>
          <p:nvPr/>
        </p:nvSpPr>
        <p:spPr>
          <a:xfrm>
            <a:off x="6551856" y="2873357"/>
            <a:ext cx="234605" cy="14305"/>
          </a:xfrm>
          <a:custGeom>
            <a:avLst/>
            <a:gdLst>
              <a:gd name="connsiteX0" fmla="*/ 1344 w 234605"/>
              <a:gd name="connsiteY0" fmla="*/ 12718 h 14305"/>
              <a:gd name="connsiteX1" fmla="*/ 229944 w 234605"/>
              <a:gd name="connsiteY1" fmla="*/ 12718 h 14305"/>
              <a:gd name="connsiteX2" fmla="*/ 141044 w 234605"/>
              <a:gd name="connsiteY2" fmla="*/ 18 h 14305"/>
              <a:gd name="connsiteX3" fmla="*/ 1344 w 234605"/>
              <a:gd name="connsiteY3" fmla="*/ 12718 h 1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05" h="14305">
                <a:moveTo>
                  <a:pt x="1344" y="12718"/>
                </a:moveTo>
                <a:cubicBezTo>
                  <a:pt x="16161" y="14835"/>
                  <a:pt x="206661" y="14835"/>
                  <a:pt x="229944" y="12718"/>
                </a:cubicBezTo>
                <a:cubicBezTo>
                  <a:pt x="253227" y="10601"/>
                  <a:pt x="183906" y="-511"/>
                  <a:pt x="141044" y="18"/>
                </a:cubicBezTo>
                <a:cubicBezTo>
                  <a:pt x="98182" y="547"/>
                  <a:pt x="-13473" y="10601"/>
                  <a:pt x="1344" y="127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D8412E80-1D5F-462C-2D71-BCBCE2582272}"/>
              </a:ext>
            </a:extLst>
          </p:cNvPr>
          <p:cNvSpPr/>
          <p:nvPr/>
        </p:nvSpPr>
        <p:spPr>
          <a:xfrm>
            <a:off x="6114730" y="4308225"/>
            <a:ext cx="293957" cy="246059"/>
          </a:xfrm>
          <a:custGeom>
            <a:avLst/>
            <a:gdLst>
              <a:gd name="connsiteX0" fmla="*/ 292420 w 293957"/>
              <a:gd name="connsiteY0" fmla="*/ 38350 h 246059"/>
              <a:gd name="connsiteX1" fmla="*/ 219395 w 293957"/>
              <a:gd name="connsiteY1" fmla="*/ 3425 h 246059"/>
              <a:gd name="connsiteX2" fmla="*/ 13020 w 293957"/>
              <a:gd name="connsiteY2" fmla="*/ 139950 h 246059"/>
              <a:gd name="connsiteX3" fmla="*/ 38420 w 293957"/>
              <a:gd name="connsiteY3" fmla="*/ 187575 h 246059"/>
              <a:gd name="connsiteX4" fmla="*/ 178120 w 293957"/>
              <a:gd name="connsiteY4" fmla="*/ 244725 h 246059"/>
              <a:gd name="connsiteX5" fmla="*/ 41595 w 293957"/>
              <a:gd name="connsiteY5" fmla="*/ 222500 h 246059"/>
              <a:gd name="connsiteX6" fmla="*/ 22545 w 293957"/>
              <a:gd name="connsiteY6" fmla="*/ 162175 h 246059"/>
              <a:gd name="connsiteX7" fmla="*/ 108270 w 293957"/>
              <a:gd name="connsiteY7" fmla="*/ 57400 h 246059"/>
              <a:gd name="connsiteX8" fmla="*/ 162245 w 293957"/>
              <a:gd name="connsiteY8" fmla="*/ 6600 h 246059"/>
              <a:gd name="connsiteX9" fmla="*/ 292420 w 293957"/>
              <a:gd name="connsiteY9" fmla="*/ 38350 h 2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957" h="246059">
                <a:moveTo>
                  <a:pt x="292420" y="38350"/>
                </a:moveTo>
                <a:cubicBezTo>
                  <a:pt x="301945" y="37821"/>
                  <a:pt x="265962" y="-13508"/>
                  <a:pt x="219395" y="3425"/>
                </a:cubicBezTo>
                <a:cubicBezTo>
                  <a:pt x="172828" y="20358"/>
                  <a:pt x="43182" y="109258"/>
                  <a:pt x="13020" y="139950"/>
                </a:cubicBezTo>
                <a:cubicBezTo>
                  <a:pt x="-17142" y="170642"/>
                  <a:pt x="10903" y="170113"/>
                  <a:pt x="38420" y="187575"/>
                </a:cubicBezTo>
                <a:cubicBezTo>
                  <a:pt x="65937" y="205038"/>
                  <a:pt x="177591" y="238904"/>
                  <a:pt x="178120" y="244725"/>
                </a:cubicBezTo>
                <a:cubicBezTo>
                  <a:pt x="178649" y="250546"/>
                  <a:pt x="67524" y="236258"/>
                  <a:pt x="41595" y="222500"/>
                </a:cubicBezTo>
                <a:cubicBezTo>
                  <a:pt x="15666" y="208742"/>
                  <a:pt x="11433" y="189692"/>
                  <a:pt x="22545" y="162175"/>
                </a:cubicBezTo>
                <a:cubicBezTo>
                  <a:pt x="33657" y="134658"/>
                  <a:pt x="84987" y="83329"/>
                  <a:pt x="108270" y="57400"/>
                </a:cubicBezTo>
                <a:cubicBezTo>
                  <a:pt x="131553" y="31471"/>
                  <a:pt x="132082" y="11362"/>
                  <a:pt x="162245" y="6600"/>
                </a:cubicBezTo>
                <a:cubicBezTo>
                  <a:pt x="192407" y="1837"/>
                  <a:pt x="282895" y="38879"/>
                  <a:pt x="292420" y="383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DEBD8446-95F9-0F46-5211-067B36E38131}"/>
              </a:ext>
            </a:extLst>
          </p:cNvPr>
          <p:cNvSpPr/>
          <p:nvPr/>
        </p:nvSpPr>
        <p:spPr>
          <a:xfrm>
            <a:off x="6186170" y="4356258"/>
            <a:ext cx="218036" cy="149721"/>
          </a:xfrm>
          <a:custGeom>
            <a:avLst/>
            <a:gdLst>
              <a:gd name="connsiteX0" fmla="*/ 217805 w 218036"/>
              <a:gd name="connsiteY0" fmla="*/ 34767 h 149721"/>
              <a:gd name="connsiteX1" fmla="*/ 119380 w 218036"/>
              <a:gd name="connsiteY1" fmla="*/ 3017 h 149721"/>
              <a:gd name="connsiteX2" fmla="*/ 17780 w 218036"/>
              <a:gd name="connsiteY2" fmla="*/ 123667 h 149721"/>
              <a:gd name="connsiteX3" fmla="*/ 1905 w 218036"/>
              <a:gd name="connsiteY3" fmla="*/ 104617 h 149721"/>
              <a:gd name="connsiteX4" fmla="*/ 40005 w 218036"/>
              <a:gd name="connsiteY4" fmla="*/ 149067 h 149721"/>
              <a:gd name="connsiteX5" fmla="*/ 173355 w 218036"/>
              <a:gd name="connsiteY5" fmla="*/ 130017 h 149721"/>
              <a:gd name="connsiteX6" fmla="*/ 14605 w 218036"/>
              <a:gd name="connsiteY6" fmla="*/ 114142 h 149721"/>
              <a:gd name="connsiteX7" fmla="*/ 90805 w 218036"/>
              <a:gd name="connsiteY7" fmla="*/ 15717 h 149721"/>
              <a:gd name="connsiteX8" fmla="*/ 217805 w 218036"/>
              <a:gd name="connsiteY8" fmla="*/ 34767 h 1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036" h="149721">
                <a:moveTo>
                  <a:pt x="217805" y="34767"/>
                </a:moveTo>
                <a:cubicBezTo>
                  <a:pt x="222567" y="32650"/>
                  <a:pt x="152717" y="-11800"/>
                  <a:pt x="119380" y="3017"/>
                </a:cubicBezTo>
                <a:cubicBezTo>
                  <a:pt x="86042" y="17834"/>
                  <a:pt x="37359" y="106734"/>
                  <a:pt x="17780" y="123667"/>
                </a:cubicBezTo>
                <a:cubicBezTo>
                  <a:pt x="-1799" y="140600"/>
                  <a:pt x="-1799" y="100384"/>
                  <a:pt x="1905" y="104617"/>
                </a:cubicBezTo>
                <a:cubicBezTo>
                  <a:pt x="5609" y="108850"/>
                  <a:pt x="11430" y="144834"/>
                  <a:pt x="40005" y="149067"/>
                </a:cubicBezTo>
                <a:cubicBezTo>
                  <a:pt x="68580" y="153300"/>
                  <a:pt x="177588" y="135838"/>
                  <a:pt x="173355" y="130017"/>
                </a:cubicBezTo>
                <a:cubicBezTo>
                  <a:pt x="169122" y="124196"/>
                  <a:pt x="28363" y="133192"/>
                  <a:pt x="14605" y="114142"/>
                </a:cubicBezTo>
                <a:cubicBezTo>
                  <a:pt x="847" y="95092"/>
                  <a:pt x="60643" y="31592"/>
                  <a:pt x="90805" y="15717"/>
                </a:cubicBezTo>
                <a:cubicBezTo>
                  <a:pt x="120967" y="-158"/>
                  <a:pt x="213043" y="36884"/>
                  <a:pt x="217805" y="347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152722D8-B2F4-BFC8-363C-FA4685E1C2D4}"/>
              </a:ext>
            </a:extLst>
          </p:cNvPr>
          <p:cNvSpPr/>
          <p:nvPr/>
        </p:nvSpPr>
        <p:spPr>
          <a:xfrm>
            <a:off x="5898631" y="4511571"/>
            <a:ext cx="417336" cy="92183"/>
          </a:xfrm>
          <a:custGeom>
            <a:avLst/>
            <a:gdLst>
              <a:gd name="connsiteX0" fmla="*/ 519 w 417336"/>
              <a:gd name="connsiteY0" fmla="*/ 104 h 92183"/>
              <a:gd name="connsiteX1" fmla="*/ 213244 w 417336"/>
              <a:gd name="connsiteY1" fmla="*/ 73129 h 92183"/>
              <a:gd name="connsiteX2" fmla="*/ 416444 w 417336"/>
              <a:gd name="connsiteY2" fmla="*/ 38204 h 92183"/>
              <a:gd name="connsiteX3" fmla="*/ 276744 w 417336"/>
              <a:gd name="connsiteY3" fmla="*/ 92179 h 92183"/>
              <a:gd name="connsiteX4" fmla="*/ 519 w 417336"/>
              <a:gd name="connsiteY4" fmla="*/ 104 h 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336" h="92183">
                <a:moveTo>
                  <a:pt x="519" y="104"/>
                </a:moveTo>
                <a:cubicBezTo>
                  <a:pt x="-10064" y="-3071"/>
                  <a:pt x="143923" y="66779"/>
                  <a:pt x="213244" y="73129"/>
                </a:cubicBezTo>
                <a:cubicBezTo>
                  <a:pt x="282565" y="79479"/>
                  <a:pt x="405861" y="35029"/>
                  <a:pt x="416444" y="38204"/>
                </a:cubicBezTo>
                <a:cubicBezTo>
                  <a:pt x="427027" y="41379"/>
                  <a:pt x="341302" y="92708"/>
                  <a:pt x="276744" y="92179"/>
                </a:cubicBezTo>
                <a:cubicBezTo>
                  <a:pt x="212186" y="91650"/>
                  <a:pt x="11102" y="3279"/>
                  <a:pt x="519" y="1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54452758-A049-DB49-334C-3BD94ADF3C33}"/>
              </a:ext>
            </a:extLst>
          </p:cNvPr>
          <p:cNvSpPr/>
          <p:nvPr/>
        </p:nvSpPr>
        <p:spPr>
          <a:xfrm>
            <a:off x="5898301" y="4556111"/>
            <a:ext cx="369985" cy="77783"/>
          </a:xfrm>
          <a:custGeom>
            <a:avLst/>
            <a:gdLst>
              <a:gd name="connsiteX0" fmla="*/ 849 w 369985"/>
              <a:gd name="connsiteY0" fmla="*/ 14 h 77783"/>
              <a:gd name="connsiteX1" fmla="*/ 216749 w 369985"/>
              <a:gd name="connsiteY1" fmla="*/ 66689 h 77783"/>
              <a:gd name="connsiteX2" fmla="*/ 369149 w 369985"/>
              <a:gd name="connsiteY2" fmla="*/ 66689 h 77783"/>
              <a:gd name="connsiteX3" fmla="*/ 150074 w 369985"/>
              <a:gd name="connsiteY3" fmla="*/ 73039 h 77783"/>
              <a:gd name="connsiteX4" fmla="*/ 849 w 369985"/>
              <a:gd name="connsiteY4" fmla="*/ 14 h 7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85" h="77783">
                <a:moveTo>
                  <a:pt x="849" y="14"/>
                </a:moveTo>
                <a:cubicBezTo>
                  <a:pt x="11961" y="-1044"/>
                  <a:pt x="155366" y="55577"/>
                  <a:pt x="216749" y="66689"/>
                </a:cubicBezTo>
                <a:cubicBezTo>
                  <a:pt x="278132" y="77801"/>
                  <a:pt x="380261" y="65631"/>
                  <a:pt x="369149" y="66689"/>
                </a:cubicBezTo>
                <a:cubicBezTo>
                  <a:pt x="358037" y="67747"/>
                  <a:pt x="209870" y="86268"/>
                  <a:pt x="150074" y="73039"/>
                </a:cubicBezTo>
                <a:cubicBezTo>
                  <a:pt x="90278" y="59810"/>
                  <a:pt x="-10263" y="1072"/>
                  <a:pt x="849" y="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0C7A68D7-6588-4593-28DF-256EEE0BBC0E}"/>
              </a:ext>
            </a:extLst>
          </p:cNvPr>
          <p:cNvSpPr/>
          <p:nvPr/>
        </p:nvSpPr>
        <p:spPr>
          <a:xfrm>
            <a:off x="5940290" y="4579997"/>
            <a:ext cx="389224" cy="176707"/>
          </a:xfrm>
          <a:custGeom>
            <a:avLst/>
            <a:gdLst>
              <a:gd name="connsiteX0" fmla="*/ 381135 w 389224"/>
              <a:gd name="connsiteY0" fmla="*/ 1528 h 176707"/>
              <a:gd name="connsiteX1" fmla="*/ 292235 w 389224"/>
              <a:gd name="connsiteY1" fmla="*/ 93603 h 176707"/>
              <a:gd name="connsiteX2" fmla="*/ 82685 w 389224"/>
              <a:gd name="connsiteY2" fmla="*/ 176153 h 176707"/>
              <a:gd name="connsiteX3" fmla="*/ 135 w 389224"/>
              <a:gd name="connsiteY3" fmla="*/ 131703 h 176707"/>
              <a:gd name="connsiteX4" fmla="*/ 98560 w 389224"/>
              <a:gd name="connsiteY4" fmla="*/ 172978 h 176707"/>
              <a:gd name="connsiteX5" fmla="*/ 381135 w 389224"/>
              <a:gd name="connsiteY5" fmla="*/ 1528 h 17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24" h="176707">
                <a:moveTo>
                  <a:pt x="381135" y="1528"/>
                </a:moveTo>
                <a:cubicBezTo>
                  <a:pt x="413414" y="-11701"/>
                  <a:pt x="341977" y="64499"/>
                  <a:pt x="292235" y="93603"/>
                </a:cubicBezTo>
                <a:cubicBezTo>
                  <a:pt x="242493" y="122707"/>
                  <a:pt x="131368" y="169803"/>
                  <a:pt x="82685" y="176153"/>
                </a:cubicBezTo>
                <a:cubicBezTo>
                  <a:pt x="34002" y="182503"/>
                  <a:pt x="-2511" y="132232"/>
                  <a:pt x="135" y="131703"/>
                </a:cubicBezTo>
                <a:cubicBezTo>
                  <a:pt x="2781" y="131174"/>
                  <a:pt x="35589" y="189382"/>
                  <a:pt x="98560" y="172978"/>
                </a:cubicBezTo>
                <a:cubicBezTo>
                  <a:pt x="161531" y="156574"/>
                  <a:pt x="348856" y="14757"/>
                  <a:pt x="381135" y="15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4CFD3A9D-A3FC-858B-0503-41F51900529F}"/>
              </a:ext>
            </a:extLst>
          </p:cNvPr>
          <p:cNvSpPr/>
          <p:nvPr/>
        </p:nvSpPr>
        <p:spPr>
          <a:xfrm>
            <a:off x="5911528" y="4584558"/>
            <a:ext cx="368920" cy="141788"/>
          </a:xfrm>
          <a:custGeom>
            <a:avLst/>
            <a:gdLst>
              <a:gd name="connsiteX0" fmla="*/ 368622 w 368920"/>
              <a:gd name="connsiteY0" fmla="*/ 142 h 141788"/>
              <a:gd name="connsiteX1" fmla="*/ 200347 w 368920"/>
              <a:gd name="connsiteY1" fmla="*/ 108092 h 141788"/>
              <a:gd name="connsiteX2" fmla="*/ 322 w 368920"/>
              <a:gd name="connsiteY2" fmla="*/ 127142 h 141788"/>
              <a:gd name="connsiteX3" fmla="*/ 159072 w 368920"/>
              <a:gd name="connsiteY3" fmla="*/ 133492 h 141788"/>
              <a:gd name="connsiteX4" fmla="*/ 368622 w 368920"/>
              <a:gd name="connsiteY4" fmla="*/ 142 h 1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20" h="141788">
                <a:moveTo>
                  <a:pt x="368622" y="142"/>
                </a:moveTo>
                <a:cubicBezTo>
                  <a:pt x="375501" y="-4091"/>
                  <a:pt x="261730" y="86925"/>
                  <a:pt x="200347" y="108092"/>
                </a:cubicBezTo>
                <a:cubicBezTo>
                  <a:pt x="138964" y="129259"/>
                  <a:pt x="7201" y="122909"/>
                  <a:pt x="322" y="127142"/>
                </a:cubicBezTo>
                <a:cubicBezTo>
                  <a:pt x="-6557" y="131375"/>
                  <a:pt x="98218" y="153600"/>
                  <a:pt x="159072" y="133492"/>
                </a:cubicBezTo>
                <a:cubicBezTo>
                  <a:pt x="219926" y="113384"/>
                  <a:pt x="361743" y="4375"/>
                  <a:pt x="368622" y="1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D25E4C85-3B30-BD9C-015D-B2D4F3223407}"/>
              </a:ext>
            </a:extLst>
          </p:cNvPr>
          <p:cNvSpPr/>
          <p:nvPr/>
        </p:nvSpPr>
        <p:spPr>
          <a:xfrm>
            <a:off x="8073857" y="3990955"/>
            <a:ext cx="740475" cy="355685"/>
          </a:xfrm>
          <a:custGeom>
            <a:avLst/>
            <a:gdLst>
              <a:gd name="connsiteX0" fmla="*/ 168 w 740475"/>
              <a:gd name="connsiteY0" fmla="*/ 20 h 355685"/>
              <a:gd name="connsiteX1" fmla="*/ 203368 w 740475"/>
              <a:gd name="connsiteY1" fmla="*/ 215920 h 355685"/>
              <a:gd name="connsiteX2" fmla="*/ 527218 w 740475"/>
              <a:gd name="connsiteY2" fmla="*/ 317520 h 355685"/>
              <a:gd name="connsiteX3" fmla="*/ 578018 w 740475"/>
              <a:gd name="connsiteY3" fmla="*/ 317520 h 355685"/>
              <a:gd name="connsiteX4" fmla="*/ 739943 w 740475"/>
              <a:gd name="connsiteY4" fmla="*/ 142895 h 355685"/>
              <a:gd name="connsiteX5" fmla="*/ 622468 w 740475"/>
              <a:gd name="connsiteY5" fmla="*/ 244495 h 355685"/>
              <a:gd name="connsiteX6" fmla="*/ 419268 w 740475"/>
              <a:gd name="connsiteY6" fmla="*/ 355620 h 355685"/>
              <a:gd name="connsiteX7" fmla="*/ 235118 w 740475"/>
              <a:gd name="connsiteY7" fmla="*/ 228620 h 355685"/>
              <a:gd name="connsiteX8" fmla="*/ 168 w 740475"/>
              <a:gd name="connsiteY8" fmla="*/ 20 h 35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475" h="355685">
                <a:moveTo>
                  <a:pt x="168" y="20"/>
                </a:moveTo>
                <a:cubicBezTo>
                  <a:pt x="-5124" y="-2097"/>
                  <a:pt x="115526" y="163003"/>
                  <a:pt x="203368" y="215920"/>
                </a:cubicBezTo>
                <a:cubicBezTo>
                  <a:pt x="291210" y="268837"/>
                  <a:pt x="464776" y="300587"/>
                  <a:pt x="527218" y="317520"/>
                </a:cubicBezTo>
                <a:cubicBezTo>
                  <a:pt x="589660" y="334453"/>
                  <a:pt x="542564" y="346624"/>
                  <a:pt x="578018" y="317520"/>
                </a:cubicBezTo>
                <a:cubicBezTo>
                  <a:pt x="613472" y="288416"/>
                  <a:pt x="732535" y="155066"/>
                  <a:pt x="739943" y="142895"/>
                </a:cubicBezTo>
                <a:cubicBezTo>
                  <a:pt x="747351" y="130724"/>
                  <a:pt x="675914" y="209041"/>
                  <a:pt x="622468" y="244495"/>
                </a:cubicBezTo>
                <a:cubicBezTo>
                  <a:pt x="569022" y="279949"/>
                  <a:pt x="483826" y="358266"/>
                  <a:pt x="419268" y="355620"/>
                </a:cubicBezTo>
                <a:cubicBezTo>
                  <a:pt x="354710" y="352974"/>
                  <a:pt x="299676" y="283653"/>
                  <a:pt x="235118" y="228620"/>
                </a:cubicBezTo>
                <a:cubicBezTo>
                  <a:pt x="170560" y="173587"/>
                  <a:pt x="5460" y="2137"/>
                  <a:pt x="168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8D2CD1DD-6B1D-43FE-0DCE-937F9B2E0EE1}"/>
              </a:ext>
            </a:extLst>
          </p:cNvPr>
          <p:cNvSpPr/>
          <p:nvPr/>
        </p:nvSpPr>
        <p:spPr>
          <a:xfrm>
            <a:off x="8657924" y="4117943"/>
            <a:ext cx="153159" cy="219187"/>
          </a:xfrm>
          <a:custGeom>
            <a:avLst/>
            <a:gdLst>
              <a:gd name="connsiteX0" fmla="*/ 152701 w 153159"/>
              <a:gd name="connsiteY0" fmla="*/ 32 h 219187"/>
              <a:gd name="connsiteX1" fmla="*/ 98726 w 153159"/>
              <a:gd name="connsiteY1" fmla="*/ 136557 h 219187"/>
              <a:gd name="connsiteX2" fmla="*/ 301 w 153159"/>
              <a:gd name="connsiteY2" fmla="*/ 219107 h 219187"/>
              <a:gd name="connsiteX3" fmla="*/ 70151 w 153159"/>
              <a:gd name="connsiteY3" fmla="*/ 149257 h 219187"/>
              <a:gd name="connsiteX4" fmla="*/ 152701 w 153159"/>
              <a:gd name="connsiteY4" fmla="*/ 32 h 21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59" h="219187">
                <a:moveTo>
                  <a:pt x="152701" y="32"/>
                </a:moveTo>
                <a:cubicBezTo>
                  <a:pt x="157463" y="-2085"/>
                  <a:pt x="124126" y="100045"/>
                  <a:pt x="98726" y="136557"/>
                </a:cubicBezTo>
                <a:cubicBezTo>
                  <a:pt x="73326" y="173069"/>
                  <a:pt x="5063" y="216990"/>
                  <a:pt x="301" y="219107"/>
                </a:cubicBezTo>
                <a:cubicBezTo>
                  <a:pt x="-4461" y="221224"/>
                  <a:pt x="48455" y="181007"/>
                  <a:pt x="70151" y="149257"/>
                </a:cubicBezTo>
                <a:cubicBezTo>
                  <a:pt x="91847" y="117507"/>
                  <a:pt x="147939" y="2149"/>
                  <a:pt x="152701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4E684798-F469-C09E-ADDE-90D866EBE787}"/>
              </a:ext>
            </a:extLst>
          </p:cNvPr>
          <p:cNvSpPr/>
          <p:nvPr/>
        </p:nvSpPr>
        <p:spPr>
          <a:xfrm>
            <a:off x="7800234" y="4000391"/>
            <a:ext cx="553191" cy="656676"/>
          </a:xfrm>
          <a:custGeom>
            <a:avLst/>
            <a:gdLst>
              <a:gd name="connsiteX0" fmla="*/ 741 w 553191"/>
              <a:gd name="connsiteY0" fmla="*/ 109 h 656676"/>
              <a:gd name="connsiteX1" fmla="*/ 102341 w 553191"/>
              <a:gd name="connsiteY1" fmla="*/ 358884 h 656676"/>
              <a:gd name="connsiteX2" fmla="*/ 229341 w 553191"/>
              <a:gd name="connsiteY2" fmla="*/ 543034 h 656676"/>
              <a:gd name="connsiteX3" fmla="*/ 403966 w 553191"/>
              <a:gd name="connsiteY3" fmla="*/ 641459 h 656676"/>
              <a:gd name="connsiteX4" fmla="*/ 553191 w 553191"/>
              <a:gd name="connsiteY4" fmla="*/ 609709 h 656676"/>
              <a:gd name="connsiteX5" fmla="*/ 365866 w 553191"/>
              <a:gd name="connsiteY5" fmla="*/ 641459 h 656676"/>
              <a:gd name="connsiteX6" fmla="*/ 73766 w 553191"/>
              <a:gd name="connsiteY6" fmla="*/ 323959 h 656676"/>
              <a:gd name="connsiteX7" fmla="*/ 741 w 553191"/>
              <a:gd name="connsiteY7" fmla="*/ 109 h 65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191" h="656676">
                <a:moveTo>
                  <a:pt x="741" y="109"/>
                </a:moveTo>
                <a:cubicBezTo>
                  <a:pt x="5503" y="5930"/>
                  <a:pt x="64241" y="268397"/>
                  <a:pt x="102341" y="358884"/>
                </a:cubicBezTo>
                <a:cubicBezTo>
                  <a:pt x="140441" y="449371"/>
                  <a:pt x="179070" y="495938"/>
                  <a:pt x="229341" y="543034"/>
                </a:cubicBezTo>
                <a:cubicBezTo>
                  <a:pt x="279612" y="590130"/>
                  <a:pt x="349991" y="630347"/>
                  <a:pt x="403966" y="641459"/>
                </a:cubicBezTo>
                <a:lnTo>
                  <a:pt x="553191" y="609709"/>
                </a:lnTo>
                <a:cubicBezTo>
                  <a:pt x="546841" y="609709"/>
                  <a:pt x="445770" y="689084"/>
                  <a:pt x="365866" y="641459"/>
                </a:cubicBezTo>
                <a:cubicBezTo>
                  <a:pt x="285962" y="593834"/>
                  <a:pt x="134091" y="425559"/>
                  <a:pt x="73766" y="323959"/>
                </a:cubicBezTo>
                <a:cubicBezTo>
                  <a:pt x="13441" y="222359"/>
                  <a:pt x="-4021" y="-5712"/>
                  <a:pt x="741" y="1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606113D7-2F6E-2FA2-17B7-C00F066F7BE0}"/>
              </a:ext>
            </a:extLst>
          </p:cNvPr>
          <p:cNvSpPr/>
          <p:nvPr/>
        </p:nvSpPr>
        <p:spPr>
          <a:xfrm>
            <a:off x="7704620" y="4052554"/>
            <a:ext cx="271195" cy="554509"/>
          </a:xfrm>
          <a:custGeom>
            <a:avLst/>
            <a:gdLst>
              <a:gd name="connsiteX0" fmla="*/ 4280 w 271195"/>
              <a:gd name="connsiteY0" fmla="*/ 5096 h 554509"/>
              <a:gd name="connsiteX1" fmla="*/ 23330 w 271195"/>
              <a:gd name="connsiteY1" fmla="*/ 176546 h 554509"/>
              <a:gd name="connsiteX2" fmla="*/ 121755 w 271195"/>
              <a:gd name="connsiteY2" fmla="*/ 401971 h 554509"/>
              <a:gd name="connsiteX3" fmla="*/ 270980 w 271195"/>
              <a:gd name="connsiteY3" fmla="*/ 554371 h 554509"/>
              <a:gd name="connsiteX4" fmla="*/ 86830 w 271195"/>
              <a:gd name="connsiteY4" fmla="*/ 376571 h 554509"/>
              <a:gd name="connsiteX5" fmla="*/ 4280 w 271195"/>
              <a:gd name="connsiteY5" fmla="*/ 5096 h 55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95" h="554509">
                <a:moveTo>
                  <a:pt x="4280" y="5096"/>
                </a:moveTo>
                <a:cubicBezTo>
                  <a:pt x="-6303" y="-28242"/>
                  <a:pt x="3751" y="110400"/>
                  <a:pt x="23330" y="176546"/>
                </a:cubicBezTo>
                <a:cubicBezTo>
                  <a:pt x="42909" y="242692"/>
                  <a:pt x="80480" y="339000"/>
                  <a:pt x="121755" y="401971"/>
                </a:cubicBezTo>
                <a:cubicBezTo>
                  <a:pt x="163030" y="464942"/>
                  <a:pt x="276801" y="558604"/>
                  <a:pt x="270980" y="554371"/>
                </a:cubicBezTo>
                <a:cubicBezTo>
                  <a:pt x="265159" y="550138"/>
                  <a:pt x="132338" y="461767"/>
                  <a:pt x="86830" y="376571"/>
                </a:cubicBezTo>
                <a:cubicBezTo>
                  <a:pt x="41322" y="291375"/>
                  <a:pt x="14863" y="38434"/>
                  <a:pt x="4280" y="50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0CCDFC48-C72E-C830-5258-278505B44DE2}"/>
              </a:ext>
            </a:extLst>
          </p:cNvPr>
          <p:cNvSpPr/>
          <p:nvPr/>
        </p:nvSpPr>
        <p:spPr>
          <a:xfrm>
            <a:off x="7654093" y="3982772"/>
            <a:ext cx="294933" cy="613084"/>
          </a:xfrm>
          <a:custGeom>
            <a:avLst/>
            <a:gdLst>
              <a:gd name="connsiteX0" fmla="*/ 89732 w 294933"/>
              <a:gd name="connsiteY0" fmla="*/ 1853 h 613084"/>
              <a:gd name="connsiteX1" fmla="*/ 35757 w 294933"/>
              <a:gd name="connsiteY1" fmla="*/ 217753 h 613084"/>
              <a:gd name="connsiteX2" fmla="*/ 38932 w 294933"/>
              <a:gd name="connsiteY2" fmla="*/ 430478 h 613084"/>
              <a:gd name="connsiteX3" fmla="*/ 73857 w 294933"/>
              <a:gd name="connsiteY3" fmla="*/ 500328 h 613084"/>
              <a:gd name="connsiteX4" fmla="*/ 292932 w 294933"/>
              <a:gd name="connsiteY4" fmla="*/ 605103 h 613084"/>
              <a:gd name="connsiteX5" fmla="*/ 172282 w 294933"/>
              <a:gd name="connsiteY5" fmla="*/ 576528 h 613084"/>
              <a:gd name="connsiteX6" fmla="*/ 832 w 294933"/>
              <a:gd name="connsiteY6" fmla="*/ 344753 h 613084"/>
              <a:gd name="connsiteX7" fmla="*/ 89732 w 294933"/>
              <a:gd name="connsiteY7" fmla="*/ 1853 h 61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33" h="613084">
                <a:moveTo>
                  <a:pt x="89732" y="1853"/>
                </a:moveTo>
                <a:cubicBezTo>
                  <a:pt x="95553" y="-19314"/>
                  <a:pt x="44224" y="146316"/>
                  <a:pt x="35757" y="217753"/>
                </a:cubicBezTo>
                <a:cubicBezTo>
                  <a:pt x="27290" y="289190"/>
                  <a:pt x="32582" y="383382"/>
                  <a:pt x="38932" y="430478"/>
                </a:cubicBezTo>
                <a:cubicBezTo>
                  <a:pt x="45282" y="477574"/>
                  <a:pt x="31524" y="471224"/>
                  <a:pt x="73857" y="500328"/>
                </a:cubicBezTo>
                <a:cubicBezTo>
                  <a:pt x="116190" y="529432"/>
                  <a:pt x="276528" y="592403"/>
                  <a:pt x="292932" y="605103"/>
                </a:cubicBezTo>
                <a:cubicBezTo>
                  <a:pt x="309336" y="617803"/>
                  <a:pt x="220965" y="619920"/>
                  <a:pt x="172282" y="576528"/>
                </a:cubicBezTo>
                <a:cubicBezTo>
                  <a:pt x="123599" y="533136"/>
                  <a:pt x="11415" y="435770"/>
                  <a:pt x="832" y="344753"/>
                </a:cubicBezTo>
                <a:cubicBezTo>
                  <a:pt x="-9751" y="253736"/>
                  <a:pt x="83911" y="23020"/>
                  <a:pt x="89732" y="18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2A9C03DE-4E97-3C40-4DE4-2F1B91C7B467}"/>
              </a:ext>
            </a:extLst>
          </p:cNvPr>
          <p:cNvSpPr/>
          <p:nvPr/>
        </p:nvSpPr>
        <p:spPr>
          <a:xfrm>
            <a:off x="8289924" y="4327413"/>
            <a:ext cx="270127" cy="560055"/>
          </a:xfrm>
          <a:custGeom>
            <a:avLst/>
            <a:gdLst>
              <a:gd name="connsiteX0" fmla="*/ 1 w 270127"/>
              <a:gd name="connsiteY0" fmla="*/ 112 h 560055"/>
              <a:gd name="connsiteX1" fmla="*/ 238126 w 270127"/>
              <a:gd name="connsiteY1" fmla="*/ 317612 h 560055"/>
              <a:gd name="connsiteX2" fmla="*/ 260351 w 270127"/>
              <a:gd name="connsiteY2" fmla="*/ 374762 h 560055"/>
              <a:gd name="connsiteX3" fmla="*/ 228601 w 270127"/>
              <a:gd name="connsiteY3" fmla="*/ 479537 h 560055"/>
              <a:gd name="connsiteX4" fmla="*/ 136526 w 270127"/>
              <a:gd name="connsiteY4" fmla="*/ 558912 h 560055"/>
              <a:gd name="connsiteX5" fmla="*/ 260351 w 270127"/>
              <a:gd name="connsiteY5" fmla="*/ 419212 h 560055"/>
              <a:gd name="connsiteX6" fmla="*/ 234951 w 270127"/>
              <a:gd name="connsiteY6" fmla="*/ 282687 h 560055"/>
              <a:gd name="connsiteX7" fmla="*/ 1 w 270127"/>
              <a:gd name="connsiteY7" fmla="*/ 112 h 5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27" h="560055">
                <a:moveTo>
                  <a:pt x="1" y="112"/>
                </a:moveTo>
                <a:cubicBezTo>
                  <a:pt x="530" y="5933"/>
                  <a:pt x="194734" y="255170"/>
                  <a:pt x="238126" y="317612"/>
                </a:cubicBezTo>
                <a:cubicBezTo>
                  <a:pt x="281518" y="380054"/>
                  <a:pt x="261938" y="347775"/>
                  <a:pt x="260351" y="374762"/>
                </a:cubicBezTo>
                <a:cubicBezTo>
                  <a:pt x="258764" y="401749"/>
                  <a:pt x="249238" y="448845"/>
                  <a:pt x="228601" y="479537"/>
                </a:cubicBezTo>
                <a:cubicBezTo>
                  <a:pt x="207964" y="510229"/>
                  <a:pt x="131234" y="568966"/>
                  <a:pt x="136526" y="558912"/>
                </a:cubicBezTo>
                <a:cubicBezTo>
                  <a:pt x="141818" y="548858"/>
                  <a:pt x="243947" y="465250"/>
                  <a:pt x="260351" y="419212"/>
                </a:cubicBezTo>
                <a:cubicBezTo>
                  <a:pt x="276755" y="373174"/>
                  <a:pt x="275168" y="348833"/>
                  <a:pt x="234951" y="282687"/>
                </a:cubicBezTo>
                <a:cubicBezTo>
                  <a:pt x="194734" y="216541"/>
                  <a:pt x="-528" y="-5709"/>
                  <a:pt x="1" y="1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35FCF1CE-44CB-0904-6E36-4BD71A61002D}"/>
              </a:ext>
            </a:extLst>
          </p:cNvPr>
          <p:cNvSpPr/>
          <p:nvPr/>
        </p:nvSpPr>
        <p:spPr>
          <a:xfrm>
            <a:off x="7884926" y="4289364"/>
            <a:ext cx="498276" cy="256880"/>
          </a:xfrm>
          <a:custGeom>
            <a:avLst/>
            <a:gdLst>
              <a:gd name="connsiteX0" fmla="*/ 1774 w 498276"/>
              <a:gd name="connsiteY0" fmla="*/ 61 h 256880"/>
              <a:gd name="connsiteX1" fmla="*/ 211324 w 498276"/>
              <a:gd name="connsiteY1" fmla="*/ 203261 h 256880"/>
              <a:gd name="connsiteX2" fmla="*/ 493899 w 498276"/>
              <a:gd name="connsiteY2" fmla="*/ 254061 h 256880"/>
              <a:gd name="connsiteX3" fmla="*/ 379599 w 498276"/>
              <a:gd name="connsiteY3" fmla="*/ 247711 h 256880"/>
              <a:gd name="connsiteX4" fmla="*/ 328799 w 498276"/>
              <a:gd name="connsiteY4" fmla="*/ 225486 h 256880"/>
              <a:gd name="connsiteX5" fmla="*/ 1774 w 498276"/>
              <a:gd name="connsiteY5" fmla="*/ 61 h 25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76" h="256880">
                <a:moveTo>
                  <a:pt x="1774" y="61"/>
                </a:moveTo>
                <a:cubicBezTo>
                  <a:pt x="-17805" y="-3643"/>
                  <a:pt x="129303" y="160928"/>
                  <a:pt x="211324" y="203261"/>
                </a:cubicBezTo>
                <a:cubicBezTo>
                  <a:pt x="293345" y="245594"/>
                  <a:pt x="465853" y="246653"/>
                  <a:pt x="493899" y="254061"/>
                </a:cubicBezTo>
                <a:cubicBezTo>
                  <a:pt x="521945" y="261469"/>
                  <a:pt x="407116" y="252473"/>
                  <a:pt x="379599" y="247711"/>
                </a:cubicBezTo>
                <a:cubicBezTo>
                  <a:pt x="352082" y="242949"/>
                  <a:pt x="388066" y="260940"/>
                  <a:pt x="328799" y="225486"/>
                </a:cubicBezTo>
                <a:cubicBezTo>
                  <a:pt x="269532" y="190032"/>
                  <a:pt x="21353" y="3765"/>
                  <a:pt x="1774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BE53C411-AF0F-D06B-2E23-F40900B79A5C}"/>
              </a:ext>
            </a:extLst>
          </p:cNvPr>
          <p:cNvSpPr/>
          <p:nvPr/>
        </p:nvSpPr>
        <p:spPr>
          <a:xfrm>
            <a:off x="8584665" y="4019373"/>
            <a:ext cx="253218" cy="324085"/>
          </a:xfrm>
          <a:custGeom>
            <a:avLst/>
            <a:gdLst>
              <a:gd name="connsiteX0" fmla="*/ 219610 w 253218"/>
              <a:gd name="connsiteY0" fmla="*/ 177 h 324085"/>
              <a:gd name="connsiteX1" fmla="*/ 251360 w 253218"/>
              <a:gd name="connsiteY1" fmla="*/ 177977 h 324085"/>
              <a:gd name="connsiteX2" fmla="*/ 152935 w 253218"/>
              <a:gd name="connsiteY2" fmla="*/ 270052 h 324085"/>
              <a:gd name="connsiteX3" fmla="*/ 535 w 253218"/>
              <a:gd name="connsiteY3" fmla="*/ 324027 h 324085"/>
              <a:gd name="connsiteX4" fmla="*/ 210085 w 253218"/>
              <a:gd name="connsiteY4" fmla="*/ 260527 h 324085"/>
              <a:gd name="connsiteX5" fmla="*/ 248185 w 253218"/>
              <a:gd name="connsiteY5" fmla="*/ 212902 h 324085"/>
              <a:gd name="connsiteX6" fmla="*/ 219610 w 253218"/>
              <a:gd name="connsiteY6" fmla="*/ 177 h 32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18" h="324085">
                <a:moveTo>
                  <a:pt x="219610" y="177"/>
                </a:moveTo>
                <a:cubicBezTo>
                  <a:pt x="220139" y="-5644"/>
                  <a:pt x="262472" y="132998"/>
                  <a:pt x="251360" y="177977"/>
                </a:cubicBezTo>
                <a:cubicBezTo>
                  <a:pt x="240248" y="222956"/>
                  <a:pt x="194739" y="245710"/>
                  <a:pt x="152935" y="270052"/>
                </a:cubicBezTo>
                <a:cubicBezTo>
                  <a:pt x="111131" y="294394"/>
                  <a:pt x="-8990" y="325615"/>
                  <a:pt x="535" y="324027"/>
                </a:cubicBezTo>
                <a:cubicBezTo>
                  <a:pt x="10060" y="322440"/>
                  <a:pt x="168810" y="279048"/>
                  <a:pt x="210085" y="260527"/>
                </a:cubicBezTo>
                <a:cubicBezTo>
                  <a:pt x="251360" y="242006"/>
                  <a:pt x="244481" y="255235"/>
                  <a:pt x="248185" y="212902"/>
                </a:cubicBezTo>
                <a:cubicBezTo>
                  <a:pt x="251889" y="170569"/>
                  <a:pt x="219081" y="5998"/>
                  <a:pt x="219610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02C5EB23-FC05-9CEA-9C7A-0A7A54EA1A81}"/>
              </a:ext>
            </a:extLst>
          </p:cNvPr>
          <p:cNvSpPr/>
          <p:nvPr/>
        </p:nvSpPr>
        <p:spPr>
          <a:xfrm>
            <a:off x="8426186" y="4393842"/>
            <a:ext cx="546710" cy="89931"/>
          </a:xfrm>
          <a:custGeom>
            <a:avLst/>
            <a:gdLst>
              <a:gd name="connsiteX0" fmla="*/ 264 w 546710"/>
              <a:gd name="connsiteY0" fmla="*/ 82908 h 89931"/>
              <a:gd name="connsiteX1" fmla="*/ 197114 w 546710"/>
              <a:gd name="connsiteY1" fmla="*/ 82908 h 89931"/>
              <a:gd name="connsiteX2" fmla="*/ 447939 w 546710"/>
              <a:gd name="connsiteY2" fmla="*/ 358 h 89931"/>
              <a:gd name="connsiteX3" fmla="*/ 546364 w 546710"/>
              <a:gd name="connsiteY3" fmla="*/ 51158 h 89931"/>
              <a:gd name="connsiteX4" fmla="*/ 419364 w 546710"/>
              <a:gd name="connsiteY4" fmla="*/ 6708 h 89931"/>
              <a:gd name="connsiteX5" fmla="*/ 238389 w 546710"/>
              <a:gd name="connsiteY5" fmla="*/ 60683 h 89931"/>
              <a:gd name="connsiteX6" fmla="*/ 264 w 546710"/>
              <a:gd name="connsiteY6" fmla="*/ 82908 h 8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10" h="89931">
                <a:moveTo>
                  <a:pt x="264" y="82908"/>
                </a:moveTo>
                <a:cubicBezTo>
                  <a:pt x="-6615" y="86612"/>
                  <a:pt x="122502" y="96666"/>
                  <a:pt x="197114" y="82908"/>
                </a:cubicBezTo>
                <a:cubicBezTo>
                  <a:pt x="271727" y="69150"/>
                  <a:pt x="389731" y="5650"/>
                  <a:pt x="447939" y="358"/>
                </a:cubicBezTo>
                <a:cubicBezTo>
                  <a:pt x="506147" y="-4934"/>
                  <a:pt x="551126" y="50100"/>
                  <a:pt x="546364" y="51158"/>
                </a:cubicBezTo>
                <a:cubicBezTo>
                  <a:pt x="541602" y="52216"/>
                  <a:pt x="470693" y="5121"/>
                  <a:pt x="419364" y="6708"/>
                </a:cubicBezTo>
                <a:cubicBezTo>
                  <a:pt x="368035" y="8295"/>
                  <a:pt x="310885" y="45866"/>
                  <a:pt x="238389" y="60683"/>
                </a:cubicBezTo>
                <a:cubicBezTo>
                  <a:pt x="165893" y="75500"/>
                  <a:pt x="7143" y="79204"/>
                  <a:pt x="264" y="829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DC7C64B4-68A9-CDBE-B52E-C1EBAF114401}"/>
              </a:ext>
            </a:extLst>
          </p:cNvPr>
          <p:cNvSpPr/>
          <p:nvPr/>
        </p:nvSpPr>
        <p:spPr>
          <a:xfrm>
            <a:off x="8620118" y="4111624"/>
            <a:ext cx="327206" cy="289299"/>
          </a:xfrm>
          <a:custGeom>
            <a:avLst/>
            <a:gdLst>
              <a:gd name="connsiteX0" fmla="*/ 7 w 327206"/>
              <a:gd name="connsiteY0" fmla="*/ 288926 h 289299"/>
              <a:gd name="connsiteX1" fmla="*/ 171457 w 327206"/>
              <a:gd name="connsiteY1" fmla="*/ 247651 h 289299"/>
              <a:gd name="connsiteX2" fmla="*/ 327032 w 327206"/>
              <a:gd name="connsiteY2" fmla="*/ 266701 h 289299"/>
              <a:gd name="connsiteX3" fmla="*/ 203207 w 327206"/>
              <a:gd name="connsiteY3" fmla="*/ 225426 h 289299"/>
              <a:gd name="connsiteX4" fmla="*/ 254007 w 327206"/>
              <a:gd name="connsiteY4" fmla="*/ 146051 h 289299"/>
              <a:gd name="connsiteX5" fmla="*/ 225432 w 327206"/>
              <a:gd name="connsiteY5" fmla="*/ 1 h 289299"/>
              <a:gd name="connsiteX6" fmla="*/ 250832 w 327206"/>
              <a:gd name="connsiteY6" fmla="*/ 142876 h 289299"/>
              <a:gd name="connsiteX7" fmla="*/ 165107 w 327206"/>
              <a:gd name="connsiteY7" fmla="*/ 219076 h 289299"/>
              <a:gd name="connsiteX8" fmla="*/ 7 w 327206"/>
              <a:gd name="connsiteY8" fmla="*/ 288926 h 2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06" h="289299">
                <a:moveTo>
                  <a:pt x="7" y="288926"/>
                </a:moveTo>
                <a:cubicBezTo>
                  <a:pt x="1065" y="293688"/>
                  <a:pt x="116953" y="251355"/>
                  <a:pt x="171457" y="247651"/>
                </a:cubicBezTo>
                <a:cubicBezTo>
                  <a:pt x="225961" y="243947"/>
                  <a:pt x="321740" y="270405"/>
                  <a:pt x="327032" y="266701"/>
                </a:cubicBezTo>
                <a:cubicBezTo>
                  <a:pt x="332324" y="262997"/>
                  <a:pt x="215378" y="245534"/>
                  <a:pt x="203207" y="225426"/>
                </a:cubicBezTo>
                <a:cubicBezTo>
                  <a:pt x="191036" y="205318"/>
                  <a:pt x="250303" y="183622"/>
                  <a:pt x="254007" y="146051"/>
                </a:cubicBezTo>
                <a:cubicBezTo>
                  <a:pt x="257711" y="108480"/>
                  <a:pt x="225961" y="530"/>
                  <a:pt x="225432" y="1"/>
                </a:cubicBezTo>
                <a:cubicBezTo>
                  <a:pt x="224903" y="-528"/>
                  <a:pt x="260886" y="106364"/>
                  <a:pt x="250832" y="142876"/>
                </a:cubicBezTo>
                <a:cubicBezTo>
                  <a:pt x="240778" y="179388"/>
                  <a:pt x="213790" y="194205"/>
                  <a:pt x="165107" y="219076"/>
                </a:cubicBezTo>
                <a:cubicBezTo>
                  <a:pt x="116424" y="243947"/>
                  <a:pt x="-1051" y="284164"/>
                  <a:pt x="7" y="2889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0300FC20-C1AD-BD91-1CED-9407077B421E}"/>
              </a:ext>
            </a:extLst>
          </p:cNvPr>
          <p:cNvSpPr/>
          <p:nvPr/>
        </p:nvSpPr>
        <p:spPr>
          <a:xfrm>
            <a:off x="8785014" y="4009992"/>
            <a:ext cx="105258" cy="317640"/>
          </a:xfrm>
          <a:custGeom>
            <a:avLst/>
            <a:gdLst>
              <a:gd name="connsiteX0" fmla="*/ 211 w 105258"/>
              <a:gd name="connsiteY0" fmla="*/ 33 h 317640"/>
              <a:gd name="connsiteX1" fmla="*/ 104986 w 105258"/>
              <a:gd name="connsiteY1" fmla="*/ 206408 h 317640"/>
              <a:gd name="connsiteX2" fmla="*/ 31961 w 105258"/>
              <a:gd name="connsiteY2" fmla="*/ 317533 h 317640"/>
              <a:gd name="connsiteX3" fmla="*/ 76411 w 105258"/>
              <a:gd name="connsiteY3" fmla="*/ 222283 h 317640"/>
              <a:gd name="connsiteX4" fmla="*/ 211 w 105258"/>
              <a:gd name="connsiteY4" fmla="*/ 33 h 31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8" h="317640">
                <a:moveTo>
                  <a:pt x="211" y="33"/>
                </a:moveTo>
                <a:cubicBezTo>
                  <a:pt x="4973" y="-2613"/>
                  <a:pt x="99694" y="153491"/>
                  <a:pt x="104986" y="206408"/>
                </a:cubicBezTo>
                <a:cubicBezTo>
                  <a:pt x="110278" y="259325"/>
                  <a:pt x="36723" y="314887"/>
                  <a:pt x="31961" y="317533"/>
                </a:cubicBezTo>
                <a:cubicBezTo>
                  <a:pt x="27199" y="320179"/>
                  <a:pt x="80115" y="273612"/>
                  <a:pt x="76411" y="222283"/>
                </a:cubicBezTo>
                <a:cubicBezTo>
                  <a:pt x="72707" y="170954"/>
                  <a:pt x="-4551" y="2679"/>
                  <a:pt x="211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9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水, フロント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0E2130EF-7B14-D29C-5CFB-6281CC7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  <p:grpSp>
        <p:nvGrpSpPr>
          <p:cNvPr id="462" name="グループ化 461">
            <a:extLst>
              <a:ext uri="{FF2B5EF4-FFF2-40B4-BE49-F238E27FC236}">
                <a16:creationId xmlns:a16="http://schemas.microsoft.com/office/drawing/2014/main" id="{8D94349B-5DBE-C0A3-B02B-ECF953BF015A}"/>
              </a:ext>
            </a:extLst>
          </p:cNvPr>
          <p:cNvGrpSpPr/>
          <p:nvPr/>
        </p:nvGrpSpPr>
        <p:grpSpPr>
          <a:xfrm>
            <a:off x="3865147" y="1450619"/>
            <a:ext cx="5047516" cy="7465381"/>
            <a:chOff x="3865147" y="1450619"/>
            <a:chExt cx="5047516" cy="7465381"/>
          </a:xfrm>
        </p:grpSpPr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768858E8-F53D-8C1E-F1DF-A52691DAA2B7}"/>
                </a:ext>
              </a:extLst>
            </p:cNvPr>
            <p:cNvSpPr/>
            <p:nvPr/>
          </p:nvSpPr>
          <p:spPr>
            <a:xfrm>
              <a:off x="4097806" y="6105520"/>
              <a:ext cx="127465" cy="182513"/>
            </a:xfrm>
            <a:custGeom>
              <a:avLst/>
              <a:gdLst>
                <a:gd name="connsiteX0" fmla="*/ 58269 w 127465"/>
                <a:gd name="connsiteY0" fmla="*/ 5 h 182513"/>
                <a:gd name="connsiteX1" fmla="*/ 20169 w 127465"/>
                <a:gd name="connsiteY1" fmla="*/ 69855 h 182513"/>
                <a:gd name="connsiteX2" fmla="*/ 26519 w 127465"/>
                <a:gd name="connsiteY2" fmla="*/ 174630 h 182513"/>
                <a:gd name="connsiteX3" fmla="*/ 32869 w 127465"/>
                <a:gd name="connsiteY3" fmla="*/ 149230 h 182513"/>
                <a:gd name="connsiteX4" fmla="*/ 32869 w 127465"/>
                <a:gd name="connsiteY4" fmla="*/ 177805 h 182513"/>
                <a:gd name="connsiteX5" fmla="*/ 83669 w 127465"/>
                <a:gd name="connsiteY5" fmla="*/ 171455 h 182513"/>
                <a:gd name="connsiteX6" fmla="*/ 124944 w 127465"/>
                <a:gd name="connsiteY6" fmla="*/ 111130 h 182513"/>
                <a:gd name="connsiteX7" fmla="*/ 7469 w 127465"/>
                <a:gd name="connsiteY7" fmla="*/ 180980 h 182513"/>
                <a:gd name="connsiteX8" fmla="*/ 26519 w 127465"/>
                <a:gd name="connsiteY8" fmla="*/ 152405 h 182513"/>
                <a:gd name="connsiteX9" fmla="*/ 1119 w 127465"/>
                <a:gd name="connsiteY9" fmla="*/ 73030 h 182513"/>
                <a:gd name="connsiteX10" fmla="*/ 58269 w 127465"/>
                <a:gd name="connsiteY10" fmla="*/ 5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465" h="182513">
                  <a:moveTo>
                    <a:pt x="58269" y="5"/>
                  </a:moveTo>
                  <a:cubicBezTo>
                    <a:pt x="61444" y="-524"/>
                    <a:pt x="25461" y="40751"/>
                    <a:pt x="20169" y="69855"/>
                  </a:cubicBezTo>
                  <a:cubicBezTo>
                    <a:pt x="14877" y="98959"/>
                    <a:pt x="24402" y="161401"/>
                    <a:pt x="26519" y="174630"/>
                  </a:cubicBezTo>
                  <a:cubicBezTo>
                    <a:pt x="28636" y="187859"/>
                    <a:pt x="31811" y="148701"/>
                    <a:pt x="32869" y="149230"/>
                  </a:cubicBezTo>
                  <a:cubicBezTo>
                    <a:pt x="33927" y="149759"/>
                    <a:pt x="24402" y="174101"/>
                    <a:pt x="32869" y="177805"/>
                  </a:cubicBezTo>
                  <a:cubicBezTo>
                    <a:pt x="41336" y="181509"/>
                    <a:pt x="68323" y="182567"/>
                    <a:pt x="83669" y="171455"/>
                  </a:cubicBezTo>
                  <a:cubicBezTo>
                    <a:pt x="99015" y="160343"/>
                    <a:pt x="137644" y="109543"/>
                    <a:pt x="124944" y="111130"/>
                  </a:cubicBezTo>
                  <a:cubicBezTo>
                    <a:pt x="112244" y="112717"/>
                    <a:pt x="23873" y="174101"/>
                    <a:pt x="7469" y="180980"/>
                  </a:cubicBezTo>
                  <a:cubicBezTo>
                    <a:pt x="-8935" y="187859"/>
                    <a:pt x="27577" y="170396"/>
                    <a:pt x="26519" y="152405"/>
                  </a:cubicBezTo>
                  <a:cubicBezTo>
                    <a:pt x="25461" y="134414"/>
                    <a:pt x="-6289" y="92080"/>
                    <a:pt x="1119" y="73030"/>
                  </a:cubicBezTo>
                  <a:cubicBezTo>
                    <a:pt x="8527" y="53980"/>
                    <a:pt x="55094" y="534"/>
                    <a:pt x="58269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F2216DA5-4FDD-25DD-FA1E-ED256B1D1B75}"/>
                </a:ext>
              </a:extLst>
            </p:cNvPr>
            <p:cNvSpPr/>
            <p:nvPr/>
          </p:nvSpPr>
          <p:spPr>
            <a:xfrm>
              <a:off x="4100753" y="6149969"/>
              <a:ext cx="160684" cy="139708"/>
            </a:xfrm>
            <a:custGeom>
              <a:avLst/>
              <a:gdLst>
                <a:gd name="connsiteX0" fmla="*/ 1347 w 160684"/>
                <a:gd name="connsiteY0" fmla="*/ 60331 h 139708"/>
                <a:gd name="connsiteX1" fmla="*/ 64847 w 160684"/>
                <a:gd name="connsiteY1" fmla="*/ 22231 h 139708"/>
                <a:gd name="connsiteX2" fmla="*/ 83897 w 160684"/>
                <a:gd name="connsiteY2" fmla="*/ 34931 h 139708"/>
                <a:gd name="connsiteX3" fmla="*/ 160097 w 160684"/>
                <a:gd name="connsiteY3" fmla="*/ 6 h 139708"/>
                <a:gd name="connsiteX4" fmla="*/ 118822 w 160684"/>
                <a:gd name="connsiteY4" fmla="*/ 38106 h 139708"/>
                <a:gd name="connsiteX5" fmla="*/ 112472 w 160684"/>
                <a:gd name="connsiteY5" fmla="*/ 139706 h 139708"/>
                <a:gd name="connsiteX6" fmla="*/ 131522 w 160684"/>
                <a:gd name="connsiteY6" fmla="*/ 34931 h 139708"/>
                <a:gd name="connsiteX7" fmla="*/ 1347 w 160684"/>
                <a:gd name="connsiteY7" fmla="*/ 60331 h 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84" h="139708">
                  <a:moveTo>
                    <a:pt x="1347" y="60331"/>
                  </a:moveTo>
                  <a:cubicBezTo>
                    <a:pt x="-9765" y="58214"/>
                    <a:pt x="51089" y="26464"/>
                    <a:pt x="64847" y="22231"/>
                  </a:cubicBezTo>
                  <a:cubicBezTo>
                    <a:pt x="78605" y="17998"/>
                    <a:pt x="68022" y="38635"/>
                    <a:pt x="83897" y="34931"/>
                  </a:cubicBezTo>
                  <a:cubicBezTo>
                    <a:pt x="99772" y="31227"/>
                    <a:pt x="154276" y="-523"/>
                    <a:pt x="160097" y="6"/>
                  </a:cubicBezTo>
                  <a:cubicBezTo>
                    <a:pt x="165918" y="535"/>
                    <a:pt x="126760" y="14823"/>
                    <a:pt x="118822" y="38106"/>
                  </a:cubicBezTo>
                  <a:cubicBezTo>
                    <a:pt x="110885" y="61389"/>
                    <a:pt x="110355" y="140235"/>
                    <a:pt x="112472" y="139706"/>
                  </a:cubicBezTo>
                  <a:cubicBezTo>
                    <a:pt x="114589" y="139177"/>
                    <a:pt x="144751" y="51335"/>
                    <a:pt x="131522" y="34931"/>
                  </a:cubicBezTo>
                  <a:cubicBezTo>
                    <a:pt x="118293" y="18527"/>
                    <a:pt x="12459" y="62448"/>
                    <a:pt x="1347" y="603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7E1A5C54-631A-0789-D565-92462CE8AD78}"/>
                </a:ext>
              </a:extLst>
            </p:cNvPr>
            <p:cNvSpPr/>
            <p:nvPr/>
          </p:nvSpPr>
          <p:spPr>
            <a:xfrm>
              <a:off x="4133180" y="6270611"/>
              <a:ext cx="216291" cy="149355"/>
            </a:xfrm>
            <a:custGeom>
              <a:avLst/>
              <a:gdLst>
                <a:gd name="connsiteX0" fmla="*/ 670 w 216291"/>
                <a:gd name="connsiteY0" fmla="*/ 28589 h 149355"/>
                <a:gd name="connsiteX1" fmla="*/ 124495 w 216291"/>
                <a:gd name="connsiteY1" fmla="*/ 25414 h 149355"/>
                <a:gd name="connsiteX2" fmla="*/ 99095 w 216291"/>
                <a:gd name="connsiteY2" fmla="*/ 14 h 149355"/>
                <a:gd name="connsiteX3" fmla="*/ 210220 w 216291"/>
                <a:gd name="connsiteY3" fmla="*/ 22239 h 149355"/>
                <a:gd name="connsiteX4" fmla="*/ 197520 w 216291"/>
                <a:gd name="connsiteY4" fmla="*/ 53989 h 149355"/>
                <a:gd name="connsiteX5" fmla="*/ 162595 w 216291"/>
                <a:gd name="connsiteY5" fmla="*/ 114314 h 149355"/>
                <a:gd name="connsiteX6" fmla="*/ 159420 w 216291"/>
                <a:gd name="connsiteY6" fmla="*/ 146064 h 149355"/>
                <a:gd name="connsiteX7" fmla="*/ 114970 w 216291"/>
                <a:gd name="connsiteY7" fmla="*/ 107964 h 149355"/>
                <a:gd name="connsiteX8" fmla="*/ 80045 w 216291"/>
                <a:gd name="connsiteY8" fmla="*/ 149239 h 149355"/>
                <a:gd name="connsiteX9" fmla="*/ 32420 w 216291"/>
                <a:gd name="connsiteY9" fmla="*/ 92089 h 149355"/>
                <a:gd name="connsiteX10" fmla="*/ 194345 w 216291"/>
                <a:gd name="connsiteY10" fmla="*/ 133364 h 149355"/>
                <a:gd name="connsiteX11" fmla="*/ 172120 w 216291"/>
                <a:gd name="connsiteY11" fmla="*/ 76214 h 149355"/>
                <a:gd name="connsiteX12" fmla="*/ 187995 w 216291"/>
                <a:gd name="connsiteY12" fmla="*/ 38114 h 149355"/>
                <a:gd name="connsiteX13" fmla="*/ 670 w 216291"/>
                <a:gd name="connsiteY13" fmla="*/ 28589 h 14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291" h="149355">
                  <a:moveTo>
                    <a:pt x="670" y="28589"/>
                  </a:moveTo>
                  <a:cubicBezTo>
                    <a:pt x="-9913" y="26472"/>
                    <a:pt x="108091" y="30177"/>
                    <a:pt x="124495" y="25414"/>
                  </a:cubicBezTo>
                  <a:cubicBezTo>
                    <a:pt x="140899" y="20651"/>
                    <a:pt x="84808" y="543"/>
                    <a:pt x="99095" y="14"/>
                  </a:cubicBezTo>
                  <a:cubicBezTo>
                    <a:pt x="113383" y="-515"/>
                    <a:pt x="193816" y="13243"/>
                    <a:pt x="210220" y="22239"/>
                  </a:cubicBezTo>
                  <a:cubicBezTo>
                    <a:pt x="226624" y="31235"/>
                    <a:pt x="205457" y="38643"/>
                    <a:pt x="197520" y="53989"/>
                  </a:cubicBezTo>
                  <a:cubicBezTo>
                    <a:pt x="189583" y="69335"/>
                    <a:pt x="168945" y="98968"/>
                    <a:pt x="162595" y="114314"/>
                  </a:cubicBezTo>
                  <a:cubicBezTo>
                    <a:pt x="156245" y="129660"/>
                    <a:pt x="167357" y="147122"/>
                    <a:pt x="159420" y="146064"/>
                  </a:cubicBezTo>
                  <a:cubicBezTo>
                    <a:pt x="151483" y="145006"/>
                    <a:pt x="128199" y="107435"/>
                    <a:pt x="114970" y="107964"/>
                  </a:cubicBezTo>
                  <a:cubicBezTo>
                    <a:pt x="101741" y="108493"/>
                    <a:pt x="93803" y="151885"/>
                    <a:pt x="80045" y="149239"/>
                  </a:cubicBezTo>
                  <a:cubicBezTo>
                    <a:pt x="66287" y="146593"/>
                    <a:pt x="13370" y="94735"/>
                    <a:pt x="32420" y="92089"/>
                  </a:cubicBezTo>
                  <a:cubicBezTo>
                    <a:pt x="51470" y="89443"/>
                    <a:pt x="171062" y="136010"/>
                    <a:pt x="194345" y="133364"/>
                  </a:cubicBezTo>
                  <a:cubicBezTo>
                    <a:pt x="217628" y="130718"/>
                    <a:pt x="173178" y="92089"/>
                    <a:pt x="172120" y="76214"/>
                  </a:cubicBezTo>
                  <a:cubicBezTo>
                    <a:pt x="171062" y="60339"/>
                    <a:pt x="216570" y="49226"/>
                    <a:pt x="187995" y="38114"/>
                  </a:cubicBezTo>
                  <a:cubicBezTo>
                    <a:pt x="159420" y="27002"/>
                    <a:pt x="11253" y="30706"/>
                    <a:pt x="670" y="285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E7581E83-4079-4BBF-B7F2-329EDB927DA5}"/>
                </a:ext>
              </a:extLst>
            </p:cNvPr>
            <p:cNvSpPr/>
            <p:nvPr/>
          </p:nvSpPr>
          <p:spPr>
            <a:xfrm>
              <a:off x="4032139" y="6397527"/>
              <a:ext cx="390880" cy="222348"/>
            </a:xfrm>
            <a:custGeom>
              <a:avLst/>
              <a:gdLst>
                <a:gd name="connsiteX0" fmla="*/ 111 w 390880"/>
                <a:gd name="connsiteY0" fmla="*/ 85823 h 222348"/>
                <a:gd name="connsiteX1" fmla="*/ 57261 w 390880"/>
                <a:gd name="connsiteY1" fmla="*/ 35023 h 222348"/>
                <a:gd name="connsiteX2" fmla="*/ 142986 w 390880"/>
                <a:gd name="connsiteY2" fmla="*/ 22323 h 222348"/>
                <a:gd name="connsiteX3" fmla="*/ 117586 w 390880"/>
                <a:gd name="connsiteY3" fmla="*/ 98 h 222348"/>
                <a:gd name="connsiteX4" fmla="*/ 177911 w 390880"/>
                <a:gd name="connsiteY4" fmla="*/ 31848 h 222348"/>
                <a:gd name="connsiteX5" fmla="*/ 216011 w 390880"/>
                <a:gd name="connsiteY5" fmla="*/ 12798 h 222348"/>
                <a:gd name="connsiteX6" fmla="*/ 285861 w 390880"/>
                <a:gd name="connsiteY6" fmla="*/ 63598 h 222348"/>
                <a:gd name="connsiteX7" fmla="*/ 301736 w 390880"/>
                <a:gd name="connsiteY7" fmla="*/ 50898 h 222348"/>
                <a:gd name="connsiteX8" fmla="*/ 381111 w 390880"/>
                <a:gd name="connsiteY8" fmla="*/ 50898 h 222348"/>
                <a:gd name="connsiteX9" fmla="*/ 352536 w 390880"/>
                <a:gd name="connsiteY9" fmla="*/ 85823 h 222348"/>
                <a:gd name="connsiteX10" fmla="*/ 390636 w 390880"/>
                <a:gd name="connsiteY10" fmla="*/ 222348 h 222348"/>
                <a:gd name="connsiteX11" fmla="*/ 368411 w 390880"/>
                <a:gd name="connsiteY11" fmla="*/ 85823 h 222348"/>
                <a:gd name="connsiteX12" fmla="*/ 358886 w 390880"/>
                <a:gd name="connsiteY12" fmla="*/ 63598 h 222348"/>
                <a:gd name="connsiteX13" fmla="*/ 127111 w 390880"/>
                <a:gd name="connsiteY13" fmla="*/ 22323 h 222348"/>
                <a:gd name="connsiteX14" fmla="*/ 44561 w 390880"/>
                <a:gd name="connsiteY14" fmla="*/ 28673 h 222348"/>
                <a:gd name="connsiteX15" fmla="*/ 111 w 390880"/>
                <a:gd name="connsiteY15" fmla="*/ 85823 h 2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80" h="222348">
                  <a:moveTo>
                    <a:pt x="111" y="85823"/>
                  </a:moveTo>
                  <a:cubicBezTo>
                    <a:pt x="2228" y="86881"/>
                    <a:pt x="33449" y="45606"/>
                    <a:pt x="57261" y="35023"/>
                  </a:cubicBezTo>
                  <a:cubicBezTo>
                    <a:pt x="81073" y="24440"/>
                    <a:pt x="132932" y="28144"/>
                    <a:pt x="142986" y="22323"/>
                  </a:cubicBezTo>
                  <a:cubicBezTo>
                    <a:pt x="153040" y="16502"/>
                    <a:pt x="111765" y="-1490"/>
                    <a:pt x="117586" y="98"/>
                  </a:cubicBezTo>
                  <a:cubicBezTo>
                    <a:pt x="123407" y="1685"/>
                    <a:pt x="161507" y="29731"/>
                    <a:pt x="177911" y="31848"/>
                  </a:cubicBezTo>
                  <a:cubicBezTo>
                    <a:pt x="194315" y="33965"/>
                    <a:pt x="198019" y="7506"/>
                    <a:pt x="216011" y="12798"/>
                  </a:cubicBezTo>
                  <a:cubicBezTo>
                    <a:pt x="234003" y="18090"/>
                    <a:pt x="285861" y="63598"/>
                    <a:pt x="285861" y="63598"/>
                  </a:cubicBezTo>
                  <a:cubicBezTo>
                    <a:pt x="300149" y="69948"/>
                    <a:pt x="285861" y="53015"/>
                    <a:pt x="301736" y="50898"/>
                  </a:cubicBezTo>
                  <a:cubicBezTo>
                    <a:pt x="317611" y="48781"/>
                    <a:pt x="372644" y="45077"/>
                    <a:pt x="381111" y="50898"/>
                  </a:cubicBezTo>
                  <a:cubicBezTo>
                    <a:pt x="389578" y="56719"/>
                    <a:pt x="350949" y="57248"/>
                    <a:pt x="352536" y="85823"/>
                  </a:cubicBezTo>
                  <a:cubicBezTo>
                    <a:pt x="354124" y="114398"/>
                    <a:pt x="387990" y="222348"/>
                    <a:pt x="390636" y="222348"/>
                  </a:cubicBezTo>
                  <a:cubicBezTo>
                    <a:pt x="393282" y="222348"/>
                    <a:pt x="373703" y="112281"/>
                    <a:pt x="368411" y="85823"/>
                  </a:cubicBezTo>
                  <a:cubicBezTo>
                    <a:pt x="363119" y="59365"/>
                    <a:pt x="399103" y="74181"/>
                    <a:pt x="358886" y="63598"/>
                  </a:cubicBezTo>
                  <a:cubicBezTo>
                    <a:pt x="318669" y="53015"/>
                    <a:pt x="179498" y="28144"/>
                    <a:pt x="127111" y="22323"/>
                  </a:cubicBezTo>
                  <a:cubicBezTo>
                    <a:pt x="74724" y="16502"/>
                    <a:pt x="62553" y="22852"/>
                    <a:pt x="44561" y="28673"/>
                  </a:cubicBezTo>
                  <a:cubicBezTo>
                    <a:pt x="26569" y="34494"/>
                    <a:pt x="-2006" y="84765"/>
                    <a:pt x="111" y="85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D484AF03-927C-E5DE-59DE-EA2294032915}"/>
                </a:ext>
              </a:extLst>
            </p:cNvPr>
            <p:cNvSpPr/>
            <p:nvPr/>
          </p:nvSpPr>
          <p:spPr>
            <a:xfrm>
              <a:off x="3950251" y="6375318"/>
              <a:ext cx="291599" cy="177925"/>
            </a:xfrm>
            <a:custGeom>
              <a:avLst/>
              <a:gdLst>
                <a:gd name="connsiteX0" fmla="*/ 5799 w 291599"/>
                <a:gd name="connsiteY0" fmla="*/ 66757 h 177925"/>
                <a:gd name="connsiteX1" fmla="*/ 196299 w 291599"/>
                <a:gd name="connsiteY1" fmla="*/ 149307 h 177925"/>
                <a:gd name="connsiteX2" fmla="*/ 224874 w 291599"/>
                <a:gd name="connsiteY2" fmla="*/ 177882 h 177925"/>
                <a:gd name="connsiteX3" fmla="*/ 208999 w 291599"/>
                <a:gd name="connsiteY3" fmla="*/ 146132 h 177925"/>
                <a:gd name="connsiteX4" fmla="*/ 269324 w 291599"/>
                <a:gd name="connsiteY4" fmla="*/ 95332 h 177925"/>
                <a:gd name="connsiteX5" fmla="*/ 224874 w 291599"/>
                <a:gd name="connsiteY5" fmla="*/ 82 h 177925"/>
                <a:gd name="connsiteX6" fmla="*/ 291549 w 291599"/>
                <a:gd name="connsiteY6" fmla="*/ 79457 h 177925"/>
                <a:gd name="connsiteX7" fmla="*/ 212174 w 291599"/>
                <a:gd name="connsiteY7" fmla="*/ 120732 h 177925"/>
                <a:gd name="connsiteX8" fmla="*/ 202649 w 291599"/>
                <a:gd name="connsiteY8" fmla="*/ 177882 h 177925"/>
                <a:gd name="connsiteX9" fmla="*/ 196299 w 291599"/>
                <a:gd name="connsiteY9" fmla="*/ 111207 h 177925"/>
                <a:gd name="connsiteX10" fmla="*/ 272499 w 291599"/>
                <a:gd name="connsiteY10" fmla="*/ 92157 h 177925"/>
                <a:gd name="connsiteX11" fmla="*/ 272499 w 291599"/>
                <a:gd name="connsiteY11" fmla="*/ 66757 h 177925"/>
                <a:gd name="connsiteX12" fmla="*/ 59774 w 291599"/>
                <a:gd name="connsiteY12" fmla="*/ 95332 h 177925"/>
                <a:gd name="connsiteX13" fmla="*/ 47074 w 291599"/>
                <a:gd name="connsiteY13" fmla="*/ 95332 h 177925"/>
                <a:gd name="connsiteX14" fmla="*/ 5799 w 291599"/>
                <a:gd name="connsiteY14" fmla="*/ 66757 h 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599" h="177925">
                  <a:moveTo>
                    <a:pt x="5799" y="66757"/>
                  </a:moveTo>
                  <a:cubicBezTo>
                    <a:pt x="30670" y="75753"/>
                    <a:pt x="159787" y="130786"/>
                    <a:pt x="196299" y="149307"/>
                  </a:cubicBezTo>
                  <a:cubicBezTo>
                    <a:pt x="232812" y="167828"/>
                    <a:pt x="222757" y="178411"/>
                    <a:pt x="224874" y="177882"/>
                  </a:cubicBezTo>
                  <a:cubicBezTo>
                    <a:pt x="226991" y="177353"/>
                    <a:pt x="201591" y="159890"/>
                    <a:pt x="208999" y="146132"/>
                  </a:cubicBezTo>
                  <a:cubicBezTo>
                    <a:pt x="216407" y="132374"/>
                    <a:pt x="266678" y="119674"/>
                    <a:pt x="269324" y="95332"/>
                  </a:cubicBezTo>
                  <a:cubicBezTo>
                    <a:pt x="271970" y="70990"/>
                    <a:pt x="221170" y="2728"/>
                    <a:pt x="224874" y="82"/>
                  </a:cubicBezTo>
                  <a:cubicBezTo>
                    <a:pt x="228578" y="-2564"/>
                    <a:pt x="293666" y="59349"/>
                    <a:pt x="291549" y="79457"/>
                  </a:cubicBezTo>
                  <a:cubicBezTo>
                    <a:pt x="289432" y="99565"/>
                    <a:pt x="226991" y="104328"/>
                    <a:pt x="212174" y="120732"/>
                  </a:cubicBezTo>
                  <a:cubicBezTo>
                    <a:pt x="197357" y="137136"/>
                    <a:pt x="205295" y="179470"/>
                    <a:pt x="202649" y="177882"/>
                  </a:cubicBezTo>
                  <a:cubicBezTo>
                    <a:pt x="200003" y="176295"/>
                    <a:pt x="184657" y="125494"/>
                    <a:pt x="196299" y="111207"/>
                  </a:cubicBezTo>
                  <a:cubicBezTo>
                    <a:pt x="207941" y="96920"/>
                    <a:pt x="259799" y="99565"/>
                    <a:pt x="272499" y="92157"/>
                  </a:cubicBezTo>
                  <a:cubicBezTo>
                    <a:pt x="285199" y="84749"/>
                    <a:pt x="307953" y="66228"/>
                    <a:pt x="272499" y="66757"/>
                  </a:cubicBezTo>
                  <a:cubicBezTo>
                    <a:pt x="237045" y="67286"/>
                    <a:pt x="97345" y="90570"/>
                    <a:pt x="59774" y="95332"/>
                  </a:cubicBezTo>
                  <a:cubicBezTo>
                    <a:pt x="22203" y="100094"/>
                    <a:pt x="47074" y="95332"/>
                    <a:pt x="47074" y="95332"/>
                  </a:cubicBezTo>
                  <a:cubicBezTo>
                    <a:pt x="43899" y="93215"/>
                    <a:pt x="-19072" y="57761"/>
                    <a:pt x="5799" y="667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ED6FBB4A-F2F3-6678-73E3-41375150D2BC}"/>
                </a:ext>
              </a:extLst>
            </p:cNvPr>
            <p:cNvSpPr/>
            <p:nvPr/>
          </p:nvSpPr>
          <p:spPr>
            <a:xfrm>
              <a:off x="4202232" y="6456134"/>
              <a:ext cx="352675" cy="249584"/>
            </a:xfrm>
            <a:custGeom>
              <a:avLst/>
              <a:gdLst>
                <a:gd name="connsiteX0" fmla="*/ 1468 w 352675"/>
                <a:gd name="connsiteY0" fmla="*/ 1816 h 249584"/>
                <a:gd name="connsiteX1" fmla="*/ 153868 w 352675"/>
                <a:gd name="connsiteY1" fmla="*/ 93891 h 249584"/>
                <a:gd name="connsiteX2" fmla="*/ 211018 w 352675"/>
                <a:gd name="connsiteY2" fmla="*/ 163741 h 249584"/>
                <a:gd name="connsiteX3" fmla="*/ 99893 w 352675"/>
                <a:gd name="connsiteY3" fmla="*/ 179616 h 249584"/>
                <a:gd name="connsiteX4" fmla="*/ 264993 w 352675"/>
                <a:gd name="connsiteY4" fmla="*/ 214541 h 249584"/>
                <a:gd name="connsiteX5" fmla="*/ 112593 w 352675"/>
                <a:gd name="connsiteY5" fmla="*/ 230416 h 249584"/>
                <a:gd name="connsiteX6" fmla="*/ 315793 w 352675"/>
                <a:gd name="connsiteY6" fmla="*/ 249466 h 249584"/>
                <a:gd name="connsiteX7" fmla="*/ 328493 w 352675"/>
                <a:gd name="connsiteY7" fmla="*/ 220891 h 249584"/>
                <a:gd name="connsiteX8" fmla="*/ 61793 w 352675"/>
                <a:gd name="connsiteY8" fmla="*/ 211366 h 249584"/>
                <a:gd name="connsiteX9" fmla="*/ 163393 w 352675"/>
                <a:gd name="connsiteY9" fmla="*/ 198666 h 249584"/>
                <a:gd name="connsiteX10" fmla="*/ 52268 w 352675"/>
                <a:gd name="connsiteY10" fmla="*/ 30391 h 249584"/>
                <a:gd name="connsiteX11" fmla="*/ 255468 w 352675"/>
                <a:gd name="connsiteY11" fmla="*/ 182791 h 249584"/>
                <a:gd name="connsiteX12" fmla="*/ 1468 w 352675"/>
                <a:gd name="connsiteY12" fmla="*/ 1816 h 2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675" h="249584">
                  <a:moveTo>
                    <a:pt x="1468" y="1816"/>
                  </a:moveTo>
                  <a:cubicBezTo>
                    <a:pt x="-15465" y="-13001"/>
                    <a:pt x="118943" y="66904"/>
                    <a:pt x="153868" y="93891"/>
                  </a:cubicBezTo>
                  <a:cubicBezTo>
                    <a:pt x="188793" y="120879"/>
                    <a:pt x="220014" y="149454"/>
                    <a:pt x="211018" y="163741"/>
                  </a:cubicBezTo>
                  <a:cubicBezTo>
                    <a:pt x="202022" y="178028"/>
                    <a:pt x="90897" y="171149"/>
                    <a:pt x="99893" y="179616"/>
                  </a:cubicBezTo>
                  <a:cubicBezTo>
                    <a:pt x="108889" y="188083"/>
                    <a:pt x="262876" y="206074"/>
                    <a:pt x="264993" y="214541"/>
                  </a:cubicBezTo>
                  <a:cubicBezTo>
                    <a:pt x="267110" y="223008"/>
                    <a:pt x="104126" y="224595"/>
                    <a:pt x="112593" y="230416"/>
                  </a:cubicBezTo>
                  <a:cubicBezTo>
                    <a:pt x="121060" y="236237"/>
                    <a:pt x="279810" y="251054"/>
                    <a:pt x="315793" y="249466"/>
                  </a:cubicBezTo>
                  <a:cubicBezTo>
                    <a:pt x="351776" y="247879"/>
                    <a:pt x="370826" y="227241"/>
                    <a:pt x="328493" y="220891"/>
                  </a:cubicBezTo>
                  <a:cubicBezTo>
                    <a:pt x="286160" y="214541"/>
                    <a:pt x="89310" y="215070"/>
                    <a:pt x="61793" y="211366"/>
                  </a:cubicBezTo>
                  <a:cubicBezTo>
                    <a:pt x="34276" y="207662"/>
                    <a:pt x="164980" y="228828"/>
                    <a:pt x="163393" y="198666"/>
                  </a:cubicBezTo>
                  <a:cubicBezTo>
                    <a:pt x="161806" y="168504"/>
                    <a:pt x="36922" y="33037"/>
                    <a:pt x="52268" y="30391"/>
                  </a:cubicBezTo>
                  <a:cubicBezTo>
                    <a:pt x="67614" y="27745"/>
                    <a:pt x="257585" y="185966"/>
                    <a:pt x="255468" y="182791"/>
                  </a:cubicBezTo>
                  <a:cubicBezTo>
                    <a:pt x="253351" y="179616"/>
                    <a:pt x="18401" y="16633"/>
                    <a:pt x="1468" y="18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40D5D4B6-5924-F012-8226-9A26336E8881}"/>
                </a:ext>
              </a:extLst>
            </p:cNvPr>
            <p:cNvSpPr/>
            <p:nvPr/>
          </p:nvSpPr>
          <p:spPr>
            <a:xfrm>
              <a:off x="3978238" y="6509439"/>
              <a:ext cx="232041" cy="199715"/>
            </a:xfrm>
            <a:custGeom>
              <a:avLst/>
              <a:gdLst>
                <a:gd name="connsiteX0" fmla="*/ 231812 w 232041"/>
                <a:gd name="connsiteY0" fmla="*/ 40586 h 199715"/>
                <a:gd name="connsiteX1" fmla="*/ 63537 w 232041"/>
                <a:gd name="connsiteY1" fmla="*/ 2486 h 199715"/>
                <a:gd name="connsiteX2" fmla="*/ 37 w 232041"/>
                <a:gd name="connsiteY2" fmla="*/ 123136 h 199715"/>
                <a:gd name="connsiteX3" fmla="*/ 54012 w 232041"/>
                <a:gd name="connsiteY3" fmla="*/ 65986 h 199715"/>
                <a:gd name="connsiteX4" fmla="*/ 38137 w 232041"/>
                <a:gd name="connsiteY4" fmla="*/ 177111 h 199715"/>
                <a:gd name="connsiteX5" fmla="*/ 69887 w 232041"/>
                <a:gd name="connsiteY5" fmla="*/ 104086 h 199715"/>
                <a:gd name="connsiteX6" fmla="*/ 196887 w 232041"/>
                <a:gd name="connsiteY6" fmla="*/ 199336 h 199715"/>
                <a:gd name="connsiteX7" fmla="*/ 155612 w 232041"/>
                <a:gd name="connsiteY7" fmla="*/ 139011 h 199715"/>
                <a:gd name="connsiteX8" fmla="*/ 171487 w 232041"/>
                <a:gd name="connsiteY8" fmla="*/ 180286 h 199715"/>
                <a:gd name="connsiteX9" fmla="*/ 165137 w 232041"/>
                <a:gd name="connsiteY9" fmla="*/ 94561 h 199715"/>
                <a:gd name="connsiteX10" fmla="*/ 22262 w 232041"/>
                <a:gd name="connsiteY10" fmla="*/ 126311 h 199715"/>
                <a:gd name="connsiteX11" fmla="*/ 15912 w 232041"/>
                <a:gd name="connsiteY11" fmla="*/ 110436 h 199715"/>
                <a:gd name="connsiteX12" fmla="*/ 98462 w 232041"/>
                <a:gd name="connsiteY12" fmla="*/ 27886 h 199715"/>
                <a:gd name="connsiteX13" fmla="*/ 231812 w 232041"/>
                <a:gd name="connsiteY13" fmla="*/ 40586 h 1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041" h="199715">
                  <a:moveTo>
                    <a:pt x="231812" y="40586"/>
                  </a:moveTo>
                  <a:cubicBezTo>
                    <a:pt x="225991" y="36353"/>
                    <a:pt x="102166" y="-11272"/>
                    <a:pt x="63537" y="2486"/>
                  </a:cubicBezTo>
                  <a:cubicBezTo>
                    <a:pt x="24908" y="16244"/>
                    <a:pt x="1624" y="112553"/>
                    <a:pt x="37" y="123136"/>
                  </a:cubicBezTo>
                  <a:cubicBezTo>
                    <a:pt x="-1551" y="133719"/>
                    <a:pt x="47662" y="56990"/>
                    <a:pt x="54012" y="65986"/>
                  </a:cubicBezTo>
                  <a:cubicBezTo>
                    <a:pt x="60362" y="74982"/>
                    <a:pt x="35491" y="170761"/>
                    <a:pt x="38137" y="177111"/>
                  </a:cubicBezTo>
                  <a:cubicBezTo>
                    <a:pt x="40783" y="183461"/>
                    <a:pt x="43429" y="100382"/>
                    <a:pt x="69887" y="104086"/>
                  </a:cubicBezTo>
                  <a:cubicBezTo>
                    <a:pt x="96345" y="107790"/>
                    <a:pt x="182600" y="193515"/>
                    <a:pt x="196887" y="199336"/>
                  </a:cubicBezTo>
                  <a:cubicBezTo>
                    <a:pt x="211174" y="205157"/>
                    <a:pt x="159845" y="142186"/>
                    <a:pt x="155612" y="139011"/>
                  </a:cubicBezTo>
                  <a:cubicBezTo>
                    <a:pt x="151379" y="135836"/>
                    <a:pt x="169900" y="187694"/>
                    <a:pt x="171487" y="180286"/>
                  </a:cubicBezTo>
                  <a:cubicBezTo>
                    <a:pt x="173074" y="172878"/>
                    <a:pt x="190008" y="103557"/>
                    <a:pt x="165137" y="94561"/>
                  </a:cubicBezTo>
                  <a:cubicBezTo>
                    <a:pt x="140266" y="85565"/>
                    <a:pt x="47133" y="123665"/>
                    <a:pt x="22262" y="126311"/>
                  </a:cubicBezTo>
                  <a:cubicBezTo>
                    <a:pt x="-2609" y="128957"/>
                    <a:pt x="3212" y="126840"/>
                    <a:pt x="15912" y="110436"/>
                  </a:cubicBezTo>
                  <a:cubicBezTo>
                    <a:pt x="28612" y="94032"/>
                    <a:pt x="65654" y="38998"/>
                    <a:pt x="98462" y="27886"/>
                  </a:cubicBezTo>
                  <a:cubicBezTo>
                    <a:pt x="131270" y="16773"/>
                    <a:pt x="237633" y="44819"/>
                    <a:pt x="231812" y="405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4F361BEC-3893-C42D-5D5E-978EA8B05A44}"/>
                </a:ext>
              </a:extLst>
            </p:cNvPr>
            <p:cNvSpPr/>
            <p:nvPr/>
          </p:nvSpPr>
          <p:spPr>
            <a:xfrm>
              <a:off x="4070350" y="6451236"/>
              <a:ext cx="349346" cy="337779"/>
            </a:xfrm>
            <a:custGeom>
              <a:avLst/>
              <a:gdLst>
                <a:gd name="connsiteX0" fmla="*/ 349250 w 349346"/>
                <a:gd name="connsiteY0" fmla="*/ 178164 h 337779"/>
                <a:gd name="connsiteX1" fmla="*/ 247650 w 349346"/>
                <a:gd name="connsiteY1" fmla="*/ 248014 h 337779"/>
                <a:gd name="connsiteX2" fmla="*/ 174625 w 349346"/>
                <a:gd name="connsiteY2" fmla="*/ 336914 h 337779"/>
                <a:gd name="connsiteX3" fmla="*/ 206375 w 349346"/>
                <a:gd name="connsiteY3" fmla="*/ 292464 h 337779"/>
                <a:gd name="connsiteX4" fmla="*/ 165100 w 349346"/>
                <a:gd name="connsiteY4" fmla="*/ 279764 h 337779"/>
                <a:gd name="connsiteX5" fmla="*/ 50800 w 349346"/>
                <a:gd name="connsiteY5" fmla="*/ 305164 h 337779"/>
                <a:gd name="connsiteX6" fmla="*/ 31750 w 349346"/>
                <a:gd name="connsiteY6" fmla="*/ 308339 h 337779"/>
                <a:gd name="connsiteX7" fmla="*/ 98425 w 349346"/>
                <a:gd name="connsiteY7" fmla="*/ 178164 h 337779"/>
                <a:gd name="connsiteX8" fmla="*/ 60325 w 349346"/>
                <a:gd name="connsiteY8" fmla="*/ 235314 h 337779"/>
                <a:gd name="connsiteX9" fmla="*/ 120650 w 349346"/>
                <a:gd name="connsiteY9" fmla="*/ 190864 h 337779"/>
                <a:gd name="connsiteX10" fmla="*/ 136525 w 349346"/>
                <a:gd name="connsiteY10" fmla="*/ 364 h 337779"/>
                <a:gd name="connsiteX11" fmla="*/ 104775 w 349346"/>
                <a:gd name="connsiteY11" fmla="*/ 244839 h 337779"/>
                <a:gd name="connsiteX12" fmla="*/ 88900 w 349346"/>
                <a:gd name="connsiteY12" fmla="*/ 260714 h 337779"/>
                <a:gd name="connsiteX13" fmla="*/ 0 w 349346"/>
                <a:gd name="connsiteY13" fmla="*/ 289289 h 337779"/>
                <a:gd name="connsiteX14" fmla="*/ 0 w 349346"/>
                <a:gd name="connsiteY14" fmla="*/ 289289 h 337779"/>
                <a:gd name="connsiteX15" fmla="*/ 209550 w 349346"/>
                <a:gd name="connsiteY15" fmla="*/ 286114 h 337779"/>
                <a:gd name="connsiteX16" fmla="*/ 228600 w 349346"/>
                <a:gd name="connsiteY16" fmla="*/ 244839 h 337779"/>
                <a:gd name="connsiteX17" fmla="*/ 349250 w 349346"/>
                <a:gd name="connsiteY17" fmla="*/ 178164 h 3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9346" h="337779">
                  <a:moveTo>
                    <a:pt x="349250" y="178164"/>
                  </a:moveTo>
                  <a:cubicBezTo>
                    <a:pt x="352425" y="178693"/>
                    <a:pt x="276754" y="221556"/>
                    <a:pt x="247650" y="248014"/>
                  </a:cubicBezTo>
                  <a:cubicBezTo>
                    <a:pt x="218546" y="274472"/>
                    <a:pt x="181504" y="329506"/>
                    <a:pt x="174625" y="336914"/>
                  </a:cubicBezTo>
                  <a:cubicBezTo>
                    <a:pt x="167746" y="344322"/>
                    <a:pt x="207962" y="301989"/>
                    <a:pt x="206375" y="292464"/>
                  </a:cubicBezTo>
                  <a:cubicBezTo>
                    <a:pt x="204787" y="282939"/>
                    <a:pt x="191029" y="277647"/>
                    <a:pt x="165100" y="279764"/>
                  </a:cubicBezTo>
                  <a:cubicBezTo>
                    <a:pt x="139171" y="281881"/>
                    <a:pt x="73025" y="300402"/>
                    <a:pt x="50800" y="305164"/>
                  </a:cubicBezTo>
                  <a:cubicBezTo>
                    <a:pt x="28575" y="309927"/>
                    <a:pt x="23812" y="329506"/>
                    <a:pt x="31750" y="308339"/>
                  </a:cubicBezTo>
                  <a:cubicBezTo>
                    <a:pt x="39687" y="287172"/>
                    <a:pt x="93663" y="190335"/>
                    <a:pt x="98425" y="178164"/>
                  </a:cubicBezTo>
                  <a:cubicBezTo>
                    <a:pt x="103187" y="165993"/>
                    <a:pt x="56621" y="233197"/>
                    <a:pt x="60325" y="235314"/>
                  </a:cubicBezTo>
                  <a:cubicBezTo>
                    <a:pt x="64029" y="237431"/>
                    <a:pt x="107950" y="230022"/>
                    <a:pt x="120650" y="190864"/>
                  </a:cubicBezTo>
                  <a:cubicBezTo>
                    <a:pt x="133350" y="151706"/>
                    <a:pt x="139171" y="-8632"/>
                    <a:pt x="136525" y="364"/>
                  </a:cubicBezTo>
                  <a:cubicBezTo>
                    <a:pt x="133879" y="9360"/>
                    <a:pt x="112713" y="201447"/>
                    <a:pt x="104775" y="244839"/>
                  </a:cubicBezTo>
                  <a:cubicBezTo>
                    <a:pt x="96837" y="288231"/>
                    <a:pt x="106362" y="253306"/>
                    <a:pt x="88900" y="260714"/>
                  </a:cubicBezTo>
                  <a:cubicBezTo>
                    <a:pt x="71438" y="268122"/>
                    <a:pt x="0" y="289289"/>
                    <a:pt x="0" y="289289"/>
                  </a:cubicBezTo>
                  <a:lnTo>
                    <a:pt x="0" y="289289"/>
                  </a:lnTo>
                  <a:lnTo>
                    <a:pt x="209550" y="286114"/>
                  </a:lnTo>
                  <a:cubicBezTo>
                    <a:pt x="247650" y="278706"/>
                    <a:pt x="210079" y="261243"/>
                    <a:pt x="228600" y="244839"/>
                  </a:cubicBezTo>
                  <a:cubicBezTo>
                    <a:pt x="247121" y="228435"/>
                    <a:pt x="346075" y="177635"/>
                    <a:pt x="349250" y="1781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8E0362E2-586A-AD4B-F2CE-EDE370B15207}"/>
                </a:ext>
              </a:extLst>
            </p:cNvPr>
            <p:cNvSpPr/>
            <p:nvPr/>
          </p:nvSpPr>
          <p:spPr>
            <a:xfrm>
              <a:off x="4019931" y="6753004"/>
              <a:ext cx="282246" cy="267705"/>
            </a:xfrm>
            <a:custGeom>
              <a:avLst/>
              <a:gdLst>
                <a:gd name="connsiteX0" fmla="*/ 282194 w 282246"/>
                <a:gd name="connsiteY0" fmla="*/ 57371 h 267705"/>
                <a:gd name="connsiteX1" fmla="*/ 117094 w 282246"/>
                <a:gd name="connsiteY1" fmla="*/ 22446 h 267705"/>
                <a:gd name="connsiteX2" fmla="*/ 126619 w 282246"/>
                <a:gd name="connsiteY2" fmla="*/ 89121 h 267705"/>
                <a:gd name="connsiteX3" fmla="*/ 18669 w 282246"/>
                <a:gd name="connsiteY3" fmla="*/ 9746 h 267705"/>
                <a:gd name="connsiteX4" fmla="*/ 12319 w 282246"/>
                <a:gd name="connsiteY4" fmla="*/ 79596 h 267705"/>
                <a:gd name="connsiteX5" fmla="*/ 47244 w 282246"/>
                <a:gd name="connsiteY5" fmla="*/ 152621 h 267705"/>
                <a:gd name="connsiteX6" fmla="*/ 31369 w 282246"/>
                <a:gd name="connsiteY6" fmla="*/ 130396 h 267705"/>
                <a:gd name="connsiteX7" fmla="*/ 78994 w 282246"/>
                <a:gd name="connsiteY7" fmla="*/ 181196 h 267705"/>
                <a:gd name="connsiteX8" fmla="*/ 72644 w 282246"/>
                <a:gd name="connsiteY8" fmla="*/ 181196 h 267705"/>
                <a:gd name="connsiteX9" fmla="*/ 18669 w 282246"/>
                <a:gd name="connsiteY9" fmla="*/ 266921 h 267705"/>
                <a:gd name="connsiteX10" fmla="*/ 123444 w 282246"/>
                <a:gd name="connsiteY10" fmla="*/ 216121 h 267705"/>
                <a:gd name="connsiteX11" fmla="*/ 9144 w 282246"/>
                <a:gd name="connsiteY11" fmla="*/ 92296 h 267705"/>
                <a:gd name="connsiteX12" fmla="*/ 21844 w 282246"/>
                <a:gd name="connsiteY12" fmla="*/ 221 h 267705"/>
                <a:gd name="connsiteX13" fmla="*/ 139319 w 282246"/>
                <a:gd name="connsiteY13" fmla="*/ 98646 h 267705"/>
                <a:gd name="connsiteX14" fmla="*/ 98044 w 282246"/>
                <a:gd name="connsiteY14" fmla="*/ 221 h 267705"/>
                <a:gd name="connsiteX15" fmla="*/ 282194 w 282246"/>
                <a:gd name="connsiteY15" fmla="*/ 57371 h 26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6" h="267705">
                  <a:moveTo>
                    <a:pt x="282194" y="57371"/>
                  </a:moveTo>
                  <a:cubicBezTo>
                    <a:pt x="285369" y="61075"/>
                    <a:pt x="143023" y="17154"/>
                    <a:pt x="117094" y="22446"/>
                  </a:cubicBezTo>
                  <a:cubicBezTo>
                    <a:pt x="91165" y="27738"/>
                    <a:pt x="143023" y="91238"/>
                    <a:pt x="126619" y="89121"/>
                  </a:cubicBezTo>
                  <a:cubicBezTo>
                    <a:pt x="110215" y="87004"/>
                    <a:pt x="37719" y="11333"/>
                    <a:pt x="18669" y="9746"/>
                  </a:cubicBezTo>
                  <a:cubicBezTo>
                    <a:pt x="-381" y="8159"/>
                    <a:pt x="7557" y="55784"/>
                    <a:pt x="12319" y="79596"/>
                  </a:cubicBezTo>
                  <a:cubicBezTo>
                    <a:pt x="17081" y="103408"/>
                    <a:pt x="44069" y="144154"/>
                    <a:pt x="47244" y="152621"/>
                  </a:cubicBezTo>
                  <a:cubicBezTo>
                    <a:pt x="50419" y="161088"/>
                    <a:pt x="26077" y="125634"/>
                    <a:pt x="31369" y="130396"/>
                  </a:cubicBezTo>
                  <a:cubicBezTo>
                    <a:pt x="36661" y="135159"/>
                    <a:pt x="72115" y="172729"/>
                    <a:pt x="78994" y="181196"/>
                  </a:cubicBezTo>
                  <a:cubicBezTo>
                    <a:pt x="85873" y="189663"/>
                    <a:pt x="82698" y="166909"/>
                    <a:pt x="72644" y="181196"/>
                  </a:cubicBezTo>
                  <a:cubicBezTo>
                    <a:pt x="62590" y="195483"/>
                    <a:pt x="10202" y="261100"/>
                    <a:pt x="18669" y="266921"/>
                  </a:cubicBezTo>
                  <a:cubicBezTo>
                    <a:pt x="27136" y="272742"/>
                    <a:pt x="125031" y="245225"/>
                    <a:pt x="123444" y="216121"/>
                  </a:cubicBezTo>
                  <a:cubicBezTo>
                    <a:pt x="121857" y="187017"/>
                    <a:pt x="26077" y="128279"/>
                    <a:pt x="9144" y="92296"/>
                  </a:cubicBezTo>
                  <a:cubicBezTo>
                    <a:pt x="-7789" y="56313"/>
                    <a:pt x="148" y="-837"/>
                    <a:pt x="21844" y="221"/>
                  </a:cubicBezTo>
                  <a:cubicBezTo>
                    <a:pt x="43540" y="1279"/>
                    <a:pt x="126619" y="98646"/>
                    <a:pt x="139319" y="98646"/>
                  </a:cubicBezTo>
                  <a:cubicBezTo>
                    <a:pt x="152019" y="98646"/>
                    <a:pt x="79523" y="4454"/>
                    <a:pt x="98044" y="221"/>
                  </a:cubicBezTo>
                  <a:cubicBezTo>
                    <a:pt x="116565" y="-4012"/>
                    <a:pt x="279019" y="53667"/>
                    <a:pt x="282194" y="573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AE6BDE0B-3B38-841A-4D60-1E8190DEB919}"/>
                </a:ext>
              </a:extLst>
            </p:cNvPr>
            <p:cNvSpPr/>
            <p:nvPr/>
          </p:nvSpPr>
          <p:spPr>
            <a:xfrm>
              <a:off x="4108441" y="6649867"/>
              <a:ext cx="133665" cy="294612"/>
            </a:xfrm>
            <a:custGeom>
              <a:avLst/>
              <a:gdLst>
                <a:gd name="connsiteX0" fmla="*/ 9 w 133665"/>
                <a:gd name="connsiteY0" fmla="*/ 1758 h 294612"/>
                <a:gd name="connsiteX1" fmla="*/ 111134 w 133665"/>
                <a:gd name="connsiteY1" fmla="*/ 189083 h 294612"/>
                <a:gd name="connsiteX2" fmla="*/ 82559 w 133665"/>
                <a:gd name="connsiteY2" fmla="*/ 293858 h 294612"/>
                <a:gd name="connsiteX3" fmla="*/ 123834 w 133665"/>
                <a:gd name="connsiteY3" fmla="*/ 138283 h 294612"/>
                <a:gd name="connsiteX4" fmla="*/ 133359 w 133665"/>
                <a:gd name="connsiteY4" fmla="*/ 77958 h 294612"/>
                <a:gd name="connsiteX5" fmla="*/ 120659 w 133665"/>
                <a:gd name="connsiteY5" fmla="*/ 100183 h 294612"/>
                <a:gd name="connsiteX6" fmla="*/ 133359 w 133665"/>
                <a:gd name="connsiteY6" fmla="*/ 23983 h 294612"/>
                <a:gd name="connsiteX7" fmla="*/ 104784 w 133665"/>
                <a:gd name="connsiteY7" fmla="*/ 90658 h 294612"/>
                <a:gd name="connsiteX8" fmla="*/ 9 w 133665"/>
                <a:gd name="connsiteY8" fmla="*/ 1758 h 29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65" h="294612">
                  <a:moveTo>
                    <a:pt x="9" y="1758"/>
                  </a:moveTo>
                  <a:cubicBezTo>
                    <a:pt x="1067" y="18162"/>
                    <a:pt x="97376" y="140400"/>
                    <a:pt x="111134" y="189083"/>
                  </a:cubicBezTo>
                  <a:cubicBezTo>
                    <a:pt x="124892" y="237766"/>
                    <a:pt x="80442" y="302325"/>
                    <a:pt x="82559" y="293858"/>
                  </a:cubicBezTo>
                  <a:cubicBezTo>
                    <a:pt x="84676" y="285391"/>
                    <a:pt x="115367" y="174266"/>
                    <a:pt x="123834" y="138283"/>
                  </a:cubicBezTo>
                  <a:cubicBezTo>
                    <a:pt x="132301" y="102300"/>
                    <a:pt x="133888" y="84308"/>
                    <a:pt x="133359" y="77958"/>
                  </a:cubicBezTo>
                  <a:cubicBezTo>
                    <a:pt x="132830" y="71608"/>
                    <a:pt x="120659" y="109179"/>
                    <a:pt x="120659" y="100183"/>
                  </a:cubicBezTo>
                  <a:cubicBezTo>
                    <a:pt x="120659" y="91187"/>
                    <a:pt x="136005" y="25571"/>
                    <a:pt x="133359" y="23983"/>
                  </a:cubicBezTo>
                  <a:cubicBezTo>
                    <a:pt x="130713" y="22396"/>
                    <a:pt x="121188" y="92245"/>
                    <a:pt x="104784" y="90658"/>
                  </a:cubicBezTo>
                  <a:cubicBezTo>
                    <a:pt x="88380" y="89071"/>
                    <a:pt x="-1049" y="-14646"/>
                    <a:pt x="9" y="17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5DE29269-5EE4-364E-DF99-92D17AD9A1A7}"/>
                </a:ext>
              </a:extLst>
            </p:cNvPr>
            <p:cNvSpPr/>
            <p:nvPr/>
          </p:nvSpPr>
          <p:spPr>
            <a:xfrm>
              <a:off x="4099120" y="6679959"/>
              <a:ext cx="269715" cy="463826"/>
            </a:xfrm>
            <a:custGeom>
              <a:avLst/>
              <a:gdLst>
                <a:gd name="connsiteX0" fmla="*/ 44255 w 269715"/>
                <a:gd name="connsiteY0" fmla="*/ 222491 h 463826"/>
                <a:gd name="connsiteX1" fmla="*/ 196655 w 269715"/>
                <a:gd name="connsiteY1" fmla="*/ 228841 h 463826"/>
                <a:gd name="connsiteX2" fmla="*/ 174430 w 269715"/>
                <a:gd name="connsiteY2" fmla="*/ 241 h 463826"/>
                <a:gd name="connsiteX3" fmla="*/ 161730 w 269715"/>
                <a:gd name="connsiteY3" fmla="*/ 187566 h 463826"/>
                <a:gd name="connsiteX4" fmla="*/ 269680 w 269715"/>
                <a:gd name="connsiteY4" fmla="*/ 314566 h 463826"/>
                <a:gd name="connsiteX5" fmla="*/ 149030 w 269715"/>
                <a:gd name="connsiteY5" fmla="*/ 336791 h 463826"/>
                <a:gd name="connsiteX6" fmla="*/ 180780 w 269715"/>
                <a:gd name="connsiteY6" fmla="*/ 463791 h 463826"/>
                <a:gd name="connsiteX7" fmla="*/ 63305 w 269715"/>
                <a:gd name="connsiteY7" fmla="*/ 349491 h 463826"/>
                <a:gd name="connsiteX8" fmla="*/ 9330 w 269715"/>
                <a:gd name="connsiteY8" fmla="*/ 327266 h 463826"/>
                <a:gd name="connsiteX9" fmla="*/ 253805 w 269715"/>
                <a:gd name="connsiteY9" fmla="*/ 378066 h 463826"/>
                <a:gd name="connsiteX10" fmla="*/ 133155 w 269715"/>
                <a:gd name="connsiteY10" fmla="*/ 333616 h 463826"/>
                <a:gd name="connsiteX11" fmla="*/ 260155 w 269715"/>
                <a:gd name="connsiteY11" fmla="*/ 320916 h 463826"/>
                <a:gd name="connsiteX12" fmla="*/ 209355 w 269715"/>
                <a:gd name="connsiteY12" fmla="*/ 270116 h 463826"/>
                <a:gd name="connsiteX13" fmla="*/ 161730 w 269715"/>
                <a:gd name="connsiteY13" fmla="*/ 51041 h 463826"/>
                <a:gd name="connsiteX14" fmla="*/ 152205 w 269715"/>
                <a:gd name="connsiteY14" fmla="*/ 225666 h 463826"/>
                <a:gd name="connsiteX15" fmla="*/ 95055 w 269715"/>
                <a:gd name="connsiteY15" fmla="*/ 232016 h 463826"/>
                <a:gd name="connsiteX16" fmla="*/ 44255 w 269715"/>
                <a:gd name="connsiteY16" fmla="*/ 222491 h 46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15" h="463826">
                  <a:moveTo>
                    <a:pt x="44255" y="222491"/>
                  </a:moveTo>
                  <a:cubicBezTo>
                    <a:pt x="61188" y="221962"/>
                    <a:pt x="174959" y="265883"/>
                    <a:pt x="196655" y="228841"/>
                  </a:cubicBezTo>
                  <a:cubicBezTo>
                    <a:pt x="218351" y="191799"/>
                    <a:pt x="180251" y="7120"/>
                    <a:pt x="174430" y="241"/>
                  </a:cubicBezTo>
                  <a:cubicBezTo>
                    <a:pt x="168609" y="-6638"/>
                    <a:pt x="145855" y="135179"/>
                    <a:pt x="161730" y="187566"/>
                  </a:cubicBezTo>
                  <a:cubicBezTo>
                    <a:pt x="177605" y="239953"/>
                    <a:pt x="271797" y="289695"/>
                    <a:pt x="269680" y="314566"/>
                  </a:cubicBezTo>
                  <a:cubicBezTo>
                    <a:pt x="267563" y="339437"/>
                    <a:pt x="163847" y="311920"/>
                    <a:pt x="149030" y="336791"/>
                  </a:cubicBezTo>
                  <a:cubicBezTo>
                    <a:pt x="134213" y="361662"/>
                    <a:pt x="195068" y="461674"/>
                    <a:pt x="180780" y="463791"/>
                  </a:cubicBezTo>
                  <a:cubicBezTo>
                    <a:pt x="166493" y="465908"/>
                    <a:pt x="91880" y="372245"/>
                    <a:pt x="63305" y="349491"/>
                  </a:cubicBezTo>
                  <a:cubicBezTo>
                    <a:pt x="34730" y="326737"/>
                    <a:pt x="-22420" y="322504"/>
                    <a:pt x="9330" y="327266"/>
                  </a:cubicBezTo>
                  <a:cubicBezTo>
                    <a:pt x="41080" y="332028"/>
                    <a:pt x="233168" y="377008"/>
                    <a:pt x="253805" y="378066"/>
                  </a:cubicBezTo>
                  <a:cubicBezTo>
                    <a:pt x="274442" y="379124"/>
                    <a:pt x="132097" y="343141"/>
                    <a:pt x="133155" y="333616"/>
                  </a:cubicBezTo>
                  <a:cubicBezTo>
                    <a:pt x="134213" y="324091"/>
                    <a:pt x="247455" y="331499"/>
                    <a:pt x="260155" y="320916"/>
                  </a:cubicBezTo>
                  <a:cubicBezTo>
                    <a:pt x="272855" y="310333"/>
                    <a:pt x="225759" y="315095"/>
                    <a:pt x="209355" y="270116"/>
                  </a:cubicBezTo>
                  <a:cubicBezTo>
                    <a:pt x="192951" y="225137"/>
                    <a:pt x="171255" y="58449"/>
                    <a:pt x="161730" y="51041"/>
                  </a:cubicBezTo>
                  <a:cubicBezTo>
                    <a:pt x="152205" y="43633"/>
                    <a:pt x="163317" y="195504"/>
                    <a:pt x="152205" y="225666"/>
                  </a:cubicBezTo>
                  <a:cubicBezTo>
                    <a:pt x="141093" y="255828"/>
                    <a:pt x="109872" y="232016"/>
                    <a:pt x="95055" y="232016"/>
                  </a:cubicBezTo>
                  <a:cubicBezTo>
                    <a:pt x="80238" y="232016"/>
                    <a:pt x="27322" y="223020"/>
                    <a:pt x="44255" y="2224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3B229F94-0E44-FA13-25FE-D18E89A5843B}"/>
                </a:ext>
              </a:extLst>
            </p:cNvPr>
            <p:cNvSpPr/>
            <p:nvPr/>
          </p:nvSpPr>
          <p:spPr>
            <a:xfrm>
              <a:off x="4060363" y="6648273"/>
              <a:ext cx="171348" cy="403723"/>
            </a:xfrm>
            <a:custGeom>
              <a:avLst/>
              <a:gdLst>
                <a:gd name="connsiteX0" fmla="*/ 127462 w 171348"/>
                <a:gd name="connsiteY0" fmla="*/ 177 h 403723"/>
                <a:gd name="connsiteX1" fmla="*/ 168737 w 171348"/>
                <a:gd name="connsiteY1" fmla="*/ 155752 h 403723"/>
                <a:gd name="connsiteX2" fmla="*/ 38562 w 171348"/>
                <a:gd name="connsiteY2" fmla="*/ 279577 h 403723"/>
                <a:gd name="connsiteX3" fmla="*/ 462 w 171348"/>
                <a:gd name="connsiteY3" fmla="*/ 403402 h 403723"/>
                <a:gd name="connsiteX4" fmla="*/ 57612 w 171348"/>
                <a:gd name="connsiteY4" fmla="*/ 311327 h 403723"/>
                <a:gd name="connsiteX5" fmla="*/ 149687 w 171348"/>
                <a:gd name="connsiteY5" fmla="*/ 187502 h 403723"/>
                <a:gd name="connsiteX6" fmla="*/ 127462 w 171348"/>
                <a:gd name="connsiteY6" fmla="*/ 177 h 40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348" h="403723">
                  <a:moveTo>
                    <a:pt x="127462" y="177"/>
                  </a:moveTo>
                  <a:cubicBezTo>
                    <a:pt x="130637" y="-5115"/>
                    <a:pt x="183554" y="109185"/>
                    <a:pt x="168737" y="155752"/>
                  </a:cubicBezTo>
                  <a:cubicBezTo>
                    <a:pt x="153920" y="202319"/>
                    <a:pt x="66608" y="238302"/>
                    <a:pt x="38562" y="279577"/>
                  </a:cubicBezTo>
                  <a:cubicBezTo>
                    <a:pt x="10516" y="320852"/>
                    <a:pt x="-2713" y="398110"/>
                    <a:pt x="462" y="403402"/>
                  </a:cubicBezTo>
                  <a:cubicBezTo>
                    <a:pt x="3637" y="408694"/>
                    <a:pt x="32741" y="347310"/>
                    <a:pt x="57612" y="311327"/>
                  </a:cubicBezTo>
                  <a:cubicBezTo>
                    <a:pt x="82483" y="275344"/>
                    <a:pt x="135400" y="239360"/>
                    <a:pt x="149687" y="187502"/>
                  </a:cubicBezTo>
                  <a:cubicBezTo>
                    <a:pt x="163974" y="135644"/>
                    <a:pt x="124287" y="5469"/>
                    <a:pt x="127462" y="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86D3FC75-E19B-0C1A-2E4D-624F6603EB24}"/>
                </a:ext>
              </a:extLst>
            </p:cNvPr>
            <p:cNvSpPr/>
            <p:nvPr/>
          </p:nvSpPr>
          <p:spPr>
            <a:xfrm>
              <a:off x="4088867" y="6921278"/>
              <a:ext cx="384463" cy="677688"/>
            </a:xfrm>
            <a:custGeom>
              <a:avLst/>
              <a:gdLst>
                <a:gd name="connsiteX0" fmla="*/ 3708 w 384463"/>
                <a:gd name="connsiteY0" fmla="*/ 3397 h 677688"/>
                <a:gd name="connsiteX1" fmla="*/ 219608 w 384463"/>
                <a:gd name="connsiteY1" fmla="*/ 273272 h 677688"/>
                <a:gd name="connsiteX2" fmla="*/ 241833 w 384463"/>
                <a:gd name="connsiteY2" fmla="*/ 241522 h 677688"/>
                <a:gd name="connsiteX3" fmla="*/ 149758 w 384463"/>
                <a:gd name="connsiteY3" fmla="*/ 292322 h 677688"/>
                <a:gd name="connsiteX4" fmla="*/ 260883 w 384463"/>
                <a:gd name="connsiteY4" fmla="*/ 273272 h 677688"/>
                <a:gd name="connsiteX5" fmla="*/ 264058 w 384463"/>
                <a:gd name="connsiteY5" fmla="*/ 346297 h 677688"/>
                <a:gd name="connsiteX6" fmla="*/ 349783 w 384463"/>
                <a:gd name="connsiteY6" fmla="*/ 435197 h 677688"/>
                <a:gd name="connsiteX7" fmla="*/ 206908 w 384463"/>
                <a:gd name="connsiteY7" fmla="*/ 435197 h 677688"/>
                <a:gd name="connsiteX8" fmla="*/ 248183 w 384463"/>
                <a:gd name="connsiteY8" fmla="*/ 533622 h 677688"/>
                <a:gd name="connsiteX9" fmla="*/ 356133 w 384463"/>
                <a:gd name="connsiteY9" fmla="*/ 622522 h 677688"/>
                <a:gd name="connsiteX10" fmla="*/ 378358 w 384463"/>
                <a:gd name="connsiteY10" fmla="*/ 676497 h 677688"/>
                <a:gd name="connsiteX11" fmla="*/ 264058 w 384463"/>
                <a:gd name="connsiteY11" fmla="*/ 571722 h 677688"/>
                <a:gd name="connsiteX12" fmla="*/ 111658 w 384463"/>
                <a:gd name="connsiteY12" fmla="*/ 571722 h 677688"/>
                <a:gd name="connsiteX13" fmla="*/ 289458 w 384463"/>
                <a:gd name="connsiteY13" fmla="*/ 473297 h 677688"/>
                <a:gd name="connsiteX14" fmla="*/ 200558 w 384463"/>
                <a:gd name="connsiteY14" fmla="*/ 244697 h 677688"/>
                <a:gd name="connsiteX15" fmla="*/ 89433 w 384463"/>
                <a:gd name="connsiteY15" fmla="*/ 127222 h 677688"/>
                <a:gd name="connsiteX16" fmla="*/ 3708 w 384463"/>
                <a:gd name="connsiteY16" fmla="*/ 3397 h 67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4463" h="677688">
                  <a:moveTo>
                    <a:pt x="3708" y="3397"/>
                  </a:moveTo>
                  <a:cubicBezTo>
                    <a:pt x="25404" y="27738"/>
                    <a:pt x="179921" y="233585"/>
                    <a:pt x="219608" y="273272"/>
                  </a:cubicBezTo>
                  <a:cubicBezTo>
                    <a:pt x="259295" y="312959"/>
                    <a:pt x="253475" y="238347"/>
                    <a:pt x="241833" y="241522"/>
                  </a:cubicBezTo>
                  <a:cubicBezTo>
                    <a:pt x="230191" y="244697"/>
                    <a:pt x="146583" y="287030"/>
                    <a:pt x="149758" y="292322"/>
                  </a:cubicBezTo>
                  <a:cubicBezTo>
                    <a:pt x="152933" y="297614"/>
                    <a:pt x="241833" y="264276"/>
                    <a:pt x="260883" y="273272"/>
                  </a:cubicBezTo>
                  <a:cubicBezTo>
                    <a:pt x="279933" y="282268"/>
                    <a:pt x="249241" y="319309"/>
                    <a:pt x="264058" y="346297"/>
                  </a:cubicBezTo>
                  <a:cubicBezTo>
                    <a:pt x="278875" y="373285"/>
                    <a:pt x="359308" y="420380"/>
                    <a:pt x="349783" y="435197"/>
                  </a:cubicBezTo>
                  <a:cubicBezTo>
                    <a:pt x="340258" y="450014"/>
                    <a:pt x="223841" y="418793"/>
                    <a:pt x="206908" y="435197"/>
                  </a:cubicBezTo>
                  <a:cubicBezTo>
                    <a:pt x="189975" y="451601"/>
                    <a:pt x="223312" y="502401"/>
                    <a:pt x="248183" y="533622"/>
                  </a:cubicBezTo>
                  <a:cubicBezTo>
                    <a:pt x="273054" y="564843"/>
                    <a:pt x="334437" y="598709"/>
                    <a:pt x="356133" y="622522"/>
                  </a:cubicBezTo>
                  <a:cubicBezTo>
                    <a:pt x="377829" y="646335"/>
                    <a:pt x="393704" y="684964"/>
                    <a:pt x="378358" y="676497"/>
                  </a:cubicBezTo>
                  <a:cubicBezTo>
                    <a:pt x="363012" y="668030"/>
                    <a:pt x="308508" y="589184"/>
                    <a:pt x="264058" y="571722"/>
                  </a:cubicBezTo>
                  <a:cubicBezTo>
                    <a:pt x="219608" y="554260"/>
                    <a:pt x="107425" y="588126"/>
                    <a:pt x="111658" y="571722"/>
                  </a:cubicBezTo>
                  <a:cubicBezTo>
                    <a:pt x="115891" y="555318"/>
                    <a:pt x="274641" y="527801"/>
                    <a:pt x="289458" y="473297"/>
                  </a:cubicBezTo>
                  <a:cubicBezTo>
                    <a:pt x="304275" y="418793"/>
                    <a:pt x="233895" y="302376"/>
                    <a:pt x="200558" y="244697"/>
                  </a:cubicBezTo>
                  <a:cubicBezTo>
                    <a:pt x="167221" y="187018"/>
                    <a:pt x="117479" y="162147"/>
                    <a:pt x="89433" y="127222"/>
                  </a:cubicBezTo>
                  <a:cubicBezTo>
                    <a:pt x="61387" y="92297"/>
                    <a:pt x="-17988" y="-20944"/>
                    <a:pt x="3708" y="33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6EF779CF-024E-ED97-64AD-ACB83F6B44FC}"/>
                </a:ext>
              </a:extLst>
            </p:cNvPr>
            <p:cNvSpPr/>
            <p:nvPr/>
          </p:nvSpPr>
          <p:spPr>
            <a:xfrm>
              <a:off x="3989994" y="6959517"/>
              <a:ext cx="273436" cy="613272"/>
            </a:xfrm>
            <a:custGeom>
              <a:avLst/>
              <a:gdLst>
                <a:gd name="connsiteX0" fmla="*/ 220056 w 273436"/>
                <a:gd name="connsiteY0" fmla="*/ 85808 h 613272"/>
                <a:gd name="connsiteX1" fmla="*/ 7331 w 273436"/>
                <a:gd name="connsiteY1" fmla="*/ 187408 h 613272"/>
                <a:gd name="connsiteX2" fmla="*/ 137506 w 273436"/>
                <a:gd name="connsiteY2" fmla="*/ 196933 h 613272"/>
                <a:gd name="connsiteX3" fmla="*/ 153381 w 273436"/>
                <a:gd name="connsiteY3" fmla="*/ 254083 h 613272"/>
                <a:gd name="connsiteX4" fmla="*/ 143856 w 273436"/>
                <a:gd name="connsiteY4" fmla="*/ 308058 h 613272"/>
                <a:gd name="connsiteX5" fmla="*/ 48606 w 273436"/>
                <a:gd name="connsiteY5" fmla="*/ 320758 h 613272"/>
                <a:gd name="connsiteX6" fmla="*/ 981 w 273436"/>
                <a:gd name="connsiteY6" fmla="*/ 454108 h 613272"/>
                <a:gd name="connsiteX7" fmla="*/ 89881 w 273436"/>
                <a:gd name="connsiteY7" fmla="*/ 412833 h 613272"/>
                <a:gd name="connsiteX8" fmla="*/ 134331 w 273436"/>
                <a:gd name="connsiteY8" fmla="*/ 612858 h 613272"/>
                <a:gd name="connsiteX9" fmla="*/ 159731 w 273436"/>
                <a:gd name="connsiteY9" fmla="*/ 460458 h 613272"/>
                <a:gd name="connsiteX10" fmla="*/ 216881 w 273436"/>
                <a:gd name="connsiteY10" fmla="*/ 298533 h 613272"/>
                <a:gd name="connsiteX11" fmla="*/ 267681 w 273436"/>
                <a:gd name="connsiteY11" fmla="*/ 428708 h 613272"/>
                <a:gd name="connsiteX12" fmla="*/ 74006 w 273436"/>
                <a:gd name="connsiteY12" fmla="*/ 209633 h 613272"/>
                <a:gd name="connsiteX13" fmla="*/ 35906 w 273436"/>
                <a:gd name="connsiteY13" fmla="*/ 193758 h 613272"/>
                <a:gd name="connsiteX14" fmla="*/ 121631 w 273436"/>
                <a:gd name="connsiteY14" fmla="*/ 83 h 613272"/>
                <a:gd name="connsiteX15" fmla="*/ 54956 w 273436"/>
                <a:gd name="connsiteY15" fmla="*/ 168358 h 613272"/>
                <a:gd name="connsiteX16" fmla="*/ 220056 w 273436"/>
                <a:gd name="connsiteY16" fmla="*/ 85808 h 6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436" h="613272">
                  <a:moveTo>
                    <a:pt x="220056" y="85808"/>
                  </a:moveTo>
                  <a:cubicBezTo>
                    <a:pt x="212118" y="88983"/>
                    <a:pt x="21089" y="168887"/>
                    <a:pt x="7331" y="187408"/>
                  </a:cubicBezTo>
                  <a:cubicBezTo>
                    <a:pt x="-6427" y="205929"/>
                    <a:pt x="113164" y="185821"/>
                    <a:pt x="137506" y="196933"/>
                  </a:cubicBezTo>
                  <a:cubicBezTo>
                    <a:pt x="161848" y="208045"/>
                    <a:pt x="152323" y="235562"/>
                    <a:pt x="153381" y="254083"/>
                  </a:cubicBezTo>
                  <a:cubicBezTo>
                    <a:pt x="154439" y="272604"/>
                    <a:pt x="161318" y="296946"/>
                    <a:pt x="143856" y="308058"/>
                  </a:cubicBezTo>
                  <a:cubicBezTo>
                    <a:pt x="126394" y="319170"/>
                    <a:pt x="72418" y="296416"/>
                    <a:pt x="48606" y="320758"/>
                  </a:cubicBezTo>
                  <a:cubicBezTo>
                    <a:pt x="24793" y="345100"/>
                    <a:pt x="-5898" y="438762"/>
                    <a:pt x="981" y="454108"/>
                  </a:cubicBezTo>
                  <a:cubicBezTo>
                    <a:pt x="7860" y="469454"/>
                    <a:pt x="67656" y="386375"/>
                    <a:pt x="89881" y="412833"/>
                  </a:cubicBezTo>
                  <a:cubicBezTo>
                    <a:pt x="112106" y="439291"/>
                    <a:pt x="122689" y="604921"/>
                    <a:pt x="134331" y="612858"/>
                  </a:cubicBezTo>
                  <a:cubicBezTo>
                    <a:pt x="145973" y="620796"/>
                    <a:pt x="145973" y="512845"/>
                    <a:pt x="159731" y="460458"/>
                  </a:cubicBezTo>
                  <a:cubicBezTo>
                    <a:pt x="173489" y="408071"/>
                    <a:pt x="198889" y="303825"/>
                    <a:pt x="216881" y="298533"/>
                  </a:cubicBezTo>
                  <a:cubicBezTo>
                    <a:pt x="234873" y="293241"/>
                    <a:pt x="291493" y="443525"/>
                    <a:pt x="267681" y="428708"/>
                  </a:cubicBezTo>
                  <a:cubicBezTo>
                    <a:pt x="243869" y="413891"/>
                    <a:pt x="112635" y="248791"/>
                    <a:pt x="74006" y="209633"/>
                  </a:cubicBezTo>
                  <a:cubicBezTo>
                    <a:pt x="35377" y="170475"/>
                    <a:pt x="27969" y="228683"/>
                    <a:pt x="35906" y="193758"/>
                  </a:cubicBezTo>
                  <a:cubicBezTo>
                    <a:pt x="43843" y="158833"/>
                    <a:pt x="118456" y="4316"/>
                    <a:pt x="121631" y="83"/>
                  </a:cubicBezTo>
                  <a:cubicBezTo>
                    <a:pt x="124806" y="-4150"/>
                    <a:pt x="36964" y="154070"/>
                    <a:pt x="54956" y="168358"/>
                  </a:cubicBezTo>
                  <a:cubicBezTo>
                    <a:pt x="72948" y="182646"/>
                    <a:pt x="227994" y="82633"/>
                    <a:pt x="220056" y="858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2E07AED0-C0C6-BAB6-73B4-CA24E0CB6E80}"/>
                </a:ext>
              </a:extLst>
            </p:cNvPr>
            <p:cNvSpPr/>
            <p:nvPr/>
          </p:nvSpPr>
          <p:spPr>
            <a:xfrm>
              <a:off x="3886195" y="7394549"/>
              <a:ext cx="302538" cy="565956"/>
            </a:xfrm>
            <a:custGeom>
              <a:avLst/>
              <a:gdLst>
                <a:gd name="connsiteX0" fmla="*/ 260355 w 302538"/>
                <a:gd name="connsiteY0" fmla="*/ 26 h 565956"/>
                <a:gd name="connsiteX1" fmla="*/ 298455 w 302538"/>
                <a:gd name="connsiteY1" fmla="*/ 168301 h 565956"/>
                <a:gd name="connsiteX2" fmla="*/ 142880 w 302538"/>
                <a:gd name="connsiteY2" fmla="*/ 266726 h 565956"/>
                <a:gd name="connsiteX3" fmla="*/ 215905 w 302538"/>
                <a:gd name="connsiteY3" fmla="*/ 444526 h 565956"/>
                <a:gd name="connsiteX4" fmla="*/ 203205 w 302538"/>
                <a:gd name="connsiteY4" fmla="*/ 320701 h 565956"/>
                <a:gd name="connsiteX5" fmla="*/ 142880 w 302538"/>
                <a:gd name="connsiteY5" fmla="*/ 435001 h 565956"/>
                <a:gd name="connsiteX6" fmla="*/ 187330 w 302538"/>
                <a:gd name="connsiteY6" fmla="*/ 409601 h 565956"/>
                <a:gd name="connsiteX7" fmla="*/ 5 w 302538"/>
                <a:gd name="connsiteY7" fmla="*/ 555651 h 565956"/>
                <a:gd name="connsiteX8" fmla="*/ 193680 w 302538"/>
                <a:gd name="connsiteY8" fmla="*/ 463576 h 565956"/>
                <a:gd name="connsiteX9" fmla="*/ 161930 w 302538"/>
                <a:gd name="connsiteY9" fmla="*/ 565176 h 565956"/>
                <a:gd name="connsiteX10" fmla="*/ 184155 w 302538"/>
                <a:gd name="connsiteY10" fmla="*/ 396901 h 565956"/>
                <a:gd name="connsiteX11" fmla="*/ 282580 w 302538"/>
                <a:gd name="connsiteY11" fmla="*/ 219101 h 565956"/>
                <a:gd name="connsiteX12" fmla="*/ 263530 w 302538"/>
                <a:gd name="connsiteY12" fmla="*/ 206401 h 565956"/>
                <a:gd name="connsiteX13" fmla="*/ 273055 w 302538"/>
                <a:gd name="connsiteY13" fmla="*/ 244501 h 565956"/>
                <a:gd name="connsiteX14" fmla="*/ 295280 w 302538"/>
                <a:gd name="connsiteY14" fmla="*/ 181001 h 565956"/>
                <a:gd name="connsiteX15" fmla="*/ 260355 w 302538"/>
                <a:gd name="connsiteY15" fmla="*/ 26 h 56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538" h="565956">
                  <a:moveTo>
                    <a:pt x="260355" y="26"/>
                  </a:moveTo>
                  <a:cubicBezTo>
                    <a:pt x="260884" y="-2091"/>
                    <a:pt x="318034" y="123851"/>
                    <a:pt x="298455" y="168301"/>
                  </a:cubicBezTo>
                  <a:cubicBezTo>
                    <a:pt x="278876" y="212751"/>
                    <a:pt x="156638" y="220689"/>
                    <a:pt x="142880" y="266726"/>
                  </a:cubicBezTo>
                  <a:cubicBezTo>
                    <a:pt x="129122" y="312764"/>
                    <a:pt x="205851" y="435530"/>
                    <a:pt x="215905" y="444526"/>
                  </a:cubicBezTo>
                  <a:cubicBezTo>
                    <a:pt x="225959" y="453522"/>
                    <a:pt x="215376" y="322288"/>
                    <a:pt x="203205" y="320701"/>
                  </a:cubicBezTo>
                  <a:cubicBezTo>
                    <a:pt x="191034" y="319114"/>
                    <a:pt x="145526" y="420184"/>
                    <a:pt x="142880" y="435001"/>
                  </a:cubicBezTo>
                  <a:cubicBezTo>
                    <a:pt x="140234" y="449818"/>
                    <a:pt x="211142" y="389493"/>
                    <a:pt x="187330" y="409601"/>
                  </a:cubicBezTo>
                  <a:cubicBezTo>
                    <a:pt x="163518" y="429709"/>
                    <a:pt x="-1053" y="546655"/>
                    <a:pt x="5" y="555651"/>
                  </a:cubicBezTo>
                  <a:cubicBezTo>
                    <a:pt x="1063" y="564647"/>
                    <a:pt x="166693" y="461989"/>
                    <a:pt x="193680" y="463576"/>
                  </a:cubicBezTo>
                  <a:cubicBezTo>
                    <a:pt x="220667" y="465163"/>
                    <a:pt x="163517" y="576288"/>
                    <a:pt x="161930" y="565176"/>
                  </a:cubicBezTo>
                  <a:cubicBezTo>
                    <a:pt x="160343" y="554064"/>
                    <a:pt x="164047" y="454580"/>
                    <a:pt x="184155" y="396901"/>
                  </a:cubicBezTo>
                  <a:cubicBezTo>
                    <a:pt x="204263" y="339222"/>
                    <a:pt x="269351" y="250851"/>
                    <a:pt x="282580" y="219101"/>
                  </a:cubicBezTo>
                  <a:cubicBezTo>
                    <a:pt x="295809" y="187351"/>
                    <a:pt x="265117" y="202168"/>
                    <a:pt x="263530" y="206401"/>
                  </a:cubicBezTo>
                  <a:cubicBezTo>
                    <a:pt x="261943" y="210634"/>
                    <a:pt x="267763" y="248734"/>
                    <a:pt x="273055" y="244501"/>
                  </a:cubicBezTo>
                  <a:cubicBezTo>
                    <a:pt x="278347" y="240268"/>
                    <a:pt x="293693" y="216984"/>
                    <a:pt x="295280" y="181001"/>
                  </a:cubicBezTo>
                  <a:cubicBezTo>
                    <a:pt x="296868" y="145018"/>
                    <a:pt x="259826" y="2143"/>
                    <a:pt x="260355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0C54A19C-F2FD-274B-21B7-1B141D52B7BC}"/>
                </a:ext>
              </a:extLst>
            </p:cNvPr>
            <p:cNvSpPr/>
            <p:nvPr/>
          </p:nvSpPr>
          <p:spPr>
            <a:xfrm>
              <a:off x="4120848" y="7215826"/>
              <a:ext cx="538657" cy="892099"/>
            </a:xfrm>
            <a:custGeom>
              <a:avLst/>
              <a:gdLst>
                <a:gd name="connsiteX0" fmla="*/ 82852 w 538657"/>
                <a:gd name="connsiteY0" fmla="*/ 949 h 892099"/>
                <a:gd name="connsiteX1" fmla="*/ 346377 w 538657"/>
                <a:gd name="connsiteY1" fmla="*/ 308924 h 892099"/>
                <a:gd name="connsiteX2" fmla="*/ 419402 w 538657"/>
                <a:gd name="connsiteY2" fmla="*/ 318449 h 892099"/>
                <a:gd name="connsiteX3" fmla="*/ 149527 w 538657"/>
                <a:gd name="connsiteY3" fmla="*/ 359724 h 892099"/>
                <a:gd name="connsiteX4" fmla="*/ 425752 w 538657"/>
                <a:gd name="connsiteY4" fmla="*/ 420049 h 892099"/>
                <a:gd name="connsiteX5" fmla="*/ 289227 w 538657"/>
                <a:gd name="connsiteY5" fmla="*/ 486724 h 892099"/>
                <a:gd name="connsiteX6" fmla="*/ 536877 w 538657"/>
                <a:gd name="connsiteY6" fmla="*/ 502599 h 892099"/>
                <a:gd name="connsiteX7" fmla="*/ 136827 w 538657"/>
                <a:gd name="connsiteY7" fmla="*/ 489899 h 892099"/>
                <a:gd name="connsiteX8" fmla="*/ 390827 w 538657"/>
                <a:gd name="connsiteY8" fmla="*/ 594674 h 892099"/>
                <a:gd name="connsiteX9" fmla="*/ 270177 w 538657"/>
                <a:gd name="connsiteY9" fmla="*/ 658174 h 892099"/>
                <a:gd name="connsiteX10" fmla="*/ 130477 w 538657"/>
                <a:gd name="connsiteY10" fmla="*/ 702624 h 892099"/>
                <a:gd name="connsiteX11" fmla="*/ 159052 w 538657"/>
                <a:gd name="connsiteY11" fmla="*/ 708974 h 892099"/>
                <a:gd name="connsiteX12" fmla="*/ 235252 w 538657"/>
                <a:gd name="connsiteY12" fmla="*/ 715324 h 892099"/>
                <a:gd name="connsiteX13" fmla="*/ 460677 w 538657"/>
                <a:gd name="connsiteY13" fmla="*/ 889949 h 892099"/>
                <a:gd name="connsiteX14" fmla="*/ 343202 w 538657"/>
                <a:gd name="connsiteY14" fmla="*/ 807399 h 892099"/>
                <a:gd name="connsiteX15" fmla="*/ 302 w 538657"/>
                <a:gd name="connsiteY15" fmla="*/ 728024 h 892099"/>
                <a:gd name="connsiteX16" fmla="*/ 282877 w 538657"/>
                <a:gd name="connsiteY16" fmla="*/ 645474 h 892099"/>
                <a:gd name="connsiteX17" fmla="*/ 295577 w 538657"/>
                <a:gd name="connsiteY17" fmla="*/ 597849 h 892099"/>
                <a:gd name="connsiteX18" fmla="*/ 428927 w 538657"/>
                <a:gd name="connsiteY18" fmla="*/ 540699 h 892099"/>
                <a:gd name="connsiteX19" fmla="*/ 279702 w 538657"/>
                <a:gd name="connsiteY19" fmla="*/ 223199 h 892099"/>
                <a:gd name="connsiteX20" fmla="*/ 82852 w 538657"/>
                <a:gd name="connsiteY20" fmla="*/ 949 h 89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8657" h="892099">
                  <a:moveTo>
                    <a:pt x="82852" y="949"/>
                  </a:moveTo>
                  <a:cubicBezTo>
                    <a:pt x="93965" y="15237"/>
                    <a:pt x="290285" y="256007"/>
                    <a:pt x="346377" y="308924"/>
                  </a:cubicBezTo>
                  <a:cubicBezTo>
                    <a:pt x="402469" y="361841"/>
                    <a:pt x="452210" y="309982"/>
                    <a:pt x="419402" y="318449"/>
                  </a:cubicBezTo>
                  <a:cubicBezTo>
                    <a:pt x="386594" y="326916"/>
                    <a:pt x="148469" y="342791"/>
                    <a:pt x="149527" y="359724"/>
                  </a:cubicBezTo>
                  <a:cubicBezTo>
                    <a:pt x="150585" y="376657"/>
                    <a:pt x="402469" y="398882"/>
                    <a:pt x="425752" y="420049"/>
                  </a:cubicBezTo>
                  <a:cubicBezTo>
                    <a:pt x="449035" y="441216"/>
                    <a:pt x="270706" y="472966"/>
                    <a:pt x="289227" y="486724"/>
                  </a:cubicBezTo>
                  <a:cubicBezTo>
                    <a:pt x="307748" y="500482"/>
                    <a:pt x="562277" y="502070"/>
                    <a:pt x="536877" y="502599"/>
                  </a:cubicBezTo>
                  <a:cubicBezTo>
                    <a:pt x="511477" y="503128"/>
                    <a:pt x="161169" y="474553"/>
                    <a:pt x="136827" y="489899"/>
                  </a:cubicBezTo>
                  <a:cubicBezTo>
                    <a:pt x="112485" y="505245"/>
                    <a:pt x="368602" y="566628"/>
                    <a:pt x="390827" y="594674"/>
                  </a:cubicBezTo>
                  <a:cubicBezTo>
                    <a:pt x="413052" y="622720"/>
                    <a:pt x="313569" y="640182"/>
                    <a:pt x="270177" y="658174"/>
                  </a:cubicBezTo>
                  <a:cubicBezTo>
                    <a:pt x="226785" y="676166"/>
                    <a:pt x="148998" y="694157"/>
                    <a:pt x="130477" y="702624"/>
                  </a:cubicBezTo>
                  <a:cubicBezTo>
                    <a:pt x="111956" y="711091"/>
                    <a:pt x="141590" y="706857"/>
                    <a:pt x="159052" y="708974"/>
                  </a:cubicBezTo>
                  <a:cubicBezTo>
                    <a:pt x="176514" y="711091"/>
                    <a:pt x="184981" y="685162"/>
                    <a:pt x="235252" y="715324"/>
                  </a:cubicBezTo>
                  <a:cubicBezTo>
                    <a:pt x="285523" y="745487"/>
                    <a:pt x="442685" y="874603"/>
                    <a:pt x="460677" y="889949"/>
                  </a:cubicBezTo>
                  <a:cubicBezTo>
                    <a:pt x="478669" y="905295"/>
                    <a:pt x="419931" y="834386"/>
                    <a:pt x="343202" y="807399"/>
                  </a:cubicBezTo>
                  <a:cubicBezTo>
                    <a:pt x="266473" y="780412"/>
                    <a:pt x="10356" y="755012"/>
                    <a:pt x="302" y="728024"/>
                  </a:cubicBezTo>
                  <a:cubicBezTo>
                    <a:pt x="-9752" y="701037"/>
                    <a:pt x="233665" y="667170"/>
                    <a:pt x="282877" y="645474"/>
                  </a:cubicBezTo>
                  <a:cubicBezTo>
                    <a:pt x="332089" y="623778"/>
                    <a:pt x="271235" y="615312"/>
                    <a:pt x="295577" y="597849"/>
                  </a:cubicBezTo>
                  <a:cubicBezTo>
                    <a:pt x="319919" y="580386"/>
                    <a:pt x="431573" y="603141"/>
                    <a:pt x="428927" y="540699"/>
                  </a:cubicBezTo>
                  <a:cubicBezTo>
                    <a:pt x="426281" y="478257"/>
                    <a:pt x="333148" y="309453"/>
                    <a:pt x="279702" y="223199"/>
                  </a:cubicBezTo>
                  <a:cubicBezTo>
                    <a:pt x="226256" y="136945"/>
                    <a:pt x="71739" y="-13339"/>
                    <a:pt x="82852" y="9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7D403577-9ADF-9DAB-B3E8-D2C7DF792CF3}"/>
                </a:ext>
              </a:extLst>
            </p:cNvPr>
            <p:cNvSpPr/>
            <p:nvPr/>
          </p:nvSpPr>
          <p:spPr>
            <a:xfrm>
              <a:off x="3941460" y="7804070"/>
              <a:ext cx="601925" cy="334216"/>
            </a:xfrm>
            <a:custGeom>
              <a:avLst/>
              <a:gdLst>
                <a:gd name="connsiteX0" fmla="*/ 303515 w 601925"/>
                <a:gd name="connsiteY0" fmla="*/ 80 h 334216"/>
                <a:gd name="connsiteX1" fmla="*/ 71740 w 601925"/>
                <a:gd name="connsiteY1" fmla="*/ 139780 h 334216"/>
                <a:gd name="connsiteX2" fmla="*/ 24115 w 601925"/>
                <a:gd name="connsiteY2" fmla="*/ 263605 h 334216"/>
                <a:gd name="connsiteX3" fmla="*/ 128890 w 601925"/>
                <a:gd name="connsiteY3" fmla="*/ 206455 h 334216"/>
                <a:gd name="connsiteX4" fmla="*/ 14590 w 601925"/>
                <a:gd name="connsiteY4" fmla="*/ 333455 h 334216"/>
                <a:gd name="connsiteX5" fmla="*/ 201915 w 601925"/>
                <a:gd name="connsiteY5" fmla="*/ 260430 h 334216"/>
                <a:gd name="connsiteX6" fmla="*/ 163815 w 601925"/>
                <a:gd name="connsiteY6" fmla="*/ 282655 h 334216"/>
                <a:gd name="connsiteX7" fmla="*/ 351140 w 601925"/>
                <a:gd name="connsiteY7" fmla="*/ 200105 h 334216"/>
                <a:gd name="connsiteX8" fmla="*/ 595615 w 601925"/>
                <a:gd name="connsiteY8" fmla="*/ 158830 h 334216"/>
                <a:gd name="connsiteX9" fmla="*/ 74915 w 601925"/>
                <a:gd name="connsiteY9" fmla="*/ 301705 h 334216"/>
                <a:gd name="connsiteX10" fmla="*/ 1890 w 601925"/>
                <a:gd name="connsiteY10" fmla="*/ 323930 h 334216"/>
                <a:gd name="connsiteX11" fmla="*/ 59040 w 601925"/>
                <a:gd name="connsiteY11" fmla="*/ 212805 h 334216"/>
                <a:gd name="connsiteX12" fmla="*/ 90790 w 601925"/>
                <a:gd name="connsiteY12" fmla="*/ 120730 h 334216"/>
                <a:gd name="connsiteX13" fmla="*/ 303515 w 601925"/>
                <a:gd name="connsiteY13" fmla="*/ 80 h 33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925" h="334216">
                  <a:moveTo>
                    <a:pt x="303515" y="80"/>
                  </a:moveTo>
                  <a:cubicBezTo>
                    <a:pt x="300340" y="3255"/>
                    <a:pt x="118307" y="95859"/>
                    <a:pt x="71740" y="139780"/>
                  </a:cubicBezTo>
                  <a:cubicBezTo>
                    <a:pt x="25173" y="183701"/>
                    <a:pt x="14590" y="252493"/>
                    <a:pt x="24115" y="263605"/>
                  </a:cubicBezTo>
                  <a:cubicBezTo>
                    <a:pt x="33640" y="274718"/>
                    <a:pt x="130477" y="194813"/>
                    <a:pt x="128890" y="206455"/>
                  </a:cubicBezTo>
                  <a:cubicBezTo>
                    <a:pt x="127303" y="218097"/>
                    <a:pt x="2419" y="324459"/>
                    <a:pt x="14590" y="333455"/>
                  </a:cubicBezTo>
                  <a:cubicBezTo>
                    <a:pt x="26761" y="342451"/>
                    <a:pt x="177044" y="268897"/>
                    <a:pt x="201915" y="260430"/>
                  </a:cubicBezTo>
                  <a:cubicBezTo>
                    <a:pt x="226786" y="251963"/>
                    <a:pt x="138944" y="292709"/>
                    <a:pt x="163815" y="282655"/>
                  </a:cubicBezTo>
                  <a:cubicBezTo>
                    <a:pt x="188686" y="272601"/>
                    <a:pt x="279173" y="220742"/>
                    <a:pt x="351140" y="200105"/>
                  </a:cubicBezTo>
                  <a:cubicBezTo>
                    <a:pt x="423107" y="179468"/>
                    <a:pt x="641652" y="141897"/>
                    <a:pt x="595615" y="158830"/>
                  </a:cubicBezTo>
                  <a:cubicBezTo>
                    <a:pt x="549578" y="175763"/>
                    <a:pt x="173869" y="274188"/>
                    <a:pt x="74915" y="301705"/>
                  </a:cubicBezTo>
                  <a:cubicBezTo>
                    <a:pt x="-24039" y="329222"/>
                    <a:pt x="4536" y="338747"/>
                    <a:pt x="1890" y="323930"/>
                  </a:cubicBezTo>
                  <a:cubicBezTo>
                    <a:pt x="-756" y="309113"/>
                    <a:pt x="44223" y="246672"/>
                    <a:pt x="59040" y="212805"/>
                  </a:cubicBezTo>
                  <a:cubicBezTo>
                    <a:pt x="73857" y="178938"/>
                    <a:pt x="47927" y="153009"/>
                    <a:pt x="90790" y="120730"/>
                  </a:cubicBezTo>
                  <a:cubicBezTo>
                    <a:pt x="133652" y="88451"/>
                    <a:pt x="306690" y="-3095"/>
                    <a:pt x="303515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C44C0CB5-0B1B-1C58-D851-80DC328F3A1C}"/>
                </a:ext>
              </a:extLst>
            </p:cNvPr>
            <p:cNvSpPr/>
            <p:nvPr/>
          </p:nvSpPr>
          <p:spPr>
            <a:xfrm>
              <a:off x="4100443" y="7939116"/>
              <a:ext cx="397473" cy="538594"/>
            </a:xfrm>
            <a:custGeom>
              <a:avLst/>
              <a:gdLst>
                <a:gd name="connsiteX0" fmla="*/ 1657 w 397473"/>
                <a:gd name="connsiteY0" fmla="*/ 1559 h 538594"/>
                <a:gd name="connsiteX1" fmla="*/ 385832 w 397473"/>
                <a:gd name="connsiteY1" fmla="*/ 274609 h 538594"/>
                <a:gd name="connsiteX2" fmla="*/ 296932 w 397473"/>
                <a:gd name="connsiteY2" fmla="*/ 369859 h 538594"/>
                <a:gd name="connsiteX3" fmla="*/ 287407 w 397473"/>
                <a:gd name="connsiteY3" fmla="*/ 534959 h 538594"/>
                <a:gd name="connsiteX4" fmla="*/ 281057 w 397473"/>
                <a:gd name="connsiteY4" fmla="*/ 461934 h 538594"/>
                <a:gd name="connsiteX5" fmla="*/ 201682 w 397473"/>
                <a:gd name="connsiteY5" fmla="*/ 214284 h 538594"/>
                <a:gd name="connsiteX6" fmla="*/ 262007 w 397473"/>
                <a:gd name="connsiteY6" fmla="*/ 474634 h 538594"/>
                <a:gd name="connsiteX7" fmla="*/ 376307 w 397473"/>
                <a:gd name="connsiteY7" fmla="*/ 309534 h 538594"/>
                <a:gd name="connsiteX8" fmla="*/ 252482 w 397473"/>
                <a:gd name="connsiteY8" fmla="*/ 169834 h 538594"/>
                <a:gd name="connsiteX9" fmla="*/ 1657 w 397473"/>
                <a:gd name="connsiteY9" fmla="*/ 1559 h 5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73" h="538594">
                  <a:moveTo>
                    <a:pt x="1657" y="1559"/>
                  </a:moveTo>
                  <a:cubicBezTo>
                    <a:pt x="23882" y="19021"/>
                    <a:pt x="336620" y="213226"/>
                    <a:pt x="385832" y="274609"/>
                  </a:cubicBezTo>
                  <a:cubicBezTo>
                    <a:pt x="435045" y="335992"/>
                    <a:pt x="313336" y="326467"/>
                    <a:pt x="296932" y="369859"/>
                  </a:cubicBezTo>
                  <a:cubicBezTo>
                    <a:pt x="280528" y="413251"/>
                    <a:pt x="290053" y="519613"/>
                    <a:pt x="287407" y="534959"/>
                  </a:cubicBezTo>
                  <a:cubicBezTo>
                    <a:pt x="284761" y="550305"/>
                    <a:pt x="295344" y="515380"/>
                    <a:pt x="281057" y="461934"/>
                  </a:cubicBezTo>
                  <a:cubicBezTo>
                    <a:pt x="266770" y="408488"/>
                    <a:pt x="204857" y="212167"/>
                    <a:pt x="201682" y="214284"/>
                  </a:cubicBezTo>
                  <a:cubicBezTo>
                    <a:pt x="198507" y="216401"/>
                    <a:pt x="232903" y="458759"/>
                    <a:pt x="262007" y="474634"/>
                  </a:cubicBezTo>
                  <a:cubicBezTo>
                    <a:pt x="291111" y="490509"/>
                    <a:pt x="377895" y="360334"/>
                    <a:pt x="376307" y="309534"/>
                  </a:cubicBezTo>
                  <a:cubicBezTo>
                    <a:pt x="374720" y="258734"/>
                    <a:pt x="318099" y="221692"/>
                    <a:pt x="252482" y="169834"/>
                  </a:cubicBezTo>
                  <a:cubicBezTo>
                    <a:pt x="186865" y="117976"/>
                    <a:pt x="-20568" y="-15903"/>
                    <a:pt x="1657" y="1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B15135DD-78D2-D44A-168E-CA9A53A9EB88}"/>
                </a:ext>
              </a:extLst>
            </p:cNvPr>
            <p:cNvSpPr/>
            <p:nvPr/>
          </p:nvSpPr>
          <p:spPr>
            <a:xfrm>
              <a:off x="3936431" y="8020000"/>
              <a:ext cx="356459" cy="541864"/>
            </a:xfrm>
            <a:custGeom>
              <a:avLst/>
              <a:gdLst>
                <a:gd name="connsiteX0" fmla="*/ 216469 w 356459"/>
                <a:gd name="connsiteY0" fmla="*/ 50 h 541864"/>
                <a:gd name="connsiteX1" fmla="*/ 203769 w 356459"/>
                <a:gd name="connsiteY1" fmla="*/ 146100 h 541864"/>
                <a:gd name="connsiteX2" fmla="*/ 356169 w 356459"/>
                <a:gd name="connsiteY2" fmla="*/ 276275 h 541864"/>
                <a:gd name="connsiteX3" fmla="*/ 241869 w 356459"/>
                <a:gd name="connsiteY3" fmla="*/ 295325 h 541864"/>
                <a:gd name="connsiteX4" fmla="*/ 229169 w 356459"/>
                <a:gd name="connsiteY4" fmla="*/ 371525 h 541864"/>
                <a:gd name="connsiteX5" fmla="*/ 29144 w 356459"/>
                <a:gd name="connsiteY5" fmla="*/ 517575 h 541864"/>
                <a:gd name="connsiteX6" fmla="*/ 25969 w 356459"/>
                <a:gd name="connsiteY6" fmla="*/ 523925 h 541864"/>
                <a:gd name="connsiteX7" fmla="*/ 264094 w 356459"/>
                <a:gd name="connsiteY7" fmla="*/ 339775 h 541864"/>
                <a:gd name="connsiteX8" fmla="*/ 299019 w 356459"/>
                <a:gd name="connsiteY8" fmla="*/ 254050 h 541864"/>
                <a:gd name="connsiteX9" fmla="*/ 222819 w 356459"/>
                <a:gd name="connsiteY9" fmla="*/ 161975 h 541864"/>
                <a:gd name="connsiteX10" fmla="*/ 216469 w 356459"/>
                <a:gd name="connsiteY10" fmla="*/ 50 h 54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459" h="541864">
                  <a:moveTo>
                    <a:pt x="216469" y="50"/>
                  </a:moveTo>
                  <a:cubicBezTo>
                    <a:pt x="213294" y="-2596"/>
                    <a:pt x="180486" y="100063"/>
                    <a:pt x="203769" y="146100"/>
                  </a:cubicBezTo>
                  <a:cubicBezTo>
                    <a:pt x="227052" y="192138"/>
                    <a:pt x="349819" y="251404"/>
                    <a:pt x="356169" y="276275"/>
                  </a:cubicBezTo>
                  <a:cubicBezTo>
                    <a:pt x="362519" y="301146"/>
                    <a:pt x="263036" y="279450"/>
                    <a:pt x="241869" y="295325"/>
                  </a:cubicBezTo>
                  <a:cubicBezTo>
                    <a:pt x="220702" y="311200"/>
                    <a:pt x="264623" y="334483"/>
                    <a:pt x="229169" y="371525"/>
                  </a:cubicBezTo>
                  <a:cubicBezTo>
                    <a:pt x="193715" y="408567"/>
                    <a:pt x="63011" y="492175"/>
                    <a:pt x="29144" y="517575"/>
                  </a:cubicBezTo>
                  <a:cubicBezTo>
                    <a:pt x="-4723" y="542975"/>
                    <a:pt x="-13189" y="553558"/>
                    <a:pt x="25969" y="523925"/>
                  </a:cubicBezTo>
                  <a:cubicBezTo>
                    <a:pt x="65127" y="494292"/>
                    <a:pt x="218586" y="384754"/>
                    <a:pt x="264094" y="339775"/>
                  </a:cubicBezTo>
                  <a:cubicBezTo>
                    <a:pt x="309602" y="294796"/>
                    <a:pt x="305898" y="283683"/>
                    <a:pt x="299019" y="254050"/>
                  </a:cubicBezTo>
                  <a:cubicBezTo>
                    <a:pt x="292140" y="224417"/>
                    <a:pt x="238165" y="204308"/>
                    <a:pt x="222819" y="161975"/>
                  </a:cubicBezTo>
                  <a:cubicBezTo>
                    <a:pt x="207473" y="119642"/>
                    <a:pt x="219644" y="2696"/>
                    <a:pt x="216469" y="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0E4F1248-8864-7B6E-F969-F2F37CCC1967}"/>
                </a:ext>
              </a:extLst>
            </p:cNvPr>
            <p:cNvSpPr/>
            <p:nvPr/>
          </p:nvSpPr>
          <p:spPr>
            <a:xfrm>
              <a:off x="3935105" y="8099412"/>
              <a:ext cx="380035" cy="363510"/>
            </a:xfrm>
            <a:custGeom>
              <a:avLst/>
              <a:gdLst>
                <a:gd name="connsiteX0" fmla="*/ 379720 w 380035"/>
                <a:gd name="connsiteY0" fmla="*/ 13 h 363510"/>
                <a:gd name="connsiteX1" fmla="*/ 71745 w 380035"/>
                <a:gd name="connsiteY1" fmla="*/ 82563 h 363510"/>
                <a:gd name="connsiteX2" fmla="*/ 182870 w 380035"/>
                <a:gd name="connsiteY2" fmla="*/ 142888 h 363510"/>
                <a:gd name="connsiteX3" fmla="*/ 78095 w 380035"/>
                <a:gd name="connsiteY3" fmla="*/ 314338 h 363510"/>
                <a:gd name="connsiteX4" fmla="*/ 97145 w 380035"/>
                <a:gd name="connsiteY4" fmla="*/ 269888 h 363510"/>
                <a:gd name="connsiteX5" fmla="*/ 103495 w 380035"/>
                <a:gd name="connsiteY5" fmla="*/ 174638 h 363510"/>
                <a:gd name="connsiteX6" fmla="*/ 24120 w 380035"/>
                <a:gd name="connsiteY6" fmla="*/ 282588 h 363510"/>
                <a:gd name="connsiteX7" fmla="*/ 8245 w 380035"/>
                <a:gd name="connsiteY7" fmla="*/ 358788 h 363510"/>
                <a:gd name="connsiteX8" fmla="*/ 106670 w 380035"/>
                <a:gd name="connsiteY8" fmla="*/ 142888 h 363510"/>
                <a:gd name="connsiteX9" fmla="*/ 141595 w 380035"/>
                <a:gd name="connsiteY9" fmla="*/ 206388 h 363510"/>
                <a:gd name="connsiteX10" fmla="*/ 125720 w 380035"/>
                <a:gd name="connsiteY10" fmla="*/ 273063 h 363510"/>
                <a:gd name="connsiteX11" fmla="*/ 160645 w 380035"/>
                <a:gd name="connsiteY11" fmla="*/ 63513 h 363510"/>
                <a:gd name="connsiteX12" fmla="*/ 5070 w 380035"/>
                <a:gd name="connsiteY12" fmla="*/ 88913 h 363510"/>
                <a:gd name="connsiteX13" fmla="*/ 379720 w 380035"/>
                <a:gd name="connsiteY13" fmla="*/ 13 h 36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035" h="363510">
                  <a:moveTo>
                    <a:pt x="379720" y="13"/>
                  </a:moveTo>
                  <a:cubicBezTo>
                    <a:pt x="390832" y="-1045"/>
                    <a:pt x="104553" y="58750"/>
                    <a:pt x="71745" y="82563"/>
                  </a:cubicBezTo>
                  <a:cubicBezTo>
                    <a:pt x="38937" y="106376"/>
                    <a:pt x="181812" y="104259"/>
                    <a:pt x="182870" y="142888"/>
                  </a:cubicBezTo>
                  <a:cubicBezTo>
                    <a:pt x="183928" y="181517"/>
                    <a:pt x="92382" y="293171"/>
                    <a:pt x="78095" y="314338"/>
                  </a:cubicBezTo>
                  <a:cubicBezTo>
                    <a:pt x="63807" y="335505"/>
                    <a:pt x="92912" y="293171"/>
                    <a:pt x="97145" y="269888"/>
                  </a:cubicBezTo>
                  <a:cubicBezTo>
                    <a:pt x="101378" y="246605"/>
                    <a:pt x="115666" y="172521"/>
                    <a:pt x="103495" y="174638"/>
                  </a:cubicBezTo>
                  <a:cubicBezTo>
                    <a:pt x="91324" y="176755"/>
                    <a:pt x="39995" y="251896"/>
                    <a:pt x="24120" y="282588"/>
                  </a:cubicBezTo>
                  <a:cubicBezTo>
                    <a:pt x="8245" y="313280"/>
                    <a:pt x="-5513" y="382071"/>
                    <a:pt x="8245" y="358788"/>
                  </a:cubicBezTo>
                  <a:cubicBezTo>
                    <a:pt x="22003" y="335505"/>
                    <a:pt x="84445" y="168288"/>
                    <a:pt x="106670" y="142888"/>
                  </a:cubicBezTo>
                  <a:cubicBezTo>
                    <a:pt x="128895" y="117488"/>
                    <a:pt x="138420" y="184692"/>
                    <a:pt x="141595" y="206388"/>
                  </a:cubicBezTo>
                  <a:cubicBezTo>
                    <a:pt x="144770" y="228084"/>
                    <a:pt x="122545" y="296876"/>
                    <a:pt x="125720" y="273063"/>
                  </a:cubicBezTo>
                  <a:cubicBezTo>
                    <a:pt x="128895" y="249251"/>
                    <a:pt x="180753" y="94205"/>
                    <a:pt x="160645" y="63513"/>
                  </a:cubicBezTo>
                  <a:cubicBezTo>
                    <a:pt x="140537" y="32821"/>
                    <a:pt x="-31442" y="100025"/>
                    <a:pt x="5070" y="88913"/>
                  </a:cubicBezTo>
                  <a:cubicBezTo>
                    <a:pt x="41582" y="77801"/>
                    <a:pt x="368608" y="1071"/>
                    <a:pt x="379720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E6CC3A6A-BF84-6273-8938-767C8D2A9436}"/>
                </a:ext>
              </a:extLst>
            </p:cNvPr>
            <p:cNvSpPr/>
            <p:nvPr/>
          </p:nvSpPr>
          <p:spPr>
            <a:xfrm>
              <a:off x="3865147" y="8337535"/>
              <a:ext cx="717483" cy="578465"/>
            </a:xfrm>
            <a:custGeom>
              <a:avLst/>
              <a:gdLst>
                <a:gd name="connsiteX0" fmla="*/ 541753 w 717483"/>
                <a:gd name="connsiteY0" fmla="*/ 15 h 578465"/>
                <a:gd name="connsiteX1" fmla="*/ 249653 w 717483"/>
                <a:gd name="connsiteY1" fmla="*/ 155590 h 578465"/>
                <a:gd name="connsiteX2" fmla="*/ 576678 w 717483"/>
                <a:gd name="connsiteY2" fmla="*/ 238140 h 578465"/>
                <a:gd name="connsiteX3" fmla="*/ 309978 w 717483"/>
                <a:gd name="connsiteY3" fmla="*/ 352440 h 578465"/>
                <a:gd name="connsiteX4" fmla="*/ 287753 w 717483"/>
                <a:gd name="connsiteY4" fmla="*/ 381015 h 578465"/>
                <a:gd name="connsiteX5" fmla="*/ 490953 w 717483"/>
                <a:gd name="connsiteY5" fmla="*/ 358790 h 578465"/>
                <a:gd name="connsiteX6" fmla="*/ 716378 w 717483"/>
                <a:gd name="connsiteY6" fmla="*/ 577865 h 578465"/>
                <a:gd name="connsiteX7" fmla="*/ 392528 w 717483"/>
                <a:gd name="connsiteY7" fmla="*/ 425465 h 578465"/>
                <a:gd name="connsiteX8" fmla="*/ 309978 w 717483"/>
                <a:gd name="connsiteY8" fmla="*/ 476265 h 578465"/>
                <a:gd name="connsiteX9" fmla="*/ 157578 w 717483"/>
                <a:gd name="connsiteY9" fmla="*/ 393715 h 578465"/>
                <a:gd name="connsiteX10" fmla="*/ 78203 w 717483"/>
                <a:gd name="connsiteY10" fmla="*/ 441340 h 578465"/>
                <a:gd name="connsiteX11" fmla="*/ 154403 w 717483"/>
                <a:gd name="connsiteY11" fmla="*/ 257190 h 578465"/>
                <a:gd name="connsiteX12" fmla="*/ 2003 w 717483"/>
                <a:gd name="connsiteY12" fmla="*/ 241315 h 578465"/>
                <a:gd name="connsiteX13" fmla="*/ 284578 w 717483"/>
                <a:gd name="connsiteY13" fmla="*/ 133365 h 578465"/>
                <a:gd name="connsiteX14" fmla="*/ 297278 w 717483"/>
                <a:gd name="connsiteY14" fmla="*/ 28590 h 578465"/>
                <a:gd name="connsiteX15" fmla="*/ 503653 w 717483"/>
                <a:gd name="connsiteY15" fmla="*/ 263540 h 578465"/>
                <a:gd name="connsiteX16" fmla="*/ 389353 w 717483"/>
                <a:gd name="connsiteY16" fmla="*/ 209565 h 578465"/>
                <a:gd name="connsiteX17" fmla="*/ 300453 w 717483"/>
                <a:gd name="connsiteY17" fmla="*/ 28590 h 578465"/>
                <a:gd name="connsiteX18" fmla="*/ 630653 w 717483"/>
                <a:gd name="connsiteY18" fmla="*/ 285765 h 578465"/>
                <a:gd name="connsiteX19" fmla="*/ 440153 w 717483"/>
                <a:gd name="connsiteY19" fmla="*/ 111140 h 578465"/>
                <a:gd name="connsiteX20" fmla="*/ 548103 w 717483"/>
                <a:gd name="connsiteY20" fmla="*/ 358790 h 578465"/>
                <a:gd name="connsiteX21" fmla="*/ 414753 w 717483"/>
                <a:gd name="connsiteY21" fmla="*/ 269890 h 578465"/>
                <a:gd name="connsiteX22" fmla="*/ 465553 w 717483"/>
                <a:gd name="connsiteY22" fmla="*/ 184165 h 578465"/>
                <a:gd name="connsiteX23" fmla="*/ 367128 w 717483"/>
                <a:gd name="connsiteY23" fmla="*/ 165115 h 578465"/>
                <a:gd name="connsiteX24" fmla="*/ 541753 w 717483"/>
                <a:gd name="connsiteY24" fmla="*/ 15 h 5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7483" h="578465">
                  <a:moveTo>
                    <a:pt x="541753" y="15"/>
                  </a:moveTo>
                  <a:cubicBezTo>
                    <a:pt x="522174" y="-1572"/>
                    <a:pt x="243832" y="115903"/>
                    <a:pt x="249653" y="155590"/>
                  </a:cubicBezTo>
                  <a:cubicBezTo>
                    <a:pt x="255474" y="195277"/>
                    <a:pt x="566624" y="205332"/>
                    <a:pt x="576678" y="238140"/>
                  </a:cubicBezTo>
                  <a:cubicBezTo>
                    <a:pt x="586732" y="270948"/>
                    <a:pt x="358132" y="328628"/>
                    <a:pt x="309978" y="352440"/>
                  </a:cubicBezTo>
                  <a:cubicBezTo>
                    <a:pt x="261824" y="376252"/>
                    <a:pt x="257591" y="379957"/>
                    <a:pt x="287753" y="381015"/>
                  </a:cubicBezTo>
                  <a:cubicBezTo>
                    <a:pt x="317915" y="382073"/>
                    <a:pt x="419515" y="325982"/>
                    <a:pt x="490953" y="358790"/>
                  </a:cubicBezTo>
                  <a:cubicBezTo>
                    <a:pt x="562391" y="391598"/>
                    <a:pt x="732782" y="566753"/>
                    <a:pt x="716378" y="577865"/>
                  </a:cubicBezTo>
                  <a:cubicBezTo>
                    <a:pt x="699974" y="588977"/>
                    <a:pt x="460261" y="442398"/>
                    <a:pt x="392528" y="425465"/>
                  </a:cubicBezTo>
                  <a:cubicBezTo>
                    <a:pt x="324795" y="408532"/>
                    <a:pt x="349136" y="481557"/>
                    <a:pt x="309978" y="476265"/>
                  </a:cubicBezTo>
                  <a:cubicBezTo>
                    <a:pt x="270820" y="470973"/>
                    <a:pt x="196207" y="399536"/>
                    <a:pt x="157578" y="393715"/>
                  </a:cubicBezTo>
                  <a:cubicBezTo>
                    <a:pt x="118949" y="387894"/>
                    <a:pt x="78732" y="464094"/>
                    <a:pt x="78203" y="441340"/>
                  </a:cubicBezTo>
                  <a:cubicBezTo>
                    <a:pt x="77674" y="418586"/>
                    <a:pt x="167103" y="290528"/>
                    <a:pt x="154403" y="257190"/>
                  </a:cubicBezTo>
                  <a:cubicBezTo>
                    <a:pt x="141703" y="223853"/>
                    <a:pt x="-19693" y="261953"/>
                    <a:pt x="2003" y="241315"/>
                  </a:cubicBezTo>
                  <a:cubicBezTo>
                    <a:pt x="23699" y="220678"/>
                    <a:pt x="235365" y="168819"/>
                    <a:pt x="284578" y="133365"/>
                  </a:cubicBezTo>
                  <a:cubicBezTo>
                    <a:pt x="333791" y="97911"/>
                    <a:pt x="260766" y="6894"/>
                    <a:pt x="297278" y="28590"/>
                  </a:cubicBezTo>
                  <a:cubicBezTo>
                    <a:pt x="333790" y="50286"/>
                    <a:pt x="488307" y="233378"/>
                    <a:pt x="503653" y="263540"/>
                  </a:cubicBezTo>
                  <a:cubicBezTo>
                    <a:pt x="518999" y="293703"/>
                    <a:pt x="423220" y="248723"/>
                    <a:pt x="389353" y="209565"/>
                  </a:cubicBezTo>
                  <a:cubicBezTo>
                    <a:pt x="355486" y="170407"/>
                    <a:pt x="260236" y="15890"/>
                    <a:pt x="300453" y="28590"/>
                  </a:cubicBezTo>
                  <a:cubicBezTo>
                    <a:pt x="340670" y="41290"/>
                    <a:pt x="607370" y="272007"/>
                    <a:pt x="630653" y="285765"/>
                  </a:cubicBezTo>
                  <a:cubicBezTo>
                    <a:pt x="653936" y="299523"/>
                    <a:pt x="453911" y="98969"/>
                    <a:pt x="440153" y="111140"/>
                  </a:cubicBezTo>
                  <a:cubicBezTo>
                    <a:pt x="426395" y="123311"/>
                    <a:pt x="552336" y="332332"/>
                    <a:pt x="548103" y="358790"/>
                  </a:cubicBezTo>
                  <a:cubicBezTo>
                    <a:pt x="543870" y="385248"/>
                    <a:pt x="428511" y="298994"/>
                    <a:pt x="414753" y="269890"/>
                  </a:cubicBezTo>
                  <a:cubicBezTo>
                    <a:pt x="400995" y="240786"/>
                    <a:pt x="473490" y="201627"/>
                    <a:pt x="465553" y="184165"/>
                  </a:cubicBezTo>
                  <a:cubicBezTo>
                    <a:pt x="457616" y="166703"/>
                    <a:pt x="358661" y="192632"/>
                    <a:pt x="367128" y="165115"/>
                  </a:cubicBezTo>
                  <a:cubicBezTo>
                    <a:pt x="375595" y="137598"/>
                    <a:pt x="561332" y="1602"/>
                    <a:pt x="541753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70D0E705-9A3B-6187-D1ED-0B91D9E5FFA7}"/>
                </a:ext>
              </a:extLst>
            </p:cNvPr>
            <p:cNvSpPr/>
            <p:nvPr/>
          </p:nvSpPr>
          <p:spPr>
            <a:xfrm>
              <a:off x="8214052" y="1450619"/>
              <a:ext cx="428304" cy="943478"/>
            </a:xfrm>
            <a:custGeom>
              <a:avLst/>
              <a:gdLst>
                <a:gd name="connsiteX0" fmla="*/ 218748 w 428304"/>
                <a:gd name="connsiteY0" fmla="*/ 356 h 943478"/>
                <a:gd name="connsiteX1" fmla="*/ 164773 w 428304"/>
                <a:gd name="connsiteY1" fmla="*/ 121006 h 943478"/>
                <a:gd name="connsiteX2" fmla="*/ 218748 w 428304"/>
                <a:gd name="connsiteY2" fmla="*/ 143231 h 943478"/>
                <a:gd name="connsiteX3" fmla="*/ 72698 w 428304"/>
                <a:gd name="connsiteY3" fmla="*/ 162281 h 943478"/>
                <a:gd name="connsiteX4" fmla="*/ 37773 w 428304"/>
                <a:gd name="connsiteY4" fmla="*/ 92431 h 943478"/>
                <a:gd name="connsiteX5" fmla="*/ 221923 w 428304"/>
                <a:gd name="connsiteY5" fmla="*/ 222606 h 943478"/>
                <a:gd name="connsiteX6" fmla="*/ 240973 w 428304"/>
                <a:gd name="connsiteY6" fmla="*/ 216256 h 943478"/>
                <a:gd name="connsiteX7" fmla="*/ 317173 w 428304"/>
                <a:gd name="connsiteY7" fmla="*/ 149581 h 943478"/>
                <a:gd name="connsiteX8" fmla="*/ 209223 w 428304"/>
                <a:gd name="connsiteY8" fmla="*/ 238481 h 943478"/>
                <a:gd name="connsiteX9" fmla="*/ 240973 w 428304"/>
                <a:gd name="connsiteY9" fmla="*/ 305156 h 943478"/>
                <a:gd name="connsiteX10" fmla="*/ 263198 w 428304"/>
                <a:gd name="connsiteY10" fmla="*/ 298806 h 943478"/>
                <a:gd name="connsiteX11" fmla="*/ 428298 w 428304"/>
                <a:gd name="connsiteY11" fmla="*/ 295631 h 943478"/>
                <a:gd name="connsiteX12" fmla="*/ 256848 w 428304"/>
                <a:gd name="connsiteY12" fmla="*/ 400406 h 943478"/>
                <a:gd name="connsiteX13" fmla="*/ 421948 w 428304"/>
                <a:gd name="connsiteY13" fmla="*/ 444856 h 943478"/>
                <a:gd name="connsiteX14" fmla="*/ 215573 w 428304"/>
                <a:gd name="connsiteY14" fmla="*/ 651231 h 943478"/>
                <a:gd name="connsiteX15" fmla="*/ 425123 w 428304"/>
                <a:gd name="connsiteY15" fmla="*/ 584556 h 943478"/>
                <a:gd name="connsiteX16" fmla="*/ 193348 w 428304"/>
                <a:gd name="connsiteY16" fmla="*/ 813156 h 943478"/>
                <a:gd name="connsiteX17" fmla="*/ 202873 w 428304"/>
                <a:gd name="connsiteY17" fmla="*/ 940156 h 943478"/>
                <a:gd name="connsiteX18" fmla="*/ 253673 w 428304"/>
                <a:gd name="connsiteY18" fmla="*/ 682981 h 943478"/>
                <a:gd name="connsiteX19" fmla="*/ 364798 w 428304"/>
                <a:gd name="connsiteY19" fmla="*/ 413106 h 943478"/>
                <a:gd name="connsiteX20" fmla="*/ 34598 w 428304"/>
                <a:gd name="connsiteY20" fmla="*/ 127356 h 943478"/>
                <a:gd name="connsiteX21" fmla="*/ 387023 w 428304"/>
                <a:gd name="connsiteY21" fmla="*/ 209906 h 943478"/>
                <a:gd name="connsiteX22" fmla="*/ 2848 w 428304"/>
                <a:gd name="connsiteY22" fmla="*/ 92431 h 943478"/>
                <a:gd name="connsiteX23" fmla="*/ 212398 w 428304"/>
                <a:gd name="connsiteY23" fmla="*/ 82906 h 943478"/>
                <a:gd name="connsiteX24" fmla="*/ 218748 w 428304"/>
                <a:gd name="connsiteY24" fmla="*/ 356 h 94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8304" h="943478">
                  <a:moveTo>
                    <a:pt x="218748" y="356"/>
                  </a:moveTo>
                  <a:cubicBezTo>
                    <a:pt x="210811" y="6706"/>
                    <a:pt x="164773" y="97194"/>
                    <a:pt x="164773" y="121006"/>
                  </a:cubicBezTo>
                  <a:cubicBezTo>
                    <a:pt x="164773" y="144818"/>
                    <a:pt x="234094" y="136352"/>
                    <a:pt x="218748" y="143231"/>
                  </a:cubicBezTo>
                  <a:cubicBezTo>
                    <a:pt x="203402" y="150110"/>
                    <a:pt x="102860" y="170748"/>
                    <a:pt x="72698" y="162281"/>
                  </a:cubicBezTo>
                  <a:cubicBezTo>
                    <a:pt x="42535" y="153814"/>
                    <a:pt x="12902" y="82377"/>
                    <a:pt x="37773" y="92431"/>
                  </a:cubicBezTo>
                  <a:cubicBezTo>
                    <a:pt x="62644" y="102485"/>
                    <a:pt x="188056" y="201969"/>
                    <a:pt x="221923" y="222606"/>
                  </a:cubicBezTo>
                  <a:cubicBezTo>
                    <a:pt x="255790" y="243244"/>
                    <a:pt x="225098" y="228427"/>
                    <a:pt x="240973" y="216256"/>
                  </a:cubicBezTo>
                  <a:cubicBezTo>
                    <a:pt x="256848" y="204085"/>
                    <a:pt x="322465" y="145877"/>
                    <a:pt x="317173" y="149581"/>
                  </a:cubicBezTo>
                  <a:cubicBezTo>
                    <a:pt x="311881" y="153285"/>
                    <a:pt x="221923" y="212552"/>
                    <a:pt x="209223" y="238481"/>
                  </a:cubicBezTo>
                  <a:cubicBezTo>
                    <a:pt x="196523" y="264410"/>
                    <a:pt x="231977" y="295102"/>
                    <a:pt x="240973" y="305156"/>
                  </a:cubicBezTo>
                  <a:cubicBezTo>
                    <a:pt x="249969" y="315210"/>
                    <a:pt x="231977" y="300393"/>
                    <a:pt x="263198" y="298806"/>
                  </a:cubicBezTo>
                  <a:cubicBezTo>
                    <a:pt x="294419" y="297219"/>
                    <a:pt x="429356" y="278698"/>
                    <a:pt x="428298" y="295631"/>
                  </a:cubicBezTo>
                  <a:cubicBezTo>
                    <a:pt x="427240" y="312564"/>
                    <a:pt x="257906" y="375535"/>
                    <a:pt x="256848" y="400406"/>
                  </a:cubicBezTo>
                  <a:cubicBezTo>
                    <a:pt x="255790" y="425277"/>
                    <a:pt x="428827" y="403052"/>
                    <a:pt x="421948" y="444856"/>
                  </a:cubicBezTo>
                  <a:cubicBezTo>
                    <a:pt x="415069" y="486660"/>
                    <a:pt x="215044" y="627948"/>
                    <a:pt x="215573" y="651231"/>
                  </a:cubicBezTo>
                  <a:cubicBezTo>
                    <a:pt x="216102" y="674514"/>
                    <a:pt x="428827" y="557569"/>
                    <a:pt x="425123" y="584556"/>
                  </a:cubicBezTo>
                  <a:cubicBezTo>
                    <a:pt x="421419" y="611543"/>
                    <a:pt x="230390" y="753889"/>
                    <a:pt x="193348" y="813156"/>
                  </a:cubicBezTo>
                  <a:cubicBezTo>
                    <a:pt x="156306" y="872423"/>
                    <a:pt x="192819" y="961852"/>
                    <a:pt x="202873" y="940156"/>
                  </a:cubicBezTo>
                  <a:cubicBezTo>
                    <a:pt x="212927" y="918460"/>
                    <a:pt x="226686" y="770823"/>
                    <a:pt x="253673" y="682981"/>
                  </a:cubicBezTo>
                  <a:cubicBezTo>
                    <a:pt x="280660" y="595139"/>
                    <a:pt x="401310" y="505710"/>
                    <a:pt x="364798" y="413106"/>
                  </a:cubicBezTo>
                  <a:cubicBezTo>
                    <a:pt x="328286" y="320502"/>
                    <a:pt x="30894" y="161223"/>
                    <a:pt x="34598" y="127356"/>
                  </a:cubicBezTo>
                  <a:cubicBezTo>
                    <a:pt x="38302" y="93489"/>
                    <a:pt x="392315" y="215727"/>
                    <a:pt x="387023" y="209906"/>
                  </a:cubicBezTo>
                  <a:cubicBezTo>
                    <a:pt x="381731" y="204085"/>
                    <a:pt x="31952" y="113598"/>
                    <a:pt x="2848" y="92431"/>
                  </a:cubicBezTo>
                  <a:cubicBezTo>
                    <a:pt x="-26256" y="71264"/>
                    <a:pt x="176415" y="91373"/>
                    <a:pt x="212398" y="82906"/>
                  </a:cubicBezTo>
                  <a:cubicBezTo>
                    <a:pt x="248381" y="74439"/>
                    <a:pt x="226685" y="-5994"/>
                    <a:pt x="21874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7350F485-A288-30C7-F6D4-4CC67C02AB88}"/>
                </a:ext>
              </a:extLst>
            </p:cNvPr>
            <p:cNvSpPr/>
            <p:nvPr/>
          </p:nvSpPr>
          <p:spPr>
            <a:xfrm>
              <a:off x="8233839" y="1499913"/>
              <a:ext cx="634279" cy="256676"/>
            </a:xfrm>
            <a:custGeom>
              <a:avLst/>
              <a:gdLst>
                <a:gd name="connsiteX0" fmla="*/ 5286 w 634279"/>
                <a:gd name="connsiteY0" fmla="*/ 157437 h 256676"/>
                <a:gd name="connsiteX1" fmla="*/ 183086 w 634279"/>
                <a:gd name="connsiteY1" fmla="*/ 128862 h 256676"/>
                <a:gd name="connsiteX2" fmla="*/ 398986 w 634279"/>
                <a:gd name="connsiteY2" fmla="*/ 20912 h 256676"/>
                <a:gd name="connsiteX3" fmla="*/ 465661 w 634279"/>
                <a:gd name="connsiteY3" fmla="*/ 90762 h 256676"/>
                <a:gd name="connsiteX4" fmla="*/ 291036 w 634279"/>
                <a:gd name="connsiteY4" fmla="*/ 255862 h 256676"/>
                <a:gd name="connsiteX5" fmla="*/ 452961 w 634279"/>
                <a:gd name="connsiteY5" fmla="*/ 154262 h 256676"/>
                <a:gd name="connsiteX6" fmla="*/ 633936 w 634279"/>
                <a:gd name="connsiteY6" fmla="*/ 157437 h 256676"/>
                <a:gd name="connsiteX7" fmla="*/ 405336 w 634279"/>
                <a:gd name="connsiteY7" fmla="*/ 36787 h 256676"/>
                <a:gd name="connsiteX8" fmla="*/ 392636 w 634279"/>
                <a:gd name="connsiteY8" fmla="*/ 8212 h 256676"/>
                <a:gd name="connsiteX9" fmla="*/ 5286 w 634279"/>
                <a:gd name="connsiteY9" fmla="*/ 157437 h 25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279" h="256676">
                  <a:moveTo>
                    <a:pt x="5286" y="157437"/>
                  </a:moveTo>
                  <a:cubicBezTo>
                    <a:pt x="-29639" y="177545"/>
                    <a:pt x="117469" y="151616"/>
                    <a:pt x="183086" y="128862"/>
                  </a:cubicBezTo>
                  <a:cubicBezTo>
                    <a:pt x="248703" y="106108"/>
                    <a:pt x="351890" y="27262"/>
                    <a:pt x="398986" y="20912"/>
                  </a:cubicBezTo>
                  <a:cubicBezTo>
                    <a:pt x="446082" y="14562"/>
                    <a:pt x="483653" y="51604"/>
                    <a:pt x="465661" y="90762"/>
                  </a:cubicBezTo>
                  <a:cubicBezTo>
                    <a:pt x="447669" y="129920"/>
                    <a:pt x="293153" y="245279"/>
                    <a:pt x="291036" y="255862"/>
                  </a:cubicBezTo>
                  <a:cubicBezTo>
                    <a:pt x="288919" y="266445"/>
                    <a:pt x="395811" y="170666"/>
                    <a:pt x="452961" y="154262"/>
                  </a:cubicBezTo>
                  <a:cubicBezTo>
                    <a:pt x="510111" y="137858"/>
                    <a:pt x="641874" y="177016"/>
                    <a:pt x="633936" y="157437"/>
                  </a:cubicBezTo>
                  <a:cubicBezTo>
                    <a:pt x="625998" y="137858"/>
                    <a:pt x="445553" y="61658"/>
                    <a:pt x="405336" y="36787"/>
                  </a:cubicBezTo>
                  <a:cubicBezTo>
                    <a:pt x="365119" y="11916"/>
                    <a:pt x="456136" y="-13484"/>
                    <a:pt x="392636" y="8212"/>
                  </a:cubicBezTo>
                  <a:cubicBezTo>
                    <a:pt x="329136" y="29908"/>
                    <a:pt x="40211" y="137329"/>
                    <a:pt x="5286" y="1574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6DF23EB3-842C-099C-D48E-0C6AC1A697AF}"/>
                </a:ext>
              </a:extLst>
            </p:cNvPr>
            <p:cNvSpPr/>
            <p:nvPr/>
          </p:nvSpPr>
          <p:spPr>
            <a:xfrm>
              <a:off x="8518510" y="1555621"/>
              <a:ext cx="146432" cy="121187"/>
            </a:xfrm>
            <a:custGeom>
              <a:avLst/>
              <a:gdLst>
                <a:gd name="connsiteX0" fmla="*/ 85740 w 146432"/>
                <a:gd name="connsiteY0" fmla="*/ 129 h 121187"/>
                <a:gd name="connsiteX1" fmla="*/ 133365 w 146432"/>
                <a:gd name="connsiteY1" fmla="*/ 73154 h 121187"/>
                <a:gd name="connsiteX2" fmla="*/ 15 w 146432"/>
                <a:gd name="connsiteY2" fmla="*/ 120779 h 121187"/>
                <a:gd name="connsiteX3" fmla="*/ 142890 w 146432"/>
                <a:gd name="connsiteY3" fmla="*/ 92204 h 121187"/>
                <a:gd name="connsiteX4" fmla="*/ 85740 w 146432"/>
                <a:gd name="connsiteY4" fmla="*/ 129 h 12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32" h="121187">
                  <a:moveTo>
                    <a:pt x="85740" y="129"/>
                  </a:moveTo>
                  <a:cubicBezTo>
                    <a:pt x="84153" y="-3046"/>
                    <a:pt x="147652" y="53046"/>
                    <a:pt x="133365" y="73154"/>
                  </a:cubicBezTo>
                  <a:cubicBezTo>
                    <a:pt x="119078" y="93262"/>
                    <a:pt x="-1572" y="117604"/>
                    <a:pt x="15" y="120779"/>
                  </a:cubicBezTo>
                  <a:cubicBezTo>
                    <a:pt x="1602" y="123954"/>
                    <a:pt x="122253" y="108079"/>
                    <a:pt x="142890" y="92204"/>
                  </a:cubicBezTo>
                  <a:cubicBezTo>
                    <a:pt x="163528" y="76329"/>
                    <a:pt x="87327" y="3304"/>
                    <a:pt x="85740" y="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5B444D95-1AE6-356C-7494-47EEA23E9C13}"/>
                </a:ext>
              </a:extLst>
            </p:cNvPr>
            <p:cNvSpPr/>
            <p:nvPr/>
          </p:nvSpPr>
          <p:spPr>
            <a:xfrm>
              <a:off x="8415609" y="1609425"/>
              <a:ext cx="360122" cy="165839"/>
            </a:xfrm>
            <a:custGeom>
              <a:avLst/>
              <a:gdLst>
                <a:gd name="connsiteX0" fmla="*/ 1316 w 360122"/>
                <a:gd name="connsiteY0" fmla="*/ 300 h 165839"/>
                <a:gd name="connsiteX1" fmla="*/ 150541 w 360122"/>
                <a:gd name="connsiteY1" fmla="*/ 108250 h 165839"/>
                <a:gd name="connsiteX2" fmla="*/ 268016 w 360122"/>
                <a:gd name="connsiteY2" fmla="*/ 108250 h 165839"/>
                <a:gd name="connsiteX3" fmla="*/ 360091 w 360122"/>
                <a:gd name="connsiteY3" fmla="*/ 165400 h 165839"/>
                <a:gd name="connsiteX4" fmla="*/ 258491 w 360122"/>
                <a:gd name="connsiteY4" fmla="*/ 133650 h 165839"/>
                <a:gd name="connsiteX5" fmla="*/ 163241 w 360122"/>
                <a:gd name="connsiteY5" fmla="*/ 114600 h 165839"/>
                <a:gd name="connsiteX6" fmla="*/ 80691 w 360122"/>
                <a:gd name="connsiteY6" fmla="*/ 76500 h 165839"/>
                <a:gd name="connsiteX7" fmla="*/ 1316 w 360122"/>
                <a:gd name="connsiteY7" fmla="*/ 300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122" h="165839">
                  <a:moveTo>
                    <a:pt x="1316" y="300"/>
                  </a:moveTo>
                  <a:cubicBezTo>
                    <a:pt x="12958" y="5592"/>
                    <a:pt x="106091" y="90258"/>
                    <a:pt x="150541" y="108250"/>
                  </a:cubicBezTo>
                  <a:cubicBezTo>
                    <a:pt x="194991" y="126242"/>
                    <a:pt x="233091" y="98725"/>
                    <a:pt x="268016" y="108250"/>
                  </a:cubicBezTo>
                  <a:cubicBezTo>
                    <a:pt x="302941" y="117775"/>
                    <a:pt x="361678" y="161167"/>
                    <a:pt x="360091" y="165400"/>
                  </a:cubicBezTo>
                  <a:cubicBezTo>
                    <a:pt x="358504" y="169633"/>
                    <a:pt x="291299" y="142117"/>
                    <a:pt x="258491" y="133650"/>
                  </a:cubicBezTo>
                  <a:cubicBezTo>
                    <a:pt x="225683" y="125183"/>
                    <a:pt x="192874" y="124125"/>
                    <a:pt x="163241" y="114600"/>
                  </a:cubicBezTo>
                  <a:cubicBezTo>
                    <a:pt x="133608" y="105075"/>
                    <a:pt x="102916" y="91846"/>
                    <a:pt x="80691" y="76500"/>
                  </a:cubicBezTo>
                  <a:cubicBezTo>
                    <a:pt x="58466" y="61154"/>
                    <a:pt x="-10326" y="-4992"/>
                    <a:pt x="1316" y="3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D5E7F4BF-9B73-8864-FD32-D720F5E6707C}"/>
                </a:ext>
              </a:extLst>
            </p:cNvPr>
            <p:cNvSpPr/>
            <p:nvPr/>
          </p:nvSpPr>
          <p:spPr>
            <a:xfrm>
              <a:off x="8512136" y="1614398"/>
              <a:ext cx="281210" cy="269442"/>
            </a:xfrm>
            <a:custGeom>
              <a:avLst/>
              <a:gdLst>
                <a:gd name="connsiteX0" fmla="*/ 39 w 281210"/>
                <a:gd name="connsiteY0" fmla="*/ 62002 h 269442"/>
                <a:gd name="connsiteX1" fmla="*/ 127039 w 281210"/>
                <a:gd name="connsiteY1" fmla="*/ 176302 h 269442"/>
                <a:gd name="connsiteX2" fmla="*/ 279439 w 281210"/>
                <a:gd name="connsiteY2" fmla="*/ 268377 h 269442"/>
                <a:gd name="connsiteX3" fmla="*/ 203239 w 281210"/>
                <a:gd name="connsiteY3" fmla="*/ 217577 h 269442"/>
                <a:gd name="connsiteX4" fmla="*/ 98464 w 281210"/>
                <a:gd name="connsiteY4" fmla="*/ 87402 h 269442"/>
                <a:gd name="connsiteX5" fmla="*/ 76239 w 281210"/>
                <a:gd name="connsiteY5" fmla="*/ 1677 h 269442"/>
                <a:gd name="connsiteX6" fmla="*/ 139739 w 281210"/>
                <a:gd name="connsiteY6" fmla="*/ 163602 h 269442"/>
                <a:gd name="connsiteX7" fmla="*/ 39 w 281210"/>
                <a:gd name="connsiteY7" fmla="*/ 62002 h 26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10" h="269442">
                  <a:moveTo>
                    <a:pt x="39" y="62002"/>
                  </a:moveTo>
                  <a:cubicBezTo>
                    <a:pt x="-2078" y="64119"/>
                    <a:pt x="80472" y="141906"/>
                    <a:pt x="127039" y="176302"/>
                  </a:cubicBezTo>
                  <a:cubicBezTo>
                    <a:pt x="173606" y="210698"/>
                    <a:pt x="266739" y="261498"/>
                    <a:pt x="279439" y="268377"/>
                  </a:cubicBezTo>
                  <a:cubicBezTo>
                    <a:pt x="292139" y="275256"/>
                    <a:pt x="233401" y="247739"/>
                    <a:pt x="203239" y="217577"/>
                  </a:cubicBezTo>
                  <a:cubicBezTo>
                    <a:pt x="173077" y="187415"/>
                    <a:pt x="119631" y="123385"/>
                    <a:pt x="98464" y="87402"/>
                  </a:cubicBezTo>
                  <a:cubicBezTo>
                    <a:pt x="77297" y="51419"/>
                    <a:pt x="69360" y="-11023"/>
                    <a:pt x="76239" y="1677"/>
                  </a:cubicBezTo>
                  <a:cubicBezTo>
                    <a:pt x="83118" y="14377"/>
                    <a:pt x="153497" y="151431"/>
                    <a:pt x="139739" y="163602"/>
                  </a:cubicBezTo>
                  <a:cubicBezTo>
                    <a:pt x="125981" y="175773"/>
                    <a:pt x="2156" y="59885"/>
                    <a:pt x="39" y="62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44916A1B-B477-BFF8-C3BD-F048F931300F}"/>
                </a:ext>
              </a:extLst>
            </p:cNvPr>
            <p:cNvSpPr/>
            <p:nvPr/>
          </p:nvSpPr>
          <p:spPr>
            <a:xfrm>
              <a:off x="8321789" y="1816077"/>
              <a:ext cx="590874" cy="73243"/>
            </a:xfrm>
            <a:custGeom>
              <a:avLst/>
              <a:gdLst>
                <a:gd name="connsiteX0" fmla="*/ 111011 w 590874"/>
                <a:gd name="connsiteY0" fmla="*/ 34948 h 73243"/>
                <a:gd name="connsiteX1" fmla="*/ 345961 w 590874"/>
                <a:gd name="connsiteY1" fmla="*/ 15898 h 73243"/>
                <a:gd name="connsiteX2" fmla="*/ 590436 w 590874"/>
                <a:gd name="connsiteY2" fmla="*/ 73048 h 73243"/>
                <a:gd name="connsiteX3" fmla="*/ 403111 w 590874"/>
                <a:gd name="connsiteY3" fmla="*/ 34948 h 73243"/>
                <a:gd name="connsiteX4" fmla="*/ 298336 w 590874"/>
                <a:gd name="connsiteY4" fmla="*/ 44473 h 73243"/>
                <a:gd name="connsiteX5" fmla="*/ 377711 w 590874"/>
                <a:gd name="connsiteY5" fmla="*/ 23 h 73243"/>
                <a:gd name="connsiteX6" fmla="*/ 12586 w 590874"/>
                <a:gd name="connsiteY6" fmla="*/ 38123 h 73243"/>
                <a:gd name="connsiteX7" fmla="*/ 111011 w 590874"/>
                <a:gd name="connsiteY7" fmla="*/ 34948 h 7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874" h="73243">
                  <a:moveTo>
                    <a:pt x="111011" y="34948"/>
                  </a:moveTo>
                  <a:cubicBezTo>
                    <a:pt x="166573" y="31244"/>
                    <a:pt x="266057" y="9548"/>
                    <a:pt x="345961" y="15898"/>
                  </a:cubicBezTo>
                  <a:cubicBezTo>
                    <a:pt x="425865" y="22248"/>
                    <a:pt x="580911" y="69873"/>
                    <a:pt x="590436" y="73048"/>
                  </a:cubicBezTo>
                  <a:cubicBezTo>
                    <a:pt x="599961" y="76223"/>
                    <a:pt x="451794" y="39711"/>
                    <a:pt x="403111" y="34948"/>
                  </a:cubicBezTo>
                  <a:cubicBezTo>
                    <a:pt x="354428" y="30185"/>
                    <a:pt x="302569" y="50294"/>
                    <a:pt x="298336" y="44473"/>
                  </a:cubicBezTo>
                  <a:cubicBezTo>
                    <a:pt x="294103" y="38652"/>
                    <a:pt x="425336" y="1081"/>
                    <a:pt x="377711" y="23"/>
                  </a:cubicBezTo>
                  <a:cubicBezTo>
                    <a:pt x="330086" y="-1035"/>
                    <a:pt x="58094" y="34419"/>
                    <a:pt x="12586" y="38123"/>
                  </a:cubicBezTo>
                  <a:cubicBezTo>
                    <a:pt x="-32922" y="41827"/>
                    <a:pt x="55449" y="38652"/>
                    <a:pt x="111011" y="349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2A7E6CE9-8156-6388-F6F3-A7AF2C200C3E}"/>
                </a:ext>
              </a:extLst>
            </p:cNvPr>
            <p:cNvSpPr/>
            <p:nvPr/>
          </p:nvSpPr>
          <p:spPr>
            <a:xfrm>
              <a:off x="8442303" y="1673224"/>
              <a:ext cx="295682" cy="481179"/>
            </a:xfrm>
            <a:custGeom>
              <a:avLst/>
              <a:gdLst>
                <a:gd name="connsiteX0" fmla="*/ 22 w 295682"/>
                <a:gd name="connsiteY0" fmla="*/ 1 h 481179"/>
                <a:gd name="connsiteX1" fmla="*/ 269897 w 295682"/>
                <a:gd name="connsiteY1" fmla="*/ 228601 h 481179"/>
                <a:gd name="connsiteX2" fmla="*/ 247672 w 295682"/>
                <a:gd name="connsiteY2" fmla="*/ 336551 h 481179"/>
                <a:gd name="connsiteX3" fmla="*/ 133372 w 295682"/>
                <a:gd name="connsiteY3" fmla="*/ 479426 h 481179"/>
                <a:gd name="connsiteX4" fmla="*/ 200047 w 295682"/>
                <a:gd name="connsiteY4" fmla="*/ 412751 h 481179"/>
                <a:gd name="connsiteX5" fmla="*/ 231797 w 295682"/>
                <a:gd name="connsiteY5" fmla="*/ 361951 h 481179"/>
                <a:gd name="connsiteX6" fmla="*/ 203222 w 295682"/>
                <a:gd name="connsiteY6" fmla="*/ 273051 h 481179"/>
                <a:gd name="connsiteX7" fmla="*/ 241322 w 295682"/>
                <a:gd name="connsiteY7" fmla="*/ 346076 h 481179"/>
                <a:gd name="connsiteX8" fmla="*/ 285772 w 295682"/>
                <a:gd name="connsiteY8" fmla="*/ 231776 h 481179"/>
                <a:gd name="connsiteX9" fmla="*/ 22 w 295682"/>
                <a:gd name="connsiteY9" fmla="*/ 1 h 48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682" h="481179">
                  <a:moveTo>
                    <a:pt x="22" y="1"/>
                  </a:moveTo>
                  <a:cubicBezTo>
                    <a:pt x="-2624" y="-528"/>
                    <a:pt x="228622" y="172509"/>
                    <a:pt x="269897" y="228601"/>
                  </a:cubicBezTo>
                  <a:cubicBezTo>
                    <a:pt x="311172" y="284693"/>
                    <a:pt x="270426" y="294747"/>
                    <a:pt x="247672" y="336551"/>
                  </a:cubicBezTo>
                  <a:cubicBezTo>
                    <a:pt x="224918" y="378355"/>
                    <a:pt x="141309" y="466726"/>
                    <a:pt x="133372" y="479426"/>
                  </a:cubicBezTo>
                  <a:cubicBezTo>
                    <a:pt x="125435" y="492126"/>
                    <a:pt x="183643" y="432330"/>
                    <a:pt x="200047" y="412751"/>
                  </a:cubicBezTo>
                  <a:cubicBezTo>
                    <a:pt x="216451" y="393172"/>
                    <a:pt x="231268" y="385234"/>
                    <a:pt x="231797" y="361951"/>
                  </a:cubicBezTo>
                  <a:cubicBezTo>
                    <a:pt x="232326" y="338668"/>
                    <a:pt x="201635" y="275697"/>
                    <a:pt x="203222" y="273051"/>
                  </a:cubicBezTo>
                  <a:cubicBezTo>
                    <a:pt x="204810" y="270405"/>
                    <a:pt x="227564" y="352955"/>
                    <a:pt x="241322" y="346076"/>
                  </a:cubicBezTo>
                  <a:cubicBezTo>
                    <a:pt x="255080" y="339197"/>
                    <a:pt x="320168" y="286809"/>
                    <a:pt x="285772" y="231776"/>
                  </a:cubicBezTo>
                  <a:cubicBezTo>
                    <a:pt x="251376" y="176743"/>
                    <a:pt x="2668" y="530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E95B00B2-3DBB-60D6-10E7-87DCF77E0038}"/>
                </a:ext>
              </a:extLst>
            </p:cNvPr>
            <p:cNvSpPr/>
            <p:nvPr/>
          </p:nvSpPr>
          <p:spPr>
            <a:xfrm>
              <a:off x="8432383" y="1790385"/>
              <a:ext cx="334534" cy="713303"/>
            </a:xfrm>
            <a:custGeom>
              <a:avLst/>
              <a:gdLst>
                <a:gd name="connsiteX0" fmla="*/ 417 w 334534"/>
                <a:gd name="connsiteY0" fmla="*/ 315 h 713303"/>
                <a:gd name="connsiteX1" fmla="*/ 168692 w 334534"/>
                <a:gd name="connsiteY1" fmla="*/ 263840 h 713303"/>
                <a:gd name="connsiteX2" fmla="*/ 121067 w 334534"/>
                <a:gd name="connsiteY2" fmla="*/ 355915 h 713303"/>
                <a:gd name="connsiteX3" fmla="*/ 200442 w 334534"/>
                <a:gd name="connsiteY3" fmla="*/ 263840 h 713303"/>
                <a:gd name="connsiteX4" fmla="*/ 181392 w 334534"/>
                <a:gd name="connsiteY4" fmla="*/ 432115 h 713303"/>
                <a:gd name="connsiteX5" fmla="*/ 216317 w 334534"/>
                <a:gd name="connsiteY5" fmla="*/ 501965 h 713303"/>
                <a:gd name="connsiteX6" fmla="*/ 165517 w 334534"/>
                <a:gd name="connsiteY6" fmla="*/ 565465 h 713303"/>
                <a:gd name="connsiteX7" fmla="*/ 282992 w 334534"/>
                <a:gd name="connsiteY7" fmla="*/ 441640 h 713303"/>
                <a:gd name="connsiteX8" fmla="*/ 152817 w 334534"/>
                <a:gd name="connsiteY8" fmla="*/ 711515 h 713303"/>
                <a:gd name="connsiteX9" fmla="*/ 279817 w 334534"/>
                <a:gd name="connsiteY9" fmla="*/ 555940 h 713303"/>
                <a:gd name="connsiteX10" fmla="*/ 143292 w 334534"/>
                <a:gd name="connsiteY10" fmla="*/ 495615 h 713303"/>
                <a:gd name="connsiteX11" fmla="*/ 333792 w 334534"/>
                <a:gd name="connsiteY11" fmla="*/ 390840 h 713303"/>
                <a:gd name="connsiteX12" fmla="*/ 209967 w 334534"/>
                <a:gd name="connsiteY12" fmla="*/ 305115 h 713303"/>
                <a:gd name="connsiteX13" fmla="*/ 225842 w 334534"/>
                <a:gd name="connsiteY13" fmla="*/ 479740 h 713303"/>
                <a:gd name="connsiteX14" fmla="*/ 124242 w 334534"/>
                <a:gd name="connsiteY14" fmla="*/ 216215 h 713303"/>
                <a:gd name="connsiteX15" fmla="*/ 417 w 334534"/>
                <a:gd name="connsiteY15" fmla="*/ 315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4534" h="713303">
                  <a:moveTo>
                    <a:pt x="417" y="315"/>
                  </a:moveTo>
                  <a:cubicBezTo>
                    <a:pt x="7825" y="8253"/>
                    <a:pt x="148584" y="204573"/>
                    <a:pt x="168692" y="263840"/>
                  </a:cubicBezTo>
                  <a:cubicBezTo>
                    <a:pt x="188800" y="323107"/>
                    <a:pt x="115775" y="355915"/>
                    <a:pt x="121067" y="355915"/>
                  </a:cubicBezTo>
                  <a:cubicBezTo>
                    <a:pt x="126359" y="355915"/>
                    <a:pt x="190388" y="251140"/>
                    <a:pt x="200442" y="263840"/>
                  </a:cubicBezTo>
                  <a:cubicBezTo>
                    <a:pt x="210496" y="276540"/>
                    <a:pt x="178746" y="392428"/>
                    <a:pt x="181392" y="432115"/>
                  </a:cubicBezTo>
                  <a:cubicBezTo>
                    <a:pt x="184038" y="471802"/>
                    <a:pt x="218963" y="479740"/>
                    <a:pt x="216317" y="501965"/>
                  </a:cubicBezTo>
                  <a:cubicBezTo>
                    <a:pt x="213671" y="524190"/>
                    <a:pt x="154405" y="575519"/>
                    <a:pt x="165517" y="565465"/>
                  </a:cubicBezTo>
                  <a:cubicBezTo>
                    <a:pt x="176629" y="555411"/>
                    <a:pt x="285109" y="417298"/>
                    <a:pt x="282992" y="441640"/>
                  </a:cubicBezTo>
                  <a:cubicBezTo>
                    <a:pt x="280875" y="465982"/>
                    <a:pt x="153346" y="692465"/>
                    <a:pt x="152817" y="711515"/>
                  </a:cubicBezTo>
                  <a:cubicBezTo>
                    <a:pt x="152288" y="730565"/>
                    <a:pt x="281405" y="591923"/>
                    <a:pt x="279817" y="555940"/>
                  </a:cubicBezTo>
                  <a:cubicBezTo>
                    <a:pt x="278230" y="519957"/>
                    <a:pt x="134296" y="523132"/>
                    <a:pt x="143292" y="495615"/>
                  </a:cubicBezTo>
                  <a:cubicBezTo>
                    <a:pt x="152288" y="468098"/>
                    <a:pt x="322680" y="422590"/>
                    <a:pt x="333792" y="390840"/>
                  </a:cubicBezTo>
                  <a:cubicBezTo>
                    <a:pt x="344904" y="359090"/>
                    <a:pt x="227959" y="290298"/>
                    <a:pt x="209967" y="305115"/>
                  </a:cubicBezTo>
                  <a:cubicBezTo>
                    <a:pt x="191975" y="319932"/>
                    <a:pt x="240129" y="494557"/>
                    <a:pt x="225842" y="479740"/>
                  </a:cubicBezTo>
                  <a:cubicBezTo>
                    <a:pt x="211555" y="464923"/>
                    <a:pt x="162342" y="296119"/>
                    <a:pt x="124242" y="216215"/>
                  </a:cubicBezTo>
                  <a:cubicBezTo>
                    <a:pt x="86142" y="136311"/>
                    <a:pt x="-6991" y="-7623"/>
                    <a:pt x="417" y="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211195D7-C07C-A66B-36C0-2F4C930227A0}"/>
                </a:ext>
              </a:extLst>
            </p:cNvPr>
            <p:cNvSpPr/>
            <p:nvPr/>
          </p:nvSpPr>
          <p:spPr>
            <a:xfrm>
              <a:off x="8440289" y="1876425"/>
              <a:ext cx="262387" cy="639379"/>
            </a:xfrm>
            <a:custGeom>
              <a:avLst/>
              <a:gdLst>
                <a:gd name="connsiteX0" fmla="*/ 262386 w 262387"/>
                <a:gd name="connsiteY0" fmla="*/ 0 h 639379"/>
                <a:gd name="connsiteX1" fmla="*/ 109986 w 262387"/>
                <a:gd name="connsiteY1" fmla="*/ 238125 h 639379"/>
                <a:gd name="connsiteX2" fmla="*/ 65536 w 262387"/>
                <a:gd name="connsiteY2" fmla="*/ 498475 h 639379"/>
                <a:gd name="connsiteX3" fmla="*/ 2036 w 262387"/>
                <a:gd name="connsiteY3" fmla="*/ 327025 h 639379"/>
                <a:gd name="connsiteX4" fmla="*/ 14736 w 262387"/>
                <a:gd name="connsiteY4" fmla="*/ 549275 h 639379"/>
                <a:gd name="connsiteX5" fmla="*/ 5211 w 262387"/>
                <a:gd name="connsiteY5" fmla="*/ 130175 h 639379"/>
                <a:gd name="connsiteX6" fmla="*/ 103636 w 262387"/>
                <a:gd name="connsiteY6" fmla="*/ 638175 h 639379"/>
                <a:gd name="connsiteX7" fmla="*/ 62361 w 262387"/>
                <a:gd name="connsiteY7" fmla="*/ 269875 h 639379"/>
                <a:gd name="connsiteX8" fmla="*/ 116336 w 262387"/>
                <a:gd name="connsiteY8" fmla="*/ 215900 h 639379"/>
                <a:gd name="connsiteX9" fmla="*/ 106811 w 262387"/>
                <a:gd name="connsiteY9" fmla="*/ 238125 h 639379"/>
                <a:gd name="connsiteX10" fmla="*/ 262386 w 262387"/>
                <a:gd name="connsiteY10" fmla="*/ 0 h 6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387" h="639379">
                  <a:moveTo>
                    <a:pt x="262386" y="0"/>
                  </a:moveTo>
                  <a:cubicBezTo>
                    <a:pt x="262915" y="0"/>
                    <a:pt x="142794" y="155046"/>
                    <a:pt x="109986" y="238125"/>
                  </a:cubicBezTo>
                  <a:cubicBezTo>
                    <a:pt x="77178" y="321204"/>
                    <a:pt x="83528" y="483658"/>
                    <a:pt x="65536" y="498475"/>
                  </a:cubicBezTo>
                  <a:cubicBezTo>
                    <a:pt x="47544" y="513292"/>
                    <a:pt x="10503" y="318558"/>
                    <a:pt x="2036" y="327025"/>
                  </a:cubicBezTo>
                  <a:cubicBezTo>
                    <a:pt x="-6431" y="335492"/>
                    <a:pt x="14207" y="582083"/>
                    <a:pt x="14736" y="549275"/>
                  </a:cubicBezTo>
                  <a:cubicBezTo>
                    <a:pt x="15265" y="516467"/>
                    <a:pt x="-9606" y="115358"/>
                    <a:pt x="5211" y="130175"/>
                  </a:cubicBezTo>
                  <a:cubicBezTo>
                    <a:pt x="20028" y="144992"/>
                    <a:pt x="94111" y="614892"/>
                    <a:pt x="103636" y="638175"/>
                  </a:cubicBezTo>
                  <a:cubicBezTo>
                    <a:pt x="113161" y="661458"/>
                    <a:pt x="60244" y="340254"/>
                    <a:pt x="62361" y="269875"/>
                  </a:cubicBezTo>
                  <a:cubicBezTo>
                    <a:pt x="64478" y="199496"/>
                    <a:pt x="108928" y="221192"/>
                    <a:pt x="116336" y="215900"/>
                  </a:cubicBezTo>
                  <a:cubicBezTo>
                    <a:pt x="123744" y="210608"/>
                    <a:pt x="86703" y="269346"/>
                    <a:pt x="106811" y="238125"/>
                  </a:cubicBezTo>
                  <a:cubicBezTo>
                    <a:pt x="126919" y="206904"/>
                    <a:pt x="261857" y="0"/>
                    <a:pt x="262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2510B448-B218-9617-75F4-1B788D9DD52D}"/>
                </a:ext>
              </a:extLst>
            </p:cNvPr>
            <p:cNvSpPr/>
            <p:nvPr/>
          </p:nvSpPr>
          <p:spPr>
            <a:xfrm>
              <a:off x="8508841" y="2364782"/>
              <a:ext cx="394063" cy="118130"/>
            </a:xfrm>
            <a:custGeom>
              <a:avLst/>
              <a:gdLst>
                <a:gd name="connsiteX0" fmla="*/ 159 w 394063"/>
                <a:gd name="connsiteY0" fmla="*/ 118068 h 118130"/>
                <a:gd name="connsiteX1" fmla="*/ 162084 w 394063"/>
                <a:gd name="connsiteY1" fmla="*/ 29168 h 118130"/>
                <a:gd name="connsiteX2" fmla="*/ 393859 w 394063"/>
                <a:gd name="connsiteY2" fmla="*/ 60918 h 118130"/>
                <a:gd name="connsiteX3" fmla="*/ 200184 w 394063"/>
                <a:gd name="connsiteY3" fmla="*/ 13293 h 118130"/>
                <a:gd name="connsiteX4" fmla="*/ 54134 w 394063"/>
                <a:gd name="connsiteY4" fmla="*/ 593 h 118130"/>
                <a:gd name="connsiteX5" fmla="*/ 130334 w 394063"/>
                <a:gd name="connsiteY5" fmla="*/ 13293 h 118130"/>
                <a:gd name="connsiteX6" fmla="*/ 159 w 394063"/>
                <a:gd name="connsiteY6" fmla="*/ 118068 h 1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063" h="118130">
                  <a:moveTo>
                    <a:pt x="159" y="118068"/>
                  </a:moveTo>
                  <a:cubicBezTo>
                    <a:pt x="5451" y="120714"/>
                    <a:pt x="96467" y="38693"/>
                    <a:pt x="162084" y="29168"/>
                  </a:cubicBezTo>
                  <a:cubicBezTo>
                    <a:pt x="227701" y="19643"/>
                    <a:pt x="387509" y="63564"/>
                    <a:pt x="393859" y="60918"/>
                  </a:cubicBezTo>
                  <a:cubicBezTo>
                    <a:pt x="400209" y="58272"/>
                    <a:pt x="256805" y="23347"/>
                    <a:pt x="200184" y="13293"/>
                  </a:cubicBezTo>
                  <a:cubicBezTo>
                    <a:pt x="143563" y="3239"/>
                    <a:pt x="65776" y="593"/>
                    <a:pt x="54134" y="593"/>
                  </a:cubicBezTo>
                  <a:cubicBezTo>
                    <a:pt x="42492" y="593"/>
                    <a:pt x="137742" y="-4169"/>
                    <a:pt x="130334" y="13293"/>
                  </a:cubicBezTo>
                  <a:cubicBezTo>
                    <a:pt x="122926" y="30755"/>
                    <a:pt x="-5133" y="115422"/>
                    <a:pt x="159" y="1180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8CCEA0E3-A1D9-37BA-36FC-84960366D32A}"/>
                </a:ext>
              </a:extLst>
            </p:cNvPr>
            <p:cNvSpPr/>
            <p:nvPr/>
          </p:nvSpPr>
          <p:spPr>
            <a:xfrm>
              <a:off x="8291648" y="2545776"/>
              <a:ext cx="528506" cy="559660"/>
            </a:xfrm>
            <a:custGeom>
              <a:avLst/>
              <a:gdLst>
                <a:gd name="connsiteX0" fmla="*/ 10977 w 528506"/>
                <a:gd name="connsiteY0" fmla="*/ 92649 h 559660"/>
                <a:gd name="connsiteX1" fmla="*/ 223702 w 528506"/>
                <a:gd name="connsiteY1" fmla="*/ 574 h 559660"/>
                <a:gd name="connsiteX2" fmla="*/ 426902 w 528506"/>
                <a:gd name="connsiteY2" fmla="*/ 51374 h 559660"/>
                <a:gd name="connsiteX3" fmla="*/ 299902 w 528506"/>
                <a:gd name="connsiteY3" fmla="*/ 3749 h 559660"/>
                <a:gd name="connsiteX4" fmla="*/ 325302 w 528506"/>
                <a:gd name="connsiteY4" fmla="*/ 162499 h 559660"/>
                <a:gd name="connsiteX5" fmla="*/ 395152 w 528506"/>
                <a:gd name="connsiteY5" fmla="*/ 121224 h 559660"/>
                <a:gd name="connsiteX6" fmla="*/ 458652 w 528506"/>
                <a:gd name="connsiteY6" fmla="*/ 108524 h 559660"/>
                <a:gd name="connsiteX7" fmla="*/ 477702 w 528506"/>
                <a:gd name="connsiteY7" fmla="*/ 318074 h 559660"/>
                <a:gd name="connsiteX8" fmla="*/ 417377 w 528506"/>
                <a:gd name="connsiteY8" fmla="*/ 194249 h 559660"/>
                <a:gd name="connsiteX9" fmla="*/ 401502 w 528506"/>
                <a:gd name="connsiteY9" fmla="*/ 295849 h 559660"/>
                <a:gd name="connsiteX10" fmla="*/ 458652 w 528506"/>
                <a:gd name="connsiteY10" fmla="*/ 302199 h 559660"/>
                <a:gd name="connsiteX11" fmla="*/ 528502 w 528506"/>
                <a:gd name="connsiteY11" fmla="*/ 394274 h 559660"/>
                <a:gd name="connsiteX12" fmla="*/ 455477 w 528506"/>
                <a:gd name="connsiteY12" fmla="*/ 333949 h 559660"/>
                <a:gd name="connsiteX13" fmla="*/ 426902 w 528506"/>
                <a:gd name="connsiteY13" fmla="*/ 445074 h 559660"/>
                <a:gd name="connsiteX14" fmla="*/ 391977 w 528506"/>
                <a:gd name="connsiteY14" fmla="*/ 422849 h 559660"/>
                <a:gd name="connsiteX15" fmla="*/ 382452 w 528506"/>
                <a:gd name="connsiteY15" fmla="*/ 454599 h 559660"/>
                <a:gd name="connsiteX16" fmla="*/ 360227 w 528506"/>
                <a:gd name="connsiteY16" fmla="*/ 479999 h 559660"/>
                <a:gd name="connsiteX17" fmla="*/ 385627 w 528506"/>
                <a:gd name="connsiteY17" fmla="*/ 394274 h 559660"/>
                <a:gd name="connsiteX18" fmla="*/ 503102 w 528506"/>
                <a:gd name="connsiteY18" fmla="*/ 559374 h 559660"/>
                <a:gd name="connsiteX19" fmla="*/ 404677 w 528506"/>
                <a:gd name="connsiteY19" fmla="*/ 346649 h 559660"/>
                <a:gd name="connsiteX20" fmla="*/ 452302 w 528506"/>
                <a:gd name="connsiteY20" fmla="*/ 70424 h 559660"/>
                <a:gd name="connsiteX21" fmla="*/ 334827 w 528506"/>
                <a:gd name="connsiteY21" fmla="*/ 6924 h 559660"/>
                <a:gd name="connsiteX22" fmla="*/ 268152 w 528506"/>
                <a:gd name="connsiteY22" fmla="*/ 25974 h 559660"/>
                <a:gd name="connsiteX23" fmla="*/ 55427 w 528506"/>
                <a:gd name="connsiteY23" fmla="*/ 51374 h 559660"/>
                <a:gd name="connsiteX24" fmla="*/ 10977 w 528506"/>
                <a:gd name="connsiteY24" fmla="*/ 92649 h 55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8506" h="559660">
                  <a:moveTo>
                    <a:pt x="10977" y="92649"/>
                  </a:moveTo>
                  <a:cubicBezTo>
                    <a:pt x="39023" y="84182"/>
                    <a:pt x="154381" y="7453"/>
                    <a:pt x="223702" y="574"/>
                  </a:cubicBezTo>
                  <a:cubicBezTo>
                    <a:pt x="293023" y="-6305"/>
                    <a:pt x="414202" y="50845"/>
                    <a:pt x="426902" y="51374"/>
                  </a:cubicBezTo>
                  <a:cubicBezTo>
                    <a:pt x="439602" y="51903"/>
                    <a:pt x="316835" y="-14772"/>
                    <a:pt x="299902" y="3749"/>
                  </a:cubicBezTo>
                  <a:cubicBezTo>
                    <a:pt x="282969" y="22270"/>
                    <a:pt x="309427" y="142920"/>
                    <a:pt x="325302" y="162499"/>
                  </a:cubicBezTo>
                  <a:cubicBezTo>
                    <a:pt x="341177" y="182078"/>
                    <a:pt x="372927" y="130220"/>
                    <a:pt x="395152" y="121224"/>
                  </a:cubicBezTo>
                  <a:cubicBezTo>
                    <a:pt x="417377" y="112228"/>
                    <a:pt x="444894" y="75716"/>
                    <a:pt x="458652" y="108524"/>
                  </a:cubicBezTo>
                  <a:cubicBezTo>
                    <a:pt x="472410" y="141332"/>
                    <a:pt x="484581" y="303787"/>
                    <a:pt x="477702" y="318074"/>
                  </a:cubicBezTo>
                  <a:cubicBezTo>
                    <a:pt x="470823" y="332362"/>
                    <a:pt x="430077" y="197953"/>
                    <a:pt x="417377" y="194249"/>
                  </a:cubicBezTo>
                  <a:cubicBezTo>
                    <a:pt x="404677" y="190545"/>
                    <a:pt x="394623" y="277857"/>
                    <a:pt x="401502" y="295849"/>
                  </a:cubicBezTo>
                  <a:cubicBezTo>
                    <a:pt x="408381" y="313841"/>
                    <a:pt x="437485" y="285795"/>
                    <a:pt x="458652" y="302199"/>
                  </a:cubicBezTo>
                  <a:cubicBezTo>
                    <a:pt x="479819" y="318603"/>
                    <a:pt x="529031" y="388982"/>
                    <a:pt x="528502" y="394274"/>
                  </a:cubicBezTo>
                  <a:cubicBezTo>
                    <a:pt x="527973" y="399566"/>
                    <a:pt x="472410" y="325482"/>
                    <a:pt x="455477" y="333949"/>
                  </a:cubicBezTo>
                  <a:cubicBezTo>
                    <a:pt x="438544" y="342416"/>
                    <a:pt x="437485" y="430257"/>
                    <a:pt x="426902" y="445074"/>
                  </a:cubicBezTo>
                  <a:cubicBezTo>
                    <a:pt x="416319" y="459891"/>
                    <a:pt x="399385" y="421262"/>
                    <a:pt x="391977" y="422849"/>
                  </a:cubicBezTo>
                  <a:cubicBezTo>
                    <a:pt x="384569" y="424436"/>
                    <a:pt x="387744" y="445074"/>
                    <a:pt x="382452" y="454599"/>
                  </a:cubicBezTo>
                  <a:cubicBezTo>
                    <a:pt x="377160" y="464124"/>
                    <a:pt x="359698" y="490053"/>
                    <a:pt x="360227" y="479999"/>
                  </a:cubicBezTo>
                  <a:cubicBezTo>
                    <a:pt x="360756" y="469945"/>
                    <a:pt x="361815" y="381045"/>
                    <a:pt x="385627" y="394274"/>
                  </a:cubicBezTo>
                  <a:cubicBezTo>
                    <a:pt x="409439" y="407503"/>
                    <a:pt x="499927" y="567312"/>
                    <a:pt x="503102" y="559374"/>
                  </a:cubicBezTo>
                  <a:cubicBezTo>
                    <a:pt x="506277" y="551436"/>
                    <a:pt x="413144" y="428141"/>
                    <a:pt x="404677" y="346649"/>
                  </a:cubicBezTo>
                  <a:cubicBezTo>
                    <a:pt x="396210" y="265157"/>
                    <a:pt x="463944" y="127045"/>
                    <a:pt x="452302" y="70424"/>
                  </a:cubicBezTo>
                  <a:cubicBezTo>
                    <a:pt x="440660" y="13803"/>
                    <a:pt x="365519" y="14332"/>
                    <a:pt x="334827" y="6924"/>
                  </a:cubicBezTo>
                  <a:cubicBezTo>
                    <a:pt x="304135" y="-484"/>
                    <a:pt x="314719" y="18566"/>
                    <a:pt x="268152" y="25974"/>
                  </a:cubicBezTo>
                  <a:cubicBezTo>
                    <a:pt x="221585" y="33382"/>
                    <a:pt x="98289" y="43437"/>
                    <a:pt x="55427" y="51374"/>
                  </a:cubicBezTo>
                  <a:cubicBezTo>
                    <a:pt x="12565" y="59311"/>
                    <a:pt x="-17069" y="101116"/>
                    <a:pt x="10977" y="926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9C5CBA74-E5CB-60FD-58C6-B22AC72C6F4A}"/>
                </a:ext>
              </a:extLst>
            </p:cNvPr>
            <p:cNvSpPr/>
            <p:nvPr/>
          </p:nvSpPr>
          <p:spPr>
            <a:xfrm>
              <a:off x="8392336" y="2225145"/>
              <a:ext cx="286889" cy="627183"/>
            </a:xfrm>
            <a:custGeom>
              <a:avLst/>
              <a:gdLst>
                <a:gd name="connsiteX0" fmla="*/ 27764 w 286889"/>
                <a:gd name="connsiteY0" fmla="*/ 530 h 627183"/>
                <a:gd name="connsiteX1" fmla="*/ 170639 w 286889"/>
                <a:gd name="connsiteY1" fmla="*/ 270405 h 627183"/>
                <a:gd name="connsiteX2" fmla="*/ 5539 w 286889"/>
                <a:gd name="connsiteY2" fmla="*/ 381530 h 627183"/>
                <a:gd name="connsiteX3" fmla="*/ 49989 w 286889"/>
                <a:gd name="connsiteY3" fmla="*/ 381530 h 627183"/>
                <a:gd name="connsiteX4" fmla="*/ 21414 w 286889"/>
                <a:gd name="connsiteY4" fmla="*/ 448205 h 627183"/>
                <a:gd name="connsiteX5" fmla="*/ 119839 w 286889"/>
                <a:gd name="connsiteY5" fmla="*/ 626005 h 627183"/>
                <a:gd name="connsiteX6" fmla="*/ 91264 w 286889"/>
                <a:gd name="connsiteY6" fmla="*/ 524405 h 627183"/>
                <a:gd name="connsiteX7" fmla="*/ 103964 w 286889"/>
                <a:gd name="connsiteY7" fmla="*/ 502180 h 627183"/>
                <a:gd name="connsiteX8" fmla="*/ 126189 w 286889"/>
                <a:gd name="connsiteY8" fmla="*/ 495830 h 627183"/>
                <a:gd name="connsiteX9" fmla="*/ 284939 w 286889"/>
                <a:gd name="connsiteY9" fmla="*/ 372005 h 627183"/>
                <a:gd name="connsiteX10" fmla="*/ 2364 w 286889"/>
                <a:gd name="connsiteY10" fmla="*/ 502180 h 627183"/>
                <a:gd name="connsiteX11" fmla="*/ 145239 w 286889"/>
                <a:gd name="connsiteY11" fmla="*/ 346605 h 627183"/>
                <a:gd name="connsiteX12" fmla="*/ 27764 w 286889"/>
                <a:gd name="connsiteY12" fmla="*/ 530 h 6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889" h="627183">
                  <a:moveTo>
                    <a:pt x="27764" y="530"/>
                  </a:moveTo>
                  <a:cubicBezTo>
                    <a:pt x="31997" y="-12170"/>
                    <a:pt x="174343" y="206905"/>
                    <a:pt x="170639" y="270405"/>
                  </a:cubicBezTo>
                  <a:cubicBezTo>
                    <a:pt x="166935" y="333905"/>
                    <a:pt x="25647" y="363009"/>
                    <a:pt x="5539" y="381530"/>
                  </a:cubicBezTo>
                  <a:cubicBezTo>
                    <a:pt x="-14569" y="400051"/>
                    <a:pt x="47343" y="370417"/>
                    <a:pt x="49989" y="381530"/>
                  </a:cubicBezTo>
                  <a:cubicBezTo>
                    <a:pt x="52635" y="392643"/>
                    <a:pt x="9772" y="407459"/>
                    <a:pt x="21414" y="448205"/>
                  </a:cubicBezTo>
                  <a:cubicBezTo>
                    <a:pt x="33056" y="488951"/>
                    <a:pt x="108197" y="613305"/>
                    <a:pt x="119839" y="626005"/>
                  </a:cubicBezTo>
                  <a:cubicBezTo>
                    <a:pt x="131481" y="638705"/>
                    <a:pt x="93910" y="545042"/>
                    <a:pt x="91264" y="524405"/>
                  </a:cubicBezTo>
                  <a:cubicBezTo>
                    <a:pt x="88618" y="503768"/>
                    <a:pt x="98143" y="506942"/>
                    <a:pt x="103964" y="502180"/>
                  </a:cubicBezTo>
                  <a:cubicBezTo>
                    <a:pt x="109785" y="497418"/>
                    <a:pt x="96027" y="517526"/>
                    <a:pt x="126189" y="495830"/>
                  </a:cubicBezTo>
                  <a:cubicBezTo>
                    <a:pt x="156351" y="474134"/>
                    <a:pt x="305576" y="370947"/>
                    <a:pt x="284939" y="372005"/>
                  </a:cubicBezTo>
                  <a:cubicBezTo>
                    <a:pt x="264302" y="373063"/>
                    <a:pt x="25647" y="506413"/>
                    <a:pt x="2364" y="502180"/>
                  </a:cubicBezTo>
                  <a:cubicBezTo>
                    <a:pt x="-20919" y="497947"/>
                    <a:pt x="135185" y="435505"/>
                    <a:pt x="145239" y="346605"/>
                  </a:cubicBezTo>
                  <a:cubicBezTo>
                    <a:pt x="155293" y="257705"/>
                    <a:pt x="23531" y="13230"/>
                    <a:pt x="27764" y="5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63845A2E-9748-70D5-AD31-1FA2C8E02A12}"/>
                </a:ext>
              </a:extLst>
            </p:cNvPr>
            <p:cNvSpPr/>
            <p:nvPr/>
          </p:nvSpPr>
          <p:spPr>
            <a:xfrm>
              <a:off x="8522977" y="2562611"/>
              <a:ext cx="299995" cy="679069"/>
            </a:xfrm>
            <a:custGeom>
              <a:avLst/>
              <a:gdLst>
                <a:gd name="connsiteX0" fmla="*/ 24123 w 299995"/>
                <a:gd name="connsiteY0" fmla="*/ 5964 h 679069"/>
                <a:gd name="connsiteX1" fmla="*/ 30473 w 299995"/>
                <a:gd name="connsiteY1" fmla="*/ 196464 h 679069"/>
                <a:gd name="connsiteX2" fmla="*/ 151123 w 299995"/>
                <a:gd name="connsiteY2" fmla="*/ 307589 h 679069"/>
                <a:gd name="connsiteX3" fmla="*/ 113023 w 299995"/>
                <a:gd name="connsiteY3" fmla="*/ 250439 h 679069"/>
                <a:gd name="connsiteX4" fmla="*/ 160648 w 299995"/>
                <a:gd name="connsiteY4" fmla="*/ 272664 h 679069"/>
                <a:gd name="connsiteX5" fmla="*/ 106673 w 299995"/>
                <a:gd name="connsiteY5" fmla="*/ 352039 h 679069"/>
                <a:gd name="connsiteX6" fmla="*/ 173348 w 299995"/>
                <a:gd name="connsiteY6" fmla="*/ 418714 h 679069"/>
                <a:gd name="connsiteX7" fmla="*/ 14598 w 299995"/>
                <a:gd name="connsiteY7" fmla="*/ 485389 h 679069"/>
                <a:gd name="connsiteX8" fmla="*/ 141598 w 299995"/>
                <a:gd name="connsiteY8" fmla="*/ 498089 h 679069"/>
                <a:gd name="connsiteX9" fmla="*/ 87623 w 299995"/>
                <a:gd name="connsiteY9" fmla="*/ 679064 h 679069"/>
                <a:gd name="connsiteX10" fmla="*/ 233673 w 299995"/>
                <a:gd name="connsiteY10" fmla="*/ 504439 h 679069"/>
                <a:gd name="connsiteX11" fmla="*/ 297173 w 299995"/>
                <a:gd name="connsiteY11" fmla="*/ 517139 h 679069"/>
                <a:gd name="connsiteX12" fmla="*/ 147948 w 299995"/>
                <a:gd name="connsiteY12" fmla="*/ 491739 h 679069"/>
                <a:gd name="connsiteX13" fmla="*/ 74923 w 299995"/>
                <a:gd name="connsiteY13" fmla="*/ 247264 h 679069"/>
                <a:gd name="connsiteX14" fmla="*/ 59048 w 299995"/>
                <a:gd name="connsiteY14" fmla="*/ 301239 h 679069"/>
                <a:gd name="connsiteX15" fmla="*/ 1898 w 299995"/>
                <a:gd name="connsiteY15" fmla="*/ 145664 h 679069"/>
                <a:gd name="connsiteX16" fmla="*/ 14598 w 299995"/>
                <a:gd name="connsiteY16" fmla="*/ 56764 h 679069"/>
                <a:gd name="connsiteX17" fmla="*/ 24123 w 299995"/>
                <a:gd name="connsiteY17" fmla="*/ 5964 h 6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995" h="679069">
                  <a:moveTo>
                    <a:pt x="24123" y="5964"/>
                  </a:moveTo>
                  <a:cubicBezTo>
                    <a:pt x="26769" y="29247"/>
                    <a:pt x="9306" y="146193"/>
                    <a:pt x="30473" y="196464"/>
                  </a:cubicBezTo>
                  <a:cubicBezTo>
                    <a:pt x="51640" y="246735"/>
                    <a:pt x="137365" y="298593"/>
                    <a:pt x="151123" y="307589"/>
                  </a:cubicBezTo>
                  <a:cubicBezTo>
                    <a:pt x="164881" y="316585"/>
                    <a:pt x="111436" y="256260"/>
                    <a:pt x="113023" y="250439"/>
                  </a:cubicBezTo>
                  <a:cubicBezTo>
                    <a:pt x="114611" y="244618"/>
                    <a:pt x="161706" y="255731"/>
                    <a:pt x="160648" y="272664"/>
                  </a:cubicBezTo>
                  <a:cubicBezTo>
                    <a:pt x="159590" y="289597"/>
                    <a:pt x="104556" y="327697"/>
                    <a:pt x="106673" y="352039"/>
                  </a:cubicBezTo>
                  <a:cubicBezTo>
                    <a:pt x="108790" y="376381"/>
                    <a:pt x="188694" y="396489"/>
                    <a:pt x="173348" y="418714"/>
                  </a:cubicBezTo>
                  <a:cubicBezTo>
                    <a:pt x="158002" y="440939"/>
                    <a:pt x="19890" y="472160"/>
                    <a:pt x="14598" y="485389"/>
                  </a:cubicBezTo>
                  <a:cubicBezTo>
                    <a:pt x="9306" y="498618"/>
                    <a:pt x="129427" y="465810"/>
                    <a:pt x="141598" y="498089"/>
                  </a:cubicBezTo>
                  <a:cubicBezTo>
                    <a:pt x="153769" y="530368"/>
                    <a:pt x="72277" y="678006"/>
                    <a:pt x="87623" y="679064"/>
                  </a:cubicBezTo>
                  <a:cubicBezTo>
                    <a:pt x="102969" y="680122"/>
                    <a:pt x="198748" y="531427"/>
                    <a:pt x="233673" y="504439"/>
                  </a:cubicBezTo>
                  <a:cubicBezTo>
                    <a:pt x="268598" y="477452"/>
                    <a:pt x="311461" y="519256"/>
                    <a:pt x="297173" y="517139"/>
                  </a:cubicBezTo>
                  <a:cubicBezTo>
                    <a:pt x="282886" y="515022"/>
                    <a:pt x="184990" y="536718"/>
                    <a:pt x="147948" y="491739"/>
                  </a:cubicBezTo>
                  <a:cubicBezTo>
                    <a:pt x="110906" y="446760"/>
                    <a:pt x="89740" y="279014"/>
                    <a:pt x="74923" y="247264"/>
                  </a:cubicBezTo>
                  <a:cubicBezTo>
                    <a:pt x="60106" y="215514"/>
                    <a:pt x="71219" y="318172"/>
                    <a:pt x="59048" y="301239"/>
                  </a:cubicBezTo>
                  <a:cubicBezTo>
                    <a:pt x="46877" y="284306"/>
                    <a:pt x="9306" y="186410"/>
                    <a:pt x="1898" y="145664"/>
                  </a:cubicBezTo>
                  <a:cubicBezTo>
                    <a:pt x="-5510" y="104918"/>
                    <a:pt x="10894" y="80047"/>
                    <a:pt x="14598" y="56764"/>
                  </a:cubicBezTo>
                  <a:cubicBezTo>
                    <a:pt x="18302" y="33481"/>
                    <a:pt x="21477" y="-17319"/>
                    <a:pt x="24123" y="59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20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水, フロント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0E2130EF-7B14-D29C-5CFB-6281CC7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B5A38E8-DF23-BF37-49C4-6BE4278D7017}"/>
              </a:ext>
            </a:extLst>
          </p:cNvPr>
          <p:cNvGrpSpPr/>
          <p:nvPr/>
        </p:nvGrpSpPr>
        <p:grpSpPr>
          <a:xfrm>
            <a:off x="4199886" y="1401088"/>
            <a:ext cx="4499683" cy="7492277"/>
            <a:chOff x="4199886" y="1401088"/>
            <a:chExt cx="4499683" cy="7492277"/>
          </a:xfrm>
          <a:solidFill>
            <a:schemeClr val="accent4">
              <a:lumMod val="75000"/>
            </a:schemeClr>
          </a:solidFill>
        </p:grpSpPr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54D29ACB-6D0B-6AD5-DA47-6B2147E73BE0}"/>
                </a:ext>
              </a:extLst>
            </p:cNvPr>
            <p:cNvSpPr/>
            <p:nvPr/>
          </p:nvSpPr>
          <p:spPr>
            <a:xfrm>
              <a:off x="4227653" y="1505048"/>
              <a:ext cx="17340" cy="1514519"/>
            </a:xfrm>
            <a:custGeom>
              <a:avLst/>
              <a:gdLst>
                <a:gd name="connsiteX0" fmla="*/ 1447 w 17340"/>
                <a:gd name="connsiteY0" fmla="*/ 6252 h 1514519"/>
                <a:gd name="connsiteX1" fmla="*/ 1447 w 17340"/>
                <a:gd name="connsiteY1" fmla="*/ 676177 h 1514519"/>
                <a:gd name="connsiteX2" fmla="*/ 17322 w 17340"/>
                <a:gd name="connsiteY2" fmla="*/ 606327 h 1514519"/>
                <a:gd name="connsiteX3" fmla="*/ 4622 w 17340"/>
                <a:gd name="connsiteY3" fmla="*/ 917477 h 1514519"/>
                <a:gd name="connsiteX4" fmla="*/ 4622 w 17340"/>
                <a:gd name="connsiteY4" fmla="*/ 1450877 h 1514519"/>
                <a:gd name="connsiteX5" fmla="*/ 4622 w 17340"/>
                <a:gd name="connsiteY5" fmla="*/ 1387377 h 1514519"/>
                <a:gd name="connsiteX6" fmla="*/ 7797 w 17340"/>
                <a:gd name="connsiteY6" fmla="*/ 399952 h 1514519"/>
                <a:gd name="connsiteX7" fmla="*/ 1447 w 17340"/>
                <a:gd name="connsiteY7" fmla="*/ 6252 h 151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0" h="1514519">
                  <a:moveTo>
                    <a:pt x="1447" y="6252"/>
                  </a:moveTo>
                  <a:cubicBezTo>
                    <a:pt x="389" y="52289"/>
                    <a:pt x="-1199" y="576165"/>
                    <a:pt x="1447" y="676177"/>
                  </a:cubicBezTo>
                  <a:cubicBezTo>
                    <a:pt x="4093" y="776189"/>
                    <a:pt x="16793" y="566110"/>
                    <a:pt x="17322" y="606327"/>
                  </a:cubicBezTo>
                  <a:cubicBezTo>
                    <a:pt x="17851" y="646544"/>
                    <a:pt x="6739" y="776719"/>
                    <a:pt x="4622" y="917477"/>
                  </a:cubicBezTo>
                  <a:cubicBezTo>
                    <a:pt x="2505" y="1058235"/>
                    <a:pt x="4622" y="1450877"/>
                    <a:pt x="4622" y="1450877"/>
                  </a:cubicBezTo>
                  <a:cubicBezTo>
                    <a:pt x="4622" y="1529194"/>
                    <a:pt x="4093" y="1562531"/>
                    <a:pt x="4622" y="1387377"/>
                  </a:cubicBezTo>
                  <a:cubicBezTo>
                    <a:pt x="5151" y="1212223"/>
                    <a:pt x="5151" y="623790"/>
                    <a:pt x="7797" y="399952"/>
                  </a:cubicBezTo>
                  <a:cubicBezTo>
                    <a:pt x="10443" y="176115"/>
                    <a:pt x="2505" y="-39785"/>
                    <a:pt x="1447" y="6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176E00B-A75A-DE8C-5849-D12F89F5C15F}"/>
                </a:ext>
              </a:extLst>
            </p:cNvPr>
            <p:cNvSpPr/>
            <p:nvPr/>
          </p:nvSpPr>
          <p:spPr>
            <a:xfrm>
              <a:off x="4222150" y="2346168"/>
              <a:ext cx="26012" cy="956664"/>
            </a:xfrm>
            <a:custGeom>
              <a:avLst/>
              <a:gdLst>
                <a:gd name="connsiteX0" fmla="*/ 26000 w 26012"/>
                <a:gd name="connsiteY0" fmla="*/ 12857 h 956664"/>
                <a:gd name="connsiteX1" fmla="*/ 6950 w 26012"/>
                <a:gd name="connsiteY1" fmla="*/ 495457 h 956664"/>
                <a:gd name="connsiteX2" fmla="*/ 3775 w 26012"/>
                <a:gd name="connsiteY2" fmla="*/ 927257 h 956664"/>
                <a:gd name="connsiteX3" fmla="*/ 600 w 26012"/>
                <a:gd name="connsiteY3" fmla="*/ 838357 h 956664"/>
                <a:gd name="connsiteX4" fmla="*/ 3775 w 26012"/>
                <a:gd name="connsiteY4" fmla="*/ 197007 h 956664"/>
                <a:gd name="connsiteX5" fmla="*/ 26000 w 26012"/>
                <a:gd name="connsiteY5" fmla="*/ 12857 h 95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2" h="956664">
                  <a:moveTo>
                    <a:pt x="26000" y="12857"/>
                  </a:moveTo>
                  <a:cubicBezTo>
                    <a:pt x="26529" y="62599"/>
                    <a:pt x="10654" y="343057"/>
                    <a:pt x="6950" y="495457"/>
                  </a:cubicBezTo>
                  <a:cubicBezTo>
                    <a:pt x="3246" y="647857"/>
                    <a:pt x="4833" y="870107"/>
                    <a:pt x="3775" y="927257"/>
                  </a:cubicBezTo>
                  <a:cubicBezTo>
                    <a:pt x="2717" y="984407"/>
                    <a:pt x="600" y="960065"/>
                    <a:pt x="600" y="838357"/>
                  </a:cubicBezTo>
                  <a:cubicBezTo>
                    <a:pt x="600" y="716649"/>
                    <a:pt x="-2046" y="329299"/>
                    <a:pt x="3775" y="197007"/>
                  </a:cubicBezTo>
                  <a:cubicBezTo>
                    <a:pt x="9596" y="64715"/>
                    <a:pt x="25471" y="-36885"/>
                    <a:pt x="26000" y="128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2E628742-AF57-9019-2574-4C75400BB99C}"/>
                </a:ext>
              </a:extLst>
            </p:cNvPr>
            <p:cNvSpPr/>
            <p:nvPr/>
          </p:nvSpPr>
          <p:spPr>
            <a:xfrm>
              <a:off x="4220843" y="3228914"/>
              <a:ext cx="26190" cy="1465744"/>
            </a:xfrm>
            <a:custGeom>
              <a:avLst/>
              <a:gdLst>
                <a:gd name="connsiteX0" fmla="*/ 8257 w 26190"/>
                <a:gd name="connsiteY0" fmla="*/ 61 h 1465744"/>
                <a:gd name="connsiteX1" fmla="*/ 1907 w 26190"/>
                <a:gd name="connsiteY1" fmla="*/ 511236 h 1465744"/>
                <a:gd name="connsiteX2" fmla="*/ 1907 w 26190"/>
                <a:gd name="connsiteY2" fmla="*/ 1060511 h 1465744"/>
                <a:gd name="connsiteX3" fmla="*/ 24132 w 26190"/>
                <a:gd name="connsiteY3" fmla="*/ 1428811 h 1465744"/>
                <a:gd name="connsiteX4" fmla="*/ 24132 w 26190"/>
                <a:gd name="connsiteY4" fmla="*/ 1352611 h 1465744"/>
                <a:gd name="connsiteX5" fmla="*/ 14607 w 26190"/>
                <a:gd name="connsiteY5" fmla="*/ 542986 h 1465744"/>
                <a:gd name="connsiteX6" fmla="*/ 8257 w 26190"/>
                <a:gd name="connsiteY6" fmla="*/ 61 h 146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0" h="1465744">
                  <a:moveTo>
                    <a:pt x="8257" y="61"/>
                  </a:moveTo>
                  <a:cubicBezTo>
                    <a:pt x="6140" y="-5231"/>
                    <a:pt x="2965" y="334494"/>
                    <a:pt x="1907" y="511236"/>
                  </a:cubicBezTo>
                  <a:cubicBezTo>
                    <a:pt x="849" y="687978"/>
                    <a:pt x="-1797" y="907582"/>
                    <a:pt x="1907" y="1060511"/>
                  </a:cubicBezTo>
                  <a:cubicBezTo>
                    <a:pt x="5611" y="1213440"/>
                    <a:pt x="20428" y="1380128"/>
                    <a:pt x="24132" y="1428811"/>
                  </a:cubicBezTo>
                  <a:cubicBezTo>
                    <a:pt x="27836" y="1477494"/>
                    <a:pt x="25719" y="1500248"/>
                    <a:pt x="24132" y="1352611"/>
                  </a:cubicBezTo>
                  <a:cubicBezTo>
                    <a:pt x="22545" y="1204974"/>
                    <a:pt x="15136" y="775819"/>
                    <a:pt x="14607" y="542986"/>
                  </a:cubicBezTo>
                  <a:cubicBezTo>
                    <a:pt x="14078" y="310153"/>
                    <a:pt x="10374" y="5353"/>
                    <a:pt x="8257" y="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A23B533C-DECC-64B5-A873-A8286CA7B001}"/>
                </a:ext>
              </a:extLst>
            </p:cNvPr>
            <p:cNvSpPr/>
            <p:nvPr/>
          </p:nvSpPr>
          <p:spPr>
            <a:xfrm>
              <a:off x="4215429" y="4400087"/>
              <a:ext cx="20159" cy="1274750"/>
            </a:xfrm>
            <a:custGeom>
              <a:avLst/>
              <a:gdLst>
                <a:gd name="connsiteX0" fmla="*/ 7321 w 20159"/>
                <a:gd name="connsiteY0" fmla="*/ 19513 h 1274750"/>
                <a:gd name="connsiteX1" fmla="*/ 20021 w 20159"/>
                <a:gd name="connsiteY1" fmla="*/ 1130763 h 1274750"/>
                <a:gd name="connsiteX2" fmla="*/ 13671 w 20159"/>
                <a:gd name="connsiteY2" fmla="*/ 1238713 h 1274750"/>
                <a:gd name="connsiteX3" fmla="*/ 7321 w 20159"/>
                <a:gd name="connsiteY3" fmla="*/ 924388 h 1274750"/>
                <a:gd name="connsiteX4" fmla="*/ 971 w 20159"/>
                <a:gd name="connsiteY4" fmla="*/ 457663 h 1274750"/>
                <a:gd name="connsiteX5" fmla="*/ 7321 w 20159"/>
                <a:gd name="connsiteY5" fmla="*/ 19513 h 127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9" h="1274750">
                  <a:moveTo>
                    <a:pt x="7321" y="19513"/>
                  </a:moveTo>
                  <a:cubicBezTo>
                    <a:pt x="10496" y="131696"/>
                    <a:pt x="18963" y="927563"/>
                    <a:pt x="20021" y="1130763"/>
                  </a:cubicBezTo>
                  <a:cubicBezTo>
                    <a:pt x="21079" y="1333963"/>
                    <a:pt x="15788" y="1273109"/>
                    <a:pt x="13671" y="1238713"/>
                  </a:cubicBezTo>
                  <a:cubicBezTo>
                    <a:pt x="11554" y="1204317"/>
                    <a:pt x="9438" y="1054563"/>
                    <a:pt x="7321" y="924388"/>
                  </a:cubicBezTo>
                  <a:cubicBezTo>
                    <a:pt x="5204" y="794213"/>
                    <a:pt x="-2733" y="606359"/>
                    <a:pt x="971" y="457663"/>
                  </a:cubicBezTo>
                  <a:cubicBezTo>
                    <a:pt x="4675" y="308967"/>
                    <a:pt x="4146" y="-92670"/>
                    <a:pt x="7321" y="195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5B0A195E-160D-2D88-8CFD-25CC1DC3CEE7}"/>
                </a:ext>
              </a:extLst>
            </p:cNvPr>
            <p:cNvSpPr/>
            <p:nvPr/>
          </p:nvSpPr>
          <p:spPr>
            <a:xfrm>
              <a:off x="4199886" y="5686421"/>
              <a:ext cx="32433" cy="1220288"/>
            </a:xfrm>
            <a:custGeom>
              <a:avLst/>
              <a:gdLst>
                <a:gd name="connsiteX0" fmla="*/ 19689 w 32433"/>
                <a:gd name="connsiteY0" fmla="*/ 4 h 1220288"/>
                <a:gd name="connsiteX1" fmla="*/ 13339 w 32433"/>
                <a:gd name="connsiteY1" fmla="*/ 371479 h 1220288"/>
                <a:gd name="connsiteX2" fmla="*/ 32389 w 32433"/>
                <a:gd name="connsiteY2" fmla="*/ 482604 h 1220288"/>
                <a:gd name="connsiteX3" fmla="*/ 6989 w 32433"/>
                <a:gd name="connsiteY3" fmla="*/ 889004 h 1220288"/>
                <a:gd name="connsiteX4" fmla="*/ 19689 w 32433"/>
                <a:gd name="connsiteY4" fmla="*/ 1219204 h 1220288"/>
                <a:gd name="connsiteX5" fmla="*/ 10164 w 32433"/>
                <a:gd name="connsiteY5" fmla="*/ 971554 h 1220288"/>
                <a:gd name="connsiteX6" fmla="*/ 639 w 32433"/>
                <a:gd name="connsiteY6" fmla="*/ 365129 h 1220288"/>
                <a:gd name="connsiteX7" fmla="*/ 19689 w 32433"/>
                <a:gd name="connsiteY7" fmla="*/ 4 h 12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3" h="1220288">
                  <a:moveTo>
                    <a:pt x="19689" y="4"/>
                  </a:moveTo>
                  <a:cubicBezTo>
                    <a:pt x="21806" y="1062"/>
                    <a:pt x="11222" y="291046"/>
                    <a:pt x="13339" y="371479"/>
                  </a:cubicBezTo>
                  <a:cubicBezTo>
                    <a:pt x="15456" y="451912"/>
                    <a:pt x="33447" y="396350"/>
                    <a:pt x="32389" y="482604"/>
                  </a:cubicBezTo>
                  <a:cubicBezTo>
                    <a:pt x="31331" y="568858"/>
                    <a:pt x="9106" y="766237"/>
                    <a:pt x="6989" y="889004"/>
                  </a:cubicBezTo>
                  <a:cubicBezTo>
                    <a:pt x="4872" y="1011771"/>
                    <a:pt x="19689" y="1219204"/>
                    <a:pt x="19689" y="1219204"/>
                  </a:cubicBezTo>
                  <a:cubicBezTo>
                    <a:pt x="20218" y="1232962"/>
                    <a:pt x="13339" y="1113900"/>
                    <a:pt x="10164" y="971554"/>
                  </a:cubicBezTo>
                  <a:cubicBezTo>
                    <a:pt x="6989" y="829208"/>
                    <a:pt x="-2536" y="522821"/>
                    <a:pt x="639" y="365129"/>
                  </a:cubicBezTo>
                  <a:cubicBezTo>
                    <a:pt x="3814" y="207437"/>
                    <a:pt x="17572" y="-1054"/>
                    <a:pt x="19689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1424DFDC-28A6-6692-50F1-B9AA44C07335}"/>
                </a:ext>
              </a:extLst>
            </p:cNvPr>
            <p:cNvSpPr/>
            <p:nvPr/>
          </p:nvSpPr>
          <p:spPr>
            <a:xfrm>
              <a:off x="4231920" y="1504786"/>
              <a:ext cx="60857" cy="978413"/>
            </a:xfrm>
            <a:custGeom>
              <a:avLst/>
              <a:gdLst>
                <a:gd name="connsiteX0" fmla="*/ 35280 w 60857"/>
                <a:gd name="connsiteY0" fmla="*/ 164 h 978413"/>
                <a:gd name="connsiteX1" fmla="*/ 22580 w 60857"/>
                <a:gd name="connsiteY1" fmla="*/ 260514 h 978413"/>
                <a:gd name="connsiteX2" fmla="*/ 22580 w 60857"/>
                <a:gd name="connsiteY2" fmla="*/ 225589 h 978413"/>
                <a:gd name="connsiteX3" fmla="*/ 35280 w 60857"/>
                <a:gd name="connsiteY3" fmla="*/ 466889 h 978413"/>
                <a:gd name="connsiteX4" fmla="*/ 47980 w 60857"/>
                <a:gd name="connsiteY4" fmla="*/ 355764 h 978413"/>
                <a:gd name="connsiteX5" fmla="*/ 19405 w 60857"/>
                <a:gd name="connsiteY5" fmla="*/ 692314 h 978413"/>
                <a:gd name="connsiteX6" fmla="*/ 32105 w 60857"/>
                <a:gd name="connsiteY6" fmla="*/ 584364 h 978413"/>
                <a:gd name="connsiteX7" fmla="*/ 6705 w 60857"/>
                <a:gd name="connsiteY7" fmla="*/ 971714 h 978413"/>
                <a:gd name="connsiteX8" fmla="*/ 3530 w 60857"/>
                <a:gd name="connsiteY8" fmla="*/ 800264 h 978413"/>
                <a:gd name="connsiteX9" fmla="*/ 51155 w 60857"/>
                <a:gd name="connsiteY9" fmla="*/ 425614 h 978413"/>
                <a:gd name="connsiteX10" fmla="*/ 51155 w 60857"/>
                <a:gd name="connsiteY10" fmla="*/ 495464 h 978413"/>
                <a:gd name="connsiteX11" fmla="*/ 60680 w 60857"/>
                <a:gd name="connsiteY11" fmla="*/ 343064 h 978413"/>
                <a:gd name="connsiteX12" fmla="*/ 41630 w 60857"/>
                <a:gd name="connsiteY12" fmla="*/ 358939 h 978413"/>
                <a:gd name="connsiteX13" fmla="*/ 3530 w 60857"/>
                <a:gd name="connsiteY13" fmla="*/ 127164 h 978413"/>
                <a:gd name="connsiteX14" fmla="*/ 28930 w 60857"/>
                <a:gd name="connsiteY14" fmla="*/ 219239 h 978413"/>
                <a:gd name="connsiteX15" fmla="*/ 35280 w 60857"/>
                <a:gd name="connsiteY15" fmla="*/ 164 h 97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857" h="978413">
                  <a:moveTo>
                    <a:pt x="35280" y="164"/>
                  </a:moveTo>
                  <a:cubicBezTo>
                    <a:pt x="34222" y="7043"/>
                    <a:pt x="24697" y="222943"/>
                    <a:pt x="22580" y="260514"/>
                  </a:cubicBezTo>
                  <a:cubicBezTo>
                    <a:pt x="20463" y="298085"/>
                    <a:pt x="20463" y="191193"/>
                    <a:pt x="22580" y="225589"/>
                  </a:cubicBezTo>
                  <a:cubicBezTo>
                    <a:pt x="24697" y="259985"/>
                    <a:pt x="31047" y="445193"/>
                    <a:pt x="35280" y="466889"/>
                  </a:cubicBezTo>
                  <a:cubicBezTo>
                    <a:pt x="39513" y="488585"/>
                    <a:pt x="50626" y="318193"/>
                    <a:pt x="47980" y="355764"/>
                  </a:cubicBezTo>
                  <a:cubicBezTo>
                    <a:pt x="45334" y="393335"/>
                    <a:pt x="22051" y="654214"/>
                    <a:pt x="19405" y="692314"/>
                  </a:cubicBezTo>
                  <a:cubicBezTo>
                    <a:pt x="16759" y="730414"/>
                    <a:pt x="34222" y="537797"/>
                    <a:pt x="32105" y="584364"/>
                  </a:cubicBezTo>
                  <a:cubicBezTo>
                    <a:pt x="29988" y="630931"/>
                    <a:pt x="11467" y="935731"/>
                    <a:pt x="6705" y="971714"/>
                  </a:cubicBezTo>
                  <a:cubicBezTo>
                    <a:pt x="1943" y="1007697"/>
                    <a:pt x="-3878" y="891281"/>
                    <a:pt x="3530" y="800264"/>
                  </a:cubicBezTo>
                  <a:cubicBezTo>
                    <a:pt x="10938" y="709247"/>
                    <a:pt x="43217" y="476414"/>
                    <a:pt x="51155" y="425614"/>
                  </a:cubicBezTo>
                  <a:cubicBezTo>
                    <a:pt x="59093" y="374814"/>
                    <a:pt x="49568" y="509222"/>
                    <a:pt x="51155" y="495464"/>
                  </a:cubicBezTo>
                  <a:cubicBezTo>
                    <a:pt x="52742" y="481706"/>
                    <a:pt x="62267" y="365818"/>
                    <a:pt x="60680" y="343064"/>
                  </a:cubicBezTo>
                  <a:cubicBezTo>
                    <a:pt x="59093" y="320310"/>
                    <a:pt x="51155" y="394922"/>
                    <a:pt x="41630" y="358939"/>
                  </a:cubicBezTo>
                  <a:cubicBezTo>
                    <a:pt x="32105" y="322956"/>
                    <a:pt x="5647" y="150447"/>
                    <a:pt x="3530" y="127164"/>
                  </a:cubicBezTo>
                  <a:cubicBezTo>
                    <a:pt x="1413" y="103881"/>
                    <a:pt x="24167" y="234056"/>
                    <a:pt x="28930" y="219239"/>
                  </a:cubicBezTo>
                  <a:cubicBezTo>
                    <a:pt x="33693" y="204422"/>
                    <a:pt x="36338" y="-6715"/>
                    <a:pt x="35280" y="1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01EBF527-0ED8-2A20-E764-C8C43763A612}"/>
                </a:ext>
              </a:extLst>
            </p:cNvPr>
            <p:cNvSpPr/>
            <p:nvPr/>
          </p:nvSpPr>
          <p:spPr>
            <a:xfrm>
              <a:off x="4292368" y="1787420"/>
              <a:ext cx="85965" cy="565871"/>
            </a:xfrm>
            <a:custGeom>
              <a:avLst/>
              <a:gdLst>
                <a:gd name="connsiteX0" fmla="*/ 60557 w 85965"/>
                <a:gd name="connsiteY0" fmla="*/ 6455 h 565871"/>
                <a:gd name="connsiteX1" fmla="*/ 51032 w 85965"/>
                <a:gd name="connsiteY1" fmla="*/ 108055 h 565871"/>
                <a:gd name="connsiteX2" fmla="*/ 85957 w 85965"/>
                <a:gd name="connsiteY2" fmla="*/ 562080 h 565871"/>
                <a:gd name="connsiteX3" fmla="*/ 54207 w 85965"/>
                <a:gd name="connsiteY3" fmla="*/ 314430 h 565871"/>
                <a:gd name="connsiteX4" fmla="*/ 44682 w 85965"/>
                <a:gd name="connsiteY4" fmla="*/ 123930 h 565871"/>
                <a:gd name="connsiteX5" fmla="*/ 25632 w 85965"/>
                <a:gd name="connsiteY5" fmla="*/ 225530 h 565871"/>
                <a:gd name="connsiteX6" fmla="*/ 232 w 85965"/>
                <a:gd name="connsiteY6" fmla="*/ 105 h 565871"/>
                <a:gd name="connsiteX7" fmla="*/ 41507 w 85965"/>
                <a:gd name="connsiteY7" fmla="*/ 193780 h 565871"/>
                <a:gd name="connsiteX8" fmla="*/ 60557 w 85965"/>
                <a:gd name="connsiteY8" fmla="*/ 6455 h 5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" h="565871">
                  <a:moveTo>
                    <a:pt x="60557" y="6455"/>
                  </a:moveTo>
                  <a:cubicBezTo>
                    <a:pt x="62144" y="-7832"/>
                    <a:pt x="46799" y="15451"/>
                    <a:pt x="51032" y="108055"/>
                  </a:cubicBezTo>
                  <a:cubicBezTo>
                    <a:pt x="55265" y="200659"/>
                    <a:pt x="85428" y="527684"/>
                    <a:pt x="85957" y="562080"/>
                  </a:cubicBezTo>
                  <a:cubicBezTo>
                    <a:pt x="86486" y="596476"/>
                    <a:pt x="61086" y="387455"/>
                    <a:pt x="54207" y="314430"/>
                  </a:cubicBezTo>
                  <a:cubicBezTo>
                    <a:pt x="47328" y="241405"/>
                    <a:pt x="49445" y="138747"/>
                    <a:pt x="44682" y="123930"/>
                  </a:cubicBezTo>
                  <a:cubicBezTo>
                    <a:pt x="39919" y="109113"/>
                    <a:pt x="33040" y="246167"/>
                    <a:pt x="25632" y="225530"/>
                  </a:cubicBezTo>
                  <a:cubicBezTo>
                    <a:pt x="18224" y="204893"/>
                    <a:pt x="-2414" y="5397"/>
                    <a:pt x="232" y="105"/>
                  </a:cubicBezTo>
                  <a:cubicBezTo>
                    <a:pt x="2878" y="-5187"/>
                    <a:pt x="31982" y="190605"/>
                    <a:pt x="41507" y="193780"/>
                  </a:cubicBezTo>
                  <a:cubicBezTo>
                    <a:pt x="51032" y="196955"/>
                    <a:pt x="58970" y="20742"/>
                    <a:pt x="60557" y="64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4EF6259C-3EBA-03AD-804B-FB607D9E0859}"/>
                </a:ext>
              </a:extLst>
            </p:cNvPr>
            <p:cNvSpPr/>
            <p:nvPr/>
          </p:nvSpPr>
          <p:spPr>
            <a:xfrm>
              <a:off x="4283075" y="1514163"/>
              <a:ext cx="22277" cy="314801"/>
            </a:xfrm>
            <a:custGeom>
              <a:avLst/>
              <a:gdLst>
                <a:gd name="connsiteX0" fmla="*/ 22225 w 22277"/>
                <a:gd name="connsiteY0" fmla="*/ 3487 h 314801"/>
                <a:gd name="connsiteX1" fmla="*/ 6350 w 22277"/>
                <a:gd name="connsiteY1" fmla="*/ 60637 h 314801"/>
                <a:gd name="connsiteX2" fmla="*/ 12700 w 22277"/>
                <a:gd name="connsiteY2" fmla="*/ 225737 h 314801"/>
                <a:gd name="connsiteX3" fmla="*/ 3175 w 22277"/>
                <a:gd name="connsiteY3" fmla="*/ 181287 h 314801"/>
                <a:gd name="connsiteX4" fmla="*/ 9525 w 22277"/>
                <a:gd name="connsiteY4" fmla="*/ 314637 h 314801"/>
                <a:gd name="connsiteX5" fmla="*/ 0 w 22277"/>
                <a:gd name="connsiteY5" fmla="*/ 149537 h 314801"/>
                <a:gd name="connsiteX6" fmla="*/ 22225 w 22277"/>
                <a:gd name="connsiteY6" fmla="*/ 3487 h 3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7" h="314801">
                  <a:moveTo>
                    <a:pt x="22225" y="3487"/>
                  </a:moveTo>
                  <a:cubicBezTo>
                    <a:pt x="23283" y="-11330"/>
                    <a:pt x="7937" y="23595"/>
                    <a:pt x="6350" y="60637"/>
                  </a:cubicBezTo>
                  <a:cubicBezTo>
                    <a:pt x="4762" y="97679"/>
                    <a:pt x="13229" y="205629"/>
                    <a:pt x="12700" y="225737"/>
                  </a:cubicBezTo>
                  <a:cubicBezTo>
                    <a:pt x="12171" y="245845"/>
                    <a:pt x="3704" y="166470"/>
                    <a:pt x="3175" y="181287"/>
                  </a:cubicBezTo>
                  <a:cubicBezTo>
                    <a:pt x="2646" y="196104"/>
                    <a:pt x="10054" y="319929"/>
                    <a:pt x="9525" y="314637"/>
                  </a:cubicBezTo>
                  <a:cubicBezTo>
                    <a:pt x="8996" y="309345"/>
                    <a:pt x="0" y="195574"/>
                    <a:pt x="0" y="149537"/>
                  </a:cubicBezTo>
                  <a:cubicBezTo>
                    <a:pt x="0" y="103500"/>
                    <a:pt x="21167" y="18304"/>
                    <a:pt x="22225" y="34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465C17BB-BBA2-940D-D8C0-27C98015CF80}"/>
                </a:ext>
              </a:extLst>
            </p:cNvPr>
            <p:cNvSpPr/>
            <p:nvPr/>
          </p:nvSpPr>
          <p:spPr>
            <a:xfrm>
              <a:off x="4429061" y="1461925"/>
              <a:ext cx="28662" cy="1541997"/>
            </a:xfrm>
            <a:custGeom>
              <a:avLst/>
              <a:gdLst>
                <a:gd name="connsiteX0" fmla="*/ 15939 w 28662"/>
                <a:gd name="connsiteY0" fmla="*/ 65250 h 1541997"/>
                <a:gd name="connsiteX1" fmla="*/ 28639 w 28662"/>
                <a:gd name="connsiteY1" fmla="*/ 1455900 h 1541997"/>
                <a:gd name="connsiteX2" fmla="*/ 12764 w 28662"/>
                <a:gd name="connsiteY2" fmla="*/ 1303500 h 1541997"/>
                <a:gd name="connsiteX3" fmla="*/ 9589 w 28662"/>
                <a:gd name="connsiteY3" fmla="*/ 566900 h 1541997"/>
                <a:gd name="connsiteX4" fmla="*/ 64 w 28662"/>
                <a:gd name="connsiteY4" fmla="*/ 262100 h 1541997"/>
                <a:gd name="connsiteX5" fmla="*/ 15939 w 28662"/>
                <a:gd name="connsiteY5" fmla="*/ 65250 h 15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2" h="1541997">
                  <a:moveTo>
                    <a:pt x="15939" y="65250"/>
                  </a:moveTo>
                  <a:cubicBezTo>
                    <a:pt x="20702" y="264217"/>
                    <a:pt x="29168" y="1249525"/>
                    <a:pt x="28639" y="1455900"/>
                  </a:cubicBezTo>
                  <a:cubicBezTo>
                    <a:pt x="28110" y="1662275"/>
                    <a:pt x="15939" y="1451667"/>
                    <a:pt x="12764" y="1303500"/>
                  </a:cubicBezTo>
                  <a:cubicBezTo>
                    <a:pt x="9589" y="1155333"/>
                    <a:pt x="11706" y="740467"/>
                    <a:pt x="9589" y="566900"/>
                  </a:cubicBezTo>
                  <a:cubicBezTo>
                    <a:pt x="7472" y="393333"/>
                    <a:pt x="1122" y="346237"/>
                    <a:pt x="64" y="262100"/>
                  </a:cubicBezTo>
                  <a:cubicBezTo>
                    <a:pt x="-994" y="177963"/>
                    <a:pt x="11176" y="-133717"/>
                    <a:pt x="15939" y="65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BD4FEFB-7E02-D6B0-3FF6-0C564B6DD0DD}"/>
                </a:ext>
              </a:extLst>
            </p:cNvPr>
            <p:cNvSpPr/>
            <p:nvPr/>
          </p:nvSpPr>
          <p:spPr>
            <a:xfrm>
              <a:off x="4429903" y="2982253"/>
              <a:ext cx="34283" cy="1252709"/>
            </a:xfrm>
            <a:custGeom>
              <a:avLst/>
              <a:gdLst>
                <a:gd name="connsiteX0" fmla="*/ 34147 w 34283"/>
                <a:gd name="connsiteY0" fmla="*/ 33997 h 1252709"/>
                <a:gd name="connsiteX1" fmla="*/ 18272 w 34283"/>
                <a:gd name="connsiteY1" fmla="*/ 1189697 h 1252709"/>
                <a:gd name="connsiteX2" fmla="*/ 2397 w 34283"/>
                <a:gd name="connsiteY2" fmla="*/ 999197 h 1252709"/>
                <a:gd name="connsiteX3" fmla="*/ 2397 w 34283"/>
                <a:gd name="connsiteY3" fmla="*/ 148297 h 1252709"/>
                <a:gd name="connsiteX4" fmla="*/ 24622 w 34283"/>
                <a:gd name="connsiteY4" fmla="*/ 291172 h 1252709"/>
                <a:gd name="connsiteX5" fmla="*/ 34147 w 34283"/>
                <a:gd name="connsiteY5" fmla="*/ 33997 h 12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3" h="1252709">
                  <a:moveTo>
                    <a:pt x="34147" y="33997"/>
                  </a:moveTo>
                  <a:cubicBezTo>
                    <a:pt x="33089" y="183751"/>
                    <a:pt x="23564" y="1028830"/>
                    <a:pt x="18272" y="1189697"/>
                  </a:cubicBezTo>
                  <a:cubicBezTo>
                    <a:pt x="12980" y="1350564"/>
                    <a:pt x="5043" y="1172764"/>
                    <a:pt x="2397" y="999197"/>
                  </a:cubicBezTo>
                  <a:cubicBezTo>
                    <a:pt x="-249" y="825630"/>
                    <a:pt x="-1307" y="266301"/>
                    <a:pt x="2397" y="148297"/>
                  </a:cubicBezTo>
                  <a:cubicBezTo>
                    <a:pt x="6101" y="30293"/>
                    <a:pt x="19330" y="305459"/>
                    <a:pt x="24622" y="291172"/>
                  </a:cubicBezTo>
                  <a:cubicBezTo>
                    <a:pt x="29914" y="276885"/>
                    <a:pt x="35205" y="-115757"/>
                    <a:pt x="34147" y="339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C4CF6484-3CCC-2013-F35F-9B8DA2418926}"/>
                </a:ext>
              </a:extLst>
            </p:cNvPr>
            <p:cNvSpPr/>
            <p:nvPr/>
          </p:nvSpPr>
          <p:spPr>
            <a:xfrm>
              <a:off x="4409574" y="4207834"/>
              <a:ext cx="48295" cy="1354021"/>
            </a:xfrm>
            <a:custGeom>
              <a:avLst/>
              <a:gdLst>
                <a:gd name="connsiteX0" fmla="*/ 41776 w 48295"/>
                <a:gd name="connsiteY0" fmla="*/ 27616 h 1354021"/>
                <a:gd name="connsiteX1" fmla="*/ 38601 w 48295"/>
                <a:gd name="connsiteY1" fmla="*/ 894391 h 1354021"/>
                <a:gd name="connsiteX2" fmla="*/ 48126 w 48295"/>
                <a:gd name="connsiteY2" fmla="*/ 1338891 h 1354021"/>
                <a:gd name="connsiteX3" fmla="*/ 29076 w 48295"/>
                <a:gd name="connsiteY3" fmla="*/ 1167441 h 1354021"/>
                <a:gd name="connsiteX4" fmla="*/ 16376 w 48295"/>
                <a:gd name="connsiteY4" fmla="*/ 380041 h 1354021"/>
                <a:gd name="connsiteX5" fmla="*/ 10026 w 48295"/>
                <a:gd name="connsiteY5" fmla="*/ 408616 h 1354021"/>
                <a:gd name="connsiteX6" fmla="*/ 16376 w 48295"/>
                <a:gd name="connsiteY6" fmla="*/ 164141 h 1354021"/>
                <a:gd name="connsiteX7" fmla="*/ 501 w 48295"/>
                <a:gd name="connsiteY7" fmla="*/ 208591 h 1354021"/>
                <a:gd name="connsiteX8" fmla="*/ 41776 w 48295"/>
                <a:gd name="connsiteY8" fmla="*/ 27616 h 13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95" h="1354021">
                  <a:moveTo>
                    <a:pt x="41776" y="27616"/>
                  </a:moveTo>
                  <a:cubicBezTo>
                    <a:pt x="48126" y="141916"/>
                    <a:pt x="37543" y="675845"/>
                    <a:pt x="38601" y="894391"/>
                  </a:cubicBezTo>
                  <a:cubicBezTo>
                    <a:pt x="39659" y="1112937"/>
                    <a:pt x="49714" y="1293383"/>
                    <a:pt x="48126" y="1338891"/>
                  </a:cubicBezTo>
                  <a:cubicBezTo>
                    <a:pt x="46539" y="1384399"/>
                    <a:pt x="34368" y="1327249"/>
                    <a:pt x="29076" y="1167441"/>
                  </a:cubicBezTo>
                  <a:cubicBezTo>
                    <a:pt x="23784" y="1007633"/>
                    <a:pt x="19551" y="506512"/>
                    <a:pt x="16376" y="380041"/>
                  </a:cubicBezTo>
                  <a:cubicBezTo>
                    <a:pt x="13201" y="253570"/>
                    <a:pt x="10026" y="444599"/>
                    <a:pt x="10026" y="408616"/>
                  </a:cubicBezTo>
                  <a:cubicBezTo>
                    <a:pt x="10026" y="372633"/>
                    <a:pt x="17963" y="197478"/>
                    <a:pt x="16376" y="164141"/>
                  </a:cubicBezTo>
                  <a:cubicBezTo>
                    <a:pt x="14789" y="130804"/>
                    <a:pt x="-3203" y="227641"/>
                    <a:pt x="501" y="208591"/>
                  </a:cubicBezTo>
                  <a:cubicBezTo>
                    <a:pt x="4205" y="189541"/>
                    <a:pt x="35426" y="-86684"/>
                    <a:pt x="41776" y="276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2F214F61-5371-5F04-2D55-A038F043D111}"/>
                </a:ext>
              </a:extLst>
            </p:cNvPr>
            <p:cNvSpPr/>
            <p:nvPr/>
          </p:nvSpPr>
          <p:spPr>
            <a:xfrm>
              <a:off x="4422379" y="5521139"/>
              <a:ext cx="14492" cy="1124116"/>
            </a:xfrm>
            <a:custGeom>
              <a:avLst/>
              <a:gdLst>
                <a:gd name="connsiteX0" fmla="*/ 13096 w 14492"/>
                <a:gd name="connsiteY0" fmla="*/ 22411 h 1124116"/>
                <a:gd name="connsiteX1" fmla="*/ 13096 w 14492"/>
                <a:gd name="connsiteY1" fmla="*/ 736786 h 1124116"/>
                <a:gd name="connsiteX2" fmla="*/ 3571 w 14492"/>
                <a:gd name="connsiteY2" fmla="*/ 1098736 h 1124116"/>
                <a:gd name="connsiteX3" fmla="*/ 396 w 14492"/>
                <a:gd name="connsiteY3" fmla="*/ 1000311 h 1124116"/>
                <a:gd name="connsiteX4" fmla="*/ 396 w 14492"/>
                <a:gd name="connsiteY4" fmla="*/ 254186 h 1124116"/>
                <a:gd name="connsiteX5" fmla="*/ 13096 w 14492"/>
                <a:gd name="connsiteY5" fmla="*/ 22411 h 11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2" h="1124116">
                  <a:moveTo>
                    <a:pt x="13096" y="22411"/>
                  </a:moveTo>
                  <a:cubicBezTo>
                    <a:pt x="15213" y="102844"/>
                    <a:pt x="14683" y="557399"/>
                    <a:pt x="13096" y="736786"/>
                  </a:cubicBezTo>
                  <a:cubicBezTo>
                    <a:pt x="11509" y="916173"/>
                    <a:pt x="5688" y="1054815"/>
                    <a:pt x="3571" y="1098736"/>
                  </a:cubicBezTo>
                  <a:cubicBezTo>
                    <a:pt x="1454" y="1142657"/>
                    <a:pt x="925" y="1141069"/>
                    <a:pt x="396" y="1000311"/>
                  </a:cubicBezTo>
                  <a:cubicBezTo>
                    <a:pt x="-133" y="859553"/>
                    <a:pt x="-133" y="416640"/>
                    <a:pt x="396" y="254186"/>
                  </a:cubicBezTo>
                  <a:cubicBezTo>
                    <a:pt x="925" y="91732"/>
                    <a:pt x="10979" y="-58022"/>
                    <a:pt x="13096" y="22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650FC46B-3F3A-AAB7-8ACF-63BC07C193E7}"/>
                </a:ext>
              </a:extLst>
            </p:cNvPr>
            <p:cNvSpPr/>
            <p:nvPr/>
          </p:nvSpPr>
          <p:spPr>
            <a:xfrm>
              <a:off x="4406672" y="6695892"/>
              <a:ext cx="24223" cy="772072"/>
            </a:xfrm>
            <a:custGeom>
              <a:avLst/>
              <a:gdLst>
                <a:gd name="connsiteX0" fmla="*/ 22453 w 24223"/>
                <a:gd name="connsiteY0" fmla="*/ 22408 h 772072"/>
                <a:gd name="connsiteX1" fmla="*/ 22453 w 24223"/>
                <a:gd name="connsiteY1" fmla="*/ 730433 h 772072"/>
                <a:gd name="connsiteX2" fmla="*/ 19278 w 24223"/>
                <a:gd name="connsiteY2" fmla="*/ 638358 h 772072"/>
                <a:gd name="connsiteX3" fmla="*/ 228 w 24223"/>
                <a:gd name="connsiteY3" fmla="*/ 216083 h 772072"/>
                <a:gd name="connsiteX4" fmla="*/ 22453 w 24223"/>
                <a:gd name="connsiteY4" fmla="*/ 22408 h 77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3" h="772072">
                  <a:moveTo>
                    <a:pt x="22453" y="22408"/>
                  </a:moveTo>
                  <a:cubicBezTo>
                    <a:pt x="26157" y="108133"/>
                    <a:pt x="22982" y="627775"/>
                    <a:pt x="22453" y="730433"/>
                  </a:cubicBezTo>
                  <a:cubicBezTo>
                    <a:pt x="21924" y="833091"/>
                    <a:pt x="22982" y="724083"/>
                    <a:pt x="19278" y="638358"/>
                  </a:cubicBezTo>
                  <a:cubicBezTo>
                    <a:pt x="15574" y="552633"/>
                    <a:pt x="2874" y="314508"/>
                    <a:pt x="228" y="216083"/>
                  </a:cubicBezTo>
                  <a:cubicBezTo>
                    <a:pt x="-2418" y="117658"/>
                    <a:pt x="18749" y="-63317"/>
                    <a:pt x="22453" y="224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8F4E3CFF-CAEC-3F09-7A91-483364E1DD7A}"/>
                </a:ext>
              </a:extLst>
            </p:cNvPr>
            <p:cNvSpPr/>
            <p:nvPr/>
          </p:nvSpPr>
          <p:spPr>
            <a:xfrm>
              <a:off x="4435463" y="7319992"/>
              <a:ext cx="22747" cy="1564059"/>
            </a:xfrm>
            <a:custGeom>
              <a:avLst/>
              <a:gdLst>
                <a:gd name="connsiteX0" fmla="*/ 12 w 22747"/>
                <a:gd name="connsiteY0" fmla="*/ 84108 h 1564059"/>
                <a:gd name="connsiteX1" fmla="*/ 22237 w 22747"/>
                <a:gd name="connsiteY1" fmla="*/ 1477933 h 1564059"/>
                <a:gd name="connsiteX2" fmla="*/ 15887 w 22747"/>
                <a:gd name="connsiteY2" fmla="*/ 1290608 h 1564059"/>
                <a:gd name="connsiteX3" fmla="*/ 19062 w 22747"/>
                <a:gd name="connsiteY3" fmla="*/ 274608 h 1564059"/>
                <a:gd name="connsiteX4" fmla="*/ 12 w 22747"/>
                <a:gd name="connsiteY4" fmla="*/ 84108 h 15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7" h="1564059">
                  <a:moveTo>
                    <a:pt x="12" y="84108"/>
                  </a:moveTo>
                  <a:cubicBezTo>
                    <a:pt x="541" y="284662"/>
                    <a:pt x="19591" y="1276850"/>
                    <a:pt x="22237" y="1477933"/>
                  </a:cubicBezTo>
                  <a:cubicBezTo>
                    <a:pt x="24883" y="1679016"/>
                    <a:pt x="16416" y="1491162"/>
                    <a:pt x="15887" y="1290608"/>
                  </a:cubicBezTo>
                  <a:cubicBezTo>
                    <a:pt x="15358" y="1090054"/>
                    <a:pt x="22766" y="469341"/>
                    <a:pt x="19062" y="274608"/>
                  </a:cubicBezTo>
                  <a:cubicBezTo>
                    <a:pt x="15358" y="79875"/>
                    <a:pt x="-517" y="-116446"/>
                    <a:pt x="12" y="84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F0F17D4B-9450-F378-B326-B00EDFCF2098}"/>
                </a:ext>
              </a:extLst>
            </p:cNvPr>
            <p:cNvSpPr/>
            <p:nvPr/>
          </p:nvSpPr>
          <p:spPr>
            <a:xfrm>
              <a:off x="4254133" y="2022308"/>
              <a:ext cx="67821" cy="962204"/>
            </a:xfrm>
            <a:custGeom>
              <a:avLst/>
              <a:gdLst>
                <a:gd name="connsiteX0" fmla="*/ 35292 w 67821"/>
                <a:gd name="connsiteY0" fmla="*/ 167 h 962204"/>
                <a:gd name="connsiteX1" fmla="*/ 22592 w 67821"/>
                <a:gd name="connsiteY1" fmla="*/ 222417 h 962204"/>
                <a:gd name="connsiteX2" fmla="*/ 67042 w 67821"/>
                <a:gd name="connsiteY2" fmla="*/ 485942 h 962204"/>
                <a:gd name="connsiteX3" fmla="*/ 51167 w 67821"/>
                <a:gd name="connsiteY3" fmla="*/ 406567 h 962204"/>
                <a:gd name="connsiteX4" fmla="*/ 54342 w 67821"/>
                <a:gd name="connsiteY4" fmla="*/ 587542 h 962204"/>
                <a:gd name="connsiteX5" fmla="*/ 51167 w 67821"/>
                <a:gd name="connsiteY5" fmla="*/ 832017 h 962204"/>
                <a:gd name="connsiteX6" fmla="*/ 28942 w 67821"/>
                <a:gd name="connsiteY6" fmla="*/ 911392 h 962204"/>
                <a:gd name="connsiteX7" fmla="*/ 25767 w 67821"/>
                <a:gd name="connsiteY7" fmla="*/ 809792 h 962204"/>
                <a:gd name="connsiteX8" fmla="*/ 367 w 67821"/>
                <a:gd name="connsiteY8" fmla="*/ 962192 h 962204"/>
                <a:gd name="connsiteX9" fmla="*/ 13067 w 67821"/>
                <a:gd name="connsiteY9" fmla="*/ 800267 h 962204"/>
                <a:gd name="connsiteX10" fmla="*/ 44817 w 67821"/>
                <a:gd name="connsiteY10" fmla="*/ 466892 h 962204"/>
                <a:gd name="connsiteX11" fmla="*/ 19417 w 67821"/>
                <a:gd name="connsiteY11" fmla="*/ 257342 h 962204"/>
                <a:gd name="connsiteX12" fmla="*/ 35292 w 67821"/>
                <a:gd name="connsiteY12" fmla="*/ 167 h 96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821" h="962204">
                  <a:moveTo>
                    <a:pt x="35292" y="167"/>
                  </a:moveTo>
                  <a:cubicBezTo>
                    <a:pt x="35821" y="-5654"/>
                    <a:pt x="17300" y="141455"/>
                    <a:pt x="22592" y="222417"/>
                  </a:cubicBezTo>
                  <a:cubicBezTo>
                    <a:pt x="27884" y="303379"/>
                    <a:pt x="62280" y="455251"/>
                    <a:pt x="67042" y="485942"/>
                  </a:cubicBezTo>
                  <a:cubicBezTo>
                    <a:pt x="71804" y="516633"/>
                    <a:pt x="53284" y="389634"/>
                    <a:pt x="51167" y="406567"/>
                  </a:cubicBezTo>
                  <a:cubicBezTo>
                    <a:pt x="49050" y="423500"/>
                    <a:pt x="54342" y="516634"/>
                    <a:pt x="54342" y="587542"/>
                  </a:cubicBezTo>
                  <a:cubicBezTo>
                    <a:pt x="54342" y="658450"/>
                    <a:pt x="55400" y="778042"/>
                    <a:pt x="51167" y="832017"/>
                  </a:cubicBezTo>
                  <a:cubicBezTo>
                    <a:pt x="46934" y="885992"/>
                    <a:pt x="33175" y="915096"/>
                    <a:pt x="28942" y="911392"/>
                  </a:cubicBezTo>
                  <a:cubicBezTo>
                    <a:pt x="24709" y="907688"/>
                    <a:pt x="30530" y="801325"/>
                    <a:pt x="25767" y="809792"/>
                  </a:cubicBezTo>
                  <a:cubicBezTo>
                    <a:pt x="21004" y="818259"/>
                    <a:pt x="2484" y="963780"/>
                    <a:pt x="367" y="962192"/>
                  </a:cubicBezTo>
                  <a:cubicBezTo>
                    <a:pt x="-1750" y="960604"/>
                    <a:pt x="5659" y="882817"/>
                    <a:pt x="13067" y="800267"/>
                  </a:cubicBezTo>
                  <a:cubicBezTo>
                    <a:pt x="20475" y="717717"/>
                    <a:pt x="43759" y="557379"/>
                    <a:pt x="44817" y="466892"/>
                  </a:cubicBezTo>
                  <a:cubicBezTo>
                    <a:pt x="45875" y="376405"/>
                    <a:pt x="20475" y="334600"/>
                    <a:pt x="19417" y="257342"/>
                  </a:cubicBezTo>
                  <a:cubicBezTo>
                    <a:pt x="18359" y="180084"/>
                    <a:pt x="34763" y="5988"/>
                    <a:pt x="35292" y="1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7C0F8474-2433-5ED1-6AF1-2B5B6E82F782}"/>
                </a:ext>
              </a:extLst>
            </p:cNvPr>
            <p:cNvSpPr/>
            <p:nvPr/>
          </p:nvSpPr>
          <p:spPr>
            <a:xfrm>
              <a:off x="4360416" y="2558773"/>
              <a:ext cx="40205" cy="1132224"/>
            </a:xfrm>
            <a:custGeom>
              <a:avLst/>
              <a:gdLst>
                <a:gd name="connsiteX0" fmla="*/ 5209 w 40205"/>
                <a:gd name="connsiteY0" fmla="*/ 3452 h 1132224"/>
                <a:gd name="connsiteX1" fmla="*/ 2034 w 40205"/>
                <a:gd name="connsiteY1" fmla="*/ 289202 h 1132224"/>
                <a:gd name="connsiteX2" fmla="*/ 40134 w 40205"/>
                <a:gd name="connsiteY2" fmla="*/ 165377 h 1132224"/>
                <a:gd name="connsiteX3" fmla="*/ 11559 w 40205"/>
                <a:gd name="connsiteY3" fmla="*/ 257452 h 1132224"/>
                <a:gd name="connsiteX4" fmla="*/ 11559 w 40205"/>
                <a:gd name="connsiteY4" fmla="*/ 413027 h 1132224"/>
                <a:gd name="connsiteX5" fmla="*/ 5209 w 40205"/>
                <a:gd name="connsiteY5" fmla="*/ 1086127 h 1132224"/>
                <a:gd name="connsiteX6" fmla="*/ 2034 w 40205"/>
                <a:gd name="connsiteY6" fmla="*/ 975002 h 1132224"/>
                <a:gd name="connsiteX7" fmla="*/ 5209 w 40205"/>
                <a:gd name="connsiteY7" fmla="*/ 187602 h 1132224"/>
                <a:gd name="connsiteX8" fmla="*/ 5209 w 40205"/>
                <a:gd name="connsiteY8" fmla="*/ 3452 h 113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05" h="1132224">
                  <a:moveTo>
                    <a:pt x="5209" y="3452"/>
                  </a:moveTo>
                  <a:cubicBezTo>
                    <a:pt x="4680" y="20385"/>
                    <a:pt x="-3787" y="262214"/>
                    <a:pt x="2034" y="289202"/>
                  </a:cubicBezTo>
                  <a:cubicBezTo>
                    <a:pt x="7855" y="316190"/>
                    <a:pt x="38547" y="170669"/>
                    <a:pt x="40134" y="165377"/>
                  </a:cubicBezTo>
                  <a:cubicBezTo>
                    <a:pt x="41721" y="160085"/>
                    <a:pt x="16321" y="216177"/>
                    <a:pt x="11559" y="257452"/>
                  </a:cubicBezTo>
                  <a:cubicBezTo>
                    <a:pt x="6797" y="298727"/>
                    <a:pt x="12617" y="274915"/>
                    <a:pt x="11559" y="413027"/>
                  </a:cubicBezTo>
                  <a:cubicBezTo>
                    <a:pt x="10501" y="551139"/>
                    <a:pt x="6796" y="992465"/>
                    <a:pt x="5209" y="1086127"/>
                  </a:cubicBezTo>
                  <a:cubicBezTo>
                    <a:pt x="3622" y="1179789"/>
                    <a:pt x="2034" y="1124756"/>
                    <a:pt x="2034" y="975002"/>
                  </a:cubicBezTo>
                  <a:cubicBezTo>
                    <a:pt x="2034" y="825248"/>
                    <a:pt x="3621" y="345823"/>
                    <a:pt x="5209" y="187602"/>
                  </a:cubicBezTo>
                  <a:cubicBezTo>
                    <a:pt x="6797" y="29381"/>
                    <a:pt x="5738" y="-13481"/>
                    <a:pt x="5209" y="34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AB2131E2-06C0-15DD-9552-BD8E782CDCB0}"/>
                </a:ext>
              </a:extLst>
            </p:cNvPr>
            <p:cNvSpPr/>
            <p:nvPr/>
          </p:nvSpPr>
          <p:spPr>
            <a:xfrm>
              <a:off x="4304159" y="2853947"/>
              <a:ext cx="23931" cy="563853"/>
            </a:xfrm>
            <a:custGeom>
              <a:avLst/>
              <a:gdLst>
                <a:gd name="connsiteX0" fmla="*/ 23366 w 23931"/>
                <a:gd name="connsiteY0" fmla="*/ 378 h 563853"/>
                <a:gd name="connsiteX1" fmla="*/ 1141 w 23931"/>
                <a:gd name="connsiteY1" fmla="*/ 292478 h 563853"/>
                <a:gd name="connsiteX2" fmla="*/ 4316 w 23931"/>
                <a:gd name="connsiteY2" fmla="*/ 260728 h 563853"/>
                <a:gd name="connsiteX3" fmla="*/ 13841 w 23931"/>
                <a:gd name="connsiteY3" fmla="*/ 562353 h 563853"/>
                <a:gd name="connsiteX4" fmla="*/ 17016 w 23931"/>
                <a:gd name="connsiteY4" fmla="*/ 362328 h 563853"/>
                <a:gd name="connsiteX5" fmla="*/ 23366 w 23931"/>
                <a:gd name="connsiteY5" fmla="*/ 378 h 56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1" h="563853">
                  <a:moveTo>
                    <a:pt x="23366" y="378"/>
                  </a:moveTo>
                  <a:cubicBezTo>
                    <a:pt x="20720" y="-11264"/>
                    <a:pt x="4316" y="249086"/>
                    <a:pt x="1141" y="292478"/>
                  </a:cubicBezTo>
                  <a:cubicBezTo>
                    <a:pt x="-2034" y="335870"/>
                    <a:pt x="2199" y="215749"/>
                    <a:pt x="4316" y="260728"/>
                  </a:cubicBezTo>
                  <a:cubicBezTo>
                    <a:pt x="6433" y="305707"/>
                    <a:pt x="11724" y="545420"/>
                    <a:pt x="13841" y="562353"/>
                  </a:cubicBezTo>
                  <a:cubicBezTo>
                    <a:pt x="15958" y="579286"/>
                    <a:pt x="15429" y="449111"/>
                    <a:pt x="17016" y="362328"/>
                  </a:cubicBezTo>
                  <a:cubicBezTo>
                    <a:pt x="18603" y="275545"/>
                    <a:pt x="26012" y="12020"/>
                    <a:pt x="23366" y="3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A3B246C2-B9D3-7027-F7F1-39FE15EF3A81}"/>
                </a:ext>
              </a:extLst>
            </p:cNvPr>
            <p:cNvSpPr/>
            <p:nvPr/>
          </p:nvSpPr>
          <p:spPr>
            <a:xfrm>
              <a:off x="4238145" y="3009093"/>
              <a:ext cx="19719" cy="550214"/>
            </a:xfrm>
            <a:custGeom>
              <a:avLst/>
              <a:gdLst>
                <a:gd name="connsiteX0" fmla="*/ 16355 w 19719"/>
                <a:gd name="connsiteY0" fmla="*/ 7157 h 550214"/>
                <a:gd name="connsiteX1" fmla="*/ 16355 w 19719"/>
                <a:gd name="connsiteY1" fmla="*/ 365932 h 550214"/>
                <a:gd name="connsiteX2" fmla="*/ 19530 w 19719"/>
                <a:gd name="connsiteY2" fmla="*/ 550082 h 550214"/>
                <a:gd name="connsiteX3" fmla="*/ 10005 w 19719"/>
                <a:gd name="connsiteY3" fmla="*/ 340532 h 550214"/>
                <a:gd name="connsiteX4" fmla="*/ 480 w 19719"/>
                <a:gd name="connsiteY4" fmla="*/ 140507 h 550214"/>
                <a:gd name="connsiteX5" fmla="*/ 16355 w 19719"/>
                <a:gd name="connsiteY5" fmla="*/ 7157 h 55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9" h="550214">
                  <a:moveTo>
                    <a:pt x="16355" y="7157"/>
                  </a:moveTo>
                  <a:cubicBezTo>
                    <a:pt x="19001" y="44728"/>
                    <a:pt x="15826" y="275445"/>
                    <a:pt x="16355" y="365932"/>
                  </a:cubicBezTo>
                  <a:cubicBezTo>
                    <a:pt x="16884" y="456419"/>
                    <a:pt x="20588" y="554315"/>
                    <a:pt x="19530" y="550082"/>
                  </a:cubicBezTo>
                  <a:cubicBezTo>
                    <a:pt x="18472" y="545849"/>
                    <a:pt x="13180" y="408794"/>
                    <a:pt x="10005" y="340532"/>
                  </a:cubicBezTo>
                  <a:cubicBezTo>
                    <a:pt x="6830" y="272270"/>
                    <a:pt x="-2166" y="191307"/>
                    <a:pt x="480" y="140507"/>
                  </a:cubicBezTo>
                  <a:cubicBezTo>
                    <a:pt x="3126" y="89707"/>
                    <a:pt x="13709" y="-30414"/>
                    <a:pt x="16355" y="71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13213BF9-93FE-D0BE-0D7D-9A6F124ABC22}"/>
                </a:ext>
              </a:extLst>
            </p:cNvPr>
            <p:cNvSpPr/>
            <p:nvPr/>
          </p:nvSpPr>
          <p:spPr>
            <a:xfrm>
              <a:off x="4276725" y="3622362"/>
              <a:ext cx="31783" cy="714184"/>
            </a:xfrm>
            <a:custGeom>
              <a:avLst/>
              <a:gdLst>
                <a:gd name="connsiteX0" fmla="*/ 31750 w 31783"/>
                <a:gd name="connsiteY0" fmla="*/ 313 h 714184"/>
                <a:gd name="connsiteX1" fmla="*/ 6350 w 31783"/>
                <a:gd name="connsiteY1" fmla="*/ 254313 h 714184"/>
                <a:gd name="connsiteX2" fmla="*/ 19050 w 31783"/>
                <a:gd name="connsiteY2" fmla="*/ 711513 h 714184"/>
                <a:gd name="connsiteX3" fmla="*/ 19050 w 31783"/>
                <a:gd name="connsiteY3" fmla="*/ 432113 h 714184"/>
                <a:gd name="connsiteX4" fmla="*/ 0 w 31783"/>
                <a:gd name="connsiteY4" fmla="*/ 206688 h 714184"/>
                <a:gd name="connsiteX5" fmla="*/ 31750 w 31783"/>
                <a:gd name="connsiteY5" fmla="*/ 313 h 71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3" h="714184">
                  <a:moveTo>
                    <a:pt x="31750" y="313"/>
                  </a:moveTo>
                  <a:cubicBezTo>
                    <a:pt x="32808" y="8250"/>
                    <a:pt x="8467" y="135780"/>
                    <a:pt x="6350" y="254313"/>
                  </a:cubicBezTo>
                  <a:cubicBezTo>
                    <a:pt x="4233" y="372846"/>
                    <a:pt x="16933" y="681880"/>
                    <a:pt x="19050" y="711513"/>
                  </a:cubicBezTo>
                  <a:cubicBezTo>
                    <a:pt x="21167" y="741146"/>
                    <a:pt x="22225" y="516250"/>
                    <a:pt x="19050" y="432113"/>
                  </a:cubicBezTo>
                  <a:cubicBezTo>
                    <a:pt x="15875" y="347976"/>
                    <a:pt x="0" y="276009"/>
                    <a:pt x="0" y="206688"/>
                  </a:cubicBezTo>
                  <a:cubicBezTo>
                    <a:pt x="0" y="137367"/>
                    <a:pt x="30692" y="-7624"/>
                    <a:pt x="31750" y="3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A9CD1F32-9FF4-EB0B-2A35-84EDE65831D4}"/>
                </a:ext>
              </a:extLst>
            </p:cNvPr>
            <p:cNvSpPr/>
            <p:nvPr/>
          </p:nvSpPr>
          <p:spPr>
            <a:xfrm>
              <a:off x="4355082" y="3648073"/>
              <a:ext cx="40779" cy="933458"/>
            </a:xfrm>
            <a:custGeom>
              <a:avLst/>
              <a:gdLst>
                <a:gd name="connsiteX0" fmla="*/ 10543 w 40779"/>
                <a:gd name="connsiteY0" fmla="*/ 2 h 933458"/>
                <a:gd name="connsiteX1" fmla="*/ 32768 w 40779"/>
                <a:gd name="connsiteY1" fmla="*/ 460377 h 933458"/>
                <a:gd name="connsiteX2" fmla="*/ 35943 w 40779"/>
                <a:gd name="connsiteY2" fmla="*/ 428627 h 933458"/>
                <a:gd name="connsiteX3" fmla="*/ 39118 w 40779"/>
                <a:gd name="connsiteY3" fmla="*/ 815977 h 933458"/>
                <a:gd name="connsiteX4" fmla="*/ 7368 w 40779"/>
                <a:gd name="connsiteY4" fmla="*/ 933452 h 933458"/>
                <a:gd name="connsiteX5" fmla="*/ 1018 w 40779"/>
                <a:gd name="connsiteY5" fmla="*/ 812802 h 933458"/>
                <a:gd name="connsiteX6" fmla="*/ 23243 w 40779"/>
                <a:gd name="connsiteY6" fmla="*/ 466727 h 933458"/>
                <a:gd name="connsiteX7" fmla="*/ 10543 w 40779"/>
                <a:gd name="connsiteY7" fmla="*/ 2 h 93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9" h="933458">
                  <a:moveTo>
                    <a:pt x="10543" y="2"/>
                  </a:moveTo>
                  <a:cubicBezTo>
                    <a:pt x="12131" y="-1056"/>
                    <a:pt x="28535" y="388940"/>
                    <a:pt x="32768" y="460377"/>
                  </a:cubicBezTo>
                  <a:cubicBezTo>
                    <a:pt x="37001" y="531814"/>
                    <a:pt x="34885" y="369360"/>
                    <a:pt x="35943" y="428627"/>
                  </a:cubicBezTo>
                  <a:cubicBezTo>
                    <a:pt x="37001" y="487894"/>
                    <a:pt x="43880" y="731840"/>
                    <a:pt x="39118" y="815977"/>
                  </a:cubicBezTo>
                  <a:cubicBezTo>
                    <a:pt x="34356" y="900114"/>
                    <a:pt x="13718" y="933981"/>
                    <a:pt x="7368" y="933452"/>
                  </a:cubicBezTo>
                  <a:cubicBezTo>
                    <a:pt x="1018" y="932923"/>
                    <a:pt x="-1628" y="890589"/>
                    <a:pt x="1018" y="812802"/>
                  </a:cubicBezTo>
                  <a:cubicBezTo>
                    <a:pt x="3664" y="735015"/>
                    <a:pt x="20597" y="596373"/>
                    <a:pt x="23243" y="466727"/>
                  </a:cubicBezTo>
                  <a:cubicBezTo>
                    <a:pt x="25889" y="337081"/>
                    <a:pt x="8955" y="1060"/>
                    <a:pt x="10543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86C4A4D6-5881-2A84-4E49-87A31CC94FFD}"/>
                </a:ext>
              </a:extLst>
            </p:cNvPr>
            <p:cNvSpPr/>
            <p:nvPr/>
          </p:nvSpPr>
          <p:spPr>
            <a:xfrm>
              <a:off x="4263934" y="4041221"/>
              <a:ext cx="47809" cy="1241165"/>
            </a:xfrm>
            <a:custGeom>
              <a:avLst/>
              <a:gdLst>
                <a:gd name="connsiteX0" fmla="*/ 91 w 47809"/>
                <a:gd name="connsiteY0" fmla="*/ 6904 h 1241165"/>
                <a:gd name="connsiteX1" fmla="*/ 12791 w 47809"/>
                <a:gd name="connsiteY1" fmla="*/ 610154 h 1241165"/>
                <a:gd name="connsiteX2" fmla="*/ 12791 w 47809"/>
                <a:gd name="connsiteY2" fmla="*/ 540304 h 1241165"/>
                <a:gd name="connsiteX3" fmla="*/ 15966 w 47809"/>
                <a:gd name="connsiteY3" fmla="*/ 943529 h 1241165"/>
                <a:gd name="connsiteX4" fmla="*/ 47716 w 47809"/>
                <a:gd name="connsiteY4" fmla="*/ 645079 h 1241165"/>
                <a:gd name="connsiteX5" fmla="*/ 25491 w 47809"/>
                <a:gd name="connsiteY5" fmla="*/ 1235629 h 1241165"/>
                <a:gd name="connsiteX6" fmla="*/ 19141 w 47809"/>
                <a:gd name="connsiteY6" fmla="*/ 905429 h 1241165"/>
                <a:gd name="connsiteX7" fmla="*/ 6441 w 47809"/>
                <a:gd name="connsiteY7" fmla="*/ 321229 h 1241165"/>
                <a:gd name="connsiteX8" fmla="*/ 91 w 47809"/>
                <a:gd name="connsiteY8" fmla="*/ 6904 h 124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09" h="1241165">
                  <a:moveTo>
                    <a:pt x="91" y="6904"/>
                  </a:moveTo>
                  <a:cubicBezTo>
                    <a:pt x="1149" y="55058"/>
                    <a:pt x="10674" y="521254"/>
                    <a:pt x="12791" y="610154"/>
                  </a:cubicBezTo>
                  <a:cubicBezTo>
                    <a:pt x="14908" y="699054"/>
                    <a:pt x="12262" y="484742"/>
                    <a:pt x="12791" y="540304"/>
                  </a:cubicBezTo>
                  <a:cubicBezTo>
                    <a:pt x="13320" y="595866"/>
                    <a:pt x="10145" y="926067"/>
                    <a:pt x="15966" y="943529"/>
                  </a:cubicBezTo>
                  <a:cubicBezTo>
                    <a:pt x="21787" y="960991"/>
                    <a:pt x="46129" y="596396"/>
                    <a:pt x="47716" y="645079"/>
                  </a:cubicBezTo>
                  <a:cubicBezTo>
                    <a:pt x="49303" y="693762"/>
                    <a:pt x="30254" y="1192237"/>
                    <a:pt x="25491" y="1235629"/>
                  </a:cubicBezTo>
                  <a:cubicBezTo>
                    <a:pt x="20729" y="1279021"/>
                    <a:pt x="22316" y="1057829"/>
                    <a:pt x="19141" y="905429"/>
                  </a:cubicBezTo>
                  <a:cubicBezTo>
                    <a:pt x="15966" y="753029"/>
                    <a:pt x="5383" y="469396"/>
                    <a:pt x="6441" y="321229"/>
                  </a:cubicBezTo>
                  <a:cubicBezTo>
                    <a:pt x="7499" y="173062"/>
                    <a:pt x="-967" y="-41250"/>
                    <a:pt x="91" y="69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B641D6BA-CA47-9295-6E0A-FC4771FCFFA1}"/>
                </a:ext>
              </a:extLst>
            </p:cNvPr>
            <p:cNvSpPr/>
            <p:nvPr/>
          </p:nvSpPr>
          <p:spPr>
            <a:xfrm>
              <a:off x="4359171" y="4559011"/>
              <a:ext cx="31923" cy="827160"/>
            </a:xfrm>
            <a:custGeom>
              <a:avLst/>
              <a:gdLst>
                <a:gd name="connsiteX0" fmla="*/ 104 w 31923"/>
                <a:gd name="connsiteY0" fmla="*/ 289 h 827160"/>
                <a:gd name="connsiteX1" fmla="*/ 25504 w 31923"/>
                <a:gd name="connsiteY1" fmla="*/ 349539 h 827160"/>
                <a:gd name="connsiteX2" fmla="*/ 31854 w 31923"/>
                <a:gd name="connsiteY2" fmla="*/ 320964 h 827160"/>
                <a:gd name="connsiteX3" fmla="*/ 28679 w 31923"/>
                <a:gd name="connsiteY3" fmla="*/ 520989 h 827160"/>
                <a:gd name="connsiteX4" fmla="*/ 25504 w 31923"/>
                <a:gd name="connsiteY4" fmla="*/ 825789 h 827160"/>
                <a:gd name="connsiteX5" fmla="*/ 9629 w 31923"/>
                <a:gd name="connsiteY5" fmla="*/ 619414 h 827160"/>
                <a:gd name="connsiteX6" fmla="*/ 15979 w 31923"/>
                <a:gd name="connsiteY6" fmla="*/ 295564 h 827160"/>
                <a:gd name="connsiteX7" fmla="*/ 104 w 31923"/>
                <a:gd name="connsiteY7" fmla="*/ 289 h 82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23" h="827160">
                  <a:moveTo>
                    <a:pt x="104" y="289"/>
                  </a:moveTo>
                  <a:cubicBezTo>
                    <a:pt x="1691" y="9285"/>
                    <a:pt x="20212" y="296093"/>
                    <a:pt x="25504" y="349539"/>
                  </a:cubicBezTo>
                  <a:cubicBezTo>
                    <a:pt x="30796" y="402985"/>
                    <a:pt x="31325" y="292389"/>
                    <a:pt x="31854" y="320964"/>
                  </a:cubicBezTo>
                  <a:cubicBezTo>
                    <a:pt x="32383" y="349539"/>
                    <a:pt x="29737" y="436852"/>
                    <a:pt x="28679" y="520989"/>
                  </a:cubicBezTo>
                  <a:cubicBezTo>
                    <a:pt x="27621" y="605126"/>
                    <a:pt x="28679" y="809385"/>
                    <a:pt x="25504" y="825789"/>
                  </a:cubicBezTo>
                  <a:cubicBezTo>
                    <a:pt x="22329" y="842193"/>
                    <a:pt x="11216" y="707785"/>
                    <a:pt x="9629" y="619414"/>
                  </a:cubicBezTo>
                  <a:cubicBezTo>
                    <a:pt x="8042" y="531043"/>
                    <a:pt x="16508" y="396635"/>
                    <a:pt x="15979" y="295564"/>
                  </a:cubicBezTo>
                  <a:cubicBezTo>
                    <a:pt x="15450" y="194493"/>
                    <a:pt x="-1483" y="-8707"/>
                    <a:pt x="104" y="2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3FE60004-58CA-9D2C-4BC0-42CAE808F925}"/>
                </a:ext>
              </a:extLst>
            </p:cNvPr>
            <p:cNvSpPr/>
            <p:nvPr/>
          </p:nvSpPr>
          <p:spPr>
            <a:xfrm>
              <a:off x="4371602" y="4500415"/>
              <a:ext cx="48452" cy="521422"/>
            </a:xfrm>
            <a:custGeom>
              <a:avLst/>
              <a:gdLst>
                <a:gd name="connsiteX0" fmla="*/ 28948 w 48452"/>
                <a:gd name="connsiteY0" fmla="*/ 14435 h 521422"/>
                <a:gd name="connsiteX1" fmla="*/ 47998 w 48452"/>
                <a:gd name="connsiteY1" fmla="*/ 503385 h 521422"/>
                <a:gd name="connsiteX2" fmla="*/ 41648 w 48452"/>
                <a:gd name="connsiteY2" fmla="*/ 389085 h 521422"/>
                <a:gd name="connsiteX3" fmla="*/ 32123 w 48452"/>
                <a:gd name="connsiteY3" fmla="*/ 131910 h 521422"/>
                <a:gd name="connsiteX4" fmla="*/ 19423 w 48452"/>
                <a:gd name="connsiteY4" fmla="*/ 170010 h 521422"/>
                <a:gd name="connsiteX5" fmla="*/ 13073 w 48452"/>
                <a:gd name="connsiteY5" fmla="*/ 119210 h 521422"/>
                <a:gd name="connsiteX6" fmla="*/ 373 w 48452"/>
                <a:gd name="connsiteY6" fmla="*/ 128735 h 521422"/>
                <a:gd name="connsiteX7" fmla="*/ 28948 w 48452"/>
                <a:gd name="connsiteY7" fmla="*/ 14435 h 52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52" h="521422">
                  <a:moveTo>
                    <a:pt x="28948" y="14435"/>
                  </a:moveTo>
                  <a:cubicBezTo>
                    <a:pt x="36885" y="76877"/>
                    <a:pt x="45881" y="440943"/>
                    <a:pt x="47998" y="503385"/>
                  </a:cubicBezTo>
                  <a:cubicBezTo>
                    <a:pt x="50115" y="565827"/>
                    <a:pt x="44294" y="450997"/>
                    <a:pt x="41648" y="389085"/>
                  </a:cubicBezTo>
                  <a:cubicBezTo>
                    <a:pt x="39002" y="327173"/>
                    <a:pt x="35827" y="168422"/>
                    <a:pt x="32123" y="131910"/>
                  </a:cubicBezTo>
                  <a:cubicBezTo>
                    <a:pt x="28419" y="95398"/>
                    <a:pt x="22598" y="172127"/>
                    <a:pt x="19423" y="170010"/>
                  </a:cubicBezTo>
                  <a:cubicBezTo>
                    <a:pt x="16248" y="167893"/>
                    <a:pt x="16248" y="126089"/>
                    <a:pt x="13073" y="119210"/>
                  </a:cubicBezTo>
                  <a:cubicBezTo>
                    <a:pt x="9898" y="112331"/>
                    <a:pt x="-2273" y="146198"/>
                    <a:pt x="373" y="128735"/>
                  </a:cubicBezTo>
                  <a:cubicBezTo>
                    <a:pt x="3019" y="111272"/>
                    <a:pt x="21011" y="-48007"/>
                    <a:pt x="28948" y="14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982BEF4F-44E2-E437-31EF-E98405F02082}"/>
                </a:ext>
              </a:extLst>
            </p:cNvPr>
            <p:cNvSpPr/>
            <p:nvPr/>
          </p:nvSpPr>
          <p:spPr>
            <a:xfrm>
              <a:off x="4251325" y="4978399"/>
              <a:ext cx="16307" cy="322779"/>
            </a:xfrm>
            <a:custGeom>
              <a:avLst/>
              <a:gdLst>
                <a:gd name="connsiteX0" fmla="*/ 3175 w 16307"/>
                <a:gd name="connsiteY0" fmla="*/ 1 h 322779"/>
                <a:gd name="connsiteX1" fmla="*/ 12700 w 16307"/>
                <a:gd name="connsiteY1" fmla="*/ 152401 h 322779"/>
                <a:gd name="connsiteX2" fmla="*/ 0 w 16307"/>
                <a:gd name="connsiteY2" fmla="*/ 317501 h 322779"/>
                <a:gd name="connsiteX3" fmla="*/ 12700 w 16307"/>
                <a:gd name="connsiteY3" fmla="*/ 269876 h 322779"/>
                <a:gd name="connsiteX4" fmla="*/ 15875 w 16307"/>
                <a:gd name="connsiteY4" fmla="*/ 149226 h 322779"/>
                <a:gd name="connsiteX5" fmla="*/ 3175 w 16307"/>
                <a:gd name="connsiteY5" fmla="*/ 1 h 3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7" h="322779">
                  <a:moveTo>
                    <a:pt x="3175" y="1"/>
                  </a:moveTo>
                  <a:cubicBezTo>
                    <a:pt x="2646" y="530"/>
                    <a:pt x="13229" y="99484"/>
                    <a:pt x="12700" y="152401"/>
                  </a:cubicBezTo>
                  <a:cubicBezTo>
                    <a:pt x="12171" y="205318"/>
                    <a:pt x="0" y="297922"/>
                    <a:pt x="0" y="317501"/>
                  </a:cubicBezTo>
                  <a:cubicBezTo>
                    <a:pt x="0" y="337080"/>
                    <a:pt x="10054" y="297922"/>
                    <a:pt x="12700" y="269876"/>
                  </a:cubicBezTo>
                  <a:cubicBezTo>
                    <a:pt x="15346" y="241830"/>
                    <a:pt x="12700" y="188384"/>
                    <a:pt x="15875" y="149226"/>
                  </a:cubicBezTo>
                  <a:cubicBezTo>
                    <a:pt x="19050" y="110068"/>
                    <a:pt x="3704" y="-528"/>
                    <a:pt x="3175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8403EEA-7B0F-B5A9-56A9-3F2101265DB1}"/>
                </a:ext>
              </a:extLst>
            </p:cNvPr>
            <p:cNvSpPr/>
            <p:nvPr/>
          </p:nvSpPr>
          <p:spPr>
            <a:xfrm>
              <a:off x="4238299" y="4980925"/>
              <a:ext cx="20065" cy="350558"/>
            </a:xfrm>
            <a:custGeom>
              <a:avLst/>
              <a:gdLst>
                <a:gd name="connsiteX0" fmla="*/ 13026 w 20065"/>
                <a:gd name="connsiteY0" fmla="*/ 650 h 350558"/>
                <a:gd name="connsiteX1" fmla="*/ 6676 w 20065"/>
                <a:gd name="connsiteY1" fmla="*/ 162575 h 350558"/>
                <a:gd name="connsiteX2" fmla="*/ 19376 w 20065"/>
                <a:gd name="connsiteY2" fmla="*/ 349900 h 350558"/>
                <a:gd name="connsiteX3" fmla="*/ 16201 w 20065"/>
                <a:gd name="connsiteY3" fmla="*/ 222900 h 350558"/>
                <a:gd name="connsiteX4" fmla="*/ 19376 w 20065"/>
                <a:gd name="connsiteY4" fmla="*/ 175275 h 350558"/>
                <a:gd name="connsiteX5" fmla="*/ 326 w 20065"/>
                <a:gd name="connsiteY5" fmla="*/ 108600 h 350558"/>
                <a:gd name="connsiteX6" fmla="*/ 13026 w 20065"/>
                <a:gd name="connsiteY6" fmla="*/ 650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5" h="350558">
                  <a:moveTo>
                    <a:pt x="13026" y="650"/>
                  </a:moveTo>
                  <a:cubicBezTo>
                    <a:pt x="14084" y="9646"/>
                    <a:pt x="5618" y="104367"/>
                    <a:pt x="6676" y="162575"/>
                  </a:cubicBezTo>
                  <a:cubicBezTo>
                    <a:pt x="7734" y="220783"/>
                    <a:pt x="17789" y="339846"/>
                    <a:pt x="19376" y="349900"/>
                  </a:cubicBezTo>
                  <a:cubicBezTo>
                    <a:pt x="20963" y="359954"/>
                    <a:pt x="16201" y="252004"/>
                    <a:pt x="16201" y="222900"/>
                  </a:cubicBezTo>
                  <a:cubicBezTo>
                    <a:pt x="16201" y="193796"/>
                    <a:pt x="22022" y="194325"/>
                    <a:pt x="19376" y="175275"/>
                  </a:cubicBezTo>
                  <a:cubicBezTo>
                    <a:pt x="16730" y="156225"/>
                    <a:pt x="2972" y="138762"/>
                    <a:pt x="326" y="108600"/>
                  </a:cubicBezTo>
                  <a:cubicBezTo>
                    <a:pt x="-2320" y="78438"/>
                    <a:pt x="11968" y="-8346"/>
                    <a:pt x="13026" y="6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01A6F49B-0075-AC2E-17E0-E52788F03F29}"/>
                </a:ext>
              </a:extLst>
            </p:cNvPr>
            <p:cNvSpPr/>
            <p:nvPr/>
          </p:nvSpPr>
          <p:spPr>
            <a:xfrm>
              <a:off x="4279900" y="5235240"/>
              <a:ext cx="19050" cy="491394"/>
            </a:xfrm>
            <a:custGeom>
              <a:avLst/>
              <a:gdLst>
                <a:gd name="connsiteX0" fmla="*/ 6350 w 19050"/>
                <a:gd name="connsiteY0" fmla="*/ 335 h 491394"/>
                <a:gd name="connsiteX1" fmla="*/ 0 w 19050"/>
                <a:gd name="connsiteY1" fmla="*/ 216235 h 491394"/>
                <a:gd name="connsiteX2" fmla="*/ 6350 w 19050"/>
                <a:gd name="connsiteY2" fmla="*/ 486110 h 491394"/>
                <a:gd name="connsiteX3" fmla="*/ 3175 w 19050"/>
                <a:gd name="connsiteY3" fmla="*/ 378160 h 491394"/>
                <a:gd name="connsiteX4" fmla="*/ 19050 w 19050"/>
                <a:gd name="connsiteY4" fmla="*/ 171785 h 491394"/>
                <a:gd name="connsiteX5" fmla="*/ 6350 w 19050"/>
                <a:gd name="connsiteY5" fmla="*/ 335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491394">
                  <a:moveTo>
                    <a:pt x="6350" y="335"/>
                  </a:moveTo>
                  <a:cubicBezTo>
                    <a:pt x="3175" y="7743"/>
                    <a:pt x="0" y="135273"/>
                    <a:pt x="0" y="216235"/>
                  </a:cubicBezTo>
                  <a:cubicBezTo>
                    <a:pt x="0" y="297197"/>
                    <a:pt x="5821" y="459123"/>
                    <a:pt x="6350" y="486110"/>
                  </a:cubicBezTo>
                  <a:cubicBezTo>
                    <a:pt x="6879" y="513097"/>
                    <a:pt x="1058" y="430547"/>
                    <a:pt x="3175" y="378160"/>
                  </a:cubicBezTo>
                  <a:cubicBezTo>
                    <a:pt x="5292" y="325773"/>
                    <a:pt x="19050" y="233697"/>
                    <a:pt x="19050" y="171785"/>
                  </a:cubicBezTo>
                  <a:cubicBezTo>
                    <a:pt x="19050" y="109873"/>
                    <a:pt x="9525" y="-7073"/>
                    <a:pt x="6350" y="3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9C513CB8-CEE7-D5B2-02DD-D2EC5D392112}"/>
                </a:ext>
              </a:extLst>
            </p:cNvPr>
            <p:cNvSpPr/>
            <p:nvPr/>
          </p:nvSpPr>
          <p:spPr>
            <a:xfrm>
              <a:off x="4391025" y="4937121"/>
              <a:ext cx="22225" cy="501660"/>
            </a:xfrm>
            <a:custGeom>
              <a:avLst/>
              <a:gdLst>
                <a:gd name="connsiteX0" fmla="*/ 12700 w 22225"/>
                <a:gd name="connsiteY0" fmla="*/ 4 h 501660"/>
                <a:gd name="connsiteX1" fmla="*/ 22225 w 22225"/>
                <a:gd name="connsiteY1" fmla="*/ 288929 h 501660"/>
                <a:gd name="connsiteX2" fmla="*/ 12700 w 22225"/>
                <a:gd name="connsiteY2" fmla="*/ 501654 h 501660"/>
                <a:gd name="connsiteX3" fmla="*/ 0 w 22225"/>
                <a:gd name="connsiteY3" fmla="*/ 295279 h 501660"/>
                <a:gd name="connsiteX4" fmla="*/ 12700 w 22225"/>
                <a:gd name="connsiteY4" fmla="*/ 4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" h="501660">
                  <a:moveTo>
                    <a:pt x="12700" y="4"/>
                  </a:moveTo>
                  <a:cubicBezTo>
                    <a:pt x="16404" y="-1054"/>
                    <a:pt x="22225" y="205321"/>
                    <a:pt x="22225" y="288929"/>
                  </a:cubicBezTo>
                  <a:cubicBezTo>
                    <a:pt x="22225" y="372537"/>
                    <a:pt x="16404" y="500596"/>
                    <a:pt x="12700" y="501654"/>
                  </a:cubicBezTo>
                  <a:cubicBezTo>
                    <a:pt x="8996" y="502712"/>
                    <a:pt x="0" y="374125"/>
                    <a:pt x="0" y="295279"/>
                  </a:cubicBezTo>
                  <a:cubicBezTo>
                    <a:pt x="0" y="216433"/>
                    <a:pt x="8996" y="1062"/>
                    <a:pt x="1270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669FB104-5B7E-B799-BA1B-BD640AACBD69}"/>
                </a:ext>
              </a:extLst>
            </p:cNvPr>
            <p:cNvSpPr/>
            <p:nvPr/>
          </p:nvSpPr>
          <p:spPr>
            <a:xfrm>
              <a:off x="4389379" y="5467338"/>
              <a:ext cx="24078" cy="498142"/>
            </a:xfrm>
            <a:custGeom>
              <a:avLst/>
              <a:gdLst>
                <a:gd name="connsiteX0" fmla="*/ 11171 w 24078"/>
                <a:gd name="connsiteY0" fmla="*/ 12 h 498142"/>
                <a:gd name="connsiteX1" fmla="*/ 23871 w 24078"/>
                <a:gd name="connsiteY1" fmla="*/ 168287 h 498142"/>
                <a:gd name="connsiteX2" fmla="*/ 1646 w 24078"/>
                <a:gd name="connsiteY2" fmla="*/ 142887 h 498142"/>
                <a:gd name="connsiteX3" fmla="*/ 1646 w 24078"/>
                <a:gd name="connsiteY3" fmla="*/ 250837 h 498142"/>
                <a:gd name="connsiteX4" fmla="*/ 1646 w 24078"/>
                <a:gd name="connsiteY4" fmla="*/ 225437 h 498142"/>
                <a:gd name="connsiteX5" fmla="*/ 14346 w 24078"/>
                <a:gd name="connsiteY5" fmla="*/ 495312 h 498142"/>
                <a:gd name="connsiteX6" fmla="*/ 7996 w 24078"/>
                <a:gd name="connsiteY6" fmla="*/ 355612 h 498142"/>
                <a:gd name="connsiteX7" fmla="*/ 23871 w 24078"/>
                <a:gd name="connsiteY7" fmla="*/ 177812 h 498142"/>
                <a:gd name="connsiteX8" fmla="*/ 11171 w 24078"/>
                <a:gd name="connsiteY8" fmla="*/ 12 h 49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78" h="498142">
                  <a:moveTo>
                    <a:pt x="11171" y="12"/>
                  </a:moveTo>
                  <a:cubicBezTo>
                    <a:pt x="11171" y="-1575"/>
                    <a:pt x="25459" y="144474"/>
                    <a:pt x="23871" y="168287"/>
                  </a:cubicBezTo>
                  <a:cubicBezTo>
                    <a:pt x="22283" y="192100"/>
                    <a:pt x="5350" y="129129"/>
                    <a:pt x="1646" y="142887"/>
                  </a:cubicBezTo>
                  <a:cubicBezTo>
                    <a:pt x="-2058" y="156645"/>
                    <a:pt x="1646" y="250837"/>
                    <a:pt x="1646" y="250837"/>
                  </a:cubicBezTo>
                  <a:cubicBezTo>
                    <a:pt x="1646" y="264595"/>
                    <a:pt x="-471" y="184691"/>
                    <a:pt x="1646" y="225437"/>
                  </a:cubicBezTo>
                  <a:cubicBezTo>
                    <a:pt x="3763" y="266183"/>
                    <a:pt x="13288" y="473616"/>
                    <a:pt x="14346" y="495312"/>
                  </a:cubicBezTo>
                  <a:cubicBezTo>
                    <a:pt x="15404" y="517008"/>
                    <a:pt x="6409" y="408529"/>
                    <a:pt x="7996" y="355612"/>
                  </a:cubicBezTo>
                  <a:cubicBezTo>
                    <a:pt x="9583" y="302695"/>
                    <a:pt x="21754" y="232845"/>
                    <a:pt x="23871" y="177812"/>
                  </a:cubicBezTo>
                  <a:cubicBezTo>
                    <a:pt x="25988" y="122779"/>
                    <a:pt x="11171" y="1599"/>
                    <a:pt x="11171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A3359639-EE2C-76CC-A905-28043EB7EDF1}"/>
                </a:ext>
              </a:extLst>
            </p:cNvPr>
            <p:cNvSpPr/>
            <p:nvPr/>
          </p:nvSpPr>
          <p:spPr>
            <a:xfrm>
              <a:off x="4333862" y="5444959"/>
              <a:ext cx="71612" cy="527265"/>
            </a:xfrm>
            <a:custGeom>
              <a:avLst/>
              <a:gdLst>
                <a:gd name="connsiteX0" fmla="*/ 57163 w 71612"/>
                <a:gd name="connsiteY0" fmla="*/ 166 h 527265"/>
                <a:gd name="connsiteX1" fmla="*/ 44463 w 71612"/>
                <a:gd name="connsiteY1" fmla="*/ 158916 h 527265"/>
                <a:gd name="connsiteX2" fmla="*/ 34938 w 71612"/>
                <a:gd name="connsiteY2" fmla="*/ 155741 h 527265"/>
                <a:gd name="connsiteX3" fmla="*/ 12713 w 71612"/>
                <a:gd name="connsiteY3" fmla="*/ 187491 h 527265"/>
                <a:gd name="connsiteX4" fmla="*/ 6363 w 71612"/>
                <a:gd name="connsiteY4" fmla="*/ 228766 h 527265"/>
                <a:gd name="connsiteX5" fmla="*/ 15888 w 71612"/>
                <a:gd name="connsiteY5" fmla="*/ 425616 h 527265"/>
                <a:gd name="connsiteX6" fmla="*/ 15888 w 71612"/>
                <a:gd name="connsiteY6" fmla="*/ 377991 h 527265"/>
                <a:gd name="connsiteX7" fmla="*/ 63513 w 71612"/>
                <a:gd name="connsiteY7" fmla="*/ 524041 h 527265"/>
                <a:gd name="connsiteX8" fmla="*/ 13 w 71612"/>
                <a:gd name="connsiteY8" fmla="*/ 212891 h 527265"/>
                <a:gd name="connsiteX9" fmla="*/ 69863 w 71612"/>
                <a:gd name="connsiteY9" fmla="*/ 85891 h 527265"/>
                <a:gd name="connsiteX10" fmla="*/ 50813 w 71612"/>
                <a:gd name="connsiteY10" fmla="*/ 127166 h 527265"/>
                <a:gd name="connsiteX11" fmla="*/ 57163 w 71612"/>
                <a:gd name="connsiteY11" fmla="*/ 166 h 52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12" h="527265">
                  <a:moveTo>
                    <a:pt x="57163" y="166"/>
                  </a:moveTo>
                  <a:cubicBezTo>
                    <a:pt x="56105" y="5457"/>
                    <a:pt x="48167" y="132987"/>
                    <a:pt x="44463" y="158916"/>
                  </a:cubicBezTo>
                  <a:cubicBezTo>
                    <a:pt x="40759" y="184845"/>
                    <a:pt x="40230" y="150979"/>
                    <a:pt x="34938" y="155741"/>
                  </a:cubicBezTo>
                  <a:cubicBezTo>
                    <a:pt x="29646" y="160504"/>
                    <a:pt x="17475" y="175320"/>
                    <a:pt x="12713" y="187491"/>
                  </a:cubicBezTo>
                  <a:cubicBezTo>
                    <a:pt x="7951" y="199662"/>
                    <a:pt x="5834" y="189079"/>
                    <a:pt x="6363" y="228766"/>
                  </a:cubicBezTo>
                  <a:cubicBezTo>
                    <a:pt x="6892" y="268453"/>
                    <a:pt x="14300" y="400745"/>
                    <a:pt x="15888" y="425616"/>
                  </a:cubicBezTo>
                  <a:cubicBezTo>
                    <a:pt x="17475" y="450487"/>
                    <a:pt x="7950" y="361587"/>
                    <a:pt x="15888" y="377991"/>
                  </a:cubicBezTo>
                  <a:cubicBezTo>
                    <a:pt x="23825" y="394395"/>
                    <a:pt x="66159" y="551558"/>
                    <a:pt x="63513" y="524041"/>
                  </a:cubicBezTo>
                  <a:cubicBezTo>
                    <a:pt x="60867" y="496524"/>
                    <a:pt x="-1045" y="285916"/>
                    <a:pt x="13" y="212891"/>
                  </a:cubicBezTo>
                  <a:cubicBezTo>
                    <a:pt x="1071" y="139866"/>
                    <a:pt x="61396" y="100179"/>
                    <a:pt x="69863" y="85891"/>
                  </a:cubicBezTo>
                  <a:cubicBezTo>
                    <a:pt x="78330" y="71603"/>
                    <a:pt x="53459" y="136691"/>
                    <a:pt x="50813" y="127166"/>
                  </a:cubicBezTo>
                  <a:cubicBezTo>
                    <a:pt x="48167" y="117641"/>
                    <a:pt x="58221" y="-5125"/>
                    <a:pt x="57163" y="1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CABE7317-11B7-4049-E8E5-E7ADC941E15A}"/>
                </a:ext>
              </a:extLst>
            </p:cNvPr>
            <p:cNvSpPr/>
            <p:nvPr/>
          </p:nvSpPr>
          <p:spPr>
            <a:xfrm>
              <a:off x="4228896" y="5686425"/>
              <a:ext cx="43697" cy="316345"/>
            </a:xfrm>
            <a:custGeom>
              <a:avLst/>
              <a:gdLst>
                <a:gd name="connsiteX0" fmla="*/ 9729 w 43697"/>
                <a:gd name="connsiteY0" fmla="*/ 0 h 316345"/>
                <a:gd name="connsiteX1" fmla="*/ 35129 w 43697"/>
                <a:gd name="connsiteY1" fmla="*/ 146050 h 316345"/>
                <a:gd name="connsiteX2" fmla="*/ 41479 w 43697"/>
                <a:gd name="connsiteY2" fmla="*/ 133350 h 316345"/>
                <a:gd name="connsiteX3" fmla="*/ 204 w 43697"/>
                <a:gd name="connsiteY3" fmla="*/ 314325 h 316345"/>
                <a:gd name="connsiteX4" fmla="*/ 25604 w 43697"/>
                <a:gd name="connsiteY4" fmla="*/ 225425 h 316345"/>
                <a:gd name="connsiteX5" fmla="*/ 25604 w 43697"/>
                <a:gd name="connsiteY5" fmla="*/ 146050 h 316345"/>
                <a:gd name="connsiteX6" fmla="*/ 9729 w 43697"/>
                <a:gd name="connsiteY6" fmla="*/ 0 h 3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97" h="316345">
                  <a:moveTo>
                    <a:pt x="9729" y="0"/>
                  </a:moveTo>
                  <a:cubicBezTo>
                    <a:pt x="11316" y="0"/>
                    <a:pt x="29837" y="123825"/>
                    <a:pt x="35129" y="146050"/>
                  </a:cubicBezTo>
                  <a:cubicBezTo>
                    <a:pt x="40421" y="168275"/>
                    <a:pt x="47300" y="105304"/>
                    <a:pt x="41479" y="133350"/>
                  </a:cubicBezTo>
                  <a:cubicBezTo>
                    <a:pt x="35658" y="161396"/>
                    <a:pt x="2850" y="298979"/>
                    <a:pt x="204" y="314325"/>
                  </a:cubicBezTo>
                  <a:cubicBezTo>
                    <a:pt x="-2442" y="329671"/>
                    <a:pt x="21371" y="253471"/>
                    <a:pt x="25604" y="225425"/>
                  </a:cubicBezTo>
                  <a:cubicBezTo>
                    <a:pt x="29837" y="197379"/>
                    <a:pt x="28250" y="182562"/>
                    <a:pt x="25604" y="146050"/>
                  </a:cubicBezTo>
                  <a:cubicBezTo>
                    <a:pt x="22958" y="109538"/>
                    <a:pt x="8142" y="0"/>
                    <a:pt x="97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A2F4020E-14DC-9C3F-4A70-378EFC8FB4B8}"/>
                </a:ext>
              </a:extLst>
            </p:cNvPr>
            <p:cNvSpPr/>
            <p:nvPr/>
          </p:nvSpPr>
          <p:spPr>
            <a:xfrm>
              <a:off x="4283869" y="5986957"/>
              <a:ext cx="21443" cy="351931"/>
            </a:xfrm>
            <a:custGeom>
              <a:avLst/>
              <a:gdLst>
                <a:gd name="connsiteX0" fmla="*/ 2381 w 21443"/>
                <a:gd name="connsiteY0" fmla="*/ 7443 h 351931"/>
                <a:gd name="connsiteX1" fmla="*/ 2381 w 21443"/>
                <a:gd name="connsiteY1" fmla="*/ 350343 h 351931"/>
                <a:gd name="connsiteX2" fmla="*/ 21431 w 21443"/>
                <a:gd name="connsiteY2" fmla="*/ 131268 h 351931"/>
                <a:gd name="connsiteX3" fmla="*/ 2381 w 21443"/>
                <a:gd name="connsiteY3" fmla="*/ 7443 h 35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3" h="351931">
                  <a:moveTo>
                    <a:pt x="2381" y="7443"/>
                  </a:moveTo>
                  <a:cubicBezTo>
                    <a:pt x="-794" y="43955"/>
                    <a:pt x="-794" y="329706"/>
                    <a:pt x="2381" y="350343"/>
                  </a:cubicBezTo>
                  <a:cubicBezTo>
                    <a:pt x="5556" y="370981"/>
                    <a:pt x="20902" y="184714"/>
                    <a:pt x="21431" y="131268"/>
                  </a:cubicBezTo>
                  <a:cubicBezTo>
                    <a:pt x="21960" y="77822"/>
                    <a:pt x="5556" y="-29069"/>
                    <a:pt x="2381" y="74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F5060F3F-EC76-346A-DE8D-9A0187B22DEA}"/>
                </a:ext>
              </a:extLst>
            </p:cNvPr>
            <p:cNvSpPr/>
            <p:nvPr/>
          </p:nvSpPr>
          <p:spPr>
            <a:xfrm>
              <a:off x="4330063" y="5881900"/>
              <a:ext cx="23204" cy="650751"/>
            </a:xfrm>
            <a:custGeom>
              <a:avLst/>
              <a:gdLst>
                <a:gd name="connsiteX0" fmla="*/ 16512 w 23204"/>
                <a:gd name="connsiteY0" fmla="*/ 36300 h 650751"/>
                <a:gd name="connsiteX1" fmla="*/ 637 w 23204"/>
                <a:gd name="connsiteY1" fmla="*/ 636375 h 650751"/>
                <a:gd name="connsiteX2" fmla="*/ 3812 w 23204"/>
                <a:gd name="connsiteY2" fmla="*/ 452225 h 650751"/>
                <a:gd name="connsiteX3" fmla="*/ 10162 w 23204"/>
                <a:gd name="connsiteY3" fmla="*/ 322050 h 650751"/>
                <a:gd name="connsiteX4" fmla="*/ 22862 w 23204"/>
                <a:gd name="connsiteY4" fmla="*/ 93450 h 650751"/>
                <a:gd name="connsiteX5" fmla="*/ 16512 w 23204"/>
                <a:gd name="connsiteY5" fmla="*/ 36300 h 65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4" h="650751">
                  <a:moveTo>
                    <a:pt x="16512" y="36300"/>
                  </a:moveTo>
                  <a:cubicBezTo>
                    <a:pt x="12808" y="126787"/>
                    <a:pt x="2754" y="567054"/>
                    <a:pt x="637" y="636375"/>
                  </a:cubicBezTo>
                  <a:cubicBezTo>
                    <a:pt x="-1480" y="705696"/>
                    <a:pt x="2225" y="504612"/>
                    <a:pt x="3812" y="452225"/>
                  </a:cubicBezTo>
                  <a:cubicBezTo>
                    <a:pt x="5399" y="399838"/>
                    <a:pt x="6987" y="381846"/>
                    <a:pt x="10162" y="322050"/>
                  </a:cubicBezTo>
                  <a:cubicBezTo>
                    <a:pt x="13337" y="262254"/>
                    <a:pt x="21275" y="139487"/>
                    <a:pt x="22862" y="93450"/>
                  </a:cubicBezTo>
                  <a:cubicBezTo>
                    <a:pt x="24449" y="47413"/>
                    <a:pt x="20216" y="-54187"/>
                    <a:pt x="16512" y="363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0F616A8A-36AF-D3CE-E5AF-11FA2A8013D9}"/>
                </a:ext>
              </a:extLst>
            </p:cNvPr>
            <p:cNvSpPr/>
            <p:nvPr/>
          </p:nvSpPr>
          <p:spPr>
            <a:xfrm>
              <a:off x="4355579" y="5923748"/>
              <a:ext cx="11236" cy="617675"/>
            </a:xfrm>
            <a:custGeom>
              <a:avLst/>
              <a:gdLst>
                <a:gd name="connsiteX0" fmla="*/ 521 w 11236"/>
                <a:gd name="connsiteY0" fmla="*/ 7152 h 617675"/>
                <a:gd name="connsiteX1" fmla="*/ 10046 w 11236"/>
                <a:gd name="connsiteY1" fmla="*/ 610402 h 617675"/>
                <a:gd name="connsiteX2" fmla="*/ 10046 w 11236"/>
                <a:gd name="connsiteY2" fmla="*/ 337352 h 617675"/>
                <a:gd name="connsiteX3" fmla="*/ 521 w 11236"/>
                <a:gd name="connsiteY3" fmla="*/ 283377 h 617675"/>
                <a:gd name="connsiteX4" fmla="*/ 521 w 11236"/>
                <a:gd name="connsiteY4" fmla="*/ 7152 h 61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6" h="617675">
                  <a:moveTo>
                    <a:pt x="521" y="7152"/>
                  </a:moveTo>
                  <a:cubicBezTo>
                    <a:pt x="2108" y="61656"/>
                    <a:pt x="8459" y="555369"/>
                    <a:pt x="10046" y="610402"/>
                  </a:cubicBezTo>
                  <a:cubicBezTo>
                    <a:pt x="11633" y="665435"/>
                    <a:pt x="11633" y="391856"/>
                    <a:pt x="10046" y="337352"/>
                  </a:cubicBezTo>
                  <a:cubicBezTo>
                    <a:pt x="8459" y="282848"/>
                    <a:pt x="-537" y="341056"/>
                    <a:pt x="521" y="283377"/>
                  </a:cubicBezTo>
                  <a:cubicBezTo>
                    <a:pt x="1579" y="225698"/>
                    <a:pt x="-1066" y="-47352"/>
                    <a:pt x="521" y="71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D36640AE-FDBC-65FA-9CC2-DFA32465391C}"/>
                </a:ext>
              </a:extLst>
            </p:cNvPr>
            <p:cNvSpPr/>
            <p:nvPr/>
          </p:nvSpPr>
          <p:spPr>
            <a:xfrm>
              <a:off x="4473130" y="1480861"/>
              <a:ext cx="19721" cy="1626040"/>
            </a:xfrm>
            <a:custGeom>
              <a:avLst/>
              <a:gdLst>
                <a:gd name="connsiteX0" fmla="*/ 1379 w 19721"/>
                <a:gd name="connsiteY0" fmla="*/ 5039 h 1626040"/>
                <a:gd name="connsiteX1" fmla="*/ 18188 w 19721"/>
                <a:gd name="connsiteY1" fmla="*/ 892545 h 1626040"/>
                <a:gd name="connsiteX2" fmla="*/ 18188 w 19721"/>
                <a:gd name="connsiteY2" fmla="*/ 838757 h 1626040"/>
                <a:gd name="connsiteX3" fmla="*/ 11464 w 19721"/>
                <a:gd name="connsiteY3" fmla="*/ 1591792 h 1626040"/>
                <a:gd name="connsiteX4" fmla="*/ 11464 w 19721"/>
                <a:gd name="connsiteY4" fmla="*/ 1403533 h 1626040"/>
                <a:gd name="connsiteX5" fmla="*/ 1379 w 19721"/>
                <a:gd name="connsiteY5" fmla="*/ 569815 h 1626040"/>
                <a:gd name="connsiteX6" fmla="*/ 1379 w 19721"/>
                <a:gd name="connsiteY6" fmla="*/ 5039 h 1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1" h="1626040">
                  <a:moveTo>
                    <a:pt x="1379" y="5039"/>
                  </a:moveTo>
                  <a:cubicBezTo>
                    <a:pt x="4181" y="58827"/>
                    <a:pt x="15387" y="753592"/>
                    <a:pt x="18188" y="892545"/>
                  </a:cubicBezTo>
                  <a:cubicBezTo>
                    <a:pt x="20989" y="1031498"/>
                    <a:pt x="19309" y="722216"/>
                    <a:pt x="18188" y="838757"/>
                  </a:cubicBezTo>
                  <a:cubicBezTo>
                    <a:pt x="17067" y="955298"/>
                    <a:pt x="12585" y="1497663"/>
                    <a:pt x="11464" y="1591792"/>
                  </a:cubicBezTo>
                  <a:cubicBezTo>
                    <a:pt x="10343" y="1685921"/>
                    <a:pt x="13145" y="1573863"/>
                    <a:pt x="11464" y="1403533"/>
                  </a:cubicBezTo>
                  <a:cubicBezTo>
                    <a:pt x="9783" y="1233204"/>
                    <a:pt x="1939" y="798975"/>
                    <a:pt x="1379" y="569815"/>
                  </a:cubicBezTo>
                  <a:cubicBezTo>
                    <a:pt x="819" y="340655"/>
                    <a:pt x="-1423" y="-48749"/>
                    <a:pt x="1379" y="50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F024A9C4-43B3-449E-773F-591371C03265}"/>
                </a:ext>
              </a:extLst>
            </p:cNvPr>
            <p:cNvSpPr/>
            <p:nvPr/>
          </p:nvSpPr>
          <p:spPr>
            <a:xfrm>
              <a:off x="4473793" y="2977455"/>
              <a:ext cx="27619" cy="1347475"/>
            </a:xfrm>
            <a:custGeom>
              <a:avLst/>
              <a:gdLst>
                <a:gd name="connsiteX0" fmla="*/ 14163 w 27619"/>
                <a:gd name="connsiteY0" fmla="*/ 24601 h 1347475"/>
                <a:gd name="connsiteX1" fmla="*/ 4078 w 27619"/>
                <a:gd name="connsiteY1" fmla="*/ 999513 h 1347475"/>
                <a:gd name="connsiteX2" fmla="*/ 7439 w 27619"/>
                <a:gd name="connsiteY2" fmla="*/ 1318880 h 1347475"/>
                <a:gd name="connsiteX3" fmla="*/ 716 w 27619"/>
                <a:gd name="connsiteY3" fmla="*/ 1224751 h 1347475"/>
                <a:gd name="connsiteX4" fmla="*/ 27610 w 27619"/>
                <a:gd name="connsiteY4" fmla="*/ 370863 h 1347475"/>
                <a:gd name="connsiteX5" fmla="*/ 14163 w 27619"/>
                <a:gd name="connsiteY5" fmla="*/ 24601 h 134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9" h="1347475">
                  <a:moveTo>
                    <a:pt x="14163" y="24601"/>
                  </a:moveTo>
                  <a:cubicBezTo>
                    <a:pt x="10241" y="129376"/>
                    <a:pt x="5199" y="783800"/>
                    <a:pt x="4078" y="999513"/>
                  </a:cubicBezTo>
                  <a:cubicBezTo>
                    <a:pt x="2957" y="1215226"/>
                    <a:pt x="7999" y="1281340"/>
                    <a:pt x="7439" y="1318880"/>
                  </a:cubicBezTo>
                  <a:cubicBezTo>
                    <a:pt x="6879" y="1356420"/>
                    <a:pt x="-2646" y="1382754"/>
                    <a:pt x="716" y="1224751"/>
                  </a:cubicBezTo>
                  <a:cubicBezTo>
                    <a:pt x="4078" y="1066748"/>
                    <a:pt x="28170" y="570328"/>
                    <a:pt x="27610" y="370863"/>
                  </a:cubicBezTo>
                  <a:cubicBezTo>
                    <a:pt x="27050" y="171398"/>
                    <a:pt x="18085" y="-80174"/>
                    <a:pt x="14163" y="246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9477B67F-1782-8CED-CD7A-5A2418F254FE}"/>
                </a:ext>
              </a:extLst>
            </p:cNvPr>
            <p:cNvSpPr/>
            <p:nvPr/>
          </p:nvSpPr>
          <p:spPr>
            <a:xfrm>
              <a:off x="4474243" y="4366932"/>
              <a:ext cx="11098" cy="1284258"/>
            </a:xfrm>
            <a:custGeom>
              <a:avLst/>
              <a:gdLst>
                <a:gd name="connsiteX0" fmla="*/ 10351 w 11098"/>
                <a:gd name="connsiteY0" fmla="*/ 0 h 1284258"/>
                <a:gd name="connsiteX1" fmla="*/ 10351 w 11098"/>
                <a:gd name="connsiteY1" fmla="*/ 779930 h 1284258"/>
                <a:gd name="connsiteX2" fmla="*/ 10351 w 11098"/>
                <a:gd name="connsiteY2" fmla="*/ 1233768 h 1284258"/>
                <a:gd name="connsiteX3" fmla="*/ 10351 w 11098"/>
                <a:gd name="connsiteY3" fmla="*/ 1169894 h 1284258"/>
                <a:gd name="connsiteX4" fmla="*/ 266 w 11098"/>
                <a:gd name="connsiteY4" fmla="*/ 316006 h 1284258"/>
                <a:gd name="connsiteX5" fmla="*/ 10351 w 11098"/>
                <a:gd name="connsiteY5" fmla="*/ 0 h 128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8" h="1284258">
                  <a:moveTo>
                    <a:pt x="10351" y="0"/>
                  </a:moveTo>
                  <a:lnTo>
                    <a:pt x="10351" y="779930"/>
                  </a:lnTo>
                  <a:lnTo>
                    <a:pt x="10351" y="1233768"/>
                  </a:lnTo>
                  <a:cubicBezTo>
                    <a:pt x="10351" y="1298762"/>
                    <a:pt x="12032" y="1322854"/>
                    <a:pt x="10351" y="1169894"/>
                  </a:cubicBezTo>
                  <a:cubicBezTo>
                    <a:pt x="8670" y="1016934"/>
                    <a:pt x="1386" y="507626"/>
                    <a:pt x="266" y="316006"/>
                  </a:cubicBezTo>
                  <a:cubicBezTo>
                    <a:pt x="-854" y="124386"/>
                    <a:pt x="1387" y="72278"/>
                    <a:pt x="103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F8D3BA6E-1D60-FFF7-0A60-F4270B65DD3E}"/>
                </a:ext>
              </a:extLst>
            </p:cNvPr>
            <p:cNvSpPr/>
            <p:nvPr/>
          </p:nvSpPr>
          <p:spPr>
            <a:xfrm>
              <a:off x="4467730" y="5526137"/>
              <a:ext cx="17172" cy="288708"/>
            </a:xfrm>
            <a:custGeom>
              <a:avLst/>
              <a:gdLst>
                <a:gd name="connsiteX0" fmla="*/ 16864 w 17172"/>
                <a:gd name="connsiteY0" fmla="*/ 131713 h 288708"/>
                <a:gd name="connsiteX1" fmla="*/ 10141 w 17172"/>
                <a:gd name="connsiteY1" fmla="*/ 286354 h 288708"/>
                <a:gd name="connsiteX2" fmla="*/ 55 w 17172"/>
                <a:gd name="connsiteY2" fmla="*/ 3966 h 288708"/>
                <a:gd name="connsiteX3" fmla="*/ 16864 w 17172"/>
                <a:gd name="connsiteY3" fmla="*/ 131713 h 2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2" h="288708">
                  <a:moveTo>
                    <a:pt x="16864" y="131713"/>
                  </a:moveTo>
                  <a:cubicBezTo>
                    <a:pt x="18545" y="178778"/>
                    <a:pt x="12942" y="307645"/>
                    <a:pt x="10141" y="286354"/>
                  </a:cubicBezTo>
                  <a:cubicBezTo>
                    <a:pt x="7340" y="265063"/>
                    <a:pt x="1176" y="29739"/>
                    <a:pt x="55" y="3966"/>
                  </a:cubicBezTo>
                  <a:cubicBezTo>
                    <a:pt x="-1066" y="-21807"/>
                    <a:pt x="15183" y="84648"/>
                    <a:pt x="16864" y="1317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C741D6A2-6313-24A1-68A4-603A5C49D9AD}"/>
                </a:ext>
              </a:extLst>
            </p:cNvPr>
            <p:cNvSpPr/>
            <p:nvPr/>
          </p:nvSpPr>
          <p:spPr>
            <a:xfrm>
              <a:off x="4471039" y="5812703"/>
              <a:ext cx="20438" cy="1846297"/>
            </a:xfrm>
            <a:custGeom>
              <a:avLst/>
              <a:gdLst>
                <a:gd name="connsiteX0" fmla="*/ 13555 w 20438"/>
                <a:gd name="connsiteY0" fmla="*/ 30044 h 1846297"/>
                <a:gd name="connsiteX1" fmla="*/ 3470 w 20438"/>
                <a:gd name="connsiteY1" fmla="*/ 1183129 h 1846297"/>
                <a:gd name="connsiteX2" fmla="*/ 108 w 20438"/>
                <a:gd name="connsiteY2" fmla="*/ 1788247 h 1846297"/>
                <a:gd name="connsiteX3" fmla="*/ 6832 w 20438"/>
                <a:gd name="connsiteY3" fmla="*/ 1670585 h 1846297"/>
                <a:gd name="connsiteX4" fmla="*/ 20279 w 20438"/>
                <a:gd name="connsiteY4" fmla="*/ 450265 h 1846297"/>
                <a:gd name="connsiteX5" fmla="*/ 13555 w 20438"/>
                <a:gd name="connsiteY5" fmla="*/ 30044 h 18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8" h="1846297">
                  <a:moveTo>
                    <a:pt x="13555" y="30044"/>
                  </a:moveTo>
                  <a:cubicBezTo>
                    <a:pt x="10754" y="152188"/>
                    <a:pt x="5711" y="890095"/>
                    <a:pt x="3470" y="1183129"/>
                  </a:cubicBezTo>
                  <a:cubicBezTo>
                    <a:pt x="1229" y="1476163"/>
                    <a:pt x="-452" y="1707004"/>
                    <a:pt x="108" y="1788247"/>
                  </a:cubicBezTo>
                  <a:cubicBezTo>
                    <a:pt x="668" y="1869490"/>
                    <a:pt x="3470" y="1893582"/>
                    <a:pt x="6832" y="1670585"/>
                  </a:cubicBezTo>
                  <a:cubicBezTo>
                    <a:pt x="10194" y="1447588"/>
                    <a:pt x="19159" y="720327"/>
                    <a:pt x="20279" y="450265"/>
                  </a:cubicBezTo>
                  <a:cubicBezTo>
                    <a:pt x="21400" y="180203"/>
                    <a:pt x="16356" y="-92100"/>
                    <a:pt x="13555" y="300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2A8E6484-1C0F-D7F6-8E56-A513213DB2FB}"/>
                </a:ext>
              </a:extLst>
            </p:cNvPr>
            <p:cNvSpPr/>
            <p:nvPr/>
          </p:nvSpPr>
          <p:spPr>
            <a:xfrm>
              <a:off x="4450378" y="5896295"/>
              <a:ext cx="24143" cy="1700743"/>
            </a:xfrm>
            <a:custGeom>
              <a:avLst/>
              <a:gdLst>
                <a:gd name="connsiteX0" fmla="*/ 14046 w 24143"/>
                <a:gd name="connsiteY0" fmla="*/ 60752 h 1700743"/>
                <a:gd name="connsiteX1" fmla="*/ 3960 w 24143"/>
                <a:gd name="connsiteY1" fmla="*/ 1018855 h 1700743"/>
                <a:gd name="connsiteX2" fmla="*/ 24131 w 24143"/>
                <a:gd name="connsiteY2" fmla="*/ 1674399 h 1700743"/>
                <a:gd name="connsiteX3" fmla="*/ 598 w 24143"/>
                <a:gd name="connsiteY3" fmla="*/ 1439076 h 1700743"/>
                <a:gd name="connsiteX4" fmla="*/ 7322 w 24143"/>
                <a:gd name="connsiteY4" fmla="*/ 242287 h 1700743"/>
                <a:gd name="connsiteX5" fmla="*/ 14046 w 24143"/>
                <a:gd name="connsiteY5" fmla="*/ 60752 h 17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43" h="1700743">
                  <a:moveTo>
                    <a:pt x="14046" y="60752"/>
                  </a:moveTo>
                  <a:cubicBezTo>
                    <a:pt x="13486" y="190180"/>
                    <a:pt x="2279" y="749914"/>
                    <a:pt x="3960" y="1018855"/>
                  </a:cubicBezTo>
                  <a:cubicBezTo>
                    <a:pt x="5641" y="1287796"/>
                    <a:pt x="24691" y="1604362"/>
                    <a:pt x="24131" y="1674399"/>
                  </a:cubicBezTo>
                  <a:cubicBezTo>
                    <a:pt x="23571" y="1744436"/>
                    <a:pt x="3399" y="1677761"/>
                    <a:pt x="598" y="1439076"/>
                  </a:cubicBezTo>
                  <a:cubicBezTo>
                    <a:pt x="-2204" y="1200391"/>
                    <a:pt x="5641" y="468086"/>
                    <a:pt x="7322" y="242287"/>
                  </a:cubicBezTo>
                  <a:cubicBezTo>
                    <a:pt x="9003" y="16488"/>
                    <a:pt x="14606" y="-68676"/>
                    <a:pt x="14046" y="6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E0DEE16B-044A-FF15-7691-BEFA7603E76B}"/>
                </a:ext>
              </a:extLst>
            </p:cNvPr>
            <p:cNvSpPr/>
            <p:nvPr/>
          </p:nvSpPr>
          <p:spPr>
            <a:xfrm>
              <a:off x="4762807" y="1489176"/>
              <a:ext cx="61633" cy="685185"/>
            </a:xfrm>
            <a:custGeom>
              <a:avLst/>
              <a:gdLst>
                <a:gd name="connsiteX0" fmla="*/ 4175 w 61633"/>
                <a:gd name="connsiteY0" fmla="*/ 86 h 685185"/>
                <a:gd name="connsiteX1" fmla="*/ 814 w 61633"/>
                <a:gd name="connsiteY1" fmla="*/ 208515 h 685185"/>
                <a:gd name="connsiteX2" fmla="*/ 17622 w 61633"/>
                <a:gd name="connsiteY2" fmla="*/ 77406 h 685185"/>
                <a:gd name="connsiteX3" fmla="*/ 44517 w 61633"/>
                <a:gd name="connsiteY3" fmla="*/ 282474 h 685185"/>
                <a:gd name="connsiteX4" fmla="*/ 44517 w 61633"/>
                <a:gd name="connsiteY4" fmla="*/ 679162 h 685185"/>
                <a:gd name="connsiteX5" fmla="*/ 54602 w 61633"/>
                <a:gd name="connsiteY5" fmla="*/ 487542 h 685185"/>
                <a:gd name="connsiteX6" fmla="*/ 61325 w 61633"/>
                <a:gd name="connsiteY6" fmla="*/ 30342 h 685185"/>
                <a:gd name="connsiteX7" fmla="*/ 44517 w 61633"/>
                <a:gd name="connsiteY7" fmla="*/ 178259 h 685185"/>
                <a:gd name="connsiteX8" fmla="*/ 41155 w 61633"/>
                <a:gd name="connsiteY8" fmla="*/ 121109 h 685185"/>
                <a:gd name="connsiteX9" fmla="*/ 17622 w 61633"/>
                <a:gd name="connsiteY9" fmla="*/ 181621 h 685185"/>
                <a:gd name="connsiteX10" fmla="*/ 4175 w 61633"/>
                <a:gd name="connsiteY10" fmla="*/ 86 h 68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33" h="685185">
                  <a:moveTo>
                    <a:pt x="4175" y="86"/>
                  </a:moveTo>
                  <a:cubicBezTo>
                    <a:pt x="1374" y="4568"/>
                    <a:pt x="-1427" y="195628"/>
                    <a:pt x="814" y="208515"/>
                  </a:cubicBezTo>
                  <a:cubicBezTo>
                    <a:pt x="3055" y="221402"/>
                    <a:pt x="10338" y="65080"/>
                    <a:pt x="17622" y="77406"/>
                  </a:cubicBezTo>
                  <a:cubicBezTo>
                    <a:pt x="24906" y="89732"/>
                    <a:pt x="40035" y="182181"/>
                    <a:pt x="44517" y="282474"/>
                  </a:cubicBezTo>
                  <a:cubicBezTo>
                    <a:pt x="48999" y="382767"/>
                    <a:pt x="42836" y="644984"/>
                    <a:pt x="44517" y="679162"/>
                  </a:cubicBezTo>
                  <a:cubicBezTo>
                    <a:pt x="46198" y="713340"/>
                    <a:pt x="51801" y="595679"/>
                    <a:pt x="54602" y="487542"/>
                  </a:cubicBezTo>
                  <a:cubicBezTo>
                    <a:pt x="57403" y="379405"/>
                    <a:pt x="63006" y="81889"/>
                    <a:pt x="61325" y="30342"/>
                  </a:cubicBezTo>
                  <a:cubicBezTo>
                    <a:pt x="59644" y="-21205"/>
                    <a:pt x="47879" y="163131"/>
                    <a:pt x="44517" y="178259"/>
                  </a:cubicBezTo>
                  <a:cubicBezTo>
                    <a:pt x="41155" y="193387"/>
                    <a:pt x="45638" y="120549"/>
                    <a:pt x="41155" y="121109"/>
                  </a:cubicBezTo>
                  <a:cubicBezTo>
                    <a:pt x="36673" y="121669"/>
                    <a:pt x="20423" y="196189"/>
                    <a:pt x="17622" y="181621"/>
                  </a:cubicBezTo>
                  <a:cubicBezTo>
                    <a:pt x="14821" y="167053"/>
                    <a:pt x="6976" y="-4396"/>
                    <a:pt x="4175" y="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F055BFB7-1F28-E414-59A6-95B5DF756F03}"/>
                </a:ext>
              </a:extLst>
            </p:cNvPr>
            <p:cNvSpPr/>
            <p:nvPr/>
          </p:nvSpPr>
          <p:spPr>
            <a:xfrm>
              <a:off x="4539901" y="1621068"/>
              <a:ext cx="35560" cy="1446563"/>
            </a:xfrm>
            <a:custGeom>
              <a:avLst/>
              <a:gdLst>
                <a:gd name="connsiteX0" fmla="*/ 11928 w 35560"/>
                <a:gd name="connsiteY0" fmla="*/ 59814 h 1446563"/>
                <a:gd name="connsiteX1" fmla="*/ 5205 w 35560"/>
                <a:gd name="connsiteY1" fmla="*/ 1377626 h 1446563"/>
                <a:gd name="connsiteX2" fmla="*/ 1843 w 35560"/>
                <a:gd name="connsiteY2" fmla="*/ 1162473 h 1446563"/>
                <a:gd name="connsiteX3" fmla="*/ 35461 w 35560"/>
                <a:gd name="connsiteY3" fmla="*/ 318670 h 1446563"/>
                <a:gd name="connsiteX4" fmla="*/ 11928 w 35560"/>
                <a:gd name="connsiteY4" fmla="*/ 59814 h 14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" h="1446563">
                  <a:moveTo>
                    <a:pt x="11928" y="59814"/>
                  </a:moveTo>
                  <a:cubicBezTo>
                    <a:pt x="6885" y="236307"/>
                    <a:pt x="6886" y="1193850"/>
                    <a:pt x="5205" y="1377626"/>
                  </a:cubicBezTo>
                  <a:cubicBezTo>
                    <a:pt x="3524" y="1561402"/>
                    <a:pt x="-3200" y="1338966"/>
                    <a:pt x="1843" y="1162473"/>
                  </a:cubicBezTo>
                  <a:cubicBezTo>
                    <a:pt x="6886" y="985980"/>
                    <a:pt x="33780" y="501326"/>
                    <a:pt x="35461" y="318670"/>
                  </a:cubicBezTo>
                  <a:cubicBezTo>
                    <a:pt x="37142" y="136014"/>
                    <a:pt x="16971" y="-116679"/>
                    <a:pt x="11928" y="59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247BF0B6-EA67-ECB6-41FD-B99C2CC7B66D}"/>
                </a:ext>
              </a:extLst>
            </p:cNvPr>
            <p:cNvSpPr/>
            <p:nvPr/>
          </p:nvSpPr>
          <p:spPr>
            <a:xfrm>
              <a:off x="4981312" y="1475067"/>
              <a:ext cx="24988" cy="1416186"/>
            </a:xfrm>
            <a:custGeom>
              <a:avLst/>
              <a:gdLst>
                <a:gd name="connsiteX0" fmla="*/ 10909 w 24988"/>
                <a:gd name="connsiteY0" fmla="*/ 27642 h 1416186"/>
                <a:gd name="connsiteX1" fmla="*/ 17632 w 24988"/>
                <a:gd name="connsiteY1" fmla="*/ 1325283 h 1416186"/>
                <a:gd name="connsiteX2" fmla="*/ 24356 w 24988"/>
                <a:gd name="connsiteY2" fmla="*/ 1217707 h 1416186"/>
                <a:gd name="connsiteX3" fmla="*/ 823 w 24988"/>
                <a:gd name="connsiteY3" fmla="*/ 498289 h 1416186"/>
                <a:gd name="connsiteX4" fmla="*/ 10909 w 24988"/>
                <a:gd name="connsiteY4" fmla="*/ 27642 h 141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1416186">
                  <a:moveTo>
                    <a:pt x="10909" y="27642"/>
                  </a:moveTo>
                  <a:cubicBezTo>
                    <a:pt x="13711" y="165474"/>
                    <a:pt x="15391" y="1126939"/>
                    <a:pt x="17632" y="1325283"/>
                  </a:cubicBezTo>
                  <a:cubicBezTo>
                    <a:pt x="19873" y="1523627"/>
                    <a:pt x="27158" y="1355539"/>
                    <a:pt x="24356" y="1217707"/>
                  </a:cubicBezTo>
                  <a:cubicBezTo>
                    <a:pt x="21555" y="1079875"/>
                    <a:pt x="4745" y="694392"/>
                    <a:pt x="823" y="498289"/>
                  </a:cubicBezTo>
                  <a:cubicBezTo>
                    <a:pt x="-3099" y="302186"/>
                    <a:pt x="8107" y="-110190"/>
                    <a:pt x="10909" y="27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0DCCF52B-06CA-90C7-28ED-894388A6CF44}"/>
                </a:ext>
              </a:extLst>
            </p:cNvPr>
            <p:cNvSpPr/>
            <p:nvPr/>
          </p:nvSpPr>
          <p:spPr>
            <a:xfrm>
              <a:off x="4978759" y="2870615"/>
              <a:ext cx="24115" cy="1179483"/>
            </a:xfrm>
            <a:custGeom>
              <a:avLst/>
              <a:gdLst>
                <a:gd name="connsiteX0" fmla="*/ 23547 w 24115"/>
                <a:gd name="connsiteY0" fmla="*/ 17141 h 1179483"/>
                <a:gd name="connsiteX1" fmla="*/ 16823 w 24115"/>
                <a:gd name="connsiteY1" fmla="*/ 1099629 h 1179483"/>
                <a:gd name="connsiteX2" fmla="*/ 16823 w 24115"/>
                <a:gd name="connsiteY2" fmla="*/ 1029032 h 1179483"/>
                <a:gd name="connsiteX3" fmla="*/ 15 w 24115"/>
                <a:gd name="connsiteY3" fmla="*/ 474341 h 1179483"/>
                <a:gd name="connsiteX4" fmla="*/ 23547 w 24115"/>
                <a:gd name="connsiteY4" fmla="*/ 17141 h 117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5" h="1179483">
                  <a:moveTo>
                    <a:pt x="23547" y="17141"/>
                  </a:moveTo>
                  <a:cubicBezTo>
                    <a:pt x="26348" y="121356"/>
                    <a:pt x="17944" y="930981"/>
                    <a:pt x="16823" y="1099629"/>
                  </a:cubicBezTo>
                  <a:cubicBezTo>
                    <a:pt x="15702" y="1268277"/>
                    <a:pt x="19624" y="1133247"/>
                    <a:pt x="16823" y="1029032"/>
                  </a:cubicBezTo>
                  <a:cubicBezTo>
                    <a:pt x="14022" y="924817"/>
                    <a:pt x="-545" y="637387"/>
                    <a:pt x="15" y="474341"/>
                  </a:cubicBezTo>
                  <a:cubicBezTo>
                    <a:pt x="575" y="311296"/>
                    <a:pt x="20746" y="-87074"/>
                    <a:pt x="23547" y="171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A1DA026A-828B-D3D2-A47D-59CAD5FD0F53}"/>
                </a:ext>
              </a:extLst>
            </p:cNvPr>
            <p:cNvSpPr/>
            <p:nvPr/>
          </p:nvSpPr>
          <p:spPr>
            <a:xfrm>
              <a:off x="4951739" y="4001483"/>
              <a:ext cx="45537" cy="1251659"/>
            </a:xfrm>
            <a:custGeom>
              <a:avLst/>
              <a:gdLst>
                <a:gd name="connsiteX0" fmla="*/ 43843 w 45537"/>
                <a:gd name="connsiteY0" fmla="*/ 32635 h 1251659"/>
                <a:gd name="connsiteX1" fmla="*/ 40482 w 45537"/>
                <a:gd name="connsiteY1" fmla="*/ 698264 h 1251659"/>
                <a:gd name="connsiteX2" fmla="*/ 140 w 45537"/>
                <a:gd name="connsiteY2" fmla="*/ 721796 h 1251659"/>
                <a:gd name="connsiteX3" fmla="*/ 27035 w 45537"/>
                <a:gd name="connsiteY3" fmla="*/ 755414 h 1251659"/>
                <a:gd name="connsiteX4" fmla="*/ 23673 w 45537"/>
                <a:gd name="connsiteY4" fmla="*/ 842820 h 1251659"/>
                <a:gd name="connsiteX5" fmla="*/ 37120 w 45537"/>
                <a:gd name="connsiteY5" fmla="*/ 1209252 h 1251659"/>
                <a:gd name="connsiteX6" fmla="*/ 37120 w 45537"/>
                <a:gd name="connsiteY6" fmla="*/ 1131932 h 1251659"/>
                <a:gd name="connsiteX7" fmla="*/ 30396 w 45537"/>
                <a:gd name="connsiteY7" fmla="*/ 210808 h 1251659"/>
                <a:gd name="connsiteX8" fmla="*/ 43843 w 45537"/>
                <a:gd name="connsiteY8" fmla="*/ 32635 h 12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37" h="1251659">
                  <a:moveTo>
                    <a:pt x="43843" y="32635"/>
                  </a:moveTo>
                  <a:cubicBezTo>
                    <a:pt x="45524" y="113878"/>
                    <a:pt x="47766" y="583404"/>
                    <a:pt x="40482" y="698264"/>
                  </a:cubicBezTo>
                  <a:cubicBezTo>
                    <a:pt x="33198" y="813124"/>
                    <a:pt x="2381" y="712271"/>
                    <a:pt x="140" y="721796"/>
                  </a:cubicBezTo>
                  <a:cubicBezTo>
                    <a:pt x="-2101" y="731321"/>
                    <a:pt x="23113" y="735243"/>
                    <a:pt x="27035" y="755414"/>
                  </a:cubicBezTo>
                  <a:cubicBezTo>
                    <a:pt x="30957" y="775585"/>
                    <a:pt x="21992" y="767180"/>
                    <a:pt x="23673" y="842820"/>
                  </a:cubicBezTo>
                  <a:cubicBezTo>
                    <a:pt x="25354" y="918460"/>
                    <a:pt x="34879" y="1161067"/>
                    <a:pt x="37120" y="1209252"/>
                  </a:cubicBezTo>
                  <a:cubicBezTo>
                    <a:pt x="39361" y="1257437"/>
                    <a:pt x="38241" y="1298339"/>
                    <a:pt x="37120" y="1131932"/>
                  </a:cubicBezTo>
                  <a:cubicBezTo>
                    <a:pt x="35999" y="965525"/>
                    <a:pt x="28155" y="395705"/>
                    <a:pt x="30396" y="210808"/>
                  </a:cubicBezTo>
                  <a:cubicBezTo>
                    <a:pt x="32637" y="25911"/>
                    <a:pt x="42162" y="-48608"/>
                    <a:pt x="43843" y="326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735C7F6C-D01B-22D4-64A3-D692CBA5C852}"/>
                </a:ext>
              </a:extLst>
            </p:cNvPr>
            <p:cNvSpPr/>
            <p:nvPr/>
          </p:nvSpPr>
          <p:spPr>
            <a:xfrm>
              <a:off x="4641743" y="5463902"/>
              <a:ext cx="259436" cy="130520"/>
            </a:xfrm>
            <a:custGeom>
              <a:avLst/>
              <a:gdLst>
                <a:gd name="connsiteX0" fmla="*/ 107 w 259436"/>
                <a:gd name="connsiteY0" fmla="*/ 273 h 130520"/>
                <a:gd name="connsiteX1" fmla="*/ 247757 w 259436"/>
                <a:gd name="connsiteY1" fmla="*/ 9798 h 130520"/>
                <a:gd name="connsiteX2" fmla="*/ 219182 w 259436"/>
                <a:gd name="connsiteY2" fmla="*/ 25673 h 130520"/>
                <a:gd name="connsiteX3" fmla="*/ 219182 w 259436"/>
                <a:gd name="connsiteY3" fmla="*/ 130448 h 130520"/>
                <a:gd name="connsiteX4" fmla="*/ 216007 w 259436"/>
                <a:gd name="connsiteY4" fmla="*/ 41548 h 130520"/>
                <a:gd name="connsiteX5" fmla="*/ 216007 w 259436"/>
                <a:gd name="connsiteY5" fmla="*/ 6623 h 130520"/>
                <a:gd name="connsiteX6" fmla="*/ 107 w 259436"/>
                <a:gd name="connsiteY6" fmla="*/ 273 h 1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36" h="130520">
                  <a:moveTo>
                    <a:pt x="107" y="273"/>
                  </a:moveTo>
                  <a:cubicBezTo>
                    <a:pt x="5399" y="802"/>
                    <a:pt x="211245" y="5565"/>
                    <a:pt x="247757" y="9798"/>
                  </a:cubicBezTo>
                  <a:cubicBezTo>
                    <a:pt x="284270" y="14031"/>
                    <a:pt x="223944" y="5565"/>
                    <a:pt x="219182" y="25673"/>
                  </a:cubicBezTo>
                  <a:cubicBezTo>
                    <a:pt x="214420" y="45781"/>
                    <a:pt x="219711" y="127802"/>
                    <a:pt x="219182" y="130448"/>
                  </a:cubicBezTo>
                  <a:cubicBezTo>
                    <a:pt x="218653" y="133094"/>
                    <a:pt x="216536" y="62185"/>
                    <a:pt x="216007" y="41548"/>
                  </a:cubicBezTo>
                  <a:cubicBezTo>
                    <a:pt x="215478" y="20911"/>
                    <a:pt x="246169" y="14031"/>
                    <a:pt x="216007" y="6623"/>
                  </a:cubicBezTo>
                  <a:cubicBezTo>
                    <a:pt x="185845" y="-785"/>
                    <a:pt x="-5185" y="-256"/>
                    <a:pt x="107" y="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F8226B16-A3EF-9C34-7D82-6E015EFCBFBC}"/>
                </a:ext>
              </a:extLst>
            </p:cNvPr>
            <p:cNvSpPr/>
            <p:nvPr/>
          </p:nvSpPr>
          <p:spPr>
            <a:xfrm>
              <a:off x="4624886" y="5467308"/>
              <a:ext cx="228160" cy="137044"/>
            </a:xfrm>
            <a:custGeom>
              <a:avLst/>
              <a:gdLst>
                <a:gd name="connsiteX0" fmla="*/ 1089 w 228160"/>
                <a:gd name="connsiteY0" fmla="*/ 42 h 137044"/>
                <a:gd name="connsiteX1" fmla="*/ 74114 w 228160"/>
                <a:gd name="connsiteY1" fmla="*/ 25442 h 137044"/>
                <a:gd name="connsiteX2" fmla="*/ 201114 w 228160"/>
                <a:gd name="connsiteY2" fmla="*/ 31792 h 137044"/>
                <a:gd name="connsiteX3" fmla="*/ 210639 w 228160"/>
                <a:gd name="connsiteY3" fmla="*/ 66717 h 137044"/>
                <a:gd name="connsiteX4" fmla="*/ 213814 w 228160"/>
                <a:gd name="connsiteY4" fmla="*/ 136567 h 137044"/>
                <a:gd name="connsiteX5" fmla="*/ 226514 w 228160"/>
                <a:gd name="connsiteY5" fmla="*/ 28617 h 137044"/>
                <a:gd name="connsiteX6" fmla="*/ 216989 w 228160"/>
                <a:gd name="connsiteY6" fmla="*/ 19092 h 137044"/>
                <a:gd name="connsiteX7" fmla="*/ 128089 w 228160"/>
                <a:gd name="connsiteY7" fmla="*/ 19092 h 137044"/>
                <a:gd name="connsiteX8" fmla="*/ 1089 w 228160"/>
                <a:gd name="connsiteY8" fmla="*/ 42 h 13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160" h="137044">
                  <a:moveTo>
                    <a:pt x="1089" y="42"/>
                  </a:moveTo>
                  <a:cubicBezTo>
                    <a:pt x="-7907" y="1100"/>
                    <a:pt x="40777" y="20150"/>
                    <a:pt x="74114" y="25442"/>
                  </a:cubicBezTo>
                  <a:cubicBezTo>
                    <a:pt x="107451" y="30734"/>
                    <a:pt x="178360" y="24913"/>
                    <a:pt x="201114" y="31792"/>
                  </a:cubicBezTo>
                  <a:cubicBezTo>
                    <a:pt x="223868" y="38671"/>
                    <a:pt x="208522" y="49255"/>
                    <a:pt x="210639" y="66717"/>
                  </a:cubicBezTo>
                  <a:cubicBezTo>
                    <a:pt x="212756" y="84179"/>
                    <a:pt x="211168" y="142917"/>
                    <a:pt x="213814" y="136567"/>
                  </a:cubicBezTo>
                  <a:cubicBezTo>
                    <a:pt x="216460" y="130217"/>
                    <a:pt x="226514" y="28617"/>
                    <a:pt x="226514" y="28617"/>
                  </a:cubicBezTo>
                  <a:cubicBezTo>
                    <a:pt x="227043" y="9038"/>
                    <a:pt x="233393" y="20679"/>
                    <a:pt x="216989" y="19092"/>
                  </a:cubicBezTo>
                  <a:cubicBezTo>
                    <a:pt x="200585" y="17505"/>
                    <a:pt x="159310" y="20150"/>
                    <a:pt x="128089" y="19092"/>
                  </a:cubicBezTo>
                  <a:cubicBezTo>
                    <a:pt x="96868" y="18034"/>
                    <a:pt x="10085" y="-1016"/>
                    <a:pt x="1089" y="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A7F8A92A-70C3-6745-A23F-8A53B6F52C18}"/>
                </a:ext>
              </a:extLst>
            </p:cNvPr>
            <p:cNvSpPr/>
            <p:nvPr/>
          </p:nvSpPr>
          <p:spPr>
            <a:xfrm>
              <a:off x="4863911" y="5482955"/>
              <a:ext cx="10552" cy="421874"/>
            </a:xfrm>
            <a:custGeom>
              <a:avLst/>
              <a:gdLst>
                <a:gd name="connsiteX0" fmla="*/ 9714 w 10552"/>
                <a:gd name="connsiteY0" fmla="*/ 270 h 421874"/>
                <a:gd name="connsiteX1" fmla="*/ 189 w 10552"/>
                <a:gd name="connsiteY1" fmla="*/ 232045 h 421874"/>
                <a:gd name="connsiteX2" fmla="*/ 3364 w 10552"/>
                <a:gd name="connsiteY2" fmla="*/ 416195 h 421874"/>
                <a:gd name="connsiteX3" fmla="*/ 3364 w 10552"/>
                <a:gd name="connsiteY3" fmla="*/ 355870 h 421874"/>
                <a:gd name="connsiteX4" fmla="*/ 9714 w 10552"/>
                <a:gd name="connsiteY4" fmla="*/ 165370 h 421874"/>
                <a:gd name="connsiteX5" fmla="*/ 9714 w 10552"/>
                <a:gd name="connsiteY5" fmla="*/ 184420 h 421874"/>
                <a:gd name="connsiteX6" fmla="*/ 9714 w 10552"/>
                <a:gd name="connsiteY6" fmla="*/ 270 h 42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2" h="421874">
                  <a:moveTo>
                    <a:pt x="9714" y="270"/>
                  </a:moveTo>
                  <a:cubicBezTo>
                    <a:pt x="8126" y="8208"/>
                    <a:pt x="1247" y="162724"/>
                    <a:pt x="189" y="232045"/>
                  </a:cubicBezTo>
                  <a:cubicBezTo>
                    <a:pt x="-869" y="301366"/>
                    <a:pt x="2835" y="395558"/>
                    <a:pt x="3364" y="416195"/>
                  </a:cubicBezTo>
                  <a:cubicBezTo>
                    <a:pt x="3893" y="436832"/>
                    <a:pt x="2306" y="397674"/>
                    <a:pt x="3364" y="355870"/>
                  </a:cubicBezTo>
                  <a:cubicBezTo>
                    <a:pt x="4422" y="314066"/>
                    <a:pt x="8656" y="193945"/>
                    <a:pt x="9714" y="165370"/>
                  </a:cubicBezTo>
                  <a:cubicBezTo>
                    <a:pt x="10772" y="136795"/>
                    <a:pt x="9185" y="207174"/>
                    <a:pt x="9714" y="184420"/>
                  </a:cubicBezTo>
                  <a:cubicBezTo>
                    <a:pt x="10243" y="161666"/>
                    <a:pt x="11302" y="-7668"/>
                    <a:pt x="9714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BEE8BDC4-6FA9-A056-557D-A4B9C48B186E}"/>
                </a:ext>
              </a:extLst>
            </p:cNvPr>
            <p:cNvSpPr/>
            <p:nvPr/>
          </p:nvSpPr>
          <p:spPr>
            <a:xfrm>
              <a:off x="4838568" y="5740398"/>
              <a:ext cx="6541" cy="168287"/>
            </a:xfrm>
            <a:custGeom>
              <a:avLst/>
              <a:gdLst>
                <a:gd name="connsiteX0" fmla="*/ 3307 w 6541"/>
                <a:gd name="connsiteY0" fmla="*/ 2 h 168287"/>
                <a:gd name="connsiteX1" fmla="*/ 6482 w 6541"/>
                <a:gd name="connsiteY1" fmla="*/ 123827 h 168287"/>
                <a:gd name="connsiteX2" fmla="*/ 132 w 6541"/>
                <a:gd name="connsiteY2" fmla="*/ 168277 h 168287"/>
                <a:gd name="connsiteX3" fmla="*/ 3307 w 6541"/>
                <a:gd name="connsiteY3" fmla="*/ 127002 h 168287"/>
                <a:gd name="connsiteX4" fmla="*/ 3307 w 6541"/>
                <a:gd name="connsiteY4" fmla="*/ 2 h 1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1" h="168287">
                  <a:moveTo>
                    <a:pt x="3307" y="2"/>
                  </a:moveTo>
                  <a:cubicBezTo>
                    <a:pt x="3836" y="-527"/>
                    <a:pt x="7011" y="95781"/>
                    <a:pt x="6482" y="123827"/>
                  </a:cubicBezTo>
                  <a:cubicBezTo>
                    <a:pt x="5953" y="151873"/>
                    <a:pt x="661" y="167748"/>
                    <a:pt x="132" y="168277"/>
                  </a:cubicBezTo>
                  <a:cubicBezTo>
                    <a:pt x="-397" y="168806"/>
                    <a:pt x="661" y="148698"/>
                    <a:pt x="3307" y="127002"/>
                  </a:cubicBezTo>
                  <a:cubicBezTo>
                    <a:pt x="5953" y="105306"/>
                    <a:pt x="2778" y="531"/>
                    <a:pt x="3307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E5FAF6F1-CB4F-4740-6071-D0223D32188E}"/>
                </a:ext>
              </a:extLst>
            </p:cNvPr>
            <p:cNvSpPr/>
            <p:nvPr/>
          </p:nvSpPr>
          <p:spPr>
            <a:xfrm>
              <a:off x="4619166" y="5775153"/>
              <a:ext cx="16625" cy="115573"/>
            </a:xfrm>
            <a:custGeom>
              <a:avLst/>
              <a:gdLst>
                <a:gd name="connsiteX0" fmla="*/ 9984 w 16625"/>
                <a:gd name="connsiteY0" fmla="*/ 172 h 115573"/>
                <a:gd name="connsiteX1" fmla="*/ 16334 w 16625"/>
                <a:gd name="connsiteY1" fmla="*/ 111297 h 115573"/>
                <a:gd name="connsiteX2" fmla="*/ 459 w 16625"/>
                <a:gd name="connsiteY2" fmla="*/ 85897 h 115573"/>
                <a:gd name="connsiteX3" fmla="*/ 9984 w 16625"/>
                <a:gd name="connsiteY3" fmla="*/ 172 h 11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5" h="115573">
                  <a:moveTo>
                    <a:pt x="9984" y="172"/>
                  </a:moveTo>
                  <a:cubicBezTo>
                    <a:pt x="12630" y="4405"/>
                    <a:pt x="17921" y="97010"/>
                    <a:pt x="16334" y="111297"/>
                  </a:cubicBezTo>
                  <a:cubicBezTo>
                    <a:pt x="14747" y="125584"/>
                    <a:pt x="3105" y="100714"/>
                    <a:pt x="459" y="85897"/>
                  </a:cubicBezTo>
                  <a:cubicBezTo>
                    <a:pt x="-2187" y="71080"/>
                    <a:pt x="7338" y="-4061"/>
                    <a:pt x="9984" y="1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D72F7E4B-EA89-BA80-8976-03A4A2A73F51}"/>
                </a:ext>
              </a:extLst>
            </p:cNvPr>
            <p:cNvSpPr/>
            <p:nvPr/>
          </p:nvSpPr>
          <p:spPr>
            <a:xfrm>
              <a:off x="4576337" y="5504011"/>
              <a:ext cx="155501" cy="259384"/>
            </a:xfrm>
            <a:custGeom>
              <a:avLst/>
              <a:gdLst>
                <a:gd name="connsiteX0" fmla="*/ 154413 w 155501"/>
                <a:gd name="connsiteY0" fmla="*/ 1439 h 259384"/>
                <a:gd name="connsiteX1" fmla="*/ 43288 w 155501"/>
                <a:gd name="connsiteY1" fmla="*/ 36364 h 259384"/>
                <a:gd name="connsiteX2" fmla="*/ 2013 w 155501"/>
                <a:gd name="connsiteY2" fmla="*/ 128439 h 259384"/>
                <a:gd name="connsiteX3" fmla="*/ 11538 w 155501"/>
                <a:gd name="connsiteY3" fmla="*/ 185589 h 259384"/>
                <a:gd name="connsiteX4" fmla="*/ 55988 w 155501"/>
                <a:gd name="connsiteY4" fmla="*/ 258614 h 259384"/>
                <a:gd name="connsiteX5" fmla="*/ 33763 w 155501"/>
                <a:gd name="connsiteY5" fmla="*/ 220514 h 259384"/>
                <a:gd name="connsiteX6" fmla="*/ 14713 w 155501"/>
                <a:gd name="connsiteY6" fmla="*/ 166539 h 259384"/>
                <a:gd name="connsiteX7" fmla="*/ 8363 w 155501"/>
                <a:gd name="connsiteY7" fmla="*/ 122089 h 259384"/>
                <a:gd name="connsiteX8" fmla="*/ 27413 w 155501"/>
                <a:gd name="connsiteY8" fmla="*/ 77639 h 259384"/>
                <a:gd name="connsiteX9" fmla="*/ 97263 w 155501"/>
                <a:gd name="connsiteY9" fmla="*/ 14139 h 259384"/>
                <a:gd name="connsiteX10" fmla="*/ 154413 w 155501"/>
                <a:gd name="connsiteY10" fmla="*/ 1439 h 25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501" h="259384">
                  <a:moveTo>
                    <a:pt x="154413" y="1439"/>
                  </a:moveTo>
                  <a:cubicBezTo>
                    <a:pt x="145417" y="5143"/>
                    <a:pt x="68688" y="15197"/>
                    <a:pt x="43288" y="36364"/>
                  </a:cubicBezTo>
                  <a:cubicBezTo>
                    <a:pt x="17888" y="57531"/>
                    <a:pt x="7305" y="103568"/>
                    <a:pt x="2013" y="128439"/>
                  </a:cubicBezTo>
                  <a:cubicBezTo>
                    <a:pt x="-3279" y="153310"/>
                    <a:pt x="2542" y="163893"/>
                    <a:pt x="11538" y="185589"/>
                  </a:cubicBezTo>
                  <a:cubicBezTo>
                    <a:pt x="20534" y="207285"/>
                    <a:pt x="52284" y="252793"/>
                    <a:pt x="55988" y="258614"/>
                  </a:cubicBezTo>
                  <a:cubicBezTo>
                    <a:pt x="59692" y="264435"/>
                    <a:pt x="40642" y="235860"/>
                    <a:pt x="33763" y="220514"/>
                  </a:cubicBezTo>
                  <a:cubicBezTo>
                    <a:pt x="26884" y="205168"/>
                    <a:pt x="18946" y="182943"/>
                    <a:pt x="14713" y="166539"/>
                  </a:cubicBezTo>
                  <a:cubicBezTo>
                    <a:pt x="10480" y="150135"/>
                    <a:pt x="6246" y="136906"/>
                    <a:pt x="8363" y="122089"/>
                  </a:cubicBezTo>
                  <a:cubicBezTo>
                    <a:pt x="10480" y="107272"/>
                    <a:pt x="12596" y="95631"/>
                    <a:pt x="27413" y="77639"/>
                  </a:cubicBezTo>
                  <a:cubicBezTo>
                    <a:pt x="42230" y="59647"/>
                    <a:pt x="80330" y="27368"/>
                    <a:pt x="97263" y="14139"/>
                  </a:cubicBezTo>
                  <a:cubicBezTo>
                    <a:pt x="114196" y="910"/>
                    <a:pt x="163409" y="-2265"/>
                    <a:pt x="154413" y="14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2DED158A-194C-83E1-54FA-64347E5AADAF}"/>
                </a:ext>
              </a:extLst>
            </p:cNvPr>
            <p:cNvSpPr/>
            <p:nvPr/>
          </p:nvSpPr>
          <p:spPr>
            <a:xfrm>
              <a:off x="4689261" y="5527670"/>
              <a:ext cx="160375" cy="254030"/>
            </a:xfrm>
            <a:custGeom>
              <a:avLst/>
              <a:gdLst>
                <a:gd name="connsiteX0" fmla="*/ 57364 w 160375"/>
                <a:gd name="connsiteY0" fmla="*/ 5 h 254030"/>
                <a:gd name="connsiteX1" fmla="*/ 146264 w 160375"/>
                <a:gd name="connsiteY1" fmla="*/ 57155 h 254030"/>
                <a:gd name="connsiteX2" fmla="*/ 158964 w 160375"/>
                <a:gd name="connsiteY2" fmla="*/ 123830 h 254030"/>
                <a:gd name="connsiteX3" fmla="*/ 133564 w 160375"/>
                <a:gd name="connsiteY3" fmla="*/ 203205 h 254030"/>
                <a:gd name="connsiteX4" fmla="*/ 63714 w 160375"/>
                <a:gd name="connsiteY4" fmla="*/ 238130 h 254030"/>
                <a:gd name="connsiteX5" fmla="*/ 214 w 160375"/>
                <a:gd name="connsiteY5" fmla="*/ 254005 h 254030"/>
                <a:gd name="connsiteX6" fmla="*/ 44664 w 160375"/>
                <a:gd name="connsiteY6" fmla="*/ 241305 h 254030"/>
                <a:gd name="connsiteX7" fmla="*/ 89114 w 160375"/>
                <a:gd name="connsiteY7" fmla="*/ 222255 h 254030"/>
                <a:gd name="connsiteX8" fmla="*/ 133564 w 160375"/>
                <a:gd name="connsiteY8" fmla="*/ 190505 h 254030"/>
                <a:gd name="connsiteX9" fmla="*/ 136739 w 160375"/>
                <a:gd name="connsiteY9" fmla="*/ 117480 h 254030"/>
                <a:gd name="connsiteX10" fmla="*/ 130389 w 160375"/>
                <a:gd name="connsiteY10" fmla="*/ 60330 h 254030"/>
                <a:gd name="connsiteX11" fmla="*/ 57364 w 160375"/>
                <a:gd name="connsiteY11" fmla="*/ 5 h 2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375" h="254030">
                  <a:moveTo>
                    <a:pt x="57364" y="5"/>
                  </a:moveTo>
                  <a:cubicBezTo>
                    <a:pt x="60010" y="-524"/>
                    <a:pt x="129331" y="36518"/>
                    <a:pt x="146264" y="57155"/>
                  </a:cubicBezTo>
                  <a:cubicBezTo>
                    <a:pt x="163197" y="77793"/>
                    <a:pt x="161081" y="99488"/>
                    <a:pt x="158964" y="123830"/>
                  </a:cubicBezTo>
                  <a:cubicBezTo>
                    <a:pt x="156847" y="148172"/>
                    <a:pt x="149439" y="184155"/>
                    <a:pt x="133564" y="203205"/>
                  </a:cubicBezTo>
                  <a:cubicBezTo>
                    <a:pt x="117689" y="222255"/>
                    <a:pt x="85939" y="229663"/>
                    <a:pt x="63714" y="238130"/>
                  </a:cubicBezTo>
                  <a:cubicBezTo>
                    <a:pt x="41489" y="246597"/>
                    <a:pt x="3389" y="253476"/>
                    <a:pt x="214" y="254005"/>
                  </a:cubicBezTo>
                  <a:cubicBezTo>
                    <a:pt x="-2961" y="254534"/>
                    <a:pt x="29847" y="246597"/>
                    <a:pt x="44664" y="241305"/>
                  </a:cubicBezTo>
                  <a:cubicBezTo>
                    <a:pt x="59481" y="236013"/>
                    <a:pt x="74297" y="230722"/>
                    <a:pt x="89114" y="222255"/>
                  </a:cubicBezTo>
                  <a:cubicBezTo>
                    <a:pt x="103931" y="213788"/>
                    <a:pt x="125627" y="207967"/>
                    <a:pt x="133564" y="190505"/>
                  </a:cubicBezTo>
                  <a:cubicBezTo>
                    <a:pt x="141501" y="173043"/>
                    <a:pt x="137268" y="139176"/>
                    <a:pt x="136739" y="117480"/>
                  </a:cubicBezTo>
                  <a:cubicBezTo>
                    <a:pt x="136210" y="95784"/>
                    <a:pt x="139914" y="79380"/>
                    <a:pt x="130389" y="60330"/>
                  </a:cubicBezTo>
                  <a:cubicBezTo>
                    <a:pt x="120864" y="41280"/>
                    <a:pt x="54718" y="534"/>
                    <a:pt x="57364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327342D2-1006-C317-5607-B69D8DE4EC80}"/>
                </a:ext>
              </a:extLst>
            </p:cNvPr>
            <p:cNvSpPr/>
            <p:nvPr/>
          </p:nvSpPr>
          <p:spPr>
            <a:xfrm>
              <a:off x="4561328" y="5533480"/>
              <a:ext cx="87318" cy="250624"/>
            </a:xfrm>
            <a:custGeom>
              <a:avLst/>
              <a:gdLst>
                <a:gd name="connsiteX0" fmla="*/ 48772 w 87318"/>
                <a:gd name="connsiteY0" fmla="*/ 545 h 250624"/>
                <a:gd name="connsiteX1" fmla="*/ 7497 w 87318"/>
                <a:gd name="connsiteY1" fmla="*/ 108495 h 250624"/>
                <a:gd name="connsiteX2" fmla="*/ 7497 w 87318"/>
                <a:gd name="connsiteY2" fmla="*/ 143420 h 250624"/>
                <a:gd name="connsiteX3" fmla="*/ 83697 w 87318"/>
                <a:gd name="connsiteY3" fmla="*/ 245020 h 250624"/>
                <a:gd name="connsiteX4" fmla="*/ 67822 w 87318"/>
                <a:gd name="connsiteY4" fmla="*/ 229145 h 250624"/>
                <a:gd name="connsiteX5" fmla="*/ 4322 w 87318"/>
                <a:gd name="connsiteY5" fmla="*/ 159295 h 250624"/>
                <a:gd name="connsiteX6" fmla="*/ 48772 w 87318"/>
                <a:gd name="connsiteY6" fmla="*/ 545 h 25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8" h="250624">
                  <a:moveTo>
                    <a:pt x="48772" y="545"/>
                  </a:moveTo>
                  <a:cubicBezTo>
                    <a:pt x="49301" y="-7922"/>
                    <a:pt x="14376" y="84683"/>
                    <a:pt x="7497" y="108495"/>
                  </a:cubicBezTo>
                  <a:cubicBezTo>
                    <a:pt x="618" y="132307"/>
                    <a:pt x="-5203" y="120666"/>
                    <a:pt x="7497" y="143420"/>
                  </a:cubicBezTo>
                  <a:cubicBezTo>
                    <a:pt x="20197" y="166174"/>
                    <a:pt x="83697" y="245020"/>
                    <a:pt x="83697" y="245020"/>
                  </a:cubicBezTo>
                  <a:cubicBezTo>
                    <a:pt x="93751" y="259307"/>
                    <a:pt x="81051" y="243433"/>
                    <a:pt x="67822" y="229145"/>
                  </a:cubicBezTo>
                  <a:cubicBezTo>
                    <a:pt x="54593" y="214858"/>
                    <a:pt x="9084" y="189986"/>
                    <a:pt x="4322" y="159295"/>
                  </a:cubicBezTo>
                  <a:cubicBezTo>
                    <a:pt x="-440" y="128604"/>
                    <a:pt x="48243" y="9012"/>
                    <a:pt x="48772" y="5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A8676A93-B243-EE99-0997-EFF09C7E77B2}"/>
                </a:ext>
              </a:extLst>
            </p:cNvPr>
            <p:cNvSpPr/>
            <p:nvPr/>
          </p:nvSpPr>
          <p:spPr>
            <a:xfrm>
              <a:off x="4676741" y="5517982"/>
              <a:ext cx="182647" cy="282800"/>
            </a:xfrm>
            <a:custGeom>
              <a:avLst/>
              <a:gdLst>
                <a:gd name="connsiteX0" fmla="*/ 114334 w 182647"/>
                <a:gd name="connsiteY0" fmla="*/ 168 h 282800"/>
                <a:gd name="connsiteX1" fmla="*/ 168309 w 182647"/>
                <a:gd name="connsiteY1" fmla="*/ 82718 h 282800"/>
                <a:gd name="connsiteX2" fmla="*/ 181009 w 182647"/>
                <a:gd name="connsiteY2" fmla="*/ 168443 h 282800"/>
                <a:gd name="connsiteX3" fmla="*/ 155609 w 182647"/>
                <a:gd name="connsiteY3" fmla="*/ 222418 h 282800"/>
                <a:gd name="connsiteX4" fmla="*/ 120684 w 182647"/>
                <a:gd name="connsiteY4" fmla="*/ 260518 h 282800"/>
                <a:gd name="connsiteX5" fmla="*/ 82584 w 182647"/>
                <a:gd name="connsiteY5" fmla="*/ 276393 h 282800"/>
                <a:gd name="connsiteX6" fmla="*/ 34 w 182647"/>
                <a:gd name="connsiteY6" fmla="*/ 282743 h 282800"/>
                <a:gd name="connsiteX7" fmla="*/ 73059 w 182647"/>
                <a:gd name="connsiteY7" fmla="*/ 273218 h 282800"/>
                <a:gd name="connsiteX8" fmla="*/ 123859 w 182647"/>
                <a:gd name="connsiteY8" fmla="*/ 263693 h 282800"/>
                <a:gd name="connsiteX9" fmla="*/ 161959 w 182647"/>
                <a:gd name="connsiteY9" fmla="*/ 200193 h 282800"/>
                <a:gd name="connsiteX10" fmla="*/ 181009 w 182647"/>
                <a:gd name="connsiteY10" fmla="*/ 104943 h 282800"/>
                <a:gd name="connsiteX11" fmla="*/ 114334 w 182647"/>
                <a:gd name="connsiteY11" fmla="*/ 168 h 2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647" h="282800">
                  <a:moveTo>
                    <a:pt x="114334" y="168"/>
                  </a:moveTo>
                  <a:cubicBezTo>
                    <a:pt x="112217" y="-3536"/>
                    <a:pt x="157197" y="54672"/>
                    <a:pt x="168309" y="82718"/>
                  </a:cubicBezTo>
                  <a:cubicBezTo>
                    <a:pt x="179422" y="110764"/>
                    <a:pt x="183126" y="145160"/>
                    <a:pt x="181009" y="168443"/>
                  </a:cubicBezTo>
                  <a:cubicBezTo>
                    <a:pt x="178892" y="191726"/>
                    <a:pt x="165663" y="207072"/>
                    <a:pt x="155609" y="222418"/>
                  </a:cubicBezTo>
                  <a:cubicBezTo>
                    <a:pt x="145555" y="237764"/>
                    <a:pt x="132855" y="251522"/>
                    <a:pt x="120684" y="260518"/>
                  </a:cubicBezTo>
                  <a:cubicBezTo>
                    <a:pt x="108513" y="269514"/>
                    <a:pt x="102692" y="272689"/>
                    <a:pt x="82584" y="276393"/>
                  </a:cubicBezTo>
                  <a:cubicBezTo>
                    <a:pt x="62476" y="280097"/>
                    <a:pt x="1621" y="283272"/>
                    <a:pt x="34" y="282743"/>
                  </a:cubicBezTo>
                  <a:cubicBezTo>
                    <a:pt x="-1553" y="282214"/>
                    <a:pt x="52421" y="276393"/>
                    <a:pt x="73059" y="273218"/>
                  </a:cubicBezTo>
                  <a:cubicBezTo>
                    <a:pt x="93696" y="270043"/>
                    <a:pt x="109042" y="275864"/>
                    <a:pt x="123859" y="263693"/>
                  </a:cubicBezTo>
                  <a:cubicBezTo>
                    <a:pt x="138676" y="251522"/>
                    <a:pt x="152434" y="226651"/>
                    <a:pt x="161959" y="200193"/>
                  </a:cubicBezTo>
                  <a:cubicBezTo>
                    <a:pt x="171484" y="173735"/>
                    <a:pt x="187888" y="135105"/>
                    <a:pt x="181009" y="104943"/>
                  </a:cubicBezTo>
                  <a:cubicBezTo>
                    <a:pt x="174130" y="74781"/>
                    <a:pt x="116451" y="3872"/>
                    <a:pt x="114334" y="1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0FB7DF16-0C6D-C84C-DB14-0CCDC0A1D6BF}"/>
                </a:ext>
              </a:extLst>
            </p:cNvPr>
            <p:cNvSpPr/>
            <p:nvPr/>
          </p:nvSpPr>
          <p:spPr>
            <a:xfrm>
              <a:off x="4702175" y="5540193"/>
              <a:ext cx="50800" cy="175368"/>
            </a:xfrm>
            <a:custGeom>
              <a:avLst/>
              <a:gdLst>
                <a:gd name="connsiteX0" fmla="*/ 15875 w 50800"/>
                <a:gd name="connsiteY0" fmla="*/ 182 h 175368"/>
                <a:gd name="connsiteX1" fmla="*/ 34925 w 50800"/>
                <a:gd name="connsiteY1" fmla="*/ 114482 h 175368"/>
                <a:gd name="connsiteX2" fmla="*/ 0 w 50800"/>
                <a:gd name="connsiteY2" fmla="*/ 174807 h 175368"/>
                <a:gd name="connsiteX3" fmla="*/ 34925 w 50800"/>
                <a:gd name="connsiteY3" fmla="*/ 146232 h 175368"/>
                <a:gd name="connsiteX4" fmla="*/ 50800 w 50800"/>
                <a:gd name="connsiteY4" fmla="*/ 143057 h 175368"/>
                <a:gd name="connsiteX5" fmla="*/ 15875 w 50800"/>
                <a:gd name="connsiteY5" fmla="*/ 182 h 17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00" h="175368">
                  <a:moveTo>
                    <a:pt x="15875" y="182"/>
                  </a:moveTo>
                  <a:cubicBezTo>
                    <a:pt x="13229" y="-4580"/>
                    <a:pt x="37571" y="85378"/>
                    <a:pt x="34925" y="114482"/>
                  </a:cubicBezTo>
                  <a:cubicBezTo>
                    <a:pt x="32279" y="143586"/>
                    <a:pt x="0" y="169515"/>
                    <a:pt x="0" y="174807"/>
                  </a:cubicBezTo>
                  <a:cubicBezTo>
                    <a:pt x="0" y="180099"/>
                    <a:pt x="34925" y="146232"/>
                    <a:pt x="34925" y="146232"/>
                  </a:cubicBezTo>
                  <a:cubicBezTo>
                    <a:pt x="43392" y="140940"/>
                    <a:pt x="50800" y="161578"/>
                    <a:pt x="50800" y="143057"/>
                  </a:cubicBezTo>
                  <a:cubicBezTo>
                    <a:pt x="50800" y="124536"/>
                    <a:pt x="18521" y="4944"/>
                    <a:pt x="15875" y="1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32C8CB86-3CC7-1A61-9440-3C947C36A74E}"/>
                </a:ext>
              </a:extLst>
            </p:cNvPr>
            <p:cNvSpPr/>
            <p:nvPr/>
          </p:nvSpPr>
          <p:spPr>
            <a:xfrm>
              <a:off x="4996016" y="1943949"/>
              <a:ext cx="1084485" cy="32335"/>
            </a:xfrm>
            <a:custGeom>
              <a:avLst/>
              <a:gdLst>
                <a:gd name="connsiteX0" fmla="*/ 0 w 1084485"/>
                <a:gd name="connsiteY0" fmla="*/ 17586 h 32335"/>
                <a:gd name="connsiteX1" fmla="*/ 914400 w 1084485"/>
                <a:gd name="connsiteY1" fmla="*/ 2838 h 32335"/>
                <a:gd name="connsiteX2" fmla="*/ 1084007 w 1084485"/>
                <a:gd name="connsiteY2" fmla="*/ 2838 h 32335"/>
                <a:gd name="connsiteX3" fmla="*/ 907026 w 1084485"/>
                <a:gd name="connsiteY3" fmla="*/ 32335 h 32335"/>
                <a:gd name="connsiteX4" fmla="*/ 0 w 1084485"/>
                <a:gd name="connsiteY4" fmla="*/ 17586 h 3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485" h="32335">
                  <a:moveTo>
                    <a:pt x="0" y="17586"/>
                  </a:moveTo>
                  <a:lnTo>
                    <a:pt x="914400" y="2838"/>
                  </a:lnTo>
                  <a:cubicBezTo>
                    <a:pt x="1095068" y="380"/>
                    <a:pt x="1085236" y="-2078"/>
                    <a:pt x="1084007" y="2838"/>
                  </a:cubicBezTo>
                  <a:cubicBezTo>
                    <a:pt x="1082778" y="7754"/>
                    <a:pt x="907026" y="32335"/>
                    <a:pt x="907026" y="32335"/>
                  </a:cubicBezTo>
                  <a:lnTo>
                    <a:pt x="0" y="175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F2AD6777-4C16-68B3-12C8-3EA3BC2A1D7C}"/>
                </a:ext>
              </a:extLst>
            </p:cNvPr>
            <p:cNvSpPr/>
            <p:nvPr/>
          </p:nvSpPr>
          <p:spPr>
            <a:xfrm>
              <a:off x="4980444" y="1965110"/>
              <a:ext cx="170430" cy="745399"/>
            </a:xfrm>
            <a:custGeom>
              <a:avLst/>
              <a:gdLst>
                <a:gd name="connsiteX0" fmla="*/ 19259 w 170430"/>
                <a:gd name="connsiteY0" fmla="*/ 113 h 745399"/>
                <a:gd name="connsiteX1" fmla="*/ 129872 w 170430"/>
                <a:gd name="connsiteY1" fmla="*/ 84916 h 745399"/>
                <a:gd name="connsiteX2" fmla="*/ 126185 w 170430"/>
                <a:gd name="connsiteY2" fmla="*/ 166032 h 745399"/>
                <a:gd name="connsiteX3" fmla="*/ 126185 w 170430"/>
                <a:gd name="connsiteY3" fmla="*/ 110725 h 745399"/>
                <a:gd name="connsiteX4" fmla="*/ 144621 w 170430"/>
                <a:gd name="connsiteY4" fmla="*/ 453625 h 745399"/>
                <a:gd name="connsiteX5" fmla="*/ 140933 w 170430"/>
                <a:gd name="connsiteY5" fmla="*/ 350387 h 745399"/>
                <a:gd name="connsiteX6" fmla="*/ 137246 w 170430"/>
                <a:gd name="connsiteY6" fmla="*/ 623232 h 745399"/>
                <a:gd name="connsiteX7" fmla="*/ 824 w 170430"/>
                <a:gd name="connsiteY7" fmla="*/ 744906 h 745399"/>
                <a:gd name="connsiteX8" fmla="*/ 81940 w 170430"/>
                <a:gd name="connsiteY8" fmla="*/ 663790 h 745399"/>
                <a:gd name="connsiteX9" fmla="*/ 118811 w 170430"/>
                <a:gd name="connsiteY9" fmla="*/ 604796 h 745399"/>
                <a:gd name="connsiteX10" fmla="*/ 137246 w 170430"/>
                <a:gd name="connsiteY10" fmla="*/ 151284 h 745399"/>
                <a:gd name="connsiteX11" fmla="*/ 148308 w 170430"/>
                <a:gd name="connsiteY11" fmla="*/ 232400 h 745399"/>
                <a:gd name="connsiteX12" fmla="*/ 163056 w 170430"/>
                <a:gd name="connsiteY12" fmla="*/ 103351 h 745399"/>
                <a:gd name="connsiteX13" fmla="*/ 19259 w 170430"/>
                <a:gd name="connsiteY13" fmla="*/ 113 h 74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430" h="745399">
                  <a:moveTo>
                    <a:pt x="19259" y="113"/>
                  </a:moveTo>
                  <a:cubicBezTo>
                    <a:pt x="13728" y="-2960"/>
                    <a:pt x="112051" y="57263"/>
                    <a:pt x="129872" y="84916"/>
                  </a:cubicBezTo>
                  <a:cubicBezTo>
                    <a:pt x="147693" y="112569"/>
                    <a:pt x="126799" y="161731"/>
                    <a:pt x="126185" y="166032"/>
                  </a:cubicBezTo>
                  <a:cubicBezTo>
                    <a:pt x="125571" y="170333"/>
                    <a:pt x="123112" y="62793"/>
                    <a:pt x="126185" y="110725"/>
                  </a:cubicBezTo>
                  <a:cubicBezTo>
                    <a:pt x="129258" y="158657"/>
                    <a:pt x="142163" y="413681"/>
                    <a:pt x="144621" y="453625"/>
                  </a:cubicBezTo>
                  <a:cubicBezTo>
                    <a:pt x="147079" y="493569"/>
                    <a:pt x="142162" y="322119"/>
                    <a:pt x="140933" y="350387"/>
                  </a:cubicBezTo>
                  <a:cubicBezTo>
                    <a:pt x="139704" y="378655"/>
                    <a:pt x="160597" y="557479"/>
                    <a:pt x="137246" y="623232"/>
                  </a:cubicBezTo>
                  <a:cubicBezTo>
                    <a:pt x="113895" y="688985"/>
                    <a:pt x="10042" y="738146"/>
                    <a:pt x="824" y="744906"/>
                  </a:cubicBezTo>
                  <a:cubicBezTo>
                    <a:pt x="-8394" y="751666"/>
                    <a:pt x="62276" y="687142"/>
                    <a:pt x="81940" y="663790"/>
                  </a:cubicBezTo>
                  <a:cubicBezTo>
                    <a:pt x="101605" y="640438"/>
                    <a:pt x="109593" y="690214"/>
                    <a:pt x="118811" y="604796"/>
                  </a:cubicBezTo>
                  <a:cubicBezTo>
                    <a:pt x="128029" y="519378"/>
                    <a:pt x="132330" y="213350"/>
                    <a:pt x="137246" y="151284"/>
                  </a:cubicBezTo>
                  <a:cubicBezTo>
                    <a:pt x="142162" y="89218"/>
                    <a:pt x="144006" y="240389"/>
                    <a:pt x="148308" y="232400"/>
                  </a:cubicBezTo>
                  <a:cubicBezTo>
                    <a:pt x="152610" y="224411"/>
                    <a:pt x="184564" y="140837"/>
                    <a:pt x="163056" y="103351"/>
                  </a:cubicBezTo>
                  <a:cubicBezTo>
                    <a:pt x="141548" y="65865"/>
                    <a:pt x="24790" y="3186"/>
                    <a:pt x="19259" y="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F64FACEC-10AA-ABDC-D3E5-4D392B04E38C}"/>
                </a:ext>
              </a:extLst>
            </p:cNvPr>
            <p:cNvSpPr/>
            <p:nvPr/>
          </p:nvSpPr>
          <p:spPr>
            <a:xfrm>
              <a:off x="5121356" y="1957432"/>
              <a:ext cx="936675" cy="111447"/>
            </a:xfrm>
            <a:custGeom>
              <a:avLst/>
              <a:gdLst>
                <a:gd name="connsiteX0" fmla="*/ 21 w 936675"/>
                <a:gd name="connsiteY0" fmla="*/ 92594 h 111447"/>
                <a:gd name="connsiteX1" fmla="*/ 693196 w 936675"/>
                <a:gd name="connsiteY1" fmla="*/ 85220 h 111447"/>
                <a:gd name="connsiteX2" fmla="*/ 320799 w 936675"/>
                <a:gd name="connsiteY2" fmla="*/ 92594 h 111447"/>
                <a:gd name="connsiteX3" fmla="*/ 825931 w 936675"/>
                <a:gd name="connsiteY3" fmla="*/ 96281 h 111447"/>
                <a:gd name="connsiteX4" fmla="*/ 733754 w 936675"/>
                <a:gd name="connsiteY4" fmla="*/ 111029 h 111447"/>
                <a:gd name="connsiteX5" fmla="*/ 833305 w 936675"/>
                <a:gd name="connsiteY5" fmla="*/ 77845 h 111447"/>
                <a:gd name="connsiteX6" fmla="*/ 936544 w 936675"/>
                <a:gd name="connsiteY6" fmla="*/ 416 h 111447"/>
                <a:gd name="connsiteX7" fmla="*/ 851741 w 936675"/>
                <a:gd name="connsiteY7" fmla="*/ 48349 h 111447"/>
                <a:gd name="connsiteX8" fmla="*/ 719005 w 936675"/>
                <a:gd name="connsiteY8" fmla="*/ 77845 h 111447"/>
                <a:gd name="connsiteX9" fmla="*/ 21 w 936675"/>
                <a:gd name="connsiteY9" fmla="*/ 92594 h 11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675" h="111447">
                  <a:moveTo>
                    <a:pt x="21" y="92594"/>
                  </a:moveTo>
                  <a:cubicBezTo>
                    <a:pt x="-4280" y="93823"/>
                    <a:pt x="639733" y="85220"/>
                    <a:pt x="693196" y="85220"/>
                  </a:cubicBezTo>
                  <a:cubicBezTo>
                    <a:pt x="746659" y="85220"/>
                    <a:pt x="298677" y="90751"/>
                    <a:pt x="320799" y="92594"/>
                  </a:cubicBezTo>
                  <a:cubicBezTo>
                    <a:pt x="342921" y="94437"/>
                    <a:pt x="757105" y="93209"/>
                    <a:pt x="825931" y="96281"/>
                  </a:cubicBezTo>
                  <a:cubicBezTo>
                    <a:pt x="894757" y="99353"/>
                    <a:pt x="732525" y="114102"/>
                    <a:pt x="733754" y="111029"/>
                  </a:cubicBezTo>
                  <a:cubicBezTo>
                    <a:pt x="734983" y="107956"/>
                    <a:pt x="799507" y="96280"/>
                    <a:pt x="833305" y="77845"/>
                  </a:cubicBezTo>
                  <a:cubicBezTo>
                    <a:pt x="867103" y="59410"/>
                    <a:pt x="933471" y="5332"/>
                    <a:pt x="936544" y="416"/>
                  </a:cubicBezTo>
                  <a:cubicBezTo>
                    <a:pt x="939617" y="-4500"/>
                    <a:pt x="887998" y="35444"/>
                    <a:pt x="851741" y="48349"/>
                  </a:cubicBezTo>
                  <a:cubicBezTo>
                    <a:pt x="815484" y="61254"/>
                    <a:pt x="863416" y="71085"/>
                    <a:pt x="719005" y="77845"/>
                  </a:cubicBezTo>
                  <a:cubicBezTo>
                    <a:pt x="574594" y="84605"/>
                    <a:pt x="4322" y="91365"/>
                    <a:pt x="21" y="92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51EF0061-E053-9A2B-8014-024ACCF8C84E}"/>
                </a:ext>
              </a:extLst>
            </p:cNvPr>
            <p:cNvSpPr/>
            <p:nvPr/>
          </p:nvSpPr>
          <p:spPr>
            <a:xfrm>
              <a:off x="6053802" y="1956461"/>
              <a:ext cx="33891" cy="766164"/>
            </a:xfrm>
            <a:custGeom>
              <a:avLst/>
              <a:gdLst>
                <a:gd name="connsiteX0" fmla="*/ 11472 w 33891"/>
                <a:gd name="connsiteY0" fmla="*/ 1387 h 766164"/>
                <a:gd name="connsiteX1" fmla="*/ 18846 w 33891"/>
                <a:gd name="connsiteY1" fmla="*/ 517581 h 766164"/>
                <a:gd name="connsiteX2" fmla="*/ 33595 w 33891"/>
                <a:gd name="connsiteY2" fmla="*/ 757242 h 766164"/>
                <a:gd name="connsiteX3" fmla="*/ 4098 w 33891"/>
                <a:gd name="connsiteY3" fmla="*/ 676126 h 766164"/>
                <a:gd name="connsiteX4" fmla="*/ 4098 w 33891"/>
                <a:gd name="connsiteY4" fmla="*/ 314791 h 766164"/>
                <a:gd name="connsiteX5" fmla="*/ 411 w 33891"/>
                <a:gd name="connsiteY5" fmla="*/ 362723 h 766164"/>
                <a:gd name="connsiteX6" fmla="*/ 11472 w 33891"/>
                <a:gd name="connsiteY6" fmla="*/ 1387 h 7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91" h="766164">
                  <a:moveTo>
                    <a:pt x="11472" y="1387"/>
                  </a:moveTo>
                  <a:cubicBezTo>
                    <a:pt x="14544" y="27197"/>
                    <a:pt x="15159" y="391605"/>
                    <a:pt x="18846" y="517581"/>
                  </a:cubicBezTo>
                  <a:cubicBezTo>
                    <a:pt x="22533" y="643557"/>
                    <a:pt x="36053" y="730818"/>
                    <a:pt x="33595" y="757242"/>
                  </a:cubicBezTo>
                  <a:cubicBezTo>
                    <a:pt x="31137" y="783666"/>
                    <a:pt x="9014" y="749868"/>
                    <a:pt x="4098" y="676126"/>
                  </a:cubicBezTo>
                  <a:cubicBezTo>
                    <a:pt x="-818" y="602384"/>
                    <a:pt x="4712" y="367025"/>
                    <a:pt x="4098" y="314791"/>
                  </a:cubicBezTo>
                  <a:cubicBezTo>
                    <a:pt x="3484" y="262557"/>
                    <a:pt x="-1432" y="407583"/>
                    <a:pt x="411" y="362723"/>
                  </a:cubicBezTo>
                  <a:cubicBezTo>
                    <a:pt x="2254" y="317863"/>
                    <a:pt x="8400" y="-24423"/>
                    <a:pt x="11472" y="1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743D9F34-2EA5-1AF4-D4DE-5B305A8BE4BF}"/>
                </a:ext>
              </a:extLst>
            </p:cNvPr>
            <p:cNvSpPr/>
            <p:nvPr/>
          </p:nvSpPr>
          <p:spPr>
            <a:xfrm>
              <a:off x="5935986" y="2036190"/>
              <a:ext cx="23104" cy="587675"/>
            </a:xfrm>
            <a:custGeom>
              <a:avLst/>
              <a:gdLst>
                <a:gd name="connsiteX0" fmla="*/ 11301 w 23104"/>
                <a:gd name="connsiteY0" fmla="*/ 6462 h 587675"/>
                <a:gd name="connsiteX1" fmla="*/ 240 w 23104"/>
                <a:gd name="connsiteY1" fmla="*/ 581649 h 587675"/>
                <a:gd name="connsiteX2" fmla="*/ 22362 w 23104"/>
                <a:gd name="connsiteY2" fmla="*/ 290368 h 587675"/>
                <a:gd name="connsiteX3" fmla="*/ 11301 w 23104"/>
                <a:gd name="connsiteY3" fmla="*/ 6462 h 5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4" h="587675">
                  <a:moveTo>
                    <a:pt x="11301" y="6462"/>
                  </a:moveTo>
                  <a:cubicBezTo>
                    <a:pt x="7614" y="55009"/>
                    <a:pt x="-1603" y="534331"/>
                    <a:pt x="240" y="581649"/>
                  </a:cubicBezTo>
                  <a:cubicBezTo>
                    <a:pt x="2083" y="628967"/>
                    <a:pt x="18675" y="385003"/>
                    <a:pt x="22362" y="290368"/>
                  </a:cubicBezTo>
                  <a:cubicBezTo>
                    <a:pt x="26049" y="195733"/>
                    <a:pt x="14988" y="-42085"/>
                    <a:pt x="11301" y="6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03603DE6-A42F-4C09-1965-B89E407C3ACA}"/>
                </a:ext>
              </a:extLst>
            </p:cNvPr>
            <p:cNvSpPr/>
            <p:nvPr/>
          </p:nvSpPr>
          <p:spPr>
            <a:xfrm>
              <a:off x="5088194" y="2580968"/>
              <a:ext cx="848032" cy="29497"/>
            </a:xfrm>
            <a:custGeom>
              <a:avLst/>
              <a:gdLst>
                <a:gd name="connsiteX0" fmla="*/ 0 w 848032"/>
                <a:gd name="connsiteY0" fmla="*/ 29497 h 29497"/>
                <a:gd name="connsiteX1" fmla="*/ 733732 w 848032"/>
                <a:gd name="connsiteY1" fmla="*/ 29497 h 29497"/>
                <a:gd name="connsiteX2" fmla="*/ 331838 w 848032"/>
                <a:gd name="connsiteY2" fmla="*/ 7374 h 29497"/>
                <a:gd name="connsiteX3" fmla="*/ 848032 w 848032"/>
                <a:gd name="connsiteY3" fmla="*/ 18435 h 29497"/>
                <a:gd name="connsiteX4" fmla="*/ 494071 w 848032"/>
                <a:gd name="connsiteY4" fmla="*/ 0 h 29497"/>
                <a:gd name="connsiteX5" fmla="*/ 298654 w 848032"/>
                <a:gd name="connsiteY5" fmla="*/ 3687 h 29497"/>
                <a:gd name="connsiteX6" fmla="*/ 0 w 848032"/>
                <a:gd name="connsiteY6" fmla="*/ 29497 h 2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032" h="29497">
                  <a:moveTo>
                    <a:pt x="0" y="29497"/>
                  </a:moveTo>
                  <a:lnTo>
                    <a:pt x="733732" y="29497"/>
                  </a:lnTo>
                  <a:cubicBezTo>
                    <a:pt x="789038" y="25810"/>
                    <a:pt x="312788" y="9218"/>
                    <a:pt x="331838" y="7374"/>
                  </a:cubicBezTo>
                  <a:cubicBezTo>
                    <a:pt x="350888" y="5530"/>
                    <a:pt x="848032" y="18435"/>
                    <a:pt x="848032" y="18435"/>
                  </a:cubicBezTo>
                  <a:lnTo>
                    <a:pt x="494071" y="0"/>
                  </a:lnTo>
                  <a:lnTo>
                    <a:pt x="298654" y="3687"/>
                  </a:lnTo>
                  <a:lnTo>
                    <a:pt x="0" y="294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ACBFBC4B-3D10-2E79-BBD5-97FCF66AB235}"/>
                </a:ext>
              </a:extLst>
            </p:cNvPr>
            <p:cNvSpPr/>
            <p:nvPr/>
          </p:nvSpPr>
          <p:spPr>
            <a:xfrm>
              <a:off x="5018139" y="2583354"/>
              <a:ext cx="1104758" cy="137739"/>
            </a:xfrm>
            <a:custGeom>
              <a:avLst/>
              <a:gdLst>
                <a:gd name="connsiteX0" fmla="*/ 0 w 1104758"/>
                <a:gd name="connsiteY0" fmla="*/ 130349 h 137739"/>
                <a:gd name="connsiteX1" fmla="*/ 907026 w 1104758"/>
                <a:gd name="connsiteY1" fmla="*/ 122975 h 137739"/>
                <a:gd name="connsiteX2" fmla="*/ 608371 w 1104758"/>
                <a:gd name="connsiteY2" fmla="*/ 119288 h 137739"/>
                <a:gd name="connsiteX3" fmla="*/ 1084006 w 1104758"/>
                <a:gd name="connsiteY3" fmla="*/ 137723 h 137739"/>
                <a:gd name="connsiteX4" fmla="*/ 1010264 w 1104758"/>
                <a:gd name="connsiteY4" fmla="*/ 115601 h 137739"/>
                <a:gd name="connsiteX5" fmla="*/ 925461 w 1104758"/>
                <a:gd name="connsiteY5" fmla="*/ 1301 h 137739"/>
                <a:gd name="connsiteX6" fmla="*/ 984455 w 1104758"/>
                <a:gd name="connsiteY6" fmla="*/ 56607 h 137739"/>
                <a:gd name="connsiteX7" fmla="*/ 1047135 w 1104758"/>
                <a:gd name="connsiteY7" fmla="*/ 100852 h 137739"/>
                <a:gd name="connsiteX8" fmla="*/ 822222 w 1104758"/>
                <a:gd name="connsiteY8" fmla="*/ 104540 h 137739"/>
                <a:gd name="connsiteX9" fmla="*/ 184355 w 1104758"/>
                <a:gd name="connsiteY9" fmla="*/ 111914 h 137739"/>
                <a:gd name="connsiteX10" fmla="*/ 424016 w 1104758"/>
                <a:gd name="connsiteY10" fmla="*/ 108227 h 137739"/>
                <a:gd name="connsiteX11" fmla="*/ 0 w 1104758"/>
                <a:gd name="connsiteY11" fmla="*/ 130349 h 1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4758" h="137739">
                  <a:moveTo>
                    <a:pt x="0" y="130349"/>
                  </a:moveTo>
                  <a:lnTo>
                    <a:pt x="907026" y="122975"/>
                  </a:lnTo>
                  <a:lnTo>
                    <a:pt x="608371" y="119288"/>
                  </a:lnTo>
                  <a:cubicBezTo>
                    <a:pt x="637868" y="121746"/>
                    <a:pt x="1017024" y="138337"/>
                    <a:pt x="1084006" y="137723"/>
                  </a:cubicBezTo>
                  <a:cubicBezTo>
                    <a:pt x="1150988" y="137109"/>
                    <a:pt x="1036688" y="138338"/>
                    <a:pt x="1010264" y="115601"/>
                  </a:cubicBezTo>
                  <a:cubicBezTo>
                    <a:pt x="983840" y="92864"/>
                    <a:pt x="929762" y="11133"/>
                    <a:pt x="925461" y="1301"/>
                  </a:cubicBezTo>
                  <a:cubicBezTo>
                    <a:pt x="921160" y="-8531"/>
                    <a:pt x="964176" y="40015"/>
                    <a:pt x="984455" y="56607"/>
                  </a:cubicBezTo>
                  <a:cubicBezTo>
                    <a:pt x="1004734" y="73199"/>
                    <a:pt x="1074174" y="92863"/>
                    <a:pt x="1047135" y="100852"/>
                  </a:cubicBezTo>
                  <a:cubicBezTo>
                    <a:pt x="1020096" y="108841"/>
                    <a:pt x="822222" y="104540"/>
                    <a:pt x="822222" y="104540"/>
                  </a:cubicBezTo>
                  <a:lnTo>
                    <a:pt x="184355" y="111914"/>
                  </a:lnTo>
                  <a:lnTo>
                    <a:pt x="424016" y="108227"/>
                  </a:lnTo>
                  <a:cubicBezTo>
                    <a:pt x="389603" y="109456"/>
                    <a:pt x="183740" y="114372"/>
                    <a:pt x="0" y="1303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4EC017AB-8685-D1F5-CA0B-E18EF4840A6F}"/>
                </a:ext>
              </a:extLst>
            </p:cNvPr>
            <p:cNvSpPr/>
            <p:nvPr/>
          </p:nvSpPr>
          <p:spPr>
            <a:xfrm>
              <a:off x="5143500" y="2009468"/>
              <a:ext cx="772714" cy="7374"/>
            </a:xfrm>
            <a:custGeom>
              <a:avLst/>
              <a:gdLst>
                <a:gd name="connsiteX0" fmla="*/ 0 w 772714"/>
                <a:gd name="connsiteY0" fmla="*/ 7374 h 7374"/>
                <a:gd name="connsiteX1" fmla="*/ 442452 w 772714"/>
                <a:gd name="connsiteY1" fmla="*/ 7374 h 7374"/>
                <a:gd name="connsiteX2" fmla="*/ 766916 w 772714"/>
                <a:gd name="connsiteY2" fmla="*/ 3687 h 7374"/>
                <a:gd name="connsiteX3" fmla="*/ 637868 w 772714"/>
                <a:gd name="connsiteY3" fmla="*/ 3687 h 7374"/>
                <a:gd name="connsiteX4" fmla="*/ 475635 w 772714"/>
                <a:gd name="connsiteY4" fmla="*/ 0 h 7374"/>
                <a:gd name="connsiteX5" fmla="*/ 0 w 772714"/>
                <a:gd name="connsiteY5" fmla="*/ 7374 h 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714" h="7374">
                  <a:moveTo>
                    <a:pt x="0" y="7374"/>
                  </a:moveTo>
                  <a:lnTo>
                    <a:pt x="442452" y="7374"/>
                  </a:lnTo>
                  <a:lnTo>
                    <a:pt x="766916" y="3687"/>
                  </a:lnTo>
                  <a:cubicBezTo>
                    <a:pt x="799485" y="3072"/>
                    <a:pt x="686415" y="4301"/>
                    <a:pt x="637868" y="3687"/>
                  </a:cubicBezTo>
                  <a:cubicBezTo>
                    <a:pt x="589321" y="3073"/>
                    <a:pt x="475635" y="0"/>
                    <a:pt x="475635" y="0"/>
                  </a:cubicBezTo>
                  <a:lnTo>
                    <a:pt x="0" y="73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036FE4D8-DFC7-68EB-A9B6-EB8E051975ED}"/>
                </a:ext>
              </a:extLst>
            </p:cNvPr>
            <p:cNvSpPr/>
            <p:nvPr/>
          </p:nvSpPr>
          <p:spPr>
            <a:xfrm>
              <a:off x="5047156" y="2033760"/>
              <a:ext cx="38354" cy="586916"/>
            </a:xfrm>
            <a:custGeom>
              <a:avLst/>
              <a:gdLst>
                <a:gd name="connsiteX0" fmla="*/ 479 w 38354"/>
                <a:gd name="connsiteY0" fmla="*/ 5205 h 586916"/>
                <a:gd name="connsiteX1" fmla="*/ 18915 w 38354"/>
                <a:gd name="connsiteY1" fmla="*/ 403411 h 586916"/>
                <a:gd name="connsiteX2" fmla="*/ 15228 w 38354"/>
                <a:gd name="connsiteY2" fmla="*/ 351792 h 586916"/>
                <a:gd name="connsiteX3" fmla="*/ 29976 w 38354"/>
                <a:gd name="connsiteY3" fmla="*/ 584079 h 586916"/>
                <a:gd name="connsiteX4" fmla="*/ 37350 w 38354"/>
                <a:gd name="connsiteY4" fmla="*/ 462405 h 586916"/>
                <a:gd name="connsiteX5" fmla="*/ 7854 w 38354"/>
                <a:gd name="connsiteY5" fmla="*/ 193246 h 586916"/>
                <a:gd name="connsiteX6" fmla="*/ 479 w 38354"/>
                <a:gd name="connsiteY6" fmla="*/ 5205 h 58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4" h="586916">
                  <a:moveTo>
                    <a:pt x="479" y="5205"/>
                  </a:moveTo>
                  <a:cubicBezTo>
                    <a:pt x="2322" y="40232"/>
                    <a:pt x="16457" y="345647"/>
                    <a:pt x="18915" y="403411"/>
                  </a:cubicBezTo>
                  <a:cubicBezTo>
                    <a:pt x="21373" y="461175"/>
                    <a:pt x="13385" y="321681"/>
                    <a:pt x="15228" y="351792"/>
                  </a:cubicBezTo>
                  <a:cubicBezTo>
                    <a:pt x="17072" y="381903"/>
                    <a:pt x="26289" y="565644"/>
                    <a:pt x="29976" y="584079"/>
                  </a:cubicBezTo>
                  <a:cubicBezTo>
                    <a:pt x="33663" y="602515"/>
                    <a:pt x="41037" y="527544"/>
                    <a:pt x="37350" y="462405"/>
                  </a:cubicBezTo>
                  <a:cubicBezTo>
                    <a:pt x="33663" y="397266"/>
                    <a:pt x="13384" y="265759"/>
                    <a:pt x="7854" y="193246"/>
                  </a:cubicBezTo>
                  <a:cubicBezTo>
                    <a:pt x="2324" y="120733"/>
                    <a:pt x="-1364" y="-29822"/>
                    <a:pt x="479" y="52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1B094F23-E167-76A6-62C6-500DA6F0B62B}"/>
                </a:ext>
              </a:extLst>
            </p:cNvPr>
            <p:cNvSpPr/>
            <p:nvPr/>
          </p:nvSpPr>
          <p:spPr>
            <a:xfrm>
              <a:off x="5081512" y="2650563"/>
              <a:ext cx="868624" cy="23321"/>
            </a:xfrm>
            <a:custGeom>
              <a:avLst/>
              <a:gdLst>
                <a:gd name="connsiteX0" fmla="*/ 43553 w 868624"/>
                <a:gd name="connsiteY0" fmla="*/ 18895 h 23321"/>
                <a:gd name="connsiteX1" fmla="*/ 865775 w 868624"/>
                <a:gd name="connsiteY1" fmla="*/ 22582 h 23321"/>
                <a:gd name="connsiteX2" fmla="*/ 320085 w 868624"/>
                <a:gd name="connsiteY2" fmla="*/ 4147 h 23321"/>
                <a:gd name="connsiteX3" fmla="*/ 478630 w 868624"/>
                <a:gd name="connsiteY3" fmla="*/ 460 h 23321"/>
                <a:gd name="connsiteX4" fmla="*/ 154165 w 868624"/>
                <a:gd name="connsiteY4" fmla="*/ 11521 h 23321"/>
                <a:gd name="connsiteX5" fmla="*/ 43553 w 868624"/>
                <a:gd name="connsiteY5" fmla="*/ 18895 h 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8624" h="23321">
                  <a:moveTo>
                    <a:pt x="43553" y="18895"/>
                  </a:moveTo>
                  <a:cubicBezTo>
                    <a:pt x="162155" y="20739"/>
                    <a:pt x="819686" y="25040"/>
                    <a:pt x="865775" y="22582"/>
                  </a:cubicBezTo>
                  <a:cubicBezTo>
                    <a:pt x="911864" y="20124"/>
                    <a:pt x="384609" y="7834"/>
                    <a:pt x="320085" y="4147"/>
                  </a:cubicBezTo>
                  <a:cubicBezTo>
                    <a:pt x="255561" y="460"/>
                    <a:pt x="506283" y="-769"/>
                    <a:pt x="478630" y="460"/>
                  </a:cubicBezTo>
                  <a:cubicBezTo>
                    <a:pt x="450977" y="1689"/>
                    <a:pt x="230365" y="9677"/>
                    <a:pt x="154165" y="11521"/>
                  </a:cubicBezTo>
                  <a:cubicBezTo>
                    <a:pt x="77965" y="13365"/>
                    <a:pt x="-75049" y="17051"/>
                    <a:pt x="43553" y="188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6772E252-DDFB-FBE5-2654-00565ED7CBBF}"/>
                </a:ext>
              </a:extLst>
            </p:cNvPr>
            <p:cNvSpPr/>
            <p:nvPr/>
          </p:nvSpPr>
          <p:spPr>
            <a:xfrm>
              <a:off x="5972251" y="2034848"/>
              <a:ext cx="43019" cy="575575"/>
            </a:xfrm>
            <a:custGeom>
              <a:avLst/>
              <a:gdLst>
                <a:gd name="connsiteX0" fmla="*/ 846 w 43019"/>
                <a:gd name="connsiteY0" fmla="*/ 429 h 575575"/>
                <a:gd name="connsiteX1" fmla="*/ 34030 w 43019"/>
                <a:gd name="connsiteY1" fmla="*/ 361765 h 575575"/>
                <a:gd name="connsiteX2" fmla="*/ 41404 w 43019"/>
                <a:gd name="connsiteY2" fmla="*/ 313833 h 575575"/>
                <a:gd name="connsiteX3" fmla="*/ 8220 w 43019"/>
                <a:gd name="connsiteY3" fmla="*/ 571929 h 575575"/>
                <a:gd name="connsiteX4" fmla="*/ 15594 w 43019"/>
                <a:gd name="connsiteY4" fmla="*/ 453942 h 575575"/>
                <a:gd name="connsiteX5" fmla="*/ 11907 w 43019"/>
                <a:gd name="connsiteY5" fmla="*/ 291710 h 575575"/>
                <a:gd name="connsiteX6" fmla="*/ 846 w 43019"/>
                <a:gd name="connsiteY6" fmla="*/ 429 h 57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19" h="575575">
                  <a:moveTo>
                    <a:pt x="846" y="429"/>
                  </a:moveTo>
                  <a:cubicBezTo>
                    <a:pt x="4533" y="12105"/>
                    <a:pt x="27270" y="309531"/>
                    <a:pt x="34030" y="361765"/>
                  </a:cubicBezTo>
                  <a:cubicBezTo>
                    <a:pt x="40790" y="413999"/>
                    <a:pt x="45706" y="278806"/>
                    <a:pt x="41404" y="313833"/>
                  </a:cubicBezTo>
                  <a:cubicBezTo>
                    <a:pt x="37102" y="348860"/>
                    <a:pt x="12522" y="548578"/>
                    <a:pt x="8220" y="571929"/>
                  </a:cubicBezTo>
                  <a:cubicBezTo>
                    <a:pt x="3918" y="595280"/>
                    <a:pt x="14980" y="500645"/>
                    <a:pt x="15594" y="453942"/>
                  </a:cubicBezTo>
                  <a:cubicBezTo>
                    <a:pt x="16208" y="407239"/>
                    <a:pt x="17438" y="364837"/>
                    <a:pt x="11907" y="291710"/>
                  </a:cubicBezTo>
                  <a:cubicBezTo>
                    <a:pt x="6376" y="218583"/>
                    <a:pt x="-2841" y="-11247"/>
                    <a:pt x="846" y="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F66901FB-FCCB-D50F-2608-1A79616FC87B}"/>
                </a:ext>
              </a:extLst>
            </p:cNvPr>
            <p:cNvSpPr/>
            <p:nvPr/>
          </p:nvSpPr>
          <p:spPr>
            <a:xfrm>
              <a:off x="6013227" y="1946232"/>
              <a:ext cx="863102" cy="44631"/>
            </a:xfrm>
            <a:custGeom>
              <a:avLst/>
              <a:gdLst>
                <a:gd name="connsiteX0" fmla="*/ 223 w 863102"/>
                <a:gd name="connsiteY0" fmla="*/ 38143 h 44631"/>
                <a:gd name="connsiteX1" fmla="*/ 339948 w 863102"/>
                <a:gd name="connsiteY1" fmla="*/ 31793 h 44631"/>
                <a:gd name="connsiteX2" fmla="*/ 216123 w 863102"/>
                <a:gd name="connsiteY2" fmla="*/ 44493 h 44631"/>
                <a:gd name="connsiteX3" fmla="*/ 527273 w 863102"/>
                <a:gd name="connsiteY3" fmla="*/ 38143 h 44631"/>
                <a:gd name="connsiteX4" fmla="*/ 441548 w 863102"/>
                <a:gd name="connsiteY4" fmla="*/ 31793 h 44631"/>
                <a:gd name="connsiteX5" fmla="*/ 682848 w 863102"/>
                <a:gd name="connsiteY5" fmla="*/ 31793 h 44631"/>
                <a:gd name="connsiteX6" fmla="*/ 555848 w 863102"/>
                <a:gd name="connsiteY6" fmla="*/ 31793 h 44631"/>
                <a:gd name="connsiteX7" fmla="*/ 860648 w 863102"/>
                <a:gd name="connsiteY7" fmla="*/ 22268 h 44631"/>
                <a:gd name="connsiteX8" fmla="*/ 679673 w 863102"/>
                <a:gd name="connsiteY8" fmla="*/ 25443 h 44631"/>
                <a:gd name="connsiteX9" fmla="*/ 333598 w 863102"/>
                <a:gd name="connsiteY9" fmla="*/ 43 h 44631"/>
                <a:gd name="connsiteX10" fmla="*/ 466948 w 863102"/>
                <a:gd name="connsiteY10" fmla="*/ 19093 h 44631"/>
                <a:gd name="connsiteX11" fmla="*/ 216123 w 863102"/>
                <a:gd name="connsiteY11" fmla="*/ 9568 h 44631"/>
                <a:gd name="connsiteX12" fmla="*/ 285973 w 863102"/>
                <a:gd name="connsiteY12" fmla="*/ 15918 h 44631"/>
                <a:gd name="connsiteX13" fmla="*/ 223 w 863102"/>
                <a:gd name="connsiteY13" fmla="*/ 38143 h 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3102" h="44631">
                  <a:moveTo>
                    <a:pt x="223" y="38143"/>
                  </a:moveTo>
                  <a:cubicBezTo>
                    <a:pt x="9219" y="40789"/>
                    <a:pt x="303965" y="30735"/>
                    <a:pt x="339948" y="31793"/>
                  </a:cubicBezTo>
                  <a:cubicBezTo>
                    <a:pt x="375931" y="32851"/>
                    <a:pt x="184902" y="43435"/>
                    <a:pt x="216123" y="44493"/>
                  </a:cubicBezTo>
                  <a:cubicBezTo>
                    <a:pt x="247344" y="45551"/>
                    <a:pt x="489702" y="40260"/>
                    <a:pt x="527273" y="38143"/>
                  </a:cubicBezTo>
                  <a:cubicBezTo>
                    <a:pt x="564844" y="36026"/>
                    <a:pt x="415619" y="32851"/>
                    <a:pt x="441548" y="31793"/>
                  </a:cubicBezTo>
                  <a:cubicBezTo>
                    <a:pt x="467477" y="30735"/>
                    <a:pt x="682848" y="31793"/>
                    <a:pt x="682848" y="31793"/>
                  </a:cubicBezTo>
                  <a:cubicBezTo>
                    <a:pt x="701898" y="31793"/>
                    <a:pt x="526215" y="33380"/>
                    <a:pt x="555848" y="31793"/>
                  </a:cubicBezTo>
                  <a:cubicBezTo>
                    <a:pt x="585481" y="30206"/>
                    <a:pt x="840011" y="23326"/>
                    <a:pt x="860648" y="22268"/>
                  </a:cubicBezTo>
                  <a:cubicBezTo>
                    <a:pt x="881285" y="21210"/>
                    <a:pt x="767515" y="29147"/>
                    <a:pt x="679673" y="25443"/>
                  </a:cubicBezTo>
                  <a:cubicBezTo>
                    <a:pt x="591831" y="21739"/>
                    <a:pt x="369052" y="1101"/>
                    <a:pt x="333598" y="43"/>
                  </a:cubicBezTo>
                  <a:cubicBezTo>
                    <a:pt x="298144" y="-1015"/>
                    <a:pt x="486527" y="17506"/>
                    <a:pt x="466948" y="19093"/>
                  </a:cubicBezTo>
                  <a:cubicBezTo>
                    <a:pt x="447369" y="20680"/>
                    <a:pt x="246286" y="10097"/>
                    <a:pt x="216123" y="9568"/>
                  </a:cubicBezTo>
                  <a:cubicBezTo>
                    <a:pt x="185961" y="9039"/>
                    <a:pt x="315606" y="11685"/>
                    <a:pt x="285973" y="15918"/>
                  </a:cubicBezTo>
                  <a:cubicBezTo>
                    <a:pt x="256340" y="20151"/>
                    <a:pt x="-8773" y="35497"/>
                    <a:pt x="223" y="381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7E64A636-CD89-5CE5-374B-97F0A386F71B}"/>
                </a:ext>
              </a:extLst>
            </p:cNvPr>
            <p:cNvSpPr/>
            <p:nvPr/>
          </p:nvSpPr>
          <p:spPr>
            <a:xfrm>
              <a:off x="6750050" y="1971026"/>
              <a:ext cx="47715" cy="669198"/>
            </a:xfrm>
            <a:custGeom>
              <a:avLst/>
              <a:gdLst>
                <a:gd name="connsiteX0" fmla="*/ 15875 w 47715"/>
                <a:gd name="connsiteY0" fmla="*/ 6999 h 669198"/>
                <a:gd name="connsiteX1" fmla="*/ 0 w 47715"/>
                <a:gd name="connsiteY1" fmla="*/ 464199 h 669198"/>
                <a:gd name="connsiteX2" fmla="*/ 15875 w 47715"/>
                <a:gd name="connsiteY2" fmla="*/ 381649 h 669198"/>
                <a:gd name="connsiteX3" fmla="*/ 15875 w 47715"/>
                <a:gd name="connsiteY3" fmla="*/ 661049 h 669198"/>
                <a:gd name="connsiteX4" fmla="*/ 34925 w 47715"/>
                <a:gd name="connsiteY4" fmla="*/ 562624 h 669198"/>
                <a:gd name="connsiteX5" fmla="*/ 47625 w 47715"/>
                <a:gd name="connsiteY5" fmla="*/ 238774 h 669198"/>
                <a:gd name="connsiteX6" fmla="*/ 28575 w 47715"/>
                <a:gd name="connsiteY6" fmla="*/ 311799 h 669198"/>
                <a:gd name="connsiteX7" fmla="*/ 31750 w 47715"/>
                <a:gd name="connsiteY7" fmla="*/ 194324 h 669198"/>
                <a:gd name="connsiteX8" fmla="*/ 15875 w 47715"/>
                <a:gd name="connsiteY8" fmla="*/ 6999 h 66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15" h="669198">
                  <a:moveTo>
                    <a:pt x="15875" y="6999"/>
                  </a:moveTo>
                  <a:cubicBezTo>
                    <a:pt x="10583" y="51978"/>
                    <a:pt x="0" y="401757"/>
                    <a:pt x="0" y="464199"/>
                  </a:cubicBezTo>
                  <a:cubicBezTo>
                    <a:pt x="0" y="526641"/>
                    <a:pt x="13229" y="348841"/>
                    <a:pt x="15875" y="381649"/>
                  </a:cubicBezTo>
                  <a:cubicBezTo>
                    <a:pt x="18521" y="414457"/>
                    <a:pt x="12700" y="630886"/>
                    <a:pt x="15875" y="661049"/>
                  </a:cubicBezTo>
                  <a:cubicBezTo>
                    <a:pt x="19050" y="691212"/>
                    <a:pt x="29633" y="633003"/>
                    <a:pt x="34925" y="562624"/>
                  </a:cubicBezTo>
                  <a:cubicBezTo>
                    <a:pt x="40217" y="492245"/>
                    <a:pt x="48683" y="280578"/>
                    <a:pt x="47625" y="238774"/>
                  </a:cubicBezTo>
                  <a:cubicBezTo>
                    <a:pt x="46567" y="196970"/>
                    <a:pt x="31221" y="319207"/>
                    <a:pt x="28575" y="311799"/>
                  </a:cubicBezTo>
                  <a:cubicBezTo>
                    <a:pt x="25929" y="304391"/>
                    <a:pt x="33337" y="241949"/>
                    <a:pt x="31750" y="194324"/>
                  </a:cubicBezTo>
                  <a:cubicBezTo>
                    <a:pt x="30163" y="146699"/>
                    <a:pt x="21167" y="-37980"/>
                    <a:pt x="15875" y="69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E9B70DEC-BCAE-F45A-532D-A383BEFDEE7A}"/>
                </a:ext>
              </a:extLst>
            </p:cNvPr>
            <p:cNvSpPr/>
            <p:nvPr/>
          </p:nvSpPr>
          <p:spPr>
            <a:xfrm>
              <a:off x="6714517" y="1949450"/>
              <a:ext cx="1099237" cy="22352"/>
            </a:xfrm>
            <a:custGeom>
              <a:avLst/>
              <a:gdLst>
                <a:gd name="connsiteX0" fmla="*/ 10133 w 1099237"/>
                <a:gd name="connsiteY0" fmla="*/ 0 h 22352"/>
                <a:gd name="connsiteX1" fmla="*/ 829283 w 1099237"/>
                <a:gd name="connsiteY1" fmla="*/ 12700 h 22352"/>
                <a:gd name="connsiteX2" fmla="*/ 584808 w 1099237"/>
                <a:gd name="connsiteY2" fmla="*/ 15875 h 22352"/>
                <a:gd name="connsiteX3" fmla="*/ 1095983 w 1099237"/>
                <a:gd name="connsiteY3" fmla="*/ 22225 h 22352"/>
                <a:gd name="connsiteX4" fmla="*/ 816583 w 1099237"/>
                <a:gd name="connsiteY4" fmla="*/ 9525 h 22352"/>
                <a:gd name="connsiteX5" fmla="*/ 400658 w 1099237"/>
                <a:gd name="connsiteY5" fmla="*/ 15875 h 22352"/>
                <a:gd name="connsiteX6" fmla="*/ 10133 w 1099237"/>
                <a:gd name="connsiteY6" fmla="*/ 0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237" h="22352">
                  <a:moveTo>
                    <a:pt x="10133" y="0"/>
                  </a:moveTo>
                  <a:lnTo>
                    <a:pt x="829283" y="12700"/>
                  </a:lnTo>
                  <a:cubicBezTo>
                    <a:pt x="925062" y="15346"/>
                    <a:pt x="540358" y="14288"/>
                    <a:pt x="584808" y="15875"/>
                  </a:cubicBezTo>
                  <a:cubicBezTo>
                    <a:pt x="629258" y="17463"/>
                    <a:pt x="1057354" y="23283"/>
                    <a:pt x="1095983" y="22225"/>
                  </a:cubicBezTo>
                  <a:cubicBezTo>
                    <a:pt x="1134612" y="21167"/>
                    <a:pt x="816583" y="9525"/>
                    <a:pt x="816583" y="9525"/>
                  </a:cubicBezTo>
                  <a:lnTo>
                    <a:pt x="400658" y="15875"/>
                  </a:lnTo>
                  <a:cubicBezTo>
                    <a:pt x="263604" y="15346"/>
                    <a:pt x="-61305" y="529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9868AF98-74F7-61B7-3914-72B8455712CF}"/>
                </a:ext>
              </a:extLst>
            </p:cNvPr>
            <p:cNvSpPr/>
            <p:nvPr/>
          </p:nvSpPr>
          <p:spPr>
            <a:xfrm>
              <a:off x="7827547" y="1952412"/>
              <a:ext cx="19180" cy="727413"/>
            </a:xfrm>
            <a:custGeom>
              <a:avLst/>
              <a:gdLst>
                <a:gd name="connsiteX0" fmla="*/ 2003 w 19180"/>
                <a:gd name="connsiteY0" fmla="*/ 213 h 727413"/>
                <a:gd name="connsiteX1" fmla="*/ 14703 w 19180"/>
                <a:gd name="connsiteY1" fmla="*/ 422488 h 727413"/>
                <a:gd name="connsiteX2" fmla="*/ 17878 w 19180"/>
                <a:gd name="connsiteY2" fmla="*/ 720938 h 727413"/>
                <a:gd name="connsiteX3" fmla="*/ 17878 w 19180"/>
                <a:gd name="connsiteY3" fmla="*/ 616163 h 727413"/>
                <a:gd name="connsiteX4" fmla="*/ 2003 w 19180"/>
                <a:gd name="connsiteY4" fmla="*/ 479638 h 727413"/>
                <a:gd name="connsiteX5" fmla="*/ 2003 w 19180"/>
                <a:gd name="connsiteY5" fmla="*/ 213 h 72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0" h="727413">
                  <a:moveTo>
                    <a:pt x="2003" y="213"/>
                  </a:moveTo>
                  <a:cubicBezTo>
                    <a:pt x="4120" y="-9312"/>
                    <a:pt x="12057" y="302367"/>
                    <a:pt x="14703" y="422488"/>
                  </a:cubicBezTo>
                  <a:cubicBezTo>
                    <a:pt x="17349" y="542609"/>
                    <a:pt x="17349" y="688659"/>
                    <a:pt x="17878" y="720938"/>
                  </a:cubicBezTo>
                  <a:cubicBezTo>
                    <a:pt x="18407" y="753217"/>
                    <a:pt x="20524" y="656380"/>
                    <a:pt x="17878" y="616163"/>
                  </a:cubicBezTo>
                  <a:cubicBezTo>
                    <a:pt x="15232" y="575946"/>
                    <a:pt x="5178" y="574888"/>
                    <a:pt x="2003" y="479638"/>
                  </a:cubicBezTo>
                  <a:cubicBezTo>
                    <a:pt x="-1172" y="384388"/>
                    <a:pt x="-114" y="9738"/>
                    <a:pt x="2003" y="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4EE81453-06FF-D2D0-753D-16E435AA5480}"/>
                </a:ext>
              </a:extLst>
            </p:cNvPr>
            <p:cNvSpPr/>
            <p:nvPr/>
          </p:nvSpPr>
          <p:spPr>
            <a:xfrm>
              <a:off x="7041503" y="2689982"/>
              <a:ext cx="240180" cy="59867"/>
            </a:xfrm>
            <a:custGeom>
              <a:avLst/>
              <a:gdLst>
                <a:gd name="connsiteX0" fmla="*/ 647 w 240180"/>
                <a:gd name="connsiteY0" fmla="*/ 11943 h 59867"/>
                <a:gd name="connsiteX1" fmla="*/ 207022 w 240180"/>
                <a:gd name="connsiteY1" fmla="*/ 2418 h 59867"/>
                <a:gd name="connsiteX2" fmla="*/ 229247 w 240180"/>
                <a:gd name="connsiteY2" fmla="*/ 5593 h 59867"/>
                <a:gd name="connsiteX3" fmla="*/ 99072 w 240180"/>
                <a:gd name="connsiteY3" fmla="*/ 59568 h 59867"/>
                <a:gd name="connsiteX4" fmla="*/ 140347 w 240180"/>
                <a:gd name="connsiteY4" fmla="*/ 27818 h 59867"/>
                <a:gd name="connsiteX5" fmla="*/ 647 w 240180"/>
                <a:gd name="connsiteY5" fmla="*/ 11943 h 5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80" h="59867">
                  <a:moveTo>
                    <a:pt x="647" y="11943"/>
                  </a:moveTo>
                  <a:cubicBezTo>
                    <a:pt x="11760" y="7710"/>
                    <a:pt x="168922" y="3476"/>
                    <a:pt x="207022" y="2418"/>
                  </a:cubicBezTo>
                  <a:cubicBezTo>
                    <a:pt x="245122" y="1360"/>
                    <a:pt x="247239" y="-3932"/>
                    <a:pt x="229247" y="5593"/>
                  </a:cubicBezTo>
                  <a:cubicBezTo>
                    <a:pt x="211255" y="15118"/>
                    <a:pt x="113889" y="55864"/>
                    <a:pt x="99072" y="59568"/>
                  </a:cubicBezTo>
                  <a:cubicBezTo>
                    <a:pt x="84255" y="63272"/>
                    <a:pt x="155693" y="31522"/>
                    <a:pt x="140347" y="27818"/>
                  </a:cubicBezTo>
                  <a:cubicBezTo>
                    <a:pt x="125001" y="24114"/>
                    <a:pt x="-10466" y="16176"/>
                    <a:pt x="647" y="119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879297DE-3896-F60A-3690-A5F11186E71A}"/>
                </a:ext>
              </a:extLst>
            </p:cNvPr>
            <p:cNvSpPr/>
            <p:nvPr/>
          </p:nvSpPr>
          <p:spPr>
            <a:xfrm>
              <a:off x="7200098" y="2682630"/>
              <a:ext cx="610415" cy="23006"/>
            </a:xfrm>
            <a:custGeom>
              <a:avLst/>
              <a:gdLst>
                <a:gd name="connsiteX0" fmla="*/ 802 w 610415"/>
                <a:gd name="connsiteY0" fmla="*/ 22470 h 23006"/>
                <a:gd name="connsiteX1" fmla="*/ 505627 w 610415"/>
                <a:gd name="connsiteY1" fmla="*/ 16120 h 23006"/>
                <a:gd name="connsiteX2" fmla="*/ 610402 w 610415"/>
                <a:gd name="connsiteY2" fmla="*/ 16120 h 23006"/>
                <a:gd name="connsiteX3" fmla="*/ 511977 w 610415"/>
                <a:gd name="connsiteY3" fmla="*/ 12945 h 23006"/>
                <a:gd name="connsiteX4" fmla="*/ 391327 w 610415"/>
                <a:gd name="connsiteY4" fmla="*/ 245 h 23006"/>
                <a:gd name="connsiteX5" fmla="*/ 802 w 610415"/>
                <a:gd name="connsiteY5" fmla="*/ 22470 h 2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415" h="23006">
                  <a:moveTo>
                    <a:pt x="802" y="22470"/>
                  </a:moveTo>
                  <a:cubicBezTo>
                    <a:pt x="19852" y="25116"/>
                    <a:pt x="404027" y="17178"/>
                    <a:pt x="505627" y="16120"/>
                  </a:cubicBezTo>
                  <a:cubicBezTo>
                    <a:pt x="607227" y="15062"/>
                    <a:pt x="609344" y="16649"/>
                    <a:pt x="610402" y="16120"/>
                  </a:cubicBezTo>
                  <a:cubicBezTo>
                    <a:pt x="611460" y="15591"/>
                    <a:pt x="548489" y="15591"/>
                    <a:pt x="511977" y="12945"/>
                  </a:cubicBezTo>
                  <a:cubicBezTo>
                    <a:pt x="475465" y="10299"/>
                    <a:pt x="475464" y="-1872"/>
                    <a:pt x="391327" y="245"/>
                  </a:cubicBezTo>
                  <a:cubicBezTo>
                    <a:pt x="307190" y="2362"/>
                    <a:pt x="-18248" y="19824"/>
                    <a:pt x="802" y="224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9893DD20-6CE0-0CAA-DEBE-6416FC283566}"/>
                </a:ext>
              </a:extLst>
            </p:cNvPr>
            <p:cNvSpPr/>
            <p:nvPr/>
          </p:nvSpPr>
          <p:spPr>
            <a:xfrm>
              <a:off x="7001893" y="2708157"/>
              <a:ext cx="887988" cy="25775"/>
            </a:xfrm>
            <a:custGeom>
              <a:avLst/>
              <a:gdLst>
                <a:gd name="connsiteX0" fmla="*/ 11682 w 887988"/>
                <a:gd name="connsiteY0" fmla="*/ 6468 h 25775"/>
                <a:gd name="connsiteX1" fmla="*/ 567307 w 887988"/>
                <a:gd name="connsiteY1" fmla="*/ 6468 h 25775"/>
                <a:gd name="connsiteX2" fmla="*/ 887982 w 887988"/>
                <a:gd name="connsiteY2" fmla="*/ 118 h 25775"/>
                <a:gd name="connsiteX3" fmla="*/ 576832 w 887988"/>
                <a:gd name="connsiteY3" fmla="*/ 12818 h 25775"/>
                <a:gd name="connsiteX4" fmla="*/ 218057 w 887988"/>
                <a:gd name="connsiteY4" fmla="*/ 25518 h 25775"/>
                <a:gd name="connsiteX5" fmla="*/ 11682 w 887988"/>
                <a:gd name="connsiteY5" fmla="*/ 6468 h 2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88" h="25775">
                  <a:moveTo>
                    <a:pt x="11682" y="6468"/>
                  </a:moveTo>
                  <a:cubicBezTo>
                    <a:pt x="69890" y="3293"/>
                    <a:pt x="421257" y="7526"/>
                    <a:pt x="567307" y="6468"/>
                  </a:cubicBezTo>
                  <a:cubicBezTo>
                    <a:pt x="713357" y="5410"/>
                    <a:pt x="886394" y="-940"/>
                    <a:pt x="887982" y="118"/>
                  </a:cubicBezTo>
                  <a:cubicBezTo>
                    <a:pt x="889570" y="1176"/>
                    <a:pt x="576832" y="12818"/>
                    <a:pt x="576832" y="12818"/>
                  </a:cubicBezTo>
                  <a:lnTo>
                    <a:pt x="218057" y="25518"/>
                  </a:lnTo>
                  <a:cubicBezTo>
                    <a:pt x="127040" y="28164"/>
                    <a:pt x="-46526" y="9643"/>
                    <a:pt x="11682" y="64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C3D76EB7-03B6-8E8C-6328-A70085565189}"/>
                </a:ext>
              </a:extLst>
            </p:cNvPr>
            <p:cNvSpPr/>
            <p:nvPr/>
          </p:nvSpPr>
          <p:spPr>
            <a:xfrm>
              <a:off x="7821202" y="1492037"/>
              <a:ext cx="34166" cy="461745"/>
            </a:xfrm>
            <a:custGeom>
              <a:avLst/>
              <a:gdLst>
                <a:gd name="connsiteX0" fmla="*/ 24223 w 34166"/>
                <a:gd name="connsiteY0" fmla="*/ 213 h 461745"/>
                <a:gd name="connsiteX1" fmla="*/ 30573 w 34166"/>
                <a:gd name="connsiteY1" fmla="*/ 247863 h 461745"/>
                <a:gd name="connsiteX2" fmla="*/ 33748 w 34166"/>
                <a:gd name="connsiteY2" fmla="*/ 457413 h 461745"/>
                <a:gd name="connsiteX3" fmla="*/ 30573 w 34166"/>
                <a:gd name="connsiteY3" fmla="*/ 371688 h 461745"/>
                <a:gd name="connsiteX4" fmla="*/ 1998 w 34166"/>
                <a:gd name="connsiteY4" fmla="*/ 162138 h 461745"/>
                <a:gd name="connsiteX5" fmla="*/ 5173 w 34166"/>
                <a:gd name="connsiteY5" fmla="*/ 203413 h 461745"/>
                <a:gd name="connsiteX6" fmla="*/ 24223 w 34166"/>
                <a:gd name="connsiteY6" fmla="*/ 213 h 46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66" h="461745">
                  <a:moveTo>
                    <a:pt x="24223" y="213"/>
                  </a:moveTo>
                  <a:cubicBezTo>
                    <a:pt x="28456" y="7621"/>
                    <a:pt x="28986" y="171663"/>
                    <a:pt x="30573" y="247863"/>
                  </a:cubicBezTo>
                  <a:cubicBezTo>
                    <a:pt x="32160" y="324063"/>
                    <a:pt x="33748" y="436776"/>
                    <a:pt x="33748" y="457413"/>
                  </a:cubicBezTo>
                  <a:cubicBezTo>
                    <a:pt x="33748" y="478050"/>
                    <a:pt x="35865" y="420900"/>
                    <a:pt x="30573" y="371688"/>
                  </a:cubicBezTo>
                  <a:cubicBezTo>
                    <a:pt x="25281" y="322476"/>
                    <a:pt x="6231" y="190184"/>
                    <a:pt x="1998" y="162138"/>
                  </a:cubicBezTo>
                  <a:cubicBezTo>
                    <a:pt x="-2235" y="134092"/>
                    <a:pt x="940" y="226167"/>
                    <a:pt x="5173" y="203413"/>
                  </a:cubicBezTo>
                  <a:cubicBezTo>
                    <a:pt x="9406" y="180659"/>
                    <a:pt x="19990" y="-7195"/>
                    <a:pt x="24223" y="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594ADBAD-D437-AD9E-A2EE-DCEE40812E5B}"/>
                </a:ext>
              </a:extLst>
            </p:cNvPr>
            <p:cNvSpPr/>
            <p:nvPr/>
          </p:nvSpPr>
          <p:spPr>
            <a:xfrm>
              <a:off x="7835852" y="2709681"/>
              <a:ext cx="24043" cy="408553"/>
            </a:xfrm>
            <a:custGeom>
              <a:avLst/>
              <a:gdLst>
                <a:gd name="connsiteX0" fmla="*/ 19098 w 24043"/>
                <a:gd name="connsiteY0" fmla="*/ 1769 h 408553"/>
                <a:gd name="connsiteX1" fmla="*/ 22273 w 24043"/>
                <a:gd name="connsiteY1" fmla="*/ 385944 h 408553"/>
                <a:gd name="connsiteX2" fmla="*/ 22273 w 24043"/>
                <a:gd name="connsiteY2" fmla="*/ 351019 h 408553"/>
                <a:gd name="connsiteX3" fmla="*/ 48 w 24043"/>
                <a:gd name="connsiteY3" fmla="*/ 246244 h 408553"/>
                <a:gd name="connsiteX4" fmla="*/ 19098 w 24043"/>
                <a:gd name="connsiteY4" fmla="*/ 1769 h 4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3" h="408553">
                  <a:moveTo>
                    <a:pt x="19098" y="1769"/>
                  </a:moveTo>
                  <a:cubicBezTo>
                    <a:pt x="22802" y="25052"/>
                    <a:pt x="21744" y="327736"/>
                    <a:pt x="22273" y="385944"/>
                  </a:cubicBezTo>
                  <a:cubicBezTo>
                    <a:pt x="22802" y="444152"/>
                    <a:pt x="25977" y="374302"/>
                    <a:pt x="22273" y="351019"/>
                  </a:cubicBezTo>
                  <a:cubicBezTo>
                    <a:pt x="18569" y="327736"/>
                    <a:pt x="1106" y="300748"/>
                    <a:pt x="48" y="246244"/>
                  </a:cubicBezTo>
                  <a:cubicBezTo>
                    <a:pt x="-1010" y="191740"/>
                    <a:pt x="15394" y="-21514"/>
                    <a:pt x="19098" y="17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1EC29215-D65F-39AD-0E9E-D79E27783C85}"/>
                </a:ext>
              </a:extLst>
            </p:cNvPr>
            <p:cNvSpPr/>
            <p:nvPr/>
          </p:nvSpPr>
          <p:spPr>
            <a:xfrm>
              <a:off x="7290361" y="3162300"/>
              <a:ext cx="202059" cy="17322"/>
            </a:xfrm>
            <a:custGeom>
              <a:avLst/>
              <a:gdLst>
                <a:gd name="connsiteX0" fmla="*/ 2614 w 202059"/>
                <a:gd name="connsiteY0" fmla="*/ 15875 h 17322"/>
                <a:gd name="connsiteX1" fmla="*/ 196289 w 202059"/>
                <a:gd name="connsiteY1" fmla="*/ 15875 h 17322"/>
                <a:gd name="connsiteX2" fmla="*/ 155014 w 202059"/>
                <a:gd name="connsiteY2" fmla="*/ 9525 h 17322"/>
                <a:gd name="connsiteX3" fmla="*/ 88339 w 202059"/>
                <a:gd name="connsiteY3" fmla="*/ 0 h 17322"/>
                <a:gd name="connsiteX4" fmla="*/ 2614 w 202059"/>
                <a:gd name="connsiteY4" fmla="*/ 15875 h 1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59" h="17322">
                  <a:moveTo>
                    <a:pt x="2614" y="15875"/>
                  </a:moveTo>
                  <a:cubicBezTo>
                    <a:pt x="20606" y="18521"/>
                    <a:pt x="170889" y="16933"/>
                    <a:pt x="196289" y="15875"/>
                  </a:cubicBezTo>
                  <a:cubicBezTo>
                    <a:pt x="221689" y="14817"/>
                    <a:pt x="155014" y="9525"/>
                    <a:pt x="155014" y="9525"/>
                  </a:cubicBezTo>
                  <a:cubicBezTo>
                    <a:pt x="137022" y="6879"/>
                    <a:pt x="112151" y="0"/>
                    <a:pt x="88339" y="0"/>
                  </a:cubicBezTo>
                  <a:cubicBezTo>
                    <a:pt x="64527" y="0"/>
                    <a:pt x="-15378" y="13229"/>
                    <a:pt x="2614" y="158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AAE1AF9A-4C9B-670E-B63D-BFC9E4D02AE8}"/>
                </a:ext>
              </a:extLst>
            </p:cNvPr>
            <p:cNvSpPr/>
            <p:nvPr/>
          </p:nvSpPr>
          <p:spPr>
            <a:xfrm>
              <a:off x="7279422" y="3245838"/>
              <a:ext cx="291373" cy="21237"/>
            </a:xfrm>
            <a:custGeom>
              <a:avLst/>
              <a:gdLst>
                <a:gd name="connsiteX0" fmla="*/ 853 w 291373"/>
                <a:gd name="connsiteY0" fmla="*/ 2187 h 21237"/>
                <a:gd name="connsiteX1" fmla="*/ 283428 w 291373"/>
                <a:gd name="connsiteY1" fmla="*/ 21237 h 21237"/>
                <a:gd name="connsiteX2" fmla="*/ 197703 w 291373"/>
                <a:gd name="connsiteY2" fmla="*/ 2187 h 21237"/>
                <a:gd name="connsiteX3" fmla="*/ 853 w 291373"/>
                <a:gd name="connsiteY3" fmla="*/ 2187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373" h="21237">
                  <a:moveTo>
                    <a:pt x="853" y="2187"/>
                  </a:moveTo>
                  <a:cubicBezTo>
                    <a:pt x="15140" y="5362"/>
                    <a:pt x="250620" y="21237"/>
                    <a:pt x="283428" y="21237"/>
                  </a:cubicBezTo>
                  <a:cubicBezTo>
                    <a:pt x="316236" y="21237"/>
                    <a:pt x="239507" y="4833"/>
                    <a:pt x="197703" y="2187"/>
                  </a:cubicBezTo>
                  <a:cubicBezTo>
                    <a:pt x="155899" y="-459"/>
                    <a:pt x="-13434" y="-988"/>
                    <a:pt x="853" y="21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30F67F9E-FCAC-C575-9353-61574C74311C}"/>
                </a:ext>
              </a:extLst>
            </p:cNvPr>
            <p:cNvSpPr/>
            <p:nvPr/>
          </p:nvSpPr>
          <p:spPr>
            <a:xfrm>
              <a:off x="5027998" y="3158336"/>
              <a:ext cx="1043952" cy="26951"/>
            </a:xfrm>
            <a:custGeom>
              <a:avLst/>
              <a:gdLst>
                <a:gd name="connsiteX0" fmla="*/ 10727 w 1043952"/>
                <a:gd name="connsiteY0" fmla="*/ 26189 h 26951"/>
                <a:gd name="connsiteX1" fmla="*/ 855277 w 1043952"/>
                <a:gd name="connsiteY1" fmla="*/ 19839 h 26951"/>
                <a:gd name="connsiteX2" fmla="*/ 550477 w 1043952"/>
                <a:gd name="connsiteY2" fmla="*/ 789 h 26951"/>
                <a:gd name="connsiteX3" fmla="*/ 1042602 w 1043952"/>
                <a:gd name="connsiteY3" fmla="*/ 3964 h 26951"/>
                <a:gd name="connsiteX4" fmla="*/ 687002 w 1043952"/>
                <a:gd name="connsiteY4" fmla="*/ 7139 h 26951"/>
                <a:gd name="connsiteX5" fmla="*/ 398077 w 1043952"/>
                <a:gd name="connsiteY5" fmla="*/ 3964 h 26951"/>
                <a:gd name="connsiteX6" fmla="*/ 10727 w 1043952"/>
                <a:gd name="connsiteY6" fmla="*/ 26189 h 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52" h="26951">
                  <a:moveTo>
                    <a:pt x="10727" y="26189"/>
                  </a:moveTo>
                  <a:cubicBezTo>
                    <a:pt x="86927" y="28835"/>
                    <a:pt x="765319" y="24072"/>
                    <a:pt x="855277" y="19839"/>
                  </a:cubicBezTo>
                  <a:cubicBezTo>
                    <a:pt x="945235" y="15606"/>
                    <a:pt x="519256" y="3435"/>
                    <a:pt x="550477" y="789"/>
                  </a:cubicBezTo>
                  <a:cubicBezTo>
                    <a:pt x="581698" y="-1857"/>
                    <a:pt x="1019848" y="2906"/>
                    <a:pt x="1042602" y="3964"/>
                  </a:cubicBezTo>
                  <a:cubicBezTo>
                    <a:pt x="1065356" y="5022"/>
                    <a:pt x="794423" y="7139"/>
                    <a:pt x="687002" y="7139"/>
                  </a:cubicBezTo>
                  <a:cubicBezTo>
                    <a:pt x="579581" y="7139"/>
                    <a:pt x="510790" y="2906"/>
                    <a:pt x="398077" y="3964"/>
                  </a:cubicBezTo>
                  <a:cubicBezTo>
                    <a:pt x="285365" y="5022"/>
                    <a:pt x="-65473" y="23543"/>
                    <a:pt x="10727" y="26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8C63007E-287C-788B-93D4-6E7B1919447C}"/>
                </a:ext>
              </a:extLst>
            </p:cNvPr>
            <p:cNvSpPr/>
            <p:nvPr/>
          </p:nvSpPr>
          <p:spPr>
            <a:xfrm>
              <a:off x="6759591" y="1949319"/>
              <a:ext cx="1061088" cy="113041"/>
            </a:xfrm>
            <a:custGeom>
              <a:avLst/>
              <a:gdLst>
                <a:gd name="connsiteX0" fmla="*/ 3159 w 1061088"/>
                <a:gd name="connsiteY0" fmla="*/ 3306 h 113041"/>
                <a:gd name="connsiteX1" fmla="*/ 142859 w 1061088"/>
                <a:gd name="connsiteY1" fmla="*/ 108081 h 113041"/>
                <a:gd name="connsiteX2" fmla="*/ 92059 w 1061088"/>
                <a:gd name="connsiteY2" fmla="*/ 95381 h 113041"/>
                <a:gd name="connsiteX3" fmla="*/ 400034 w 1061088"/>
                <a:gd name="connsiteY3" fmla="*/ 89031 h 113041"/>
                <a:gd name="connsiteX4" fmla="*/ 946134 w 1061088"/>
                <a:gd name="connsiteY4" fmla="*/ 98556 h 113041"/>
                <a:gd name="connsiteX5" fmla="*/ 911209 w 1061088"/>
                <a:gd name="connsiteY5" fmla="*/ 101731 h 113041"/>
                <a:gd name="connsiteX6" fmla="*/ 971534 w 1061088"/>
                <a:gd name="connsiteY6" fmla="*/ 85856 h 113041"/>
                <a:gd name="connsiteX7" fmla="*/ 1060434 w 1061088"/>
                <a:gd name="connsiteY7" fmla="*/ 28706 h 113041"/>
                <a:gd name="connsiteX8" fmla="*/ 1003284 w 1061088"/>
                <a:gd name="connsiteY8" fmla="*/ 54106 h 113041"/>
                <a:gd name="connsiteX9" fmla="*/ 850884 w 1061088"/>
                <a:gd name="connsiteY9" fmla="*/ 79506 h 113041"/>
                <a:gd name="connsiteX10" fmla="*/ 507984 w 1061088"/>
                <a:gd name="connsiteY10" fmla="*/ 101731 h 113041"/>
                <a:gd name="connsiteX11" fmla="*/ 180959 w 1061088"/>
                <a:gd name="connsiteY11" fmla="*/ 98556 h 113041"/>
                <a:gd name="connsiteX12" fmla="*/ 53959 w 1061088"/>
                <a:gd name="connsiteY12" fmla="*/ 31881 h 113041"/>
                <a:gd name="connsiteX13" fmla="*/ 3159 w 1061088"/>
                <a:gd name="connsiteY13" fmla="*/ 3306 h 1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1088" h="113041">
                  <a:moveTo>
                    <a:pt x="3159" y="3306"/>
                  </a:moveTo>
                  <a:cubicBezTo>
                    <a:pt x="17976" y="16006"/>
                    <a:pt x="128042" y="92735"/>
                    <a:pt x="142859" y="108081"/>
                  </a:cubicBezTo>
                  <a:cubicBezTo>
                    <a:pt x="157676" y="123427"/>
                    <a:pt x="49197" y="98556"/>
                    <a:pt x="92059" y="95381"/>
                  </a:cubicBezTo>
                  <a:cubicBezTo>
                    <a:pt x="134921" y="92206"/>
                    <a:pt x="257688" y="88502"/>
                    <a:pt x="400034" y="89031"/>
                  </a:cubicBezTo>
                  <a:cubicBezTo>
                    <a:pt x="542380" y="89560"/>
                    <a:pt x="860938" y="96439"/>
                    <a:pt x="946134" y="98556"/>
                  </a:cubicBezTo>
                  <a:cubicBezTo>
                    <a:pt x="1031330" y="100673"/>
                    <a:pt x="906976" y="103848"/>
                    <a:pt x="911209" y="101731"/>
                  </a:cubicBezTo>
                  <a:cubicBezTo>
                    <a:pt x="915442" y="99614"/>
                    <a:pt x="946663" y="98027"/>
                    <a:pt x="971534" y="85856"/>
                  </a:cubicBezTo>
                  <a:cubicBezTo>
                    <a:pt x="996405" y="73685"/>
                    <a:pt x="1055142" y="33998"/>
                    <a:pt x="1060434" y="28706"/>
                  </a:cubicBezTo>
                  <a:cubicBezTo>
                    <a:pt x="1065726" y="23414"/>
                    <a:pt x="1038209" y="45639"/>
                    <a:pt x="1003284" y="54106"/>
                  </a:cubicBezTo>
                  <a:cubicBezTo>
                    <a:pt x="968359" y="62573"/>
                    <a:pt x="933434" y="71569"/>
                    <a:pt x="850884" y="79506"/>
                  </a:cubicBezTo>
                  <a:cubicBezTo>
                    <a:pt x="768334" y="87444"/>
                    <a:pt x="619638" y="98556"/>
                    <a:pt x="507984" y="101731"/>
                  </a:cubicBezTo>
                  <a:cubicBezTo>
                    <a:pt x="396330" y="104906"/>
                    <a:pt x="256630" y="110198"/>
                    <a:pt x="180959" y="98556"/>
                  </a:cubicBezTo>
                  <a:cubicBezTo>
                    <a:pt x="105288" y="86914"/>
                    <a:pt x="78830" y="46169"/>
                    <a:pt x="53959" y="31881"/>
                  </a:cubicBezTo>
                  <a:cubicBezTo>
                    <a:pt x="29088" y="17594"/>
                    <a:pt x="-11658" y="-9394"/>
                    <a:pt x="3159" y="3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118A1019-6A34-FB35-228D-5E773B6FA91F}"/>
                </a:ext>
              </a:extLst>
            </p:cNvPr>
            <p:cNvSpPr/>
            <p:nvPr/>
          </p:nvSpPr>
          <p:spPr>
            <a:xfrm>
              <a:off x="6889654" y="2032967"/>
              <a:ext cx="22390" cy="572276"/>
            </a:xfrm>
            <a:custGeom>
              <a:avLst/>
              <a:gdLst>
                <a:gd name="connsiteX0" fmla="*/ 96 w 22390"/>
                <a:gd name="connsiteY0" fmla="*/ 18083 h 572276"/>
                <a:gd name="connsiteX1" fmla="*/ 9621 w 22390"/>
                <a:gd name="connsiteY1" fmla="*/ 446708 h 572276"/>
                <a:gd name="connsiteX2" fmla="*/ 15971 w 22390"/>
                <a:gd name="connsiteY2" fmla="*/ 370508 h 572276"/>
                <a:gd name="connsiteX3" fmla="*/ 19146 w 22390"/>
                <a:gd name="connsiteY3" fmla="*/ 567358 h 572276"/>
                <a:gd name="connsiteX4" fmla="*/ 22321 w 22390"/>
                <a:gd name="connsiteY4" fmla="*/ 478458 h 572276"/>
                <a:gd name="connsiteX5" fmla="*/ 15971 w 22390"/>
                <a:gd name="connsiteY5" fmla="*/ 116508 h 572276"/>
                <a:gd name="connsiteX6" fmla="*/ 96 w 22390"/>
                <a:gd name="connsiteY6" fmla="*/ 18083 h 57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0" h="572276">
                  <a:moveTo>
                    <a:pt x="96" y="18083"/>
                  </a:moveTo>
                  <a:cubicBezTo>
                    <a:pt x="-962" y="73116"/>
                    <a:pt x="6975" y="387971"/>
                    <a:pt x="9621" y="446708"/>
                  </a:cubicBezTo>
                  <a:cubicBezTo>
                    <a:pt x="12267" y="505445"/>
                    <a:pt x="14384" y="350400"/>
                    <a:pt x="15971" y="370508"/>
                  </a:cubicBezTo>
                  <a:cubicBezTo>
                    <a:pt x="17559" y="390616"/>
                    <a:pt x="18088" y="549367"/>
                    <a:pt x="19146" y="567358"/>
                  </a:cubicBezTo>
                  <a:cubicBezTo>
                    <a:pt x="20204" y="585349"/>
                    <a:pt x="22850" y="553600"/>
                    <a:pt x="22321" y="478458"/>
                  </a:cubicBezTo>
                  <a:cubicBezTo>
                    <a:pt x="21792" y="403316"/>
                    <a:pt x="17558" y="188475"/>
                    <a:pt x="15971" y="116508"/>
                  </a:cubicBezTo>
                  <a:cubicBezTo>
                    <a:pt x="14384" y="44541"/>
                    <a:pt x="1154" y="-36950"/>
                    <a:pt x="96" y="180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54B0E538-8D20-A520-D2D9-A336FCE5D2BA}"/>
                </a:ext>
              </a:extLst>
            </p:cNvPr>
            <p:cNvSpPr/>
            <p:nvPr/>
          </p:nvSpPr>
          <p:spPr>
            <a:xfrm>
              <a:off x="6821953" y="2603968"/>
              <a:ext cx="152337" cy="56702"/>
            </a:xfrm>
            <a:custGeom>
              <a:avLst/>
              <a:gdLst>
                <a:gd name="connsiteX0" fmla="*/ 1122 w 152337"/>
                <a:gd name="connsiteY0" fmla="*/ 56682 h 56702"/>
                <a:gd name="connsiteX1" fmla="*/ 150347 w 152337"/>
                <a:gd name="connsiteY1" fmla="*/ 9057 h 56702"/>
                <a:gd name="connsiteX2" fmla="*/ 83672 w 152337"/>
                <a:gd name="connsiteY2" fmla="*/ 2707 h 56702"/>
                <a:gd name="connsiteX3" fmla="*/ 1122 w 152337"/>
                <a:gd name="connsiteY3" fmla="*/ 56682 h 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37" h="56702">
                  <a:moveTo>
                    <a:pt x="1122" y="56682"/>
                  </a:moveTo>
                  <a:cubicBezTo>
                    <a:pt x="12234" y="57740"/>
                    <a:pt x="136589" y="18053"/>
                    <a:pt x="150347" y="9057"/>
                  </a:cubicBezTo>
                  <a:cubicBezTo>
                    <a:pt x="164105" y="61"/>
                    <a:pt x="102722" y="-2585"/>
                    <a:pt x="83672" y="2707"/>
                  </a:cubicBezTo>
                  <a:cubicBezTo>
                    <a:pt x="64622" y="7999"/>
                    <a:pt x="-9990" y="55624"/>
                    <a:pt x="1122" y="56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6BC2C441-C4E8-9A55-98BE-70C999127AF7}"/>
                </a:ext>
              </a:extLst>
            </p:cNvPr>
            <p:cNvSpPr/>
            <p:nvPr/>
          </p:nvSpPr>
          <p:spPr>
            <a:xfrm>
              <a:off x="6924675" y="2597150"/>
              <a:ext cx="814282" cy="25565"/>
            </a:xfrm>
            <a:custGeom>
              <a:avLst/>
              <a:gdLst>
                <a:gd name="connsiteX0" fmla="*/ 0 w 814282"/>
                <a:gd name="connsiteY0" fmla="*/ 12700 h 25565"/>
                <a:gd name="connsiteX1" fmla="*/ 771525 w 814282"/>
                <a:gd name="connsiteY1" fmla="*/ 25400 h 25565"/>
                <a:gd name="connsiteX2" fmla="*/ 558800 w 814282"/>
                <a:gd name="connsiteY2" fmla="*/ 19050 h 25565"/>
                <a:gd name="connsiteX3" fmla="*/ 812800 w 814282"/>
                <a:gd name="connsiteY3" fmla="*/ 6350 h 25565"/>
                <a:gd name="connsiteX4" fmla="*/ 415925 w 814282"/>
                <a:gd name="connsiteY4" fmla="*/ 0 h 25565"/>
                <a:gd name="connsiteX5" fmla="*/ 0 w 814282"/>
                <a:gd name="connsiteY5" fmla="*/ 1270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282" h="25565">
                  <a:moveTo>
                    <a:pt x="0" y="12700"/>
                  </a:moveTo>
                  <a:lnTo>
                    <a:pt x="771525" y="25400"/>
                  </a:lnTo>
                  <a:cubicBezTo>
                    <a:pt x="864658" y="26458"/>
                    <a:pt x="551921" y="22225"/>
                    <a:pt x="558800" y="19050"/>
                  </a:cubicBezTo>
                  <a:cubicBezTo>
                    <a:pt x="565679" y="15875"/>
                    <a:pt x="836613" y="9525"/>
                    <a:pt x="812800" y="6350"/>
                  </a:cubicBezTo>
                  <a:cubicBezTo>
                    <a:pt x="788988" y="3175"/>
                    <a:pt x="415925" y="0"/>
                    <a:pt x="415925" y="0"/>
                  </a:cubicBezTo>
                  <a:lnTo>
                    <a:pt x="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4ACF97AE-7CF7-E0DE-36F0-9A7A5D805546}"/>
                </a:ext>
              </a:extLst>
            </p:cNvPr>
            <p:cNvSpPr/>
            <p:nvPr/>
          </p:nvSpPr>
          <p:spPr>
            <a:xfrm>
              <a:off x="7708900" y="2054146"/>
              <a:ext cx="145385" cy="654932"/>
            </a:xfrm>
            <a:custGeom>
              <a:avLst/>
              <a:gdLst>
                <a:gd name="connsiteX0" fmla="*/ 9525 w 145385"/>
                <a:gd name="connsiteY0" fmla="*/ 79 h 654932"/>
                <a:gd name="connsiteX1" fmla="*/ 25400 w 145385"/>
                <a:gd name="connsiteY1" fmla="*/ 323929 h 654932"/>
                <a:gd name="connsiteX2" fmla="*/ 31750 w 145385"/>
                <a:gd name="connsiteY2" fmla="*/ 260429 h 654932"/>
                <a:gd name="connsiteX3" fmla="*/ 31750 w 145385"/>
                <a:gd name="connsiteY3" fmla="*/ 552529 h 654932"/>
                <a:gd name="connsiteX4" fmla="*/ 28575 w 145385"/>
                <a:gd name="connsiteY4" fmla="*/ 530304 h 654932"/>
                <a:gd name="connsiteX5" fmla="*/ 34925 w 145385"/>
                <a:gd name="connsiteY5" fmla="*/ 562054 h 654932"/>
                <a:gd name="connsiteX6" fmla="*/ 0 w 145385"/>
                <a:gd name="connsiteY6" fmla="*/ 533479 h 654932"/>
                <a:gd name="connsiteX7" fmla="*/ 142875 w 145385"/>
                <a:gd name="connsiteY7" fmla="*/ 654129 h 654932"/>
                <a:gd name="connsiteX8" fmla="*/ 88900 w 145385"/>
                <a:gd name="connsiteY8" fmla="*/ 584279 h 654932"/>
                <a:gd name="connsiteX9" fmla="*/ 60325 w 145385"/>
                <a:gd name="connsiteY9" fmla="*/ 549354 h 654932"/>
                <a:gd name="connsiteX10" fmla="*/ 28575 w 145385"/>
                <a:gd name="connsiteY10" fmla="*/ 295354 h 654932"/>
                <a:gd name="connsiteX11" fmla="*/ 9525 w 145385"/>
                <a:gd name="connsiteY11" fmla="*/ 79 h 65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85" h="654932">
                  <a:moveTo>
                    <a:pt x="9525" y="79"/>
                  </a:moveTo>
                  <a:cubicBezTo>
                    <a:pt x="8996" y="4842"/>
                    <a:pt x="21696" y="280537"/>
                    <a:pt x="25400" y="323929"/>
                  </a:cubicBezTo>
                  <a:cubicBezTo>
                    <a:pt x="29104" y="367321"/>
                    <a:pt x="30692" y="222329"/>
                    <a:pt x="31750" y="260429"/>
                  </a:cubicBezTo>
                  <a:cubicBezTo>
                    <a:pt x="32808" y="298529"/>
                    <a:pt x="32279" y="507550"/>
                    <a:pt x="31750" y="552529"/>
                  </a:cubicBezTo>
                  <a:cubicBezTo>
                    <a:pt x="31221" y="597508"/>
                    <a:pt x="28046" y="528717"/>
                    <a:pt x="28575" y="530304"/>
                  </a:cubicBezTo>
                  <a:cubicBezTo>
                    <a:pt x="29104" y="531891"/>
                    <a:pt x="39688" y="561525"/>
                    <a:pt x="34925" y="562054"/>
                  </a:cubicBezTo>
                  <a:cubicBezTo>
                    <a:pt x="30163" y="562583"/>
                    <a:pt x="0" y="533479"/>
                    <a:pt x="0" y="533479"/>
                  </a:cubicBezTo>
                  <a:cubicBezTo>
                    <a:pt x="17992" y="548825"/>
                    <a:pt x="128058" y="645662"/>
                    <a:pt x="142875" y="654129"/>
                  </a:cubicBezTo>
                  <a:cubicBezTo>
                    <a:pt x="157692" y="662596"/>
                    <a:pt x="102658" y="601741"/>
                    <a:pt x="88900" y="584279"/>
                  </a:cubicBezTo>
                  <a:cubicBezTo>
                    <a:pt x="75142" y="566817"/>
                    <a:pt x="70379" y="597508"/>
                    <a:pt x="60325" y="549354"/>
                  </a:cubicBezTo>
                  <a:cubicBezTo>
                    <a:pt x="50271" y="501200"/>
                    <a:pt x="33338" y="384254"/>
                    <a:pt x="28575" y="295354"/>
                  </a:cubicBezTo>
                  <a:cubicBezTo>
                    <a:pt x="23813" y="206454"/>
                    <a:pt x="10054" y="-4684"/>
                    <a:pt x="9525" y="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0D019915-6362-3917-AAA2-2FE757E69D35}"/>
                </a:ext>
              </a:extLst>
            </p:cNvPr>
            <p:cNvSpPr/>
            <p:nvPr/>
          </p:nvSpPr>
          <p:spPr>
            <a:xfrm>
              <a:off x="8626205" y="2832697"/>
              <a:ext cx="16306" cy="775686"/>
            </a:xfrm>
            <a:custGeom>
              <a:avLst/>
              <a:gdLst>
                <a:gd name="connsiteX0" fmla="*/ 270 w 16306"/>
                <a:gd name="connsiteY0" fmla="*/ 5753 h 775686"/>
                <a:gd name="connsiteX1" fmla="*/ 6620 w 16306"/>
                <a:gd name="connsiteY1" fmla="*/ 526453 h 775686"/>
                <a:gd name="connsiteX2" fmla="*/ 12970 w 16306"/>
                <a:gd name="connsiteY2" fmla="*/ 767753 h 775686"/>
                <a:gd name="connsiteX3" fmla="*/ 6620 w 16306"/>
                <a:gd name="connsiteY3" fmla="*/ 675678 h 775686"/>
                <a:gd name="connsiteX4" fmla="*/ 16145 w 16306"/>
                <a:gd name="connsiteY4" fmla="*/ 272453 h 775686"/>
                <a:gd name="connsiteX5" fmla="*/ 270 w 16306"/>
                <a:gd name="connsiteY5" fmla="*/ 5753 h 7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6" h="775686">
                  <a:moveTo>
                    <a:pt x="270" y="5753"/>
                  </a:moveTo>
                  <a:cubicBezTo>
                    <a:pt x="-1318" y="48086"/>
                    <a:pt x="4503" y="399453"/>
                    <a:pt x="6620" y="526453"/>
                  </a:cubicBezTo>
                  <a:cubicBezTo>
                    <a:pt x="8737" y="653453"/>
                    <a:pt x="12970" y="742882"/>
                    <a:pt x="12970" y="767753"/>
                  </a:cubicBezTo>
                  <a:cubicBezTo>
                    <a:pt x="12970" y="792624"/>
                    <a:pt x="6091" y="758228"/>
                    <a:pt x="6620" y="675678"/>
                  </a:cubicBezTo>
                  <a:cubicBezTo>
                    <a:pt x="7149" y="593128"/>
                    <a:pt x="17732" y="379874"/>
                    <a:pt x="16145" y="272453"/>
                  </a:cubicBezTo>
                  <a:cubicBezTo>
                    <a:pt x="14558" y="165032"/>
                    <a:pt x="1858" y="-36580"/>
                    <a:pt x="270" y="5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A58807F4-E45A-7A1B-3671-66B6EAAAFF88}"/>
                </a:ext>
              </a:extLst>
            </p:cNvPr>
            <p:cNvSpPr/>
            <p:nvPr/>
          </p:nvSpPr>
          <p:spPr>
            <a:xfrm>
              <a:off x="8337748" y="1559476"/>
              <a:ext cx="19143" cy="1026968"/>
            </a:xfrm>
            <a:custGeom>
              <a:avLst/>
              <a:gdLst>
                <a:gd name="connsiteX0" fmla="*/ 18852 w 19143"/>
                <a:gd name="connsiteY0" fmla="*/ 28024 h 1026968"/>
                <a:gd name="connsiteX1" fmla="*/ 12502 w 19143"/>
                <a:gd name="connsiteY1" fmla="*/ 977349 h 1026968"/>
                <a:gd name="connsiteX2" fmla="*/ 2977 w 19143"/>
                <a:gd name="connsiteY2" fmla="*/ 831299 h 1026968"/>
                <a:gd name="connsiteX3" fmla="*/ 2977 w 19143"/>
                <a:gd name="connsiteY3" fmla="*/ 301074 h 1026968"/>
                <a:gd name="connsiteX4" fmla="*/ 18852 w 19143"/>
                <a:gd name="connsiteY4" fmla="*/ 28024 h 10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3" h="1026968">
                  <a:moveTo>
                    <a:pt x="18852" y="28024"/>
                  </a:moveTo>
                  <a:cubicBezTo>
                    <a:pt x="20439" y="140736"/>
                    <a:pt x="15148" y="843470"/>
                    <a:pt x="12502" y="977349"/>
                  </a:cubicBezTo>
                  <a:cubicBezTo>
                    <a:pt x="9856" y="1111228"/>
                    <a:pt x="4564" y="944011"/>
                    <a:pt x="2977" y="831299"/>
                  </a:cubicBezTo>
                  <a:cubicBezTo>
                    <a:pt x="1390" y="718587"/>
                    <a:pt x="-2844" y="431778"/>
                    <a:pt x="2977" y="301074"/>
                  </a:cubicBezTo>
                  <a:cubicBezTo>
                    <a:pt x="8798" y="170370"/>
                    <a:pt x="17265" y="-84688"/>
                    <a:pt x="18852" y="280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D253025E-8FC7-6591-4D6B-965F7C9563E8}"/>
                </a:ext>
              </a:extLst>
            </p:cNvPr>
            <p:cNvSpPr/>
            <p:nvPr/>
          </p:nvSpPr>
          <p:spPr>
            <a:xfrm>
              <a:off x="8351634" y="2588566"/>
              <a:ext cx="18303" cy="1166833"/>
            </a:xfrm>
            <a:custGeom>
              <a:avLst/>
              <a:gdLst>
                <a:gd name="connsiteX0" fmla="*/ 1791 w 18303"/>
                <a:gd name="connsiteY0" fmla="*/ 2234 h 1166833"/>
                <a:gd name="connsiteX1" fmla="*/ 1791 w 18303"/>
                <a:gd name="connsiteY1" fmla="*/ 735659 h 1166833"/>
                <a:gd name="connsiteX2" fmla="*/ 17666 w 18303"/>
                <a:gd name="connsiteY2" fmla="*/ 1145234 h 1166833"/>
                <a:gd name="connsiteX3" fmla="*/ 14491 w 18303"/>
                <a:gd name="connsiteY3" fmla="*/ 992834 h 1166833"/>
                <a:gd name="connsiteX4" fmla="*/ 1791 w 18303"/>
                <a:gd name="connsiteY4" fmla="*/ 2234 h 116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3" h="1166833">
                  <a:moveTo>
                    <a:pt x="1791" y="2234"/>
                  </a:moveTo>
                  <a:cubicBezTo>
                    <a:pt x="-326" y="-40628"/>
                    <a:pt x="-855" y="545159"/>
                    <a:pt x="1791" y="735659"/>
                  </a:cubicBezTo>
                  <a:cubicBezTo>
                    <a:pt x="4437" y="926159"/>
                    <a:pt x="15549" y="1102372"/>
                    <a:pt x="17666" y="1145234"/>
                  </a:cubicBezTo>
                  <a:cubicBezTo>
                    <a:pt x="19783" y="1188096"/>
                    <a:pt x="16079" y="1181217"/>
                    <a:pt x="14491" y="992834"/>
                  </a:cubicBezTo>
                  <a:cubicBezTo>
                    <a:pt x="12904" y="804451"/>
                    <a:pt x="3908" y="45096"/>
                    <a:pt x="1791" y="22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4CE88A78-CFD9-172A-0BC3-DFC165D0EB10}"/>
                </a:ext>
              </a:extLst>
            </p:cNvPr>
            <p:cNvSpPr/>
            <p:nvPr/>
          </p:nvSpPr>
          <p:spPr>
            <a:xfrm>
              <a:off x="8407388" y="1605792"/>
              <a:ext cx="50841" cy="550725"/>
            </a:xfrm>
            <a:custGeom>
              <a:avLst/>
              <a:gdLst>
                <a:gd name="connsiteX0" fmla="*/ 15887 w 50841"/>
                <a:gd name="connsiteY0" fmla="*/ 758 h 550725"/>
                <a:gd name="connsiteX1" fmla="*/ 12712 w 50841"/>
                <a:gd name="connsiteY1" fmla="*/ 467483 h 550725"/>
                <a:gd name="connsiteX2" fmla="*/ 50812 w 50841"/>
                <a:gd name="connsiteY2" fmla="*/ 283333 h 550725"/>
                <a:gd name="connsiteX3" fmla="*/ 19062 w 50841"/>
                <a:gd name="connsiteY3" fmla="*/ 543683 h 550725"/>
                <a:gd name="connsiteX4" fmla="*/ 19062 w 50841"/>
                <a:gd name="connsiteY4" fmla="*/ 451608 h 550725"/>
                <a:gd name="connsiteX5" fmla="*/ 12 w 50841"/>
                <a:gd name="connsiteY5" fmla="*/ 188083 h 550725"/>
                <a:gd name="connsiteX6" fmla="*/ 22237 w 50841"/>
                <a:gd name="connsiteY6" fmla="*/ 353183 h 550725"/>
                <a:gd name="connsiteX7" fmla="*/ 15887 w 50841"/>
                <a:gd name="connsiteY7" fmla="*/ 758 h 5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41" h="550725">
                  <a:moveTo>
                    <a:pt x="15887" y="758"/>
                  </a:moveTo>
                  <a:cubicBezTo>
                    <a:pt x="14300" y="19808"/>
                    <a:pt x="6891" y="420387"/>
                    <a:pt x="12712" y="467483"/>
                  </a:cubicBezTo>
                  <a:cubicBezTo>
                    <a:pt x="18533" y="514579"/>
                    <a:pt x="49754" y="270633"/>
                    <a:pt x="50812" y="283333"/>
                  </a:cubicBezTo>
                  <a:cubicBezTo>
                    <a:pt x="51870" y="296033"/>
                    <a:pt x="24354" y="515637"/>
                    <a:pt x="19062" y="543683"/>
                  </a:cubicBezTo>
                  <a:cubicBezTo>
                    <a:pt x="13770" y="571729"/>
                    <a:pt x="22237" y="510875"/>
                    <a:pt x="19062" y="451608"/>
                  </a:cubicBezTo>
                  <a:cubicBezTo>
                    <a:pt x="15887" y="392341"/>
                    <a:pt x="-517" y="204487"/>
                    <a:pt x="12" y="188083"/>
                  </a:cubicBezTo>
                  <a:cubicBezTo>
                    <a:pt x="541" y="171679"/>
                    <a:pt x="18533" y="378583"/>
                    <a:pt x="22237" y="353183"/>
                  </a:cubicBezTo>
                  <a:cubicBezTo>
                    <a:pt x="25941" y="327783"/>
                    <a:pt x="17474" y="-18292"/>
                    <a:pt x="15887" y="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8953F8C4-EB92-4D86-A835-CAA942BD2B7A}"/>
                </a:ext>
              </a:extLst>
            </p:cNvPr>
            <p:cNvSpPr/>
            <p:nvPr/>
          </p:nvSpPr>
          <p:spPr>
            <a:xfrm>
              <a:off x="8362893" y="1565324"/>
              <a:ext cx="40160" cy="1471911"/>
            </a:xfrm>
            <a:custGeom>
              <a:avLst/>
              <a:gdLst>
                <a:gd name="connsiteX0" fmla="*/ 57 w 40160"/>
                <a:gd name="connsiteY0" fmla="*/ 3126 h 1471911"/>
                <a:gd name="connsiteX1" fmla="*/ 19107 w 40160"/>
                <a:gd name="connsiteY1" fmla="*/ 774651 h 1471911"/>
                <a:gd name="connsiteX2" fmla="*/ 38157 w 40160"/>
                <a:gd name="connsiteY2" fmla="*/ 1425526 h 1471911"/>
                <a:gd name="connsiteX3" fmla="*/ 38157 w 40160"/>
                <a:gd name="connsiteY3" fmla="*/ 1320751 h 1471911"/>
                <a:gd name="connsiteX4" fmla="*/ 25457 w 40160"/>
                <a:gd name="connsiteY4" fmla="*/ 533351 h 1471911"/>
                <a:gd name="connsiteX5" fmla="*/ 57 w 40160"/>
                <a:gd name="connsiteY5" fmla="*/ 3126 h 147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60" h="1471911">
                  <a:moveTo>
                    <a:pt x="57" y="3126"/>
                  </a:moveTo>
                  <a:cubicBezTo>
                    <a:pt x="-1001" y="43343"/>
                    <a:pt x="12757" y="537584"/>
                    <a:pt x="19107" y="774651"/>
                  </a:cubicBezTo>
                  <a:cubicBezTo>
                    <a:pt x="25457" y="1011718"/>
                    <a:pt x="34982" y="1334509"/>
                    <a:pt x="38157" y="1425526"/>
                  </a:cubicBezTo>
                  <a:cubicBezTo>
                    <a:pt x="41332" y="1516543"/>
                    <a:pt x="40274" y="1469447"/>
                    <a:pt x="38157" y="1320751"/>
                  </a:cubicBezTo>
                  <a:cubicBezTo>
                    <a:pt x="36040" y="1172055"/>
                    <a:pt x="29161" y="746605"/>
                    <a:pt x="25457" y="533351"/>
                  </a:cubicBezTo>
                  <a:cubicBezTo>
                    <a:pt x="21753" y="320097"/>
                    <a:pt x="1115" y="-37091"/>
                    <a:pt x="57" y="3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2D513DD5-DED5-1652-A0F8-5EAFED7410E7}"/>
                </a:ext>
              </a:extLst>
            </p:cNvPr>
            <p:cNvSpPr/>
            <p:nvPr/>
          </p:nvSpPr>
          <p:spPr>
            <a:xfrm>
              <a:off x="8492947" y="2704774"/>
              <a:ext cx="87810" cy="486109"/>
            </a:xfrm>
            <a:custGeom>
              <a:avLst/>
              <a:gdLst>
                <a:gd name="connsiteX0" fmla="*/ 178 w 87810"/>
                <a:gd name="connsiteY0" fmla="*/ 47951 h 486109"/>
                <a:gd name="connsiteX1" fmla="*/ 31928 w 87810"/>
                <a:gd name="connsiteY1" fmla="*/ 270201 h 486109"/>
                <a:gd name="connsiteX2" fmla="*/ 41453 w 87810"/>
                <a:gd name="connsiteY2" fmla="*/ 155901 h 486109"/>
                <a:gd name="connsiteX3" fmla="*/ 47803 w 87810"/>
                <a:gd name="connsiteY3" fmla="*/ 438476 h 486109"/>
                <a:gd name="connsiteX4" fmla="*/ 47803 w 87810"/>
                <a:gd name="connsiteY4" fmla="*/ 279726 h 486109"/>
                <a:gd name="connsiteX5" fmla="*/ 63678 w 87810"/>
                <a:gd name="connsiteY5" fmla="*/ 105101 h 486109"/>
                <a:gd name="connsiteX6" fmla="*/ 85903 w 87810"/>
                <a:gd name="connsiteY6" fmla="*/ 203526 h 486109"/>
                <a:gd name="connsiteX7" fmla="*/ 85903 w 87810"/>
                <a:gd name="connsiteY7" fmla="*/ 486101 h 486109"/>
                <a:gd name="connsiteX8" fmla="*/ 79553 w 87810"/>
                <a:gd name="connsiteY8" fmla="*/ 194001 h 486109"/>
                <a:gd name="connsiteX9" fmla="*/ 38278 w 87810"/>
                <a:gd name="connsiteY9" fmla="*/ 326 h 486109"/>
                <a:gd name="connsiteX10" fmla="*/ 47803 w 87810"/>
                <a:gd name="connsiteY10" fmla="*/ 238451 h 486109"/>
                <a:gd name="connsiteX11" fmla="*/ 47803 w 87810"/>
                <a:gd name="connsiteY11" fmla="*/ 371801 h 486109"/>
                <a:gd name="connsiteX12" fmla="*/ 178 w 87810"/>
                <a:gd name="connsiteY12" fmla="*/ 47951 h 4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10" h="486109">
                  <a:moveTo>
                    <a:pt x="178" y="47951"/>
                  </a:moveTo>
                  <a:cubicBezTo>
                    <a:pt x="-2468" y="31018"/>
                    <a:pt x="25049" y="252209"/>
                    <a:pt x="31928" y="270201"/>
                  </a:cubicBezTo>
                  <a:cubicBezTo>
                    <a:pt x="38807" y="288193"/>
                    <a:pt x="38807" y="127855"/>
                    <a:pt x="41453" y="155901"/>
                  </a:cubicBezTo>
                  <a:cubicBezTo>
                    <a:pt x="44099" y="183947"/>
                    <a:pt x="46745" y="417839"/>
                    <a:pt x="47803" y="438476"/>
                  </a:cubicBezTo>
                  <a:cubicBezTo>
                    <a:pt x="48861" y="459113"/>
                    <a:pt x="45157" y="335288"/>
                    <a:pt x="47803" y="279726"/>
                  </a:cubicBezTo>
                  <a:cubicBezTo>
                    <a:pt x="50449" y="224164"/>
                    <a:pt x="57328" y="117801"/>
                    <a:pt x="63678" y="105101"/>
                  </a:cubicBezTo>
                  <a:cubicBezTo>
                    <a:pt x="70028" y="92401"/>
                    <a:pt x="82199" y="140026"/>
                    <a:pt x="85903" y="203526"/>
                  </a:cubicBezTo>
                  <a:cubicBezTo>
                    <a:pt x="89607" y="267026"/>
                    <a:pt x="86961" y="487689"/>
                    <a:pt x="85903" y="486101"/>
                  </a:cubicBezTo>
                  <a:cubicBezTo>
                    <a:pt x="84845" y="484513"/>
                    <a:pt x="87490" y="274963"/>
                    <a:pt x="79553" y="194001"/>
                  </a:cubicBezTo>
                  <a:cubicBezTo>
                    <a:pt x="71616" y="113039"/>
                    <a:pt x="43570" y="-7082"/>
                    <a:pt x="38278" y="326"/>
                  </a:cubicBezTo>
                  <a:cubicBezTo>
                    <a:pt x="32986" y="7734"/>
                    <a:pt x="46216" y="176539"/>
                    <a:pt x="47803" y="238451"/>
                  </a:cubicBezTo>
                  <a:cubicBezTo>
                    <a:pt x="49390" y="300363"/>
                    <a:pt x="54682" y="397730"/>
                    <a:pt x="47803" y="371801"/>
                  </a:cubicBezTo>
                  <a:cubicBezTo>
                    <a:pt x="40924" y="345872"/>
                    <a:pt x="2824" y="64884"/>
                    <a:pt x="178" y="479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97DBA3AE-E182-9E8F-4E32-F9DB74E3C49B}"/>
                </a:ext>
              </a:extLst>
            </p:cNvPr>
            <p:cNvSpPr/>
            <p:nvPr/>
          </p:nvSpPr>
          <p:spPr>
            <a:xfrm>
              <a:off x="8422581" y="2739261"/>
              <a:ext cx="53145" cy="968316"/>
            </a:xfrm>
            <a:custGeom>
              <a:avLst/>
              <a:gdLst>
                <a:gd name="connsiteX0" fmla="*/ 32444 w 53145"/>
                <a:gd name="connsiteY0" fmla="*/ 764 h 968316"/>
                <a:gd name="connsiteX1" fmla="*/ 32444 w 53145"/>
                <a:gd name="connsiteY1" fmla="*/ 308739 h 968316"/>
                <a:gd name="connsiteX2" fmla="*/ 38794 w 53145"/>
                <a:gd name="connsiteY2" fmla="*/ 594489 h 968316"/>
                <a:gd name="connsiteX3" fmla="*/ 41969 w 53145"/>
                <a:gd name="connsiteY3" fmla="*/ 543689 h 968316"/>
                <a:gd name="connsiteX4" fmla="*/ 10219 w 53145"/>
                <a:gd name="connsiteY4" fmla="*/ 680214 h 968316"/>
                <a:gd name="connsiteX5" fmla="*/ 694 w 53145"/>
                <a:gd name="connsiteY5" fmla="*/ 762764 h 968316"/>
                <a:gd name="connsiteX6" fmla="*/ 26094 w 53145"/>
                <a:gd name="connsiteY6" fmla="*/ 667514 h 968316"/>
                <a:gd name="connsiteX7" fmla="*/ 51494 w 53145"/>
                <a:gd name="connsiteY7" fmla="*/ 965964 h 968316"/>
                <a:gd name="connsiteX8" fmla="*/ 48319 w 53145"/>
                <a:gd name="connsiteY8" fmla="*/ 775464 h 968316"/>
                <a:gd name="connsiteX9" fmla="*/ 29269 w 53145"/>
                <a:gd name="connsiteY9" fmla="*/ 238889 h 968316"/>
                <a:gd name="connsiteX10" fmla="*/ 32444 w 53145"/>
                <a:gd name="connsiteY10" fmla="*/ 764 h 96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45" h="968316">
                  <a:moveTo>
                    <a:pt x="32444" y="764"/>
                  </a:moveTo>
                  <a:cubicBezTo>
                    <a:pt x="32973" y="12406"/>
                    <a:pt x="31386" y="209785"/>
                    <a:pt x="32444" y="308739"/>
                  </a:cubicBezTo>
                  <a:cubicBezTo>
                    <a:pt x="33502" y="407693"/>
                    <a:pt x="37207" y="555331"/>
                    <a:pt x="38794" y="594489"/>
                  </a:cubicBezTo>
                  <a:cubicBezTo>
                    <a:pt x="40381" y="633647"/>
                    <a:pt x="46732" y="529401"/>
                    <a:pt x="41969" y="543689"/>
                  </a:cubicBezTo>
                  <a:cubicBezTo>
                    <a:pt x="37206" y="557977"/>
                    <a:pt x="17098" y="643702"/>
                    <a:pt x="10219" y="680214"/>
                  </a:cubicBezTo>
                  <a:cubicBezTo>
                    <a:pt x="3340" y="716726"/>
                    <a:pt x="-1952" y="764881"/>
                    <a:pt x="694" y="762764"/>
                  </a:cubicBezTo>
                  <a:cubicBezTo>
                    <a:pt x="3340" y="760647"/>
                    <a:pt x="17627" y="633647"/>
                    <a:pt x="26094" y="667514"/>
                  </a:cubicBezTo>
                  <a:cubicBezTo>
                    <a:pt x="34561" y="701381"/>
                    <a:pt x="47790" y="947972"/>
                    <a:pt x="51494" y="965964"/>
                  </a:cubicBezTo>
                  <a:cubicBezTo>
                    <a:pt x="55198" y="983956"/>
                    <a:pt x="52023" y="896643"/>
                    <a:pt x="48319" y="775464"/>
                  </a:cubicBezTo>
                  <a:cubicBezTo>
                    <a:pt x="44615" y="654285"/>
                    <a:pt x="29269" y="365360"/>
                    <a:pt x="29269" y="238889"/>
                  </a:cubicBezTo>
                  <a:cubicBezTo>
                    <a:pt x="29269" y="112418"/>
                    <a:pt x="31915" y="-10878"/>
                    <a:pt x="32444" y="7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E5646115-CDF6-6CF9-5417-F4D5600A94BB}"/>
                </a:ext>
              </a:extLst>
            </p:cNvPr>
            <p:cNvSpPr/>
            <p:nvPr/>
          </p:nvSpPr>
          <p:spPr>
            <a:xfrm>
              <a:off x="8400713" y="2735548"/>
              <a:ext cx="44918" cy="556928"/>
            </a:xfrm>
            <a:custGeom>
              <a:avLst/>
              <a:gdLst>
                <a:gd name="connsiteX0" fmla="*/ 32087 w 44918"/>
                <a:gd name="connsiteY0" fmla="*/ 1302 h 556928"/>
                <a:gd name="connsiteX1" fmla="*/ 22562 w 44918"/>
                <a:gd name="connsiteY1" fmla="*/ 337852 h 556928"/>
                <a:gd name="connsiteX2" fmla="*/ 337 w 44918"/>
                <a:gd name="connsiteY2" fmla="*/ 239427 h 556928"/>
                <a:gd name="connsiteX3" fmla="*/ 41612 w 44918"/>
                <a:gd name="connsiteY3" fmla="*/ 382302 h 556928"/>
                <a:gd name="connsiteX4" fmla="*/ 41612 w 44918"/>
                <a:gd name="connsiteY4" fmla="*/ 556927 h 556928"/>
                <a:gd name="connsiteX5" fmla="*/ 35262 w 44918"/>
                <a:gd name="connsiteY5" fmla="*/ 385477 h 556928"/>
                <a:gd name="connsiteX6" fmla="*/ 22562 w 44918"/>
                <a:gd name="connsiteY6" fmla="*/ 226727 h 556928"/>
                <a:gd name="connsiteX7" fmla="*/ 32087 w 44918"/>
                <a:gd name="connsiteY7" fmla="*/ 1302 h 55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8" h="556928">
                  <a:moveTo>
                    <a:pt x="32087" y="1302"/>
                  </a:moveTo>
                  <a:cubicBezTo>
                    <a:pt x="32087" y="19823"/>
                    <a:pt x="27854" y="298165"/>
                    <a:pt x="22562" y="337852"/>
                  </a:cubicBezTo>
                  <a:cubicBezTo>
                    <a:pt x="17270" y="377540"/>
                    <a:pt x="-2838" y="232019"/>
                    <a:pt x="337" y="239427"/>
                  </a:cubicBezTo>
                  <a:cubicBezTo>
                    <a:pt x="3512" y="246835"/>
                    <a:pt x="34733" y="329386"/>
                    <a:pt x="41612" y="382302"/>
                  </a:cubicBezTo>
                  <a:cubicBezTo>
                    <a:pt x="48491" y="435218"/>
                    <a:pt x="42670" y="556398"/>
                    <a:pt x="41612" y="556927"/>
                  </a:cubicBezTo>
                  <a:cubicBezTo>
                    <a:pt x="40554" y="557456"/>
                    <a:pt x="38437" y="440510"/>
                    <a:pt x="35262" y="385477"/>
                  </a:cubicBezTo>
                  <a:cubicBezTo>
                    <a:pt x="32087" y="330444"/>
                    <a:pt x="24679" y="286523"/>
                    <a:pt x="22562" y="226727"/>
                  </a:cubicBezTo>
                  <a:cubicBezTo>
                    <a:pt x="20445" y="166931"/>
                    <a:pt x="32087" y="-17219"/>
                    <a:pt x="32087" y="1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B97A187F-4C87-1838-B9A9-4BC96B47CFAA}"/>
                </a:ext>
              </a:extLst>
            </p:cNvPr>
            <p:cNvSpPr/>
            <p:nvPr/>
          </p:nvSpPr>
          <p:spPr>
            <a:xfrm>
              <a:off x="8381745" y="2951718"/>
              <a:ext cx="29082" cy="799503"/>
            </a:xfrm>
            <a:custGeom>
              <a:avLst/>
              <a:gdLst>
                <a:gd name="connsiteX0" fmla="*/ 12955 w 29082"/>
                <a:gd name="connsiteY0" fmla="*/ 1032 h 799503"/>
                <a:gd name="connsiteX1" fmla="*/ 28830 w 29082"/>
                <a:gd name="connsiteY1" fmla="*/ 248682 h 799503"/>
                <a:gd name="connsiteX2" fmla="*/ 22480 w 29082"/>
                <a:gd name="connsiteY2" fmla="*/ 309007 h 799503"/>
                <a:gd name="connsiteX3" fmla="*/ 19305 w 29082"/>
                <a:gd name="connsiteY3" fmla="*/ 477282 h 799503"/>
                <a:gd name="connsiteX4" fmla="*/ 12955 w 29082"/>
                <a:gd name="connsiteY4" fmla="*/ 397907 h 799503"/>
                <a:gd name="connsiteX5" fmla="*/ 255 w 29082"/>
                <a:gd name="connsiteY5" fmla="*/ 594757 h 799503"/>
                <a:gd name="connsiteX6" fmla="*/ 25655 w 29082"/>
                <a:gd name="connsiteY6" fmla="*/ 797957 h 799503"/>
                <a:gd name="connsiteX7" fmla="*/ 9780 w 29082"/>
                <a:gd name="connsiteY7" fmla="*/ 664607 h 799503"/>
                <a:gd name="connsiteX8" fmla="*/ 16130 w 29082"/>
                <a:gd name="connsiteY8" fmla="*/ 258207 h 799503"/>
                <a:gd name="connsiteX9" fmla="*/ 19305 w 29082"/>
                <a:gd name="connsiteY9" fmla="*/ 162957 h 799503"/>
                <a:gd name="connsiteX10" fmla="*/ 12955 w 29082"/>
                <a:gd name="connsiteY10" fmla="*/ 1032 h 79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82" h="799503">
                  <a:moveTo>
                    <a:pt x="12955" y="1032"/>
                  </a:moveTo>
                  <a:cubicBezTo>
                    <a:pt x="14542" y="15319"/>
                    <a:pt x="27243" y="197353"/>
                    <a:pt x="28830" y="248682"/>
                  </a:cubicBezTo>
                  <a:cubicBezTo>
                    <a:pt x="30417" y="300011"/>
                    <a:pt x="24068" y="270907"/>
                    <a:pt x="22480" y="309007"/>
                  </a:cubicBezTo>
                  <a:cubicBezTo>
                    <a:pt x="20892" y="347107"/>
                    <a:pt x="20892" y="462465"/>
                    <a:pt x="19305" y="477282"/>
                  </a:cubicBezTo>
                  <a:cubicBezTo>
                    <a:pt x="17718" y="492099"/>
                    <a:pt x="16130" y="378328"/>
                    <a:pt x="12955" y="397907"/>
                  </a:cubicBezTo>
                  <a:cubicBezTo>
                    <a:pt x="9780" y="417486"/>
                    <a:pt x="-1862" y="528082"/>
                    <a:pt x="255" y="594757"/>
                  </a:cubicBezTo>
                  <a:cubicBezTo>
                    <a:pt x="2372" y="661432"/>
                    <a:pt x="24068" y="786315"/>
                    <a:pt x="25655" y="797957"/>
                  </a:cubicBezTo>
                  <a:cubicBezTo>
                    <a:pt x="27242" y="809599"/>
                    <a:pt x="11367" y="754565"/>
                    <a:pt x="9780" y="664607"/>
                  </a:cubicBezTo>
                  <a:cubicBezTo>
                    <a:pt x="8192" y="574649"/>
                    <a:pt x="14543" y="341815"/>
                    <a:pt x="16130" y="258207"/>
                  </a:cubicBezTo>
                  <a:cubicBezTo>
                    <a:pt x="17718" y="174599"/>
                    <a:pt x="19834" y="201057"/>
                    <a:pt x="19305" y="162957"/>
                  </a:cubicBezTo>
                  <a:cubicBezTo>
                    <a:pt x="18776" y="124857"/>
                    <a:pt x="11368" y="-13255"/>
                    <a:pt x="12955" y="1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ABAFDF38-EC3F-59DC-3930-0533C7DD5ED7}"/>
                </a:ext>
              </a:extLst>
            </p:cNvPr>
            <p:cNvSpPr/>
            <p:nvPr/>
          </p:nvSpPr>
          <p:spPr>
            <a:xfrm>
              <a:off x="8491717" y="3044206"/>
              <a:ext cx="97575" cy="610419"/>
            </a:xfrm>
            <a:custGeom>
              <a:avLst/>
              <a:gdLst>
                <a:gd name="connsiteX0" fmla="*/ 1408 w 97575"/>
                <a:gd name="connsiteY0" fmla="*/ 3794 h 610419"/>
                <a:gd name="connsiteX1" fmla="*/ 96658 w 97575"/>
                <a:gd name="connsiteY1" fmla="*/ 276844 h 610419"/>
                <a:gd name="connsiteX2" fmla="*/ 52208 w 97575"/>
                <a:gd name="connsiteY2" fmla="*/ 206994 h 610419"/>
                <a:gd name="connsiteX3" fmla="*/ 96658 w 97575"/>
                <a:gd name="connsiteY3" fmla="*/ 607044 h 610419"/>
                <a:gd name="connsiteX4" fmla="*/ 74433 w 97575"/>
                <a:gd name="connsiteY4" fmla="*/ 384794 h 610419"/>
                <a:gd name="connsiteX5" fmla="*/ 42683 w 97575"/>
                <a:gd name="connsiteY5" fmla="*/ 133969 h 610419"/>
                <a:gd name="connsiteX6" fmla="*/ 1408 w 97575"/>
                <a:gd name="connsiteY6" fmla="*/ 3794 h 6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75" h="610419">
                  <a:moveTo>
                    <a:pt x="1408" y="3794"/>
                  </a:moveTo>
                  <a:cubicBezTo>
                    <a:pt x="10404" y="27606"/>
                    <a:pt x="88191" y="242977"/>
                    <a:pt x="96658" y="276844"/>
                  </a:cubicBezTo>
                  <a:cubicBezTo>
                    <a:pt x="105125" y="310711"/>
                    <a:pt x="52208" y="151961"/>
                    <a:pt x="52208" y="206994"/>
                  </a:cubicBezTo>
                  <a:cubicBezTo>
                    <a:pt x="52208" y="262027"/>
                    <a:pt x="92954" y="577411"/>
                    <a:pt x="96658" y="607044"/>
                  </a:cubicBezTo>
                  <a:cubicBezTo>
                    <a:pt x="100362" y="636677"/>
                    <a:pt x="83429" y="463640"/>
                    <a:pt x="74433" y="384794"/>
                  </a:cubicBezTo>
                  <a:cubicBezTo>
                    <a:pt x="65437" y="305948"/>
                    <a:pt x="56441" y="194294"/>
                    <a:pt x="42683" y="133969"/>
                  </a:cubicBezTo>
                  <a:cubicBezTo>
                    <a:pt x="28925" y="73644"/>
                    <a:pt x="-7588" y="-20018"/>
                    <a:pt x="1408" y="37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C5758454-F82D-5A65-0590-552222CEC8D6}"/>
                </a:ext>
              </a:extLst>
            </p:cNvPr>
            <p:cNvSpPr/>
            <p:nvPr/>
          </p:nvSpPr>
          <p:spPr>
            <a:xfrm>
              <a:off x="7946804" y="2785136"/>
              <a:ext cx="25629" cy="501212"/>
            </a:xfrm>
            <a:custGeom>
              <a:avLst/>
              <a:gdLst>
                <a:gd name="connsiteX0" fmla="*/ 221 w 25629"/>
                <a:gd name="connsiteY0" fmla="*/ 2514 h 501212"/>
                <a:gd name="connsiteX1" fmla="*/ 12921 w 25629"/>
                <a:gd name="connsiteY1" fmla="*/ 497814 h 501212"/>
                <a:gd name="connsiteX2" fmla="*/ 6571 w 25629"/>
                <a:gd name="connsiteY2" fmla="*/ 224764 h 501212"/>
                <a:gd name="connsiteX3" fmla="*/ 25621 w 25629"/>
                <a:gd name="connsiteY3" fmla="*/ 300964 h 501212"/>
                <a:gd name="connsiteX4" fmla="*/ 221 w 25629"/>
                <a:gd name="connsiteY4" fmla="*/ 2514 h 50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9" h="501212">
                  <a:moveTo>
                    <a:pt x="221" y="2514"/>
                  </a:moveTo>
                  <a:cubicBezTo>
                    <a:pt x="-1896" y="35322"/>
                    <a:pt x="11863" y="460772"/>
                    <a:pt x="12921" y="497814"/>
                  </a:cubicBezTo>
                  <a:cubicBezTo>
                    <a:pt x="13979" y="534856"/>
                    <a:pt x="4454" y="257572"/>
                    <a:pt x="6571" y="224764"/>
                  </a:cubicBezTo>
                  <a:cubicBezTo>
                    <a:pt x="8688" y="191956"/>
                    <a:pt x="25092" y="333772"/>
                    <a:pt x="25621" y="300964"/>
                  </a:cubicBezTo>
                  <a:cubicBezTo>
                    <a:pt x="26150" y="268156"/>
                    <a:pt x="2338" y="-30294"/>
                    <a:pt x="221" y="25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70AC101C-7A46-144C-A480-F2345ECFBE26}"/>
                </a:ext>
              </a:extLst>
            </p:cNvPr>
            <p:cNvSpPr/>
            <p:nvPr/>
          </p:nvSpPr>
          <p:spPr>
            <a:xfrm>
              <a:off x="8636000" y="3860026"/>
              <a:ext cx="6419" cy="1043981"/>
            </a:xfrm>
            <a:custGeom>
              <a:avLst/>
              <a:gdLst>
                <a:gd name="connsiteX0" fmla="*/ 6350 w 6419"/>
                <a:gd name="connsiteY0" fmla="*/ 3949 h 1043981"/>
                <a:gd name="connsiteX1" fmla="*/ 0 w 6419"/>
                <a:gd name="connsiteY1" fmla="*/ 575449 h 1043981"/>
                <a:gd name="connsiteX2" fmla="*/ 6350 w 6419"/>
                <a:gd name="connsiteY2" fmla="*/ 1019949 h 1043981"/>
                <a:gd name="connsiteX3" fmla="*/ 3175 w 6419"/>
                <a:gd name="connsiteY3" fmla="*/ 880249 h 1043981"/>
                <a:gd name="connsiteX4" fmla="*/ 6350 w 6419"/>
                <a:gd name="connsiteY4" fmla="*/ 3949 h 10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" h="1043981">
                  <a:moveTo>
                    <a:pt x="6350" y="3949"/>
                  </a:moveTo>
                  <a:cubicBezTo>
                    <a:pt x="5821" y="-46851"/>
                    <a:pt x="0" y="406116"/>
                    <a:pt x="0" y="575449"/>
                  </a:cubicBezTo>
                  <a:cubicBezTo>
                    <a:pt x="0" y="744782"/>
                    <a:pt x="5821" y="969149"/>
                    <a:pt x="6350" y="1019949"/>
                  </a:cubicBezTo>
                  <a:cubicBezTo>
                    <a:pt x="6879" y="1070749"/>
                    <a:pt x="2117" y="1048524"/>
                    <a:pt x="3175" y="880249"/>
                  </a:cubicBezTo>
                  <a:cubicBezTo>
                    <a:pt x="4233" y="711974"/>
                    <a:pt x="6879" y="54749"/>
                    <a:pt x="6350" y="39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37E1AA31-F924-57C4-E553-21F0FAEE3D71}"/>
                </a:ext>
              </a:extLst>
            </p:cNvPr>
            <p:cNvSpPr/>
            <p:nvPr/>
          </p:nvSpPr>
          <p:spPr>
            <a:xfrm>
              <a:off x="8616463" y="3818325"/>
              <a:ext cx="22712" cy="1133493"/>
            </a:xfrm>
            <a:custGeom>
              <a:avLst/>
              <a:gdLst>
                <a:gd name="connsiteX0" fmla="*/ 10012 w 22712"/>
                <a:gd name="connsiteY0" fmla="*/ 42475 h 1133493"/>
                <a:gd name="connsiteX1" fmla="*/ 487 w 22712"/>
                <a:gd name="connsiteY1" fmla="*/ 890200 h 1133493"/>
                <a:gd name="connsiteX2" fmla="*/ 22712 w 22712"/>
                <a:gd name="connsiteY2" fmla="*/ 1131500 h 1133493"/>
                <a:gd name="connsiteX3" fmla="*/ 487 w 22712"/>
                <a:gd name="connsiteY3" fmla="*/ 956875 h 1133493"/>
                <a:gd name="connsiteX4" fmla="*/ 6837 w 22712"/>
                <a:gd name="connsiteY4" fmla="*/ 210750 h 1133493"/>
                <a:gd name="connsiteX5" fmla="*/ 10012 w 22712"/>
                <a:gd name="connsiteY5" fmla="*/ 42475 h 11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2" h="1133493">
                  <a:moveTo>
                    <a:pt x="10012" y="42475"/>
                  </a:moveTo>
                  <a:cubicBezTo>
                    <a:pt x="8954" y="155717"/>
                    <a:pt x="-1630" y="708696"/>
                    <a:pt x="487" y="890200"/>
                  </a:cubicBezTo>
                  <a:cubicBezTo>
                    <a:pt x="2604" y="1071704"/>
                    <a:pt x="22712" y="1120388"/>
                    <a:pt x="22712" y="1131500"/>
                  </a:cubicBezTo>
                  <a:cubicBezTo>
                    <a:pt x="22712" y="1142612"/>
                    <a:pt x="3133" y="1110333"/>
                    <a:pt x="487" y="956875"/>
                  </a:cubicBezTo>
                  <a:cubicBezTo>
                    <a:pt x="-2159" y="803417"/>
                    <a:pt x="6837" y="359446"/>
                    <a:pt x="6837" y="210750"/>
                  </a:cubicBezTo>
                  <a:cubicBezTo>
                    <a:pt x="6837" y="62054"/>
                    <a:pt x="11070" y="-70767"/>
                    <a:pt x="10012" y="424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9C41CC2F-83F7-6B79-C9AA-4FFCC8E511E4}"/>
                </a:ext>
              </a:extLst>
            </p:cNvPr>
            <p:cNvSpPr/>
            <p:nvPr/>
          </p:nvSpPr>
          <p:spPr>
            <a:xfrm>
              <a:off x="8613762" y="3814030"/>
              <a:ext cx="16124" cy="1228937"/>
            </a:xfrm>
            <a:custGeom>
              <a:avLst/>
              <a:gdLst>
                <a:gd name="connsiteX0" fmla="*/ 15888 w 16124"/>
                <a:gd name="connsiteY0" fmla="*/ 40420 h 1228937"/>
                <a:gd name="connsiteX1" fmla="*/ 9538 w 16124"/>
                <a:gd name="connsiteY1" fmla="*/ 1151670 h 1228937"/>
                <a:gd name="connsiteX2" fmla="*/ 9538 w 16124"/>
                <a:gd name="connsiteY2" fmla="*/ 1043720 h 1228937"/>
                <a:gd name="connsiteX3" fmla="*/ 13 w 16124"/>
                <a:gd name="connsiteY3" fmla="*/ 316645 h 1228937"/>
                <a:gd name="connsiteX4" fmla="*/ 15888 w 16124"/>
                <a:gd name="connsiteY4" fmla="*/ 40420 h 12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4" h="1228937">
                  <a:moveTo>
                    <a:pt x="15888" y="40420"/>
                  </a:moveTo>
                  <a:cubicBezTo>
                    <a:pt x="17475" y="179591"/>
                    <a:pt x="10596" y="984453"/>
                    <a:pt x="9538" y="1151670"/>
                  </a:cubicBezTo>
                  <a:cubicBezTo>
                    <a:pt x="8480" y="1318887"/>
                    <a:pt x="11125" y="1182891"/>
                    <a:pt x="9538" y="1043720"/>
                  </a:cubicBezTo>
                  <a:cubicBezTo>
                    <a:pt x="7951" y="904549"/>
                    <a:pt x="542" y="480157"/>
                    <a:pt x="13" y="316645"/>
                  </a:cubicBezTo>
                  <a:cubicBezTo>
                    <a:pt x="-516" y="153133"/>
                    <a:pt x="14301" y="-98751"/>
                    <a:pt x="15888" y="404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D8E83B14-97A2-CB94-CD19-F1A2A4DA4A1F}"/>
                </a:ext>
              </a:extLst>
            </p:cNvPr>
            <p:cNvSpPr/>
            <p:nvPr/>
          </p:nvSpPr>
          <p:spPr>
            <a:xfrm>
              <a:off x="8626433" y="4932438"/>
              <a:ext cx="32357" cy="1164060"/>
            </a:xfrm>
            <a:custGeom>
              <a:avLst/>
              <a:gdLst>
                <a:gd name="connsiteX0" fmla="*/ 9567 w 32357"/>
                <a:gd name="connsiteY0" fmla="*/ 14212 h 1164060"/>
                <a:gd name="connsiteX1" fmla="*/ 31792 w 32357"/>
                <a:gd name="connsiteY1" fmla="*/ 763512 h 1164060"/>
                <a:gd name="connsiteX2" fmla="*/ 25442 w 32357"/>
                <a:gd name="connsiteY2" fmla="*/ 1154037 h 1164060"/>
                <a:gd name="connsiteX3" fmla="*/ 22267 w 32357"/>
                <a:gd name="connsiteY3" fmla="*/ 985762 h 1164060"/>
                <a:gd name="connsiteX4" fmla="*/ 42 w 32357"/>
                <a:gd name="connsiteY4" fmla="*/ 328537 h 1164060"/>
                <a:gd name="connsiteX5" fmla="*/ 9567 w 32357"/>
                <a:gd name="connsiteY5" fmla="*/ 14212 h 11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57" h="1164060">
                  <a:moveTo>
                    <a:pt x="9567" y="14212"/>
                  </a:moveTo>
                  <a:cubicBezTo>
                    <a:pt x="14859" y="86708"/>
                    <a:pt x="29146" y="573541"/>
                    <a:pt x="31792" y="763512"/>
                  </a:cubicBezTo>
                  <a:cubicBezTo>
                    <a:pt x="34438" y="953483"/>
                    <a:pt x="27030" y="1116995"/>
                    <a:pt x="25442" y="1154037"/>
                  </a:cubicBezTo>
                  <a:cubicBezTo>
                    <a:pt x="23855" y="1191079"/>
                    <a:pt x="26500" y="1123345"/>
                    <a:pt x="22267" y="985762"/>
                  </a:cubicBezTo>
                  <a:cubicBezTo>
                    <a:pt x="18034" y="848179"/>
                    <a:pt x="-1016" y="495224"/>
                    <a:pt x="42" y="328537"/>
                  </a:cubicBezTo>
                  <a:cubicBezTo>
                    <a:pt x="1100" y="161850"/>
                    <a:pt x="4275" y="-58284"/>
                    <a:pt x="9567" y="142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35F259C1-664D-C253-617B-CEF0243F3275}"/>
                </a:ext>
              </a:extLst>
            </p:cNvPr>
            <p:cNvSpPr/>
            <p:nvPr/>
          </p:nvSpPr>
          <p:spPr>
            <a:xfrm>
              <a:off x="8644109" y="6008631"/>
              <a:ext cx="26038" cy="1237313"/>
            </a:xfrm>
            <a:custGeom>
              <a:avLst/>
              <a:gdLst>
                <a:gd name="connsiteX0" fmla="*/ 4591 w 26038"/>
                <a:gd name="connsiteY0" fmla="*/ 4819 h 1237313"/>
                <a:gd name="connsiteX1" fmla="*/ 1416 w 26038"/>
                <a:gd name="connsiteY1" fmla="*/ 693794 h 1237313"/>
                <a:gd name="connsiteX2" fmla="*/ 23641 w 26038"/>
                <a:gd name="connsiteY2" fmla="*/ 1201794 h 1237313"/>
                <a:gd name="connsiteX3" fmla="*/ 23641 w 26038"/>
                <a:gd name="connsiteY3" fmla="*/ 1065269 h 1237313"/>
                <a:gd name="connsiteX4" fmla="*/ 4591 w 26038"/>
                <a:gd name="connsiteY4" fmla="*/ 4819 h 12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8" h="1237313">
                  <a:moveTo>
                    <a:pt x="4591" y="4819"/>
                  </a:moveTo>
                  <a:cubicBezTo>
                    <a:pt x="887" y="-57093"/>
                    <a:pt x="-1759" y="494298"/>
                    <a:pt x="1416" y="693794"/>
                  </a:cubicBezTo>
                  <a:cubicBezTo>
                    <a:pt x="4591" y="893290"/>
                    <a:pt x="19937" y="1139882"/>
                    <a:pt x="23641" y="1201794"/>
                  </a:cubicBezTo>
                  <a:cubicBezTo>
                    <a:pt x="27345" y="1263706"/>
                    <a:pt x="26287" y="1260002"/>
                    <a:pt x="23641" y="1065269"/>
                  </a:cubicBezTo>
                  <a:cubicBezTo>
                    <a:pt x="20995" y="870536"/>
                    <a:pt x="8295" y="66731"/>
                    <a:pt x="4591" y="48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5E8BB2B3-9AE7-2E0B-222D-9EF3062ED5C2}"/>
                </a:ext>
              </a:extLst>
            </p:cNvPr>
            <p:cNvSpPr/>
            <p:nvPr/>
          </p:nvSpPr>
          <p:spPr>
            <a:xfrm>
              <a:off x="8667693" y="7202567"/>
              <a:ext cx="16144" cy="1202364"/>
            </a:xfrm>
            <a:custGeom>
              <a:avLst/>
              <a:gdLst>
                <a:gd name="connsiteX0" fmla="*/ 57 w 16144"/>
                <a:gd name="connsiteY0" fmla="*/ 26908 h 1202364"/>
                <a:gd name="connsiteX1" fmla="*/ 9582 w 16144"/>
                <a:gd name="connsiteY1" fmla="*/ 836533 h 1202364"/>
                <a:gd name="connsiteX2" fmla="*/ 12757 w 16144"/>
                <a:gd name="connsiteY2" fmla="*/ 1198483 h 1202364"/>
                <a:gd name="connsiteX3" fmla="*/ 15932 w 16144"/>
                <a:gd name="connsiteY3" fmla="*/ 979408 h 1202364"/>
                <a:gd name="connsiteX4" fmla="*/ 6407 w 16144"/>
                <a:gd name="connsiteY4" fmla="*/ 265033 h 1202364"/>
                <a:gd name="connsiteX5" fmla="*/ 57 w 16144"/>
                <a:gd name="connsiteY5" fmla="*/ 26908 h 120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4" h="1202364">
                  <a:moveTo>
                    <a:pt x="57" y="26908"/>
                  </a:moveTo>
                  <a:cubicBezTo>
                    <a:pt x="586" y="122158"/>
                    <a:pt x="7465" y="641271"/>
                    <a:pt x="9582" y="836533"/>
                  </a:cubicBezTo>
                  <a:cubicBezTo>
                    <a:pt x="11699" y="1031796"/>
                    <a:pt x="11699" y="1174671"/>
                    <a:pt x="12757" y="1198483"/>
                  </a:cubicBezTo>
                  <a:cubicBezTo>
                    <a:pt x="13815" y="1222295"/>
                    <a:pt x="16990" y="1134983"/>
                    <a:pt x="15932" y="979408"/>
                  </a:cubicBezTo>
                  <a:cubicBezTo>
                    <a:pt x="14874" y="823833"/>
                    <a:pt x="10111" y="422195"/>
                    <a:pt x="6407" y="265033"/>
                  </a:cubicBezTo>
                  <a:cubicBezTo>
                    <a:pt x="2703" y="107871"/>
                    <a:pt x="-472" y="-68342"/>
                    <a:pt x="57" y="26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DA121A01-31EE-BC69-9A20-B4F745C067FE}"/>
                </a:ext>
              </a:extLst>
            </p:cNvPr>
            <p:cNvSpPr/>
            <p:nvPr/>
          </p:nvSpPr>
          <p:spPr>
            <a:xfrm>
              <a:off x="8674069" y="8401199"/>
              <a:ext cx="22277" cy="434064"/>
            </a:xfrm>
            <a:custGeom>
              <a:avLst/>
              <a:gdLst>
                <a:gd name="connsiteX0" fmla="*/ 9556 w 22277"/>
                <a:gd name="connsiteY0" fmla="*/ 9376 h 434064"/>
                <a:gd name="connsiteX1" fmla="*/ 22256 w 22277"/>
                <a:gd name="connsiteY1" fmla="*/ 418951 h 434064"/>
                <a:gd name="connsiteX2" fmla="*/ 6381 w 22277"/>
                <a:gd name="connsiteY2" fmla="*/ 326876 h 434064"/>
                <a:gd name="connsiteX3" fmla="*/ 31 w 22277"/>
                <a:gd name="connsiteY3" fmla="*/ 145901 h 434064"/>
                <a:gd name="connsiteX4" fmla="*/ 9556 w 22277"/>
                <a:gd name="connsiteY4" fmla="*/ 9376 h 43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7" h="434064">
                  <a:moveTo>
                    <a:pt x="9556" y="9376"/>
                  </a:moveTo>
                  <a:cubicBezTo>
                    <a:pt x="13260" y="54884"/>
                    <a:pt x="22785" y="366034"/>
                    <a:pt x="22256" y="418951"/>
                  </a:cubicBezTo>
                  <a:cubicBezTo>
                    <a:pt x="21727" y="471868"/>
                    <a:pt x="10085" y="372384"/>
                    <a:pt x="6381" y="326876"/>
                  </a:cubicBezTo>
                  <a:cubicBezTo>
                    <a:pt x="2677" y="281368"/>
                    <a:pt x="560" y="195643"/>
                    <a:pt x="31" y="145901"/>
                  </a:cubicBezTo>
                  <a:cubicBezTo>
                    <a:pt x="-498" y="96159"/>
                    <a:pt x="5852" y="-36132"/>
                    <a:pt x="9556" y="93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8D5B30F0-1C8B-1FED-F5E6-6ED0004DA7AE}"/>
                </a:ext>
              </a:extLst>
            </p:cNvPr>
            <p:cNvSpPr/>
            <p:nvPr/>
          </p:nvSpPr>
          <p:spPr>
            <a:xfrm>
              <a:off x="8616823" y="5416432"/>
              <a:ext cx="38629" cy="917002"/>
            </a:xfrm>
            <a:custGeom>
              <a:avLst/>
              <a:gdLst>
                <a:gd name="connsiteX0" fmla="*/ 38227 w 38629"/>
                <a:gd name="connsiteY0" fmla="*/ 35043 h 917002"/>
                <a:gd name="connsiteX1" fmla="*/ 9652 w 38629"/>
                <a:gd name="connsiteY1" fmla="*/ 581143 h 917002"/>
                <a:gd name="connsiteX2" fmla="*/ 22352 w 38629"/>
                <a:gd name="connsiteY2" fmla="*/ 914518 h 917002"/>
                <a:gd name="connsiteX3" fmla="*/ 16002 w 38629"/>
                <a:gd name="connsiteY3" fmla="*/ 714493 h 917002"/>
                <a:gd name="connsiteX4" fmla="*/ 127 w 38629"/>
                <a:gd name="connsiteY4" fmla="*/ 371593 h 917002"/>
                <a:gd name="connsiteX5" fmla="*/ 25527 w 38629"/>
                <a:gd name="connsiteY5" fmla="*/ 85843 h 917002"/>
                <a:gd name="connsiteX6" fmla="*/ 38227 w 38629"/>
                <a:gd name="connsiteY6" fmla="*/ 35043 h 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9" h="917002">
                  <a:moveTo>
                    <a:pt x="38227" y="35043"/>
                  </a:moveTo>
                  <a:cubicBezTo>
                    <a:pt x="35581" y="117593"/>
                    <a:pt x="12298" y="434564"/>
                    <a:pt x="9652" y="581143"/>
                  </a:cubicBezTo>
                  <a:cubicBezTo>
                    <a:pt x="7006" y="727722"/>
                    <a:pt x="21294" y="892293"/>
                    <a:pt x="22352" y="914518"/>
                  </a:cubicBezTo>
                  <a:cubicBezTo>
                    <a:pt x="23410" y="936743"/>
                    <a:pt x="19706" y="804980"/>
                    <a:pt x="16002" y="714493"/>
                  </a:cubicBezTo>
                  <a:cubicBezTo>
                    <a:pt x="12298" y="624006"/>
                    <a:pt x="-1461" y="476368"/>
                    <a:pt x="127" y="371593"/>
                  </a:cubicBezTo>
                  <a:cubicBezTo>
                    <a:pt x="1714" y="266818"/>
                    <a:pt x="21294" y="136643"/>
                    <a:pt x="25527" y="85843"/>
                  </a:cubicBezTo>
                  <a:cubicBezTo>
                    <a:pt x="29760" y="35043"/>
                    <a:pt x="40873" y="-47507"/>
                    <a:pt x="38227" y="350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2D7E5A6A-727C-136A-A3F9-15C4716631F8}"/>
                </a:ext>
              </a:extLst>
            </p:cNvPr>
            <p:cNvSpPr/>
            <p:nvPr/>
          </p:nvSpPr>
          <p:spPr>
            <a:xfrm>
              <a:off x="8635926" y="6487435"/>
              <a:ext cx="21263" cy="1246109"/>
            </a:xfrm>
            <a:custGeom>
              <a:avLst/>
              <a:gdLst>
                <a:gd name="connsiteX0" fmla="*/ 74 w 21263"/>
                <a:gd name="connsiteY0" fmla="*/ 2265 h 1246109"/>
                <a:gd name="connsiteX1" fmla="*/ 12774 w 21263"/>
                <a:gd name="connsiteY1" fmla="*/ 811890 h 1246109"/>
                <a:gd name="connsiteX2" fmla="*/ 19124 w 21263"/>
                <a:gd name="connsiteY2" fmla="*/ 1215115 h 1246109"/>
                <a:gd name="connsiteX3" fmla="*/ 19124 w 21263"/>
                <a:gd name="connsiteY3" fmla="*/ 1084940 h 1246109"/>
                <a:gd name="connsiteX4" fmla="*/ 74 w 21263"/>
                <a:gd name="connsiteY4" fmla="*/ 2265 h 12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63" h="1246109">
                  <a:moveTo>
                    <a:pt x="74" y="2265"/>
                  </a:moveTo>
                  <a:cubicBezTo>
                    <a:pt x="-984" y="-43243"/>
                    <a:pt x="9599" y="609748"/>
                    <a:pt x="12774" y="811890"/>
                  </a:cubicBezTo>
                  <a:cubicBezTo>
                    <a:pt x="15949" y="1014032"/>
                    <a:pt x="18066" y="1169607"/>
                    <a:pt x="19124" y="1215115"/>
                  </a:cubicBezTo>
                  <a:cubicBezTo>
                    <a:pt x="20182" y="1260623"/>
                    <a:pt x="23357" y="1282848"/>
                    <a:pt x="19124" y="1084940"/>
                  </a:cubicBezTo>
                  <a:cubicBezTo>
                    <a:pt x="14891" y="887032"/>
                    <a:pt x="1132" y="47773"/>
                    <a:pt x="74" y="2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8E84D3A8-ADF0-BC5E-976D-F8FD0EEA6979}"/>
                </a:ext>
              </a:extLst>
            </p:cNvPr>
            <p:cNvSpPr/>
            <p:nvPr/>
          </p:nvSpPr>
          <p:spPr>
            <a:xfrm>
              <a:off x="8625050" y="6559774"/>
              <a:ext cx="42115" cy="1218086"/>
            </a:xfrm>
            <a:custGeom>
              <a:avLst/>
              <a:gdLst>
                <a:gd name="connsiteX0" fmla="*/ 17300 w 42115"/>
                <a:gd name="connsiteY0" fmla="*/ 9301 h 1218086"/>
                <a:gd name="connsiteX1" fmla="*/ 17300 w 42115"/>
                <a:gd name="connsiteY1" fmla="*/ 745901 h 1218086"/>
                <a:gd name="connsiteX2" fmla="*/ 36350 w 42115"/>
                <a:gd name="connsiteY2" fmla="*/ 1187226 h 1218086"/>
                <a:gd name="connsiteX3" fmla="*/ 39525 w 42115"/>
                <a:gd name="connsiteY3" fmla="*/ 1091976 h 1218086"/>
                <a:gd name="connsiteX4" fmla="*/ 1425 w 42115"/>
                <a:gd name="connsiteY4" fmla="*/ 380776 h 1218086"/>
                <a:gd name="connsiteX5" fmla="*/ 17300 w 42115"/>
                <a:gd name="connsiteY5" fmla="*/ 9301 h 121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5" h="1218086">
                  <a:moveTo>
                    <a:pt x="17300" y="9301"/>
                  </a:moveTo>
                  <a:cubicBezTo>
                    <a:pt x="19946" y="70155"/>
                    <a:pt x="14125" y="549580"/>
                    <a:pt x="17300" y="745901"/>
                  </a:cubicBezTo>
                  <a:cubicBezTo>
                    <a:pt x="20475" y="942222"/>
                    <a:pt x="32646" y="1129547"/>
                    <a:pt x="36350" y="1187226"/>
                  </a:cubicBezTo>
                  <a:cubicBezTo>
                    <a:pt x="40054" y="1244905"/>
                    <a:pt x="45346" y="1226384"/>
                    <a:pt x="39525" y="1091976"/>
                  </a:cubicBezTo>
                  <a:cubicBezTo>
                    <a:pt x="33704" y="957568"/>
                    <a:pt x="8304" y="562280"/>
                    <a:pt x="1425" y="380776"/>
                  </a:cubicBezTo>
                  <a:cubicBezTo>
                    <a:pt x="-5454" y="199272"/>
                    <a:pt x="14654" y="-51553"/>
                    <a:pt x="17300" y="93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11B37E27-716C-5AB0-08F0-B97934B65317}"/>
                </a:ext>
              </a:extLst>
            </p:cNvPr>
            <p:cNvSpPr/>
            <p:nvPr/>
          </p:nvSpPr>
          <p:spPr>
            <a:xfrm>
              <a:off x="8562973" y="7622348"/>
              <a:ext cx="114452" cy="671007"/>
            </a:xfrm>
            <a:custGeom>
              <a:avLst/>
              <a:gdLst>
                <a:gd name="connsiteX0" fmla="*/ 50802 w 114452"/>
                <a:gd name="connsiteY0" fmla="*/ 827 h 671007"/>
                <a:gd name="connsiteX1" fmla="*/ 76202 w 114452"/>
                <a:gd name="connsiteY1" fmla="*/ 324677 h 671007"/>
                <a:gd name="connsiteX2" fmla="*/ 66677 w 114452"/>
                <a:gd name="connsiteY2" fmla="*/ 273877 h 671007"/>
                <a:gd name="connsiteX3" fmla="*/ 85727 w 114452"/>
                <a:gd name="connsiteY3" fmla="*/ 546927 h 671007"/>
                <a:gd name="connsiteX4" fmla="*/ 114302 w 114452"/>
                <a:gd name="connsiteY4" fmla="*/ 670752 h 671007"/>
                <a:gd name="connsiteX5" fmla="*/ 92077 w 114452"/>
                <a:gd name="connsiteY5" fmla="*/ 518352 h 671007"/>
                <a:gd name="connsiteX6" fmla="*/ 2 w 114452"/>
                <a:gd name="connsiteY6" fmla="*/ 292927 h 671007"/>
                <a:gd name="connsiteX7" fmla="*/ 88902 w 114452"/>
                <a:gd name="connsiteY7" fmla="*/ 400877 h 671007"/>
                <a:gd name="connsiteX8" fmla="*/ 69852 w 114452"/>
                <a:gd name="connsiteY8" fmla="*/ 235777 h 671007"/>
                <a:gd name="connsiteX9" fmla="*/ 50802 w 114452"/>
                <a:gd name="connsiteY9" fmla="*/ 827 h 6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52" h="671007">
                  <a:moveTo>
                    <a:pt x="50802" y="827"/>
                  </a:moveTo>
                  <a:cubicBezTo>
                    <a:pt x="51860" y="15644"/>
                    <a:pt x="73556" y="279169"/>
                    <a:pt x="76202" y="324677"/>
                  </a:cubicBezTo>
                  <a:cubicBezTo>
                    <a:pt x="78848" y="370185"/>
                    <a:pt x="65090" y="236835"/>
                    <a:pt x="66677" y="273877"/>
                  </a:cubicBezTo>
                  <a:cubicBezTo>
                    <a:pt x="68265" y="310919"/>
                    <a:pt x="77790" y="480781"/>
                    <a:pt x="85727" y="546927"/>
                  </a:cubicBezTo>
                  <a:cubicBezTo>
                    <a:pt x="93664" y="613073"/>
                    <a:pt x="113244" y="675514"/>
                    <a:pt x="114302" y="670752"/>
                  </a:cubicBezTo>
                  <a:cubicBezTo>
                    <a:pt x="115360" y="665990"/>
                    <a:pt x="111127" y="581323"/>
                    <a:pt x="92077" y="518352"/>
                  </a:cubicBezTo>
                  <a:cubicBezTo>
                    <a:pt x="73027" y="455381"/>
                    <a:pt x="531" y="312506"/>
                    <a:pt x="2" y="292927"/>
                  </a:cubicBezTo>
                  <a:cubicBezTo>
                    <a:pt x="-527" y="273348"/>
                    <a:pt x="77260" y="410402"/>
                    <a:pt x="88902" y="400877"/>
                  </a:cubicBezTo>
                  <a:cubicBezTo>
                    <a:pt x="100544" y="391352"/>
                    <a:pt x="74614" y="297160"/>
                    <a:pt x="69852" y="235777"/>
                  </a:cubicBezTo>
                  <a:cubicBezTo>
                    <a:pt x="65090" y="174394"/>
                    <a:pt x="49744" y="-13990"/>
                    <a:pt x="50802" y="8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79A82E35-B63F-DCDC-49BC-9A55A1216B9E}"/>
                </a:ext>
              </a:extLst>
            </p:cNvPr>
            <p:cNvSpPr/>
            <p:nvPr/>
          </p:nvSpPr>
          <p:spPr>
            <a:xfrm>
              <a:off x="8595905" y="7532608"/>
              <a:ext cx="53887" cy="369969"/>
            </a:xfrm>
            <a:custGeom>
              <a:avLst/>
              <a:gdLst>
                <a:gd name="connsiteX0" fmla="*/ 11520 w 53887"/>
                <a:gd name="connsiteY0" fmla="*/ 1667 h 369969"/>
                <a:gd name="connsiteX1" fmla="*/ 1995 w 53887"/>
                <a:gd name="connsiteY1" fmla="*/ 357267 h 369969"/>
                <a:gd name="connsiteX2" fmla="*/ 5170 w 53887"/>
                <a:gd name="connsiteY2" fmla="*/ 274717 h 369969"/>
                <a:gd name="connsiteX3" fmla="*/ 52795 w 53887"/>
                <a:gd name="connsiteY3" fmla="*/ 369967 h 369969"/>
                <a:gd name="connsiteX4" fmla="*/ 36920 w 53887"/>
                <a:gd name="connsiteY4" fmla="*/ 271542 h 369969"/>
                <a:gd name="connsiteX5" fmla="*/ 17870 w 53887"/>
                <a:gd name="connsiteY5" fmla="*/ 335042 h 369969"/>
                <a:gd name="connsiteX6" fmla="*/ 21045 w 53887"/>
                <a:gd name="connsiteY6" fmla="*/ 227092 h 369969"/>
                <a:gd name="connsiteX7" fmla="*/ 11520 w 53887"/>
                <a:gd name="connsiteY7" fmla="*/ 1667 h 36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7" h="369969">
                  <a:moveTo>
                    <a:pt x="11520" y="1667"/>
                  </a:moveTo>
                  <a:cubicBezTo>
                    <a:pt x="8345" y="23363"/>
                    <a:pt x="3053" y="311759"/>
                    <a:pt x="1995" y="357267"/>
                  </a:cubicBezTo>
                  <a:cubicBezTo>
                    <a:pt x="937" y="402775"/>
                    <a:pt x="-3297" y="272600"/>
                    <a:pt x="5170" y="274717"/>
                  </a:cubicBezTo>
                  <a:cubicBezTo>
                    <a:pt x="13637" y="276834"/>
                    <a:pt x="47503" y="370496"/>
                    <a:pt x="52795" y="369967"/>
                  </a:cubicBezTo>
                  <a:cubicBezTo>
                    <a:pt x="58087" y="369438"/>
                    <a:pt x="42741" y="277363"/>
                    <a:pt x="36920" y="271542"/>
                  </a:cubicBezTo>
                  <a:cubicBezTo>
                    <a:pt x="31099" y="265721"/>
                    <a:pt x="20516" y="342450"/>
                    <a:pt x="17870" y="335042"/>
                  </a:cubicBezTo>
                  <a:cubicBezTo>
                    <a:pt x="15224" y="327634"/>
                    <a:pt x="22103" y="277892"/>
                    <a:pt x="21045" y="227092"/>
                  </a:cubicBezTo>
                  <a:cubicBezTo>
                    <a:pt x="19987" y="176292"/>
                    <a:pt x="14695" y="-20029"/>
                    <a:pt x="11520" y="16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5E535A5E-1787-A284-7113-F726CD873DA5}"/>
                </a:ext>
              </a:extLst>
            </p:cNvPr>
            <p:cNvSpPr/>
            <p:nvPr/>
          </p:nvSpPr>
          <p:spPr>
            <a:xfrm>
              <a:off x="8632149" y="8578226"/>
              <a:ext cx="67420" cy="264470"/>
            </a:xfrm>
            <a:custGeom>
              <a:avLst/>
              <a:gdLst>
                <a:gd name="connsiteX0" fmla="*/ 67351 w 67420"/>
                <a:gd name="connsiteY0" fmla="*/ 73649 h 264470"/>
                <a:gd name="connsiteX1" fmla="*/ 13376 w 67420"/>
                <a:gd name="connsiteY1" fmla="*/ 6974 h 264470"/>
                <a:gd name="connsiteX2" fmla="*/ 10201 w 67420"/>
                <a:gd name="connsiteY2" fmla="*/ 99049 h 264470"/>
                <a:gd name="connsiteX3" fmla="*/ 3851 w 67420"/>
                <a:gd name="connsiteY3" fmla="*/ 264149 h 264470"/>
                <a:gd name="connsiteX4" fmla="*/ 7026 w 67420"/>
                <a:gd name="connsiteY4" fmla="*/ 137149 h 264470"/>
                <a:gd name="connsiteX5" fmla="*/ 676 w 67420"/>
                <a:gd name="connsiteY5" fmla="*/ 624 h 264470"/>
                <a:gd name="connsiteX6" fmla="*/ 67351 w 67420"/>
                <a:gd name="connsiteY6" fmla="*/ 73649 h 26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20" h="264470">
                  <a:moveTo>
                    <a:pt x="67351" y="73649"/>
                  </a:moveTo>
                  <a:cubicBezTo>
                    <a:pt x="69468" y="74707"/>
                    <a:pt x="22901" y="2741"/>
                    <a:pt x="13376" y="6974"/>
                  </a:cubicBezTo>
                  <a:cubicBezTo>
                    <a:pt x="3851" y="11207"/>
                    <a:pt x="11788" y="56187"/>
                    <a:pt x="10201" y="99049"/>
                  </a:cubicBezTo>
                  <a:cubicBezTo>
                    <a:pt x="8614" y="141911"/>
                    <a:pt x="4380" y="257799"/>
                    <a:pt x="3851" y="264149"/>
                  </a:cubicBezTo>
                  <a:cubicBezTo>
                    <a:pt x="3322" y="270499"/>
                    <a:pt x="7555" y="181070"/>
                    <a:pt x="7026" y="137149"/>
                  </a:cubicBezTo>
                  <a:cubicBezTo>
                    <a:pt x="6497" y="93228"/>
                    <a:pt x="-2499" y="9091"/>
                    <a:pt x="676" y="624"/>
                  </a:cubicBezTo>
                  <a:cubicBezTo>
                    <a:pt x="3851" y="-7843"/>
                    <a:pt x="65234" y="72591"/>
                    <a:pt x="67351" y="736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E894E9D4-A113-F732-29CA-2B1F5D43FB10}"/>
                </a:ext>
              </a:extLst>
            </p:cNvPr>
            <p:cNvSpPr/>
            <p:nvPr/>
          </p:nvSpPr>
          <p:spPr>
            <a:xfrm>
              <a:off x="8296844" y="1455184"/>
              <a:ext cx="18147" cy="350543"/>
            </a:xfrm>
            <a:custGeom>
              <a:avLst/>
              <a:gdLst>
                <a:gd name="connsiteX0" fmla="*/ 11031 w 18147"/>
                <a:gd name="connsiteY0" fmla="*/ 3586 h 350543"/>
                <a:gd name="connsiteX1" fmla="*/ 18147 w 18147"/>
                <a:gd name="connsiteY1" fmla="*/ 341594 h 350543"/>
                <a:gd name="connsiteX2" fmla="*/ 11031 w 18147"/>
                <a:gd name="connsiteY2" fmla="*/ 245529 h 350543"/>
                <a:gd name="connsiteX3" fmla="*/ 358 w 18147"/>
                <a:gd name="connsiteY3" fmla="*/ 167253 h 350543"/>
                <a:gd name="connsiteX4" fmla="*/ 11031 w 18147"/>
                <a:gd name="connsiteY4" fmla="*/ 3586 h 35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7" h="350543">
                  <a:moveTo>
                    <a:pt x="11031" y="3586"/>
                  </a:moveTo>
                  <a:cubicBezTo>
                    <a:pt x="13996" y="32643"/>
                    <a:pt x="18147" y="301270"/>
                    <a:pt x="18147" y="341594"/>
                  </a:cubicBezTo>
                  <a:cubicBezTo>
                    <a:pt x="18147" y="381918"/>
                    <a:pt x="13996" y="274586"/>
                    <a:pt x="11031" y="245529"/>
                  </a:cubicBezTo>
                  <a:cubicBezTo>
                    <a:pt x="8066" y="216472"/>
                    <a:pt x="-2014" y="204019"/>
                    <a:pt x="358" y="167253"/>
                  </a:cubicBezTo>
                  <a:cubicBezTo>
                    <a:pt x="2730" y="130487"/>
                    <a:pt x="8066" y="-25471"/>
                    <a:pt x="11031" y="35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8F500619-CC7E-EF8B-9704-5EF9037B64A9}"/>
                </a:ext>
              </a:extLst>
            </p:cNvPr>
            <p:cNvSpPr/>
            <p:nvPr/>
          </p:nvSpPr>
          <p:spPr>
            <a:xfrm>
              <a:off x="8229425" y="1468442"/>
              <a:ext cx="58412" cy="576593"/>
            </a:xfrm>
            <a:custGeom>
              <a:avLst/>
              <a:gdLst>
                <a:gd name="connsiteX0" fmla="*/ 25081 w 58412"/>
                <a:gd name="connsiteY0" fmla="*/ 1002 h 576593"/>
                <a:gd name="connsiteX1" fmla="*/ 17965 w 58412"/>
                <a:gd name="connsiteY1" fmla="*/ 189575 h 576593"/>
                <a:gd name="connsiteX2" fmla="*/ 28639 w 58412"/>
                <a:gd name="connsiteY2" fmla="*/ 143321 h 576593"/>
                <a:gd name="connsiteX3" fmla="*/ 32197 w 58412"/>
                <a:gd name="connsiteY3" fmla="*/ 242945 h 576593"/>
                <a:gd name="connsiteX4" fmla="*/ 53545 w 58412"/>
                <a:gd name="connsiteY4" fmla="*/ 570279 h 576593"/>
                <a:gd name="connsiteX5" fmla="*/ 53545 w 58412"/>
                <a:gd name="connsiteY5" fmla="*/ 435076 h 576593"/>
                <a:gd name="connsiteX6" fmla="*/ 175 w 58412"/>
                <a:gd name="connsiteY6" fmla="*/ 146879 h 576593"/>
                <a:gd name="connsiteX7" fmla="*/ 35755 w 58412"/>
                <a:gd name="connsiteY7" fmla="*/ 232271 h 576593"/>
                <a:gd name="connsiteX8" fmla="*/ 17965 w 58412"/>
                <a:gd name="connsiteY8" fmla="*/ 118416 h 576593"/>
                <a:gd name="connsiteX9" fmla="*/ 25081 w 58412"/>
                <a:gd name="connsiteY9" fmla="*/ 1002 h 5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12" h="576593">
                  <a:moveTo>
                    <a:pt x="25081" y="1002"/>
                  </a:moveTo>
                  <a:cubicBezTo>
                    <a:pt x="25081" y="12862"/>
                    <a:pt x="17372" y="165855"/>
                    <a:pt x="17965" y="189575"/>
                  </a:cubicBezTo>
                  <a:cubicBezTo>
                    <a:pt x="18558" y="213295"/>
                    <a:pt x="26267" y="134426"/>
                    <a:pt x="28639" y="143321"/>
                  </a:cubicBezTo>
                  <a:cubicBezTo>
                    <a:pt x="31011" y="152216"/>
                    <a:pt x="28046" y="171785"/>
                    <a:pt x="32197" y="242945"/>
                  </a:cubicBezTo>
                  <a:cubicBezTo>
                    <a:pt x="36348" y="314105"/>
                    <a:pt x="49987" y="538257"/>
                    <a:pt x="53545" y="570279"/>
                  </a:cubicBezTo>
                  <a:cubicBezTo>
                    <a:pt x="57103" y="602301"/>
                    <a:pt x="62440" y="505643"/>
                    <a:pt x="53545" y="435076"/>
                  </a:cubicBezTo>
                  <a:cubicBezTo>
                    <a:pt x="44650" y="364509"/>
                    <a:pt x="3140" y="180680"/>
                    <a:pt x="175" y="146879"/>
                  </a:cubicBezTo>
                  <a:cubicBezTo>
                    <a:pt x="-2790" y="113078"/>
                    <a:pt x="32790" y="237015"/>
                    <a:pt x="35755" y="232271"/>
                  </a:cubicBezTo>
                  <a:cubicBezTo>
                    <a:pt x="38720" y="227527"/>
                    <a:pt x="18558" y="151031"/>
                    <a:pt x="17965" y="118416"/>
                  </a:cubicBezTo>
                  <a:cubicBezTo>
                    <a:pt x="17372" y="85801"/>
                    <a:pt x="25081" y="-10858"/>
                    <a:pt x="25081" y="10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27336019-0987-3157-361A-2694D24DEBA8}"/>
                </a:ext>
              </a:extLst>
            </p:cNvPr>
            <p:cNvSpPr/>
            <p:nvPr/>
          </p:nvSpPr>
          <p:spPr>
            <a:xfrm>
              <a:off x="8033881" y="1542204"/>
              <a:ext cx="17968" cy="856492"/>
            </a:xfrm>
            <a:custGeom>
              <a:avLst/>
              <a:gdLst>
                <a:gd name="connsiteX0" fmla="*/ 17820 w 17968"/>
                <a:gd name="connsiteY0" fmla="*/ 16190 h 856492"/>
                <a:gd name="connsiteX1" fmla="*/ 14262 w 17968"/>
                <a:gd name="connsiteY1" fmla="*/ 834524 h 856492"/>
                <a:gd name="connsiteX2" fmla="*/ 30 w 17968"/>
                <a:gd name="connsiteY2" fmla="*/ 596140 h 856492"/>
                <a:gd name="connsiteX3" fmla="*/ 10704 w 17968"/>
                <a:gd name="connsiteY3" fmla="*/ 315060 h 856492"/>
                <a:gd name="connsiteX4" fmla="*/ 17820 w 17968"/>
                <a:gd name="connsiteY4" fmla="*/ 16190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8" h="856492">
                  <a:moveTo>
                    <a:pt x="17820" y="16190"/>
                  </a:moveTo>
                  <a:cubicBezTo>
                    <a:pt x="18413" y="102767"/>
                    <a:pt x="17227" y="737866"/>
                    <a:pt x="14262" y="834524"/>
                  </a:cubicBezTo>
                  <a:cubicBezTo>
                    <a:pt x="11297" y="931182"/>
                    <a:pt x="623" y="682717"/>
                    <a:pt x="30" y="596140"/>
                  </a:cubicBezTo>
                  <a:cubicBezTo>
                    <a:pt x="-563" y="509563"/>
                    <a:pt x="7739" y="416462"/>
                    <a:pt x="10704" y="315060"/>
                  </a:cubicBezTo>
                  <a:cubicBezTo>
                    <a:pt x="13669" y="213658"/>
                    <a:pt x="17227" y="-70387"/>
                    <a:pt x="17820" y="161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9C029120-D1A9-11DB-C455-55558C6D8202}"/>
                </a:ext>
              </a:extLst>
            </p:cNvPr>
            <p:cNvSpPr/>
            <p:nvPr/>
          </p:nvSpPr>
          <p:spPr>
            <a:xfrm>
              <a:off x="8185528" y="1504997"/>
              <a:ext cx="41798" cy="1084123"/>
            </a:xfrm>
            <a:custGeom>
              <a:avLst/>
              <a:gdLst>
                <a:gd name="connsiteX0" fmla="*/ 1376 w 41798"/>
                <a:gd name="connsiteY0" fmla="*/ 17817 h 1084123"/>
                <a:gd name="connsiteX1" fmla="*/ 40514 w 41798"/>
                <a:gd name="connsiteY1" fmla="*/ 715180 h 1084123"/>
                <a:gd name="connsiteX2" fmla="*/ 29840 w 41798"/>
                <a:gd name="connsiteY2" fmla="*/ 565745 h 1084123"/>
                <a:gd name="connsiteX3" fmla="*/ 4934 w 41798"/>
                <a:gd name="connsiteY3" fmla="*/ 259759 h 1084123"/>
                <a:gd name="connsiteX4" fmla="*/ 29840 w 41798"/>
                <a:gd name="connsiteY4" fmla="*/ 1063862 h 1084123"/>
                <a:gd name="connsiteX5" fmla="*/ 4934 w 41798"/>
                <a:gd name="connsiteY5" fmla="*/ 793456 h 1084123"/>
                <a:gd name="connsiteX6" fmla="*/ 8492 w 41798"/>
                <a:gd name="connsiteY6" fmla="*/ 256201 h 1084123"/>
                <a:gd name="connsiteX7" fmla="*/ 1376 w 41798"/>
                <a:gd name="connsiteY7" fmla="*/ 17817 h 108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98" h="1084123">
                  <a:moveTo>
                    <a:pt x="1376" y="17817"/>
                  </a:moveTo>
                  <a:cubicBezTo>
                    <a:pt x="6713" y="94314"/>
                    <a:pt x="35770" y="623859"/>
                    <a:pt x="40514" y="715180"/>
                  </a:cubicBezTo>
                  <a:cubicBezTo>
                    <a:pt x="45258" y="806501"/>
                    <a:pt x="35770" y="641649"/>
                    <a:pt x="29840" y="565745"/>
                  </a:cubicBezTo>
                  <a:cubicBezTo>
                    <a:pt x="23910" y="489842"/>
                    <a:pt x="4934" y="176740"/>
                    <a:pt x="4934" y="259759"/>
                  </a:cubicBezTo>
                  <a:cubicBezTo>
                    <a:pt x="4934" y="342778"/>
                    <a:pt x="29840" y="974913"/>
                    <a:pt x="29840" y="1063862"/>
                  </a:cubicBezTo>
                  <a:cubicBezTo>
                    <a:pt x="29840" y="1152811"/>
                    <a:pt x="8492" y="928066"/>
                    <a:pt x="4934" y="793456"/>
                  </a:cubicBezTo>
                  <a:cubicBezTo>
                    <a:pt x="1376" y="658846"/>
                    <a:pt x="9085" y="384288"/>
                    <a:pt x="8492" y="256201"/>
                  </a:cubicBezTo>
                  <a:cubicBezTo>
                    <a:pt x="7899" y="128114"/>
                    <a:pt x="-3961" y="-58680"/>
                    <a:pt x="1376" y="17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ECCA6D02-39A1-7CE6-C212-BA8D682B9384}"/>
                </a:ext>
              </a:extLst>
            </p:cNvPr>
            <p:cNvSpPr/>
            <p:nvPr/>
          </p:nvSpPr>
          <p:spPr>
            <a:xfrm>
              <a:off x="8167780" y="2202688"/>
              <a:ext cx="119326" cy="108749"/>
            </a:xfrm>
            <a:custGeom>
              <a:avLst/>
              <a:gdLst>
                <a:gd name="connsiteX0" fmla="*/ 1495 w 119326"/>
                <a:gd name="connsiteY0" fmla="*/ 76962 h 108749"/>
                <a:gd name="connsiteX1" fmla="*/ 109445 w 119326"/>
                <a:gd name="connsiteY1" fmla="*/ 16637 h 108749"/>
                <a:gd name="connsiteX2" fmla="*/ 77695 w 119326"/>
                <a:gd name="connsiteY2" fmla="*/ 108712 h 108749"/>
                <a:gd name="connsiteX3" fmla="*/ 118970 w 119326"/>
                <a:gd name="connsiteY3" fmla="*/ 3937 h 108749"/>
                <a:gd name="connsiteX4" fmla="*/ 49120 w 119326"/>
                <a:gd name="connsiteY4" fmla="*/ 26162 h 108749"/>
                <a:gd name="connsiteX5" fmla="*/ 1495 w 119326"/>
                <a:gd name="connsiteY5" fmla="*/ 76962 h 1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326" h="108749">
                  <a:moveTo>
                    <a:pt x="1495" y="76962"/>
                  </a:moveTo>
                  <a:cubicBezTo>
                    <a:pt x="11549" y="75375"/>
                    <a:pt x="96745" y="11345"/>
                    <a:pt x="109445" y="16637"/>
                  </a:cubicBezTo>
                  <a:cubicBezTo>
                    <a:pt x="122145" y="21929"/>
                    <a:pt x="76107" y="110829"/>
                    <a:pt x="77695" y="108712"/>
                  </a:cubicBezTo>
                  <a:cubicBezTo>
                    <a:pt x="79283" y="106595"/>
                    <a:pt x="123732" y="17695"/>
                    <a:pt x="118970" y="3937"/>
                  </a:cubicBezTo>
                  <a:cubicBezTo>
                    <a:pt x="114208" y="-9821"/>
                    <a:pt x="63407" y="16108"/>
                    <a:pt x="49120" y="26162"/>
                  </a:cubicBezTo>
                  <a:cubicBezTo>
                    <a:pt x="34833" y="36216"/>
                    <a:pt x="-8559" y="78549"/>
                    <a:pt x="1495" y="769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C80EE970-524B-FEEB-790C-80D7F8D5AB1D}"/>
                </a:ext>
              </a:extLst>
            </p:cNvPr>
            <p:cNvSpPr/>
            <p:nvPr/>
          </p:nvSpPr>
          <p:spPr>
            <a:xfrm>
              <a:off x="8295245" y="2700859"/>
              <a:ext cx="39159" cy="552553"/>
            </a:xfrm>
            <a:custGeom>
              <a:avLst/>
              <a:gdLst>
                <a:gd name="connsiteX0" fmla="*/ 39130 w 39159"/>
                <a:gd name="connsiteY0" fmla="*/ 7416 h 552553"/>
                <a:gd name="connsiteX1" fmla="*/ 1030 w 39159"/>
                <a:gd name="connsiteY1" fmla="*/ 537641 h 552553"/>
                <a:gd name="connsiteX2" fmla="*/ 10555 w 39159"/>
                <a:gd name="connsiteY2" fmla="*/ 391591 h 552553"/>
                <a:gd name="connsiteX3" fmla="*/ 7380 w 39159"/>
                <a:gd name="connsiteY3" fmla="*/ 236016 h 552553"/>
                <a:gd name="connsiteX4" fmla="*/ 39130 w 39159"/>
                <a:gd name="connsiteY4" fmla="*/ 7416 h 55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9" h="552553">
                  <a:moveTo>
                    <a:pt x="39130" y="7416"/>
                  </a:moveTo>
                  <a:cubicBezTo>
                    <a:pt x="38072" y="57687"/>
                    <a:pt x="5793" y="473612"/>
                    <a:pt x="1030" y="537641"/>
                  </a:cubicBezTo>
                  <a:cubicBezTo>
                    <a:pt x="-3733" y="601670"/>
                    <a:pt x="9497" y="441862"/>
                    <a:pt x="10555" y="391591"/>
                  </a:cubicBezTo>
                  <a:cubicBezTo>
                    <a:pt x="11613" y="341320"/>
                    <a:pt x="2088" y="295283"/>
                    <a:pt x="7380" y="236016"/>
                  </a:cubicBezTo>
                  <a:cubicBezTo>
                    <a:pt x="12672" y="176749"/>
                    <a:pt x="40188" y="-42855"/>
                    <a:pt x="39130" y="74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6B6400D9-44FB-1BFE-F535-028EA8254BF8}"/>
                </a:ext>
              </a:extLst>
            </p:cNvPr>
            <p:cNvSpPr/>
            <p:nvPr/>
          </p:nvSpPr>
          <p:spPr>
            <a:xfrm>
              <a:off x="8278153" y="3200200"/>
              <a:ext cx="97602" cy="298650"/>
            </a:xfrm>
            <a:custGeom>
              <a:avLst/>
              <a:gdLst>
                <a:gd name="connsiteX0" fmla="*/ 97497 w 97602"/>
                <a:gd name="connsiteY0" fmla="*/ 200 h 298650"/>
                <a:gd name="connsiteX1" fmla="*/ 21297 w 97602"/>
                <a:gd name="connsiteY1" fmla="*/ 60525 h 298650"/>
                <a:gd name="connsiteX2" fmla="*/ 37172 w 97602"/>
                <a:gd name="connsiteY2" fmla="*/ 92275 h 298650"/>
                <a:gd name="connsiteX3" fmla="*/ 65747 w 97602"/>
                <a:gd name="connsiteY3" fmla="*/ 149425 h 298650"/>
                <a:gd name="connsiteX4" fmla="*/ 43522 w 97602"/>
                <a:gd name="connsiteY4" fmla="*/ 178000 h 298650"/>
                <a:gd name="connsiteX5" fmla="*/ 78447 w 97602"/>
                <a:gd name="connsiteY5" fmla="*/ 298650 h 298650"/>
                <a:gd name="connsiteX6" fmla="*/ 78447 w 97602"/>
                <a:gd name="connsiteY6" fmla="*/ 298650 h 298650"/>
                <a:gd name="connsiteX7" fmla="*/ 62572 w 97602"/>
                <a:gd name="connsiteY7" fmla="*/ 187525 h 298650"/>
                <a:gd name="connsiteX8" fmla="*/ 21297 w 97602"/>
                <a:gd name="connsiteY8" fmla="*/ 95450 h 298650"/>
                <a:gd name="connsiteX9" fmla="*/ 2247 w 97602"/>
                <a:gd name="connsiteY9" fmla="*/ 82750 h 298650"/>
                <a:gd name="connsiteX10" fmla="*/ 97497 w 97602"/>
                <a:gd name="connsiteY10" fmla="*/ 200 h 2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602" h="298650">
                  <a:moveTo>
                    <a:pt x="97497" y="200"/>
                  </a:moveTo>
                  <a:cubicBezTo>
                    <a:pt x="100672" y="-3504"/>
                    <a:pt x="31351" y="45179"/>
                    <a:pt x="21297" y="60525"/>
                  </a:cubicBezTo>
                  <a:cubicBezTo>
                    <a:pt x="11243" y="75871"/>
                    <a:pt x="37172" y="92275"/>
                    <a:pt x="37172" y="92275"/>
                  </a:cubicBezTo>
                  <a:cubicBezTo>
                    <a:pt x="44580" y="107092"/>
                    <a:pt x="64689" y="135138"/>
                    <a:pt x="65747" y="149425"/>
                  </a:cubicBezTo>
                  <a:cubicBezTo>
                    <a:pt x="66805" y="163712"/>
                    <a:pt x="41405" y="153129"/>
                    <a:pt x="43522" y="178000"/>
                  </a:cubicBezTo>
                  <a:cubicBezTo>
                    <a:pt x="45639" y="202871"/>
                    <a:pt x="78447" y="298650"/>
                    <a:pt x="78447" y="298650"/>
                  </a:cubicBezTo>
                  <a:lnTo>
                    <a:pt x="78447" y="298650"/>
                  </a:lnTo>
                  <a:cubicBezTo>
                    <a:pt x="75801" y="280129"/>
                    <a:pt x="72097" y="221392"/>
                    <a:pt x="62572" y="187525"/>
                  </a:cubicBezTo>
                  <a:cubicBezTo>
                    <a:pt x="53047" y="153658"/>
                    <a:pt x="21297" y="95450"/>
                    <a:pt x="21297" y="95450"/>
                  </a:cubicBezTo>
                  <a:cubicBezTo>
                    <a:pt x="11243" y="77988"/>
                    <a:pt x="-6220" y="98096"/>
                    <a:pt x="2247" y="82750"/>
                  </a:cubicBezTo>
                  <a:cubicBezTo>
                    <a:pt x="10714" y="67404"/>
                    <a:pt x="94322" y="3904"/>
                    <a:pt x="97497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D6957985-4DCB-0172-FC62-E88346CE74CE}"/>
                </a:ext>
              </a:extLst>
            </p:cNvPr>
            <p:cNvSpPr/>
            <p:nvPr/>
          </p:nvSpPr>
          <p:spPr>
            <a:xfrm>
              <a:off x="8289630" y="3374952"/>
              <a:ext cx="76495" cy="174698"/>
            </a:xfrm>
            <a:custGeom>
              <a:avLst/>
              <a:gdLst>
                <a:gd name="connsiteX0" fmla="*/ 76495 w 76495"/>
                <a:gd name="connsiteY0" fmla="*/ 174698 h 174698"/>
                <a:gd name="connsiteX1" fmla="*/ 295 w 76495"/>
                <a:gd name="connsiteY1" fmla="*/ 73 h 174698"/>
                <a:gd name="connsiteX2" fmla="*/ 76495 w 76495"/>
                <a:gd name="connsiteY2" fmla="*/ 174698 h 1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95" h="174698">
                  <a:moveTo>
                    <a:pt x="76495" y="174698"/>
                  </a:moveTo>
                  <a:cubicBezTo>
                    <a:pt x="76495" y="174698"/>
                    <a:pt x="6116" y="4306"/>
                    <a:pt x="295" y="73"/>
                  </a:cubicBezTo>
                  <a:cubicBezTo>
                    <a:pt x="-5526" y="-4160"/>
                    <a:pt x="76495" y="174698"/>
                    <a:pt x="76495" y="174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0E1734CA-C1E3-EF89-C968-7622DC25AC4C}"/>
                </a:ext>
              </a:extLst>
            </p:cNvPr>
            <p:cNvSpPr/>
            <p:nvPr/>
          </p:nvSpPr>
          <p:spPr>
            <a:xfrm>
              <a:off x="8229600" y="3399773"/>
              <a:ext cx="147885" cy="398262"/>
            </a:xfrm>
            <a:custGeom>
              <a:avLst/>
              <a:gdLst>
                <a:gd name="connsiteX0" fmla="*/ 136525 w 147885"/>
                <a:gd name="connsiteY0" fmla="*/ 137177 h 398262"/>
                <a:gd name="connsiteX1" fmla="*/ 76200 w 147885"/>
                <a:gd name="connsiteY1" fmla="*/ 80027 h 398262"/>
                <a:gd name="connsiteX2" fmla="*/ 66675 w 147885"/>
                <a:gd name="connsiteY2" fmla="*/ 67327 h 398262"/>
                <a:gd name="connsiteX3" fmla="*/ 63500 w 147885"/>
                <a:gd name="connsiteY3" fmla="*/ 146702 h 398262"/>
                <a:gd name="connsiteX4" fmla="*/ 15875 w 147885"/>
                <a:gd name="connsiteY4" fmla="*/ 181627 h 398262"/>
                <a:gd name="connsiteX5" fmla="*/ 0 w 147885"/>
                <a:gd name="connsiteY5" fmla="*/ 283227 h 398262"/>
                <a:gd name="connsiteX6" fmla="*/ 15875 w 147885"/>
                <a:gd name="connsiteY6" fmla="*/ 222902 h 398262"/>
                <a:gd name="connsiteX7" fmla="*/ 57150 w 147885"/>
                <a:gd name="connsiteY7" fmla="*/ 305452 h 398262"/>
                <a:gd name="connsiteX8" fmla="*/ 69850 w 147885"/>
                <a:gd name="connsiteY8" fmla="*/ 245127 h 398262"/>
                <a:gd name="connsiteX9" fmla="*/ 117475 w 147885"/>
                <a:gd name="connsiteY9" fmla="*/ 362602 h 398262"/>
                <a:gd name="connsiteX10" fmla="*/ 139700 w 147885"/>
                <a:gd name="connsiteY10" fmla="*/ 191152 h 398262"/>
                <a:gd name="connsiteX11" fmla="*/ 139700 w 147885"/>
                <a:gd name="connsiteY11" fmla="*/ 397527 h 398262"/>
                <a:gd name="connsiteX12" fmla="*/ 41275 w 147885"/>
                <a:gd name="connsiteY12" fmla="*/ 257827 h 398262"/>
                <a:gd name="connsiteX13" fmla="*/ 28575 w 147885"/>
                <a:gd name="connsiteY13" fmla="*/ 200677 h 398262"/>
                <a:gd name="connsiteX14" fmla="*/ 69850 w 147885"/>
                <a:gd name="connsiteY14" fmla="*/ 652 h 398262"/>
                <a:gd name="connsiteX15" fmla="*/ 136525 w 147885"/>
                <a:gd name="connsiteY15" fmla="*/ 137177 h 3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885" h="398262">
                  <a:moveTo>
                    <a:pt x="136525" y="137177"/>
                  </a:moveTo>
                  <a:cubicBezTo>
                    <a:pt x="137583" y="150406"/>
                    <a:pt x="76200" y="80027"/>
                    <a:pt x="76200" y="80027"/>
                  </a:cubicBezTo>
                  <a:cubicBezTo>
                    <a:pt x="64558" y="68385"/>
                    <a:pt x="68792" y="56215"/>
                    <a:pt x="66675" y="67327"/>
                  </a:cubicBezTo>
                  <a:cubicBezTo>
                    <a:pt x="64558" y="78439"/>
                    <a:pt x="71967" y="127652"/>
                    <a:pt x="63500" y="146702"/>
                  </a:cubicBezTo>
                  <a:cubicBezTo>
                    <a:pt x="55033" y="165752"/>
                    <a:pt x="26458" y="158873"/>
                    <a:pt x="15875" y="181627"/>
                  </a:cubicBezTo>
                  <a:cubicBezTo>
                    <a:pt x="5292" y="204381"/>
                    <a:pt x="0" y="276348"/>
                    <a:pt x="0" y="283227"/>
                  </a:cubicBezTo>
                  <a:cubicBezTo>
                    <a:pt x="0" y="290106"/>
                    <a:pt x="6350" y="219198"/>
                    <a:pt x="15875" y="222902"/>
                  </a:cubicBezTo>
                  <a:cubicBezTo>
                    <a:pt x="25400" y="226606"/>
                    <a:pt x="48154" y="301748"/>
                    <a:pt x="57150" y="305452"/>
                  </a:cubicBezTo>
                  <a:cubicBezTo>
                    <a:pt x="66146" y="309156"/>
                    <a:pt x="59796" y="235602"/>
                    <a:pt x="69850" y="245127"/>
                  </a:cubicBezTo>
                  <a:cubicBezTo>
                    <a:pt x="79904" y="254652"/>
                    <a:pt x="105833" y="371598"/>
                    <a:pt x="117475" y="362602"/>
                  </a:cubicBezTo>
                  <a:cubicBezTo>
                    <a:pt x="129117" y="353606"/>
                    <a:pt x="135996" y="185331"/>
                    <a:pt x="139700" y="191152"/>
                  </a:cubicBezTo>
                  <a:cubicBezTo>
                    <a:pt x="143404" y="196973"/>
                    <a:pt x="156104" y="386415"/>
                    <a:pt x="139700" y="397527"/>
                  </a:cubicBezTo>
                  <a:cubicBezTo>
                    <a:pt x="123296" y="408639"/>
                    <a:pt x="59796" y="290635"/>
                    <a:pt x="41275" y="257827"/>
                  </a:cubicBezTo>
                  <a:cubicBezTo>
                    <a:pt x="22754" y="225019"/>
                    <a:pt x="23812" y="243540"/>
                    <a:pt x="28575" y="200677"/>
                  </a:cubicBezTo>
                  <a:cubicBezTo>
                    <a:pt x="33337" y="157815"/>
                    <a:pt x="53975" y="11764"/>
                    <a:pt x="69850" y="652"/>
                  </a:cubicBezTo>
                  <a:cubicBezTo>
                    <a:pt x="85725" y="-10461"/>
                    <a:pt x="135467" y="123948"/>
                    <a:pt x="136525" y="137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ED246608-FA43-C097-1729-E6A8636AD065}"/>
                </a:ext>
              </a:extLst>
            </p:cNvPr>
            <p:cNvSpPr/>
            <p:nvPr/>
          </p:nvSpPr>
          <p:spPr>
            <a:xfrm>
              <a:off x="8384905" y="3495148"/>
              <a:ext cx="16158" cy="925592"/>
            </a:xfrm>
            <a:custGeom>
              <a:avLst/>
              <a:gdLst>
                <a:gd name="connsiteX0" fmla="*/ 270 w 16158"/>
                <a:gd name="connsiteY0" fmla="*/ 19577 h 925592"/>
                <a:gd name="connsiteX1" fmla="*/ 6620 w 16158"/>
                <a:gd name="connsiteY1" fmla="*/ 886352 h 925592"/>
                <a:gd name="connsiteX2" fmla="*/ 12970 w 16158"/>
                <a:gd name="connsiteY2" fmla="*/ 730777 h 925592"/>
                <a:gd name="connsiteX3" fmla="*/ 16145 w 16158"/>
                <a:gd name="connsiteY3" fmla="*/ 314852 h 925592"/>
                <a:gd name="connsiteX4" fmla="*/ 270 w 16158"/>
                <a:gd name="connsiteY4" fmla="*/ 19577 h 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8" h="925592">
                  <a:moveTo>
                    <a:pt x="270" y="19577"/>
                  </a:moveTo>
                  <a:cubicBezTo>
                    <a:pt x="-1317" y="114827"/>
                    <a:pt x="4503" y="767819"/>
                    <a:pt x="6620" y="886352"/>
                  </a:cubicBezTo>
                  <a:cubicBezTo>
                    <a:pt x="8737" y="1004885"/>
                    <a:pt x="11383" y="826027"/>
                    <a:pt x="12970" y="730777"/>
                  </a:cubicBezTo>
                  <a:cubicBezTo>
                    <a:pt x="14557" y="635527"/>
                    <a:pt x="15616" y="428094"/>
                    <a:pt x="16145" y="314852"/>
                  </a:cubicBezTo>
                  <a:cubicBezTo>
                    <a:pt x="16674" y="201610"/>
                    <a:pt x="1857" y="-75673"/>
                    <a:pt x="270" y="19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75482136-4FAD-A424-7A2A-A979A37F3DB2}"/>
                </a:ext>
              </a:extLst>
            </p:cNvPr>
            <p:cNvSpPr/>
            <p:nvPr/>
          </p:nvSpPr>
          <p:spPr>
            <a:xfrm>
              <a:off x="8349279" y="3916753"/>
              <a:ext cx="29555" cy="1165419"/>
            </a:xfrm>
            <a:custGeom>
              <a:avLst/>
              <a:gdLst>
                <a:gd name="connsiteX0" fmla="*/ 7321 w 29555"/>
                <a:gd name="connsiteY0" fmla="*/ 13897 h 1165419"/>
                <a:gd name="connsiteX1" fmla="*/ 4146 w 29555"/>
                <a:gd name="connsiteY1" fmla="*/ 493322 h 1165419"/>
                <a:gd name="connsiteX2" fmla="*/ 4146 w 29555"/>
                <a:gd name="connsiteY2" fmla="*/ 423472 h 1165419"/>
                <a:gd name="connsiteX3" fmla="*/ 29546 w 29555"/>
                <a:gd name="connsiteY3" fmla="*/ 1121972 h 1165419"/>
                <a:gd name="connsiteX4" fmla="*/ 971 w 29555"/>
                <a:gd name="connsiteY4" fmla="*/ 994972 h 1165419"/>
                <a:gd name="connsiteX5" fmla="*/ 7321 w 29555"/>
                <a:gd name="connsiteY5" fmla="*/ 207572 h 1165419"/>
                <a:gd name="connsiteX6" fmla="*/ 7321 w 29555"/>
                <a:gd name="connsiteY6" fmla="*/ 13897 h 116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55" h="1165419">
                  <a:moveTo>
                    <a:pt x="7321" y="13897"/>
                  </a:moveTo>
                  <a:cubicBezTo>
                    <a:pt x="6792" y="61522"/>
                    <a:pt x="4675" y="425060"/>
                    <a:pt x="4146" y="493322"/>
                  </a:cubicBezTo>
                  <a:cubicBezTo>
                    <a:pt x="3617" y="561584"/>
                    <a:pt x="-87" y="318697"/>
                    <a:pt x="4146" y="423472"/>
                  </a:cubicBezTo>
                  <a:cubicBezTo>
                    <a:pt x="8379" y="528247"/>
                    <a:pt x="30075" y="1026722"/>
                    <a:pt x="29546" y="1121972"/>
                  </a:cubicBezTo>
                  <a:cubicBezTo>
                    <a:pt x="29017" y="1217222"/>
                    <a:pt x="4675" y="1147372"/>
                    <a:pt x="971" y="994972"/>
                  </a:cubicBezTo>
                  <a:cubicBezTo>
                    <a:pt x="-2733" y="842572"/>
                    <a:pt x="5204" y="371614"/>
                    <a:pt x="7321" y="207572"/>
                  </a:cubicBezTo>
                  <a:cubicBezTo>
                    <a:pt x="9438" y="43530"/>
                    <a:pt x="7850" y="-33728"/>
                    <a:pt x="7321" y="1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86CB2F36-884F-B480-323D-DDE008CD54AE}"/>
                </a:ext>
              </a:extLst>
            </p:cNvPr>
            <p:cNvSpPr/>
            <p:nvPr/>
          </p:nvSpPr>
          <p:spPr>
            <a:xfrm>
              <a:off x="8439083" y="3815548"/>
              <a:ext cx="68922" cy="541059"/>
            </a:xfrm>
            <a:custGeom>
              <a:avLst/>
              <a:gdLst>
                <a:gd name="connsiteX0" fmla="*/ 67 w 68922"/>
                <a:gd name="connsiteY0" fmla="*/ 802 h 541059"/>
                <a:gd name="connsiteX1" fmla="*/ 66742 w 68922"/>
                <a:gd name="connsiteY1" fmla="*/ 235752 h 541059"/>
                <a:gd name="connsiteX2" fmla="*/ 50867 w 68922"/>
                <a:gd name="connsiteY2" fmla="*/ 232577 h 541059"/>
                <a:gd name="connsiteX3" fmla="*/ 31817 w 68922"/>
                <a:gd name="connsiteY3" fmla="*/ 375452 h 541059"/>
                <a:gd name="connsiteX4" fmla="*/ 41342 w 68922"/>
                <a:gd name="connsiteY4" fmla="*/ 397677 h 541059"/>
                <a:gd name="connsiteX5" fmla="*/ 54042 w 68922"/>
                <a:gd name="connsiteY5" fmla="*/ 369102 h 541059"/>
                <a:gd name="connsiteX6" fmla="*/ 38167 w 68922"/>
                <a:gd name="connsiteY6" fmla="*/ 540552 h 541059"/>
                <a:gd name="connsiteX7" fmla="*/ 44517 w 68922"/>
                <a:gd name="connsiteY7" fmla="*/ 305602 h 541059"/>
                <a:gd name="connsiteX8" fmla="*/ 54042 w 68922"/>
                <a:gd name="connsiteY8" fmla="*/ 162727 h 541059"/>
                <a:gd name="connsiteX9" fmla="*/ 67 w 68922"/>
                <a:gd name="connsiteY9" fmla="*/ 802 h 54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922" h="541059">
                  <a:moveTo>
                    <a:pt x="67" y="802"/>
                  </a:moveTo>
                  <a:cubicBezTo>
                    <a:pt x="2184" y="12973"/>
                    <a:pt x="58275" y="197123"/>
                    <a:pt x="66742" y="235752"/>
                  </a:cubicBezTo>
                  <a:cubicBezTo>
                    <a:pt x="75209" y="274381"/>
                    <a:pt x="56688" y="209294"/>
                    <a:pt x="50867" y="232577"/>
                  </a:cubicBezTo>
                  <a:cubicBezTo>
                    <a:pt x="45046" y="255860"/>
                    <a:pt x="33404" y="347935"/>
                    <a:pt x="31817" y="375452"/>
                  </a:cubicBezTo>
                  <a:cubicBezTo>
                    <a:pt x="30230" y="402969"/>
                    <a:pt x="37638" y="398735"/>
                    <a:pt x="41342" y="397677"/>
                  </a:cubicBezTo>
                  <a:cubicBezTo>
                    <a:pt x="45046" y="396619"/>
                    <a:pt x="54571" y="345290"/>
                    <a:pt x="54042" y="369102"/>
                  </a:cubicBezTo>
                  <a:cubicBezTo>
                    <a:pt x="53513" y="392914"/>
                    <a:pt x="39755" y="551135"/>
                    <a:pt x="38167" y="540552"/>
                  </a:cubicBezTo>
                  <a:cubicBezTo>
                    <a:pt x="36580" y="529969"/>
                    <a:pt x="41871" y="368573"/>
                    <a:pt x="44517" y="305602"/>
                  </a:cubicBezTo>
                  <a:cubicBezTo>
                    <a:pt x="47163" y="242631"/>
                    <a:pt x="61979" y="207177"/>
                    <a:pt x="54042" y="162727"/>
                  </a:cubicBezTo>
                  <a:cubicBezTo>
                    <a:pt x="46105" y="118277"/>
                    <a:pt x="-2050" y="-11369"/>
                    <a:pt x="67" y="8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73F87F53-6C8C-E607-A83C-C46B8896DF94}"/>
                </a:ext>
              </a:extLst>
            </p:cNvPr>
            <p:cNvSpPr/>
            <p:nvPr/>
          </p:nvSpPr>
          <p:spPr>
            <a:xfrm>
              <a:off x="8569264" y="3990929"/>
              <a:ext cx="46479" cy="460541"/>
            </a:xfrm>
            <a:custGeom>
              <a:avLst/>
              <a:gdLst>
                <a:gd name="connsiteX0" fmla="*/ 61 w 46479"/>
                <a:gd name="connsiteY0" fmla="*/ 46 h 460541"/>
                <a:gd name="connsiteX1" fmla="*/ 34986 w 46479"/>
                <a:gd name="connsiteY1" fmla="*/ 304846 h 460541"/>
                <a:gd name="connsiteX2" fmla="*/ 41336 w 46479"/>
                <a:gd name="connsiteY2" fmla="*/ 460421 h 460541"/>
                <a:gd name="connsiteX3" fmla="*/ 44511 w 46479"/>
                <a:gd name="connsiteY3" fmla="*/ 282621 h 460541"/>
                <a:gd name="connsiteX4" fmla="*/ 61 w 46479"/>
                <a:gd name="connsiteY4" fmla="*/ 46 h 4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79" h="460541">
                  <a:moveTo>
                    <a:pt x="61" y="46"/>
                  </a:moveTo>
                  <a:cubicBezTo>
                    <a:pt x="-1526" y="3750"/>
                    <a:pt x="28107" y="228117"/>
                    <a:pt x="34986" y="304846"/>
                  </a:cubicBezTo>
                  <a:cubicBezTo>
                    <a:pt x="41865" y="381575"/>
                    <a:pt x="39749" y="464125"/>
                    <a:pt x="41336" y="460421"/>
                  </a:cubicBezTo>
                  <a:cubicBezTo>
                    <a:pt x="42923" y="456717"/>
                    <a:pt x="49803" y="352471"/>
                    <a:pt x="44511" y="282621"/>
                  </a:cubicBezTo>
                  <a:cubicBezTo>
                    <a:pt x="39219" y="212771"/>
                    <a:pt x="1648" y="-3658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6410675E-8D82-1CF7-4336-33A86137AC28}"/>
                </a:ext>
              </a:extLst>
            </p:cNvPr>
            <p:cNvSpPr/>
            <p:nvPr/>
          </p:nvSpPr>
          <p:spPr>
            <a:xfrm>
              <a:off x="8501786" y="4169473"/>
              <a:ext cx="39269" cy="1006179"/>
            </a:xfrm>
            <a:custGeom>
              <a:avLst/>
              <a:gdLst>
                <a:gd name="connsiteX0" fmla="*/ 26264 w 39269"/>
                <a:gd name="connsiteY0" fmla="*/ 2477 h 1006179"/>
                <a:gd name="connsiteX1" fmla="*/ 26264 w 39269"/>
                <a:gd name="connsiteY1" fmla="*/ 573977 h 1006179"/>
                <a:gd name="connsiteX2" fmla="*/ 38964 w 39269"/>
                <a:gd name="connsiteY2" fmla="*/ 996252 h 1006179"/>
                <a:gd name="connsiteX3" fmla="*/ 32614 w 39269"/>
                <a:gd name="connsiteY3" fmla="*/ 827977 h 1006179"/>
                <a:gd name="connsiteX4" fmla="*/ 4039 w 39269"/>
                <a:gd name="connsiteY4" fmla="*/ 332677 h 1006179"/>
                <a:gd name="connsiteX5" fmla="*/ 864 w 39269"/>
                <a:gd name="connsiteY5" fmla="*/ 364427 h 1006179"/>
                <a:gd name="connsiteX6" fmla="*/ 26264 w 39269"/>
                <a:gd name="connsiteY6" fmla="*/ 2477 h 100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9" h="1006179">
                  <a:moveTo>
                    <a:pt x="26264" y="2477"/>
                  </a:moveTo>
                  <a:cubicBezTo>
                    <a:pt x="30497" y="37402"/>
                    <a:pt x="24147" y="408348"/>
                    <a:pt x="26264" y="573977"/>
                  </a:cubicBezTo>
                  <a:cubicBezTo>
                    <a:pt x="28381" y="739606"/>
                    <a:pt x="37906" y="953919"/>
                    <a:pt x="38964" y="996252"/>
                  </a:cubicBezTo>
                  <a:cubicBezTo>
                    <a:pt x="40022" y="1038585"/>
                    <a:pt x="38435" y="938573"/>
                    <a:pt x="32614" y="827977"/>
                  </a:cubicBezTo>
                  <a:cubicBezTo>
                    <a:pt x="26793" y="717381"/>
                    <a:pt x="9331" y="409935"/>
                    <a:pt x="4039" y="332677"/>
                  </a:cubicBezTo>
                  <a:cubicBezTo>
                    <a:pt x="-1253" y="255419"/>
                    <a:pt x="-194" y="416285"/>
                    <a:pt x="864" y="364427"/>
                  </a:cubicBezTo>
                  <a:cubicBezTo>
                    <a:pt x="1922" y="312569"/>
                    <a:pt x="22031" y="-32448"/>
                    <a:pt x="26264" y="24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3F278BB6-9AA6-439F-3166-C4C42905C263}"/>
                </a:ext>
              </a:extLst>
            </p:cNvPr>
            <p:cNvSpPr/>
            <p:nvPr/>
          </p:nvSpPr>
          <p:spPr>
            <a:xfrm>
              <a:off x="8559517" y="4488330"/>
              <a:ext cx="58401" cy="699621"/>
            </a:xfrm>
            <a:custGeom>
              <a:avLst/>
              <a:gdLst>
                <a:gd name="connsiteX0" fmla="*/ 44733 w 58401"/>
                <a:gd name="connsiteY0" fmla="*/ 7470 h 699621"/>
                <a:gd name="connsiteX1" fmla="*/ 32033 w 58401"/>
                <a:gd name="connsiteY1" fmla="*/ 474195 h 699621"/>
                <a:gd name="connsiteX2" fmla="*/ 57433 w 58401"/>
                <a:gd name="connsiteY2" fmla="*/ 699620 h 699621"/>
                <a:gd name="connsiteX3" fmla="*/ 47908 w 58401"/>
                <a:gd name="connsiteY3" fmla="*/ 471020 h 699621"/>
                <a:gd name="connsiteX4" fmla="*/ 283 w 58401"/>
                <a:gd name="connsiteY4" fmla="*/ 61445 h 699621"/>
                <a:gd name="connsiteX5" fmla="*/ 28858 w 58401"/>
                <a:gd name="connsiteY5" fmla="*/ 175745 h 699621"/>
                <a:gd name="connsiteX6" fmla="*/ 44733 w 58401"/>
                <a:gd name="connsiteY6" fmla="*/ 7470 h 6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1" h="699621">
                  <a:moveTo>
                    <a:pt x="44733" y="7470"/>
                  </a:moveTo>
                  <a:cubicBezTo>
                    <a:pt x="45262" y="57212"/>
                    <a:pt x="29916" y="358837"/>
                    <a:pt x="32033" y="474195"/>
                  </a:cubicBezTo>
                  <a:cubicBezTo>
                    <a:pt x="34150" y="589553"/>
                    <a:pt x="54787" y="700149"/>
                    <a:pt x="57433" y="699620"/>
                  </a:cubicBezTo>
                  <a:cubicBezTo>
                    <a:pt x="60079" y="699091"/>
                    <a:pt x="57433" y="577382"/>
                    <a:pt x="47908" y="471020"/>
                  </a:cubicBezTo>
                  <a:cubicBezTo>
                    <a:pt x="38383" y="364658"/>
                    <a:pt x="3458" y="110657"/>
                    <a:pt x="283" y="61445"/>
                  </a:cubicBezTo>
                  <a:cubicBezTo>
                    <a:pt x="-2892" y="12233"/>
                    <a:pt x="21450" y="178920"/>
                    <a:pt x="28858" y="175745"/>
                  </a:cubicBezTo>
                  <a:cubicBezTo>
                    <a:pt x="36266" y="172570"/>
                    <a:pt x="44204" y="-42272"/>
                    <a:pt x="44733" y="74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A05066A9-31FB-B777-06A4-1DC6026B4F65}"/>
                </a:ext>
              </a:extLst>
            </p:cNvPr>
            <p:cNvSpPr/>
            <p:nvPr/>
          </p:nvSpPr>
          <p:spPr>
            <a:xfrm>
              <a:off x="8578841" y="5096022"/>
              <a:ext cx="39811" cy="822303"/>
            </a:xfrm>
            <a:custGeom>
              <a:avLst/>
              <a:gdLst>
                <a:gd name="connsiteX0" fmla="*/ 3184 w 39811"/>
                <a:gd name="connsiteY0" fmla="*/ 3028 h 822303"/>
                <a:gd name="connsiteX1" fmla="*/ 34934 w 39811"/>
                <a:gd name="connsiteY1" fmla="*/ 457053 h 822303"/>
                <a:gd name="connsiteX2" fmla="*/ 38109 w 39811"/>
                <a:gd name="connsiteY2" fmla="*/ 399903 h 822303"/>
                <a:gd name="connsiteX3" fmla="*/ 19059 w 39811"/>
                <a:gd name="connsiteY3" fmla="*/ 812653 h 822303"/>
                <a:gd name="connsiteX4" fmla="*/ 25409 w 39811"/>
                <a:gd name="connsiteY4" fmla="*/ 647553 h 822303"/>
                <a:gd name="connsiteX5" fmla="*/ 9 w 39811"/>
                <a:gd name="connsiteY5" fmla="*/ 161778 h 822303"/>
                <a:gd name="connsiteX6" fmla="*/ 22234 w 39811"/>
                <a:gd name="connsiteY6" fmla="*/ 253853 h 822303"/>
                <a:gd name="connsiteX7" fmla="*/ 3184 w 39811"/>
                <a:gd name="connsiteY7" fmla="*/ 3028 h 8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11" h="822303">
                  <a:moveTo>
                    <a:pt x="3184" y="3028"/>
                  </a:moveTo>
                  <a:cubicBezTo>
                    <a:pt x="5301" y="36895"/>
                    <a:pt x="29113" y="390907"/>
                    <a:pt x="34934" y="457053"/>
                  </a:cubicBezTo>
                  <a:cubicBezTo>
                    <a:pt x="40755" y="523199"/>
                    <a:pt x="40755" y="340636"/>
                    <a:pt x="38109" y="399903"/>
                  </a:cubicBezTo>
                  <a:cubicBezTo>
                    <a:pt x="35463" y="459170"/>
                    <a:pt x="21176" y="771378"/>
                    <a:pt x="19059" y="812653"/>
                  </a:cubicBezTo>
                  <a:cubicBezTo>
                    <a:pt x="16942" y="853928"/>
                    <a:pt x="28584" y="756032"/>
                    <a:pt x="25409" y="647553"/>
                  </a:cubicBezTo>
                  <a:cubicBezTo>
                    <a:pt x="22234" y="539074"/>
                    <a:pt x="538" y="227395"/>
                    <a:pt x="9" y="161778"/>
                  </a:cubicBezTo>
                  <a:cubicBezTo>
                    <a:pt x="-520" y="96161"/>
                    <a:pt x="20646" y="277666"/>
                    <a:pt x="22234" y="253853"/>
                  </a:cubicBezTo>
                  <a:cubicBezTo>
                    <a:pt x="23822" y="230040"/>
                    <a:pt x="1067" y="-30839"/>
                    <a:pt x="3184" y="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00F79C77-AF01-3AE1-74E3-B958E87E375E}"/>
                </a:ext>
              </a:extLst>
            </p:cNvPr>
            <p:cNvSpPr/>
            <p:nvPr/>
          </p:nvSpPr>
          <p:spPr>
            <a:xfrm>
              <a:off x="8497269" y="5066295"/>
              <a:ext cx="65967" cy="863030"/>
            </a:xfrm>
            <a:custGeom>
              <a:avLst/>
              <a:gdLst>
                <a:gd name="connsiteX0" fmla="*/ 43481 w 65967"/>
                <a:gd name="connsiteY0" fmla="*/ 4180 h 863030"/>
                <a:gd name="connsiteX1" fmla="*/ 8556 w 65967"/>
                <a:gd name="connsiteY1" fmla="*/ 372480 h 863030"/>
                <a:gd name="connsiteX2" fmla="*/ 40306 w 65967"/>
                <a:gd name="connsiteY2" fmla="*/ 286755 h 863030"/>
                <a:gd name="connsiteX3" fmla="*/ 21256 w 65967"/>
                <a:gd name="connsiteY3" fmla="*/ 423280 h 863030"/>
                <a:gd name="connsiteX4" fmla="*/ 27606 w 65967"/>
                <a:gd name="connsiteY4" fmla="*/ 740780 h 863030"/>
                <a:gd name="connsiteX5" fmla="*/ 33956 w 65967"/>
                <a:gd name="connsiteY5" fmla="*/ 728080 h 863030"/>
                <a:gd name="connsiteX6" fmla="*/ 65706 w 65967"/>
                <a:gd name="connsiteY6" fmla="*/ 861430 h 863030"/>
                <a:gd name="connsiteX7" fmla="*/ 46656 w 65967"/>
                <a:gd name="connsiteY7" fmla="*/ 623305 h 863030"/>
                <a:gd name="connsiteX8" fmla="*/ 5381 w 65967"/>
                <a:gd name="connsiteY8" fmla="*/ 99430 h 863030"/>
                <a:gd name="connsiteX9" fmla="*/ 2206 w 65967"/>
                <a:gd name="connsiteY9" fmla="*/ 169280 h 863030"/>
                <a:gd name="connsiteX10" fmla="*/ 43481 w 65967"/>
                <a:gd name="connsiteY10" fmla="*/ 418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67" h="863030">
                  <a:moveTo>
                    <a:pt x="43481" y="4180"/>
                  </a:moveTo>
                  <a:cubicBezTo>
                    <a:pt x="44539" y="38047"/>
                    <a:pt x="9085" y="325384"/>
                    <a:pt x="8556" y="372480"/>
                  </a:cubicBezTo>
                  <a:cubicBezTo>
                    <a:pt x="8027" y="419576"/>
                    <a:pt x="38189" y="278288"/>
                    <a:pt x="40306" y="286755"/>
                  </a:cubicBezTo>
                  <a:cubicBezTo>
                    <a:pt x="42423" y="295222"/>
                    <a:pt x="23373" y="347609"/>
                    <a:pt x="21256" y="423280"/>
                  </a:cubicBezTo>
                  <a:cubicBezTo>
                    <a:pt x="19139" y="498951"/>
                    <a:pt x="25489" y="689980"/>
                    <a:pt x="27606" y="740780"/>
                  </a:cubicBezTo>
                  <a:cubicBezTo>
                    <a:pt x="29723" y="791580"/>
                    <a:pt x="27606" y="707972"/>
                    <a:pt x="33956" y="728080"/>
                  </a:cubicBezTo>
                  <a:cubicBezTo>
                    <a:pt x="40306" y="748188"/>
                    <a:pt x="63589" y="878892"/>
                    <a:pt x="65706" y="861430"/>
                  </a:cubicBezTo>
                  <a:cubicBezTo>
                    <a:pt x="67823" y="843968"/>
                    <a:pt x="56710" y="750305"/>
                    <a:pt x="46656" y="623305"/>
                  </a:cubicBezTo>
                  <a:cubicBezTo>
                    <a:pt x="36602" y="496305"/>
                    <a:pt x="12789" y="175101"/>
                    <a:pt x="5381" y="99430"/>
                  </a:cubicBezTo>
                  <a:cubicBezTo>
                    <a:pt x="-2027" y="23759"/>
                    <a:pt x="-440" y="185684"/>
                    <a:pt x="2206" y="169280"/>
                  </a:cubicBezTo>
                  <a:cubicBezTo>
                    <a:pt x="4852" y="152876"/>
                    <a:pt x="42423" y="-29687"/>
                    <a:pt x="43481" y="4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48DB5F3D-67ED-960C-9B08-96276B169628}"/>
                </a:ext>
              </a:extLst>
            </p:cNvPr>
            <p:cNvSpPr/>
            <p:nvPr/>
          </p:nvSpPr>
          <p:spPr>
            <a:xfrm>
              <a:off x="8480160" y="5144540"/>
              <a:ext cx="36440" cy="1363641"/>
            </a:xfrm>
            <a:custGeom>
              <a:avLst/>
              <a:gdLst>
                <a:gd name="connsiteX0" fmla="*/ 25665 w 36440"/>
                <a:gd name="connsiteY0" fmla="*/ 8485 h 1363641"/>
                <a:gd name="connsiteX1" fmla="*/ 3440 w 36440"/>
                <a:gd name="connsiteY1" fmla="*/ 653010 h 1363641"/>
                <a:gd name="connsiteX2" fmla="*/ 9790 w 36440"/>
                <a:gd name="connsiteY2" fmla="*/ 557760 h 1363641"/>
                <a:gd name="connsiteX3" fmla="*/ 22490 w 36440"/>
                <a:gd name="connsiteY3" fmla="*/ 862560 h 1363641"/>
                <a:gd name="connsiteX4" fmla="*/ 35190 w 36440"/>
                <a:gd name="connsiteY4" fmla="*/ 1348335 h 1363641"/>
                <a:gd name="connsiteX5" fmla="*/ 32015 w 36440"/>
                <a:gd name="connsiteY5" fmla="*/ 1141960 h 1363641"/>
                <a:gd name="connsiteX6" fmla="*/ 265 w 36440"/>
                <a:gd name="connsiteY6" fmla="*/ 173585 h 1363641"/>
                <a:gd name="connsiteX7" fmla="*/ 16140 w 36440"/>
                <a:gd name="connsiteY7" fmla="*/ 278360 h 1363641"/>
                <a:gd name="connsiteX8" fmla="*/ 25665 w 36440"/>
                <a:gd name="connsiteY8" fmla="*/ 8485 h 13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40" h="1363641">
                  <a:moveTo>
                    <a:pt x="25665" y="8485"/>
                  </a:moveTo>
                  <a:cubicBezTo>
                    <a:pt x="23548" y="70927"/>
                    <a:pt x="6086" y="561464"/>
                    <a:pt x="3440" y="653010"/>
                  </a:cubicBezTo>
                  <a:cubicBezTo>
                    <a:pt x="794" y="744556"/>
                    <a:pt x="6615" y="522835"/>
                    <a:pt x="9790" y="557760"/>
                  </a:cubicBezTo>
                  <a:cubicBezTo>
                    <a:pt x="12965" y="592685"/>
                    <a:pt x="18257" y="730798"/>
                    <a:pt x="22490" y="862560"/>
                  </a:cubicBezTo>
                  <a:cubicBezTo>
                    <a:pt x="26723" y="994322"/>
                    <a:pt x="33603" y="1301768"/>
                    <a:pt x="35190" y="1348335"/>
                  </a:cubicBezTo>
                  <a:cubicBezTo>
                    <a:pt x="36778" y="1394902"/>
                    <a:pt x="37836" y="1337752"/>
                    <a:pt x="32015" y="1141960"/>
                  </a:cubicBezTo>
                  <a:cubicBezTo>
                    <a:pt x="26194" y="946168"/>
                    <a:pt x="2911" y="317518"/>
                    <a:pt x="265" y="173585"/>
                  </a:cubicBezTo>
                  <a:cubicBezTo>
                    <a:pt x="-2381" y="29652"/>
                    <a:pt x="15611" y="309052"/>
                    <a:pt x="16140" y="278360"/>
                  </a:cubicBezTo>
                  <a:cubicBezTo>
                    <a:pt x="16669" y="247668"/>
                    <a:pt x="27782" y="-53957"/>
                    <a:pt x="25665" y="84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C7321488-C282-9FDE-DC9F-2B01899B6389}"/>
                </a:ext>
              </a:extLst>
            </p:cNvPr>
            <p:cNvSpPr/>
            <p:nvPr/>
          </p:nvSpPr>
          <p:spPr>
            <a:xfrm>
              <a:off x="8501863" y="5656888"/>
              <a:ext cx="48625" cy="881448"/>
            </a:xfrm>
            <a:custGeom>
              <a:avLst/>
              <a:gdLst>
                <a:gd name="connsiteX0" fmla="*/ 10312 w 48625"/>
                <a:gd name="connsiteY0" fmla="*/ 20012 h 881448"/>
                <a:gd name="connsiteX1" fmla="*/ 48412 w 48625"/>
                <a:gd name="connsiteY1" fmla="*/ 670887 h 881448"/>
                <a:gd name="connsiteX2" fmla="*/ 26187 w 48625"/>
                <a:gd name="connsiteY2" fmla="*/ 880437 h 881448"/>
                <a:gd name="connsiteX3" fmla="*/ 35712 w 48625"/>
                <a:gd name="connsiteY3" fmla="*/ 737562 h 881448"/>
                <a:gd name="connsiteX4" fmla="*/ 29362 w 48625"/>
                <a:gd name="connsiteY4" fmla="*/ 451812 h 881448"/>
                <a:gd name="connsiteX5" fmla="*/ 787 w 48625"/>
                <a:gd name="connsiteY5" fmla="*/ 191462 h 881448"/>
                <a:gd name="connsiteX6" fmla="*/ 10312 w 48625"/>
                <a:gd name="connsiteY6" fmla="*/ 20012 h 8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25" h="881448">
                  <a:moveTo>
                    <a:pt x="10312" y="20012"/>
                  </a:moveTo>
                  <a:cubicBezTo>
                    <a:pt x="18250" y="99916"/>
                    <a:pt x="45766" y="527483"/>
                    <a:pt x="48412" y="670887"/>
                  </a:cubicBezTo>
                  <a:cubicBezTo>
                    <a:pt x="51058" y="814291"/>
                    <a:pt x="28304" y="869325"/>
                    <a:pt x="26187" y="880437"/>
                  </a:cubicBezTo>
                  <a:cubicBezTo>
                    <a:pt x="24070" y="891549"/>
                    <a:pt x="35183" y="809000"/>
                    <a:pt x="35712" y="737562"/>
                  </a:cubicBezTo>
                  <a:cubicBezTo>
                    <a:pt x="36241" y="666125"/>
                    <a:pt x="35183" y="542828"/>
                    <a:pt x="29362" y="451812"/>
                  </a:cubicBezTo>
                  <a:cubicBezTo>
                    <a:pt x="23541" y="360796"/>
                    <a:pt x="3433" y="262370"/>
                    <a:pt x="787" y="191462"/>
                  </a:cubicBezTo>
                  <a:cubicBezTo>
                    <a:pt x="-1859" y="120554"/>
                    <a:pt x="2374" y="-59892"/>
                    <a:pt x="10312" y="200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D0832186-B121-8AFC-2283-3CF935153A96}"/>
                </a:ext>
              </a:extLst>
            </p:cNvPr>
            <p:cNvSpPr/>
            <p:nvPr/>
          </p:nvSpPr>
          <p:spPr>
            <a:xfrm>
              <a:off x="8378590" y="4527417"/>
              <a:ext cx="51162" cy="393285"/>
            </a:xfrm>
            <a:custGeom>
              <a:avLst/>
              <a:gdLst>
                <a:gd name="connsiteX0" fmla="*/ 6585 w 51162"/>
                <a:gd name="connsiteY0" fmla="*/ 3308 h 393285"/>
                <a:gd name="connsiteX1" fmla="*/ 235 w 51162"/>
                <a:gd name="connsiteY1" fmla="*/ 387483 h 393285"/>
                <a:gd name="connsiteX2" fmla="*/ 6585 w 51162"/>
                <a:gd name="connsiteY2" fmla="*/ 222383 h 393285"/>
                <a:gd name="connsiteX3" fmla="*/ 51035 w 51162"/>
                <a:gd name="connsiteY3" fmla="*/ 50933 h 393285"/>
                <a:gd name="connsiteX4" fmla="*/ 19285 w 51162"/>
                <a:gd name="connsiteY4" fmla="*/ 193808 h 393285"/>
                <a:gd name="connsiteX5" fmla="*/ 6585 w 51162"/>
                <a:gd name="connsiteY5" fmla="*/ 3308 h 39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62" h="393285">
                  <a:moveTo>
                    <a:pt x="6585" y="3308"/>
                  </a:moveTo>
                  <a:cubicBezTo>
                    <a:pt x="3410" y="35587"/>
                    <a:pt x="235" y="350971"/>
                    <a:pt x="235" y="387483"/>
                  </a:cubicBezTo>
                  <a:cubicBezTo>
                    <a:pt x="235" y="423995"/>
                    <a:pt x="-1882" y="278475"/>
                    <a:pt x="6585" y="222383"/>
                  </a:cubicBezTo>
                  <a:cubicBezTo>
                    <a:pt x="15052" y="166291"/>
                    <a:pt x="48918" y="55695"/>
                    <a:pt x="51035" y="50933"/>
                  </a:cubicBezTo>
                  <a:cubicBezTo>
                    <a:pt x="53152" y="46171"/>
                    <a:pt x="28281" y="202275"/>
                    <a:pt x="19285" y="193808"/>
                  </a:cubicBezTo>
                  <a:cubicBezTo>
                    <a:pt x="10289" y="185341"/>
                    <a:pt x="9760" y="-28971"/>
                    <a:pt x="6585" y="33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D67564F9-CE95-378A-9EFE-837FFCF0EC6D}"/>
                </a:ext>
              </a:extLst>
            </p:cNvPr>
            <p:cNvSpPr/>
            <p:nvPr/>
          </p:nvSpPr>
          <p:spPr>
            <a:xfrm>
              <a:off x="8353420" y="4937049"/>
              <a:ext cx="111149" cy="1148617"/>
            </a:xfrm>
            <a:custGeom>
              <a:avLst/>
              <a:gdLst>
                <a:gd name="connsiteX0" fmla="*/ 111130 w 111149"/>
                <a:gd name="connsiteY0" fmla="*/ 76 h 1148617"/>
                <a:gd name="connsiteX1" fmla="*/ 57155 w 111149"/>
                <a:gd name="connsiteY1" fmla="*/ 219151 h 1148617"/>
                <a:gd name="connsiteX2" fmla="*/ 41280 w 111149"/>
                <a:gd name="connsiteY2" fmla="*/ 549351 h 1148617"/>
                <a:gd name="connsiteX3" fmla="*/ 41280 w 111149"/>
                <a:gd name="connsiteY3" fmla="*/ 479501 h 1148617"/>
                <a:gd name="connsiteX4" fmla="*/ 63505 w 111149"/>
                <a:gd name="connsiteY4" fmla="*/ 1127201 h 1148617"/>
                <a:gd name="connsiteX5" fmla="*/ 50805 w 111149"/>
                <a:gd name="connsiteY5" fmla="*/ 914476 h 1148617"/>
                <a:gd name="connsiteX6" fmla="*/ 5 w 111149"/>
                <a:gd name="connsiteY6" fmla="*/ 146126 h 1148617"/>
                <a:gd name="connsiteX7" fmla="*/ 53980 w 111149"/>
                <a:gd name="connsiteY7" fmla="*/ 435051 h 1148617"/>
                <a:gd name="connsiteX8" fmla="*/ 50805 w 111149"/>
                <a:gd name="connsiteY8" fmla="*/ 241376 h 1148617"/>
                <a:gd name="connsiteX9" fmla="*/ 111130 w 111149"/>
                <a:gd name="connsiteY9" fmla="*/ 76 h 114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49" h="1148617">
                  <a:moveTo>
                    <a:pt x="111130" y="76"/>
                  </a:moveTo>
                  <a:cubicBezTo>
                    <a:pt x="112188" y="-3628"/>
                    <a:pt x="68797" y="127605"/>
                    <a:pt x="57155" y="219151"/>
                  </a:cubicBezTo>
                  <a:cubicBezTo>
                    <a:pt x="45513" y="310697"/>
                    <a:pt x="43926" y="505959"/>
                    <a:pt x="41280" y="549351"/>
                  </a:cubicBezTo>
                  <a:cubicBezTo>
                    <a:pt x="38634" y="592743"/>
                    <a:pt x="37576" y="383193"/>
                    <a:pt x="41280" y="479501"/>
                  </a:cubicBezTo>
                  <a:cubicBezTo>
                    <a:pt x="44984" y="575809"/>
                    <a:pt x="61918" y="1054705"/>
                    <a:pt x="63505" y="1127201"/>
                  </a:cubicBezTo>
                  <a:cubicBezTo>
                    <a:pt x="65092" y="1199697"/>
                    <a:pt x="61388" y="1077988"/>
                    <a:pt x="50805" y="914476"/>
                  </a:cubicBezTo>
                  <a:cubicBezTo>
                    <a:pt x="40222" y="750964"/>
                    <a:pt x="-524" y="226030"/>
                    <a:pt x="5" y="146126"/>
                  </a:cubicBezTo>
                  <a:cubicBezTo>
                    <a:pt x="534" y="66222"/>
                    <a:pt x="45513" y="419176"/>
                    <a:pt x="53980" y="435051"/>
                  </a:cubicBezTo>
                  <a:cubicBezTo>
                    <a:pt x="62447" y="450926"/>
                    <a:pt x="41280" y="311755"/>
                    <a:pt x="50805" y="241376"/>
                  </a:cubicBezTo>
                  <a:cubicBezTo>
                    <a:pt x="60330" y="170997"/>
                    <a:pt x="110072" y="3780"/>
                    <a:pt x="111130" y="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9BD14334-8391-6212-1FCB-D14B05623687}"/>
                </a:ext>
              </a:extLst>
            </p:cNvPr>
            <p:cNvSpPr/>
            <p:nvPr/>
          </p:nvSpPr>
          <p:spPr>
            <a:xfrm>
              <a:off x="7861067" y="4527376"/>
              <a:ext cx="32776" cy="671197"/>
            </a:xfrm>
            <a:custGeom>
              <a:avLst/>
              <a:gdLst>
                <a:gd name="connsiteX0" fmla="*/ 12933 w 32776"/>
                <a:gd name="connsiteY0" fmla="*/ 174 h 671197"/>
                <a:gd name="connsiteX1" fmla="*/ 19283 w 32776"/>
                <a:gd name="connsiteY1" fmla="*/ 260524 h 671197"/>
                <a:gd name="connsiteX2" fmla="*/ 233 w 32776"/>
                <a:gd name="connsiteY2" fmla="*/ 416099 h 671197"/>
                <a:gd name="connsiteX3" fmla="*/ 9758 w 32776"/>
                <a:gd name="connsiteY3" fmla="*/ 508174 h 671197"/>
                <a:gd name="connsiteX4" fmla="*/ 25633 w 32776"/>
                <a:gd name="connsiteY4" fmla="*/ 666924 h 671197"/>
                <a:gd name="connsiteX5" fmla="*/ 31983 w 32776"/>
                <a:gd name="connsiteY5" fmla="*/ 597074 h 671197"/>
                <a:gd name="connsiteX6" fmla="*/ 31983 w 32776"/>
                <a:gd name="connsiteY6" fmla="*/ 301799 h 671197"/>
                <a:gd name="connsiteX7" fmla="*/ 12933 w 32776"/>
                <a:gd name="connsiteY7" fmla="*/ 174 h 6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6" h="671197">
                  <a:moveTo>
                    <a:pt x="12933" y="174"/>
                  </a:moveTo>
                  <a:cubicBezTo>
                    <a:pt x="10816" y="-6705"/>
                    <a:pt x="21400" y="191203"/>
                    <a:pt x="19283" y="260524"/>
                  </a:cubicBezTo>
                  <a:cubicBezTo>
                    <a:pt x="17166" y="329845"/>
                    <a:pt x="1820" y="374824"/>
                    <a:pt x="233" y="416099"/>
                  </a:cubicBezTo>
                  <a:cubicBezTo>
                    <a:pt x="-1354" y="457374"/>
                    <a:pt x="5525" y="466370"/>
                    <a:pt x="9758" y="508174"/>
                  </a:cubicBezTo>
                  <a:cubicBezTo>
                    <a:pt x="13991" y="549978"/>
                    <a:pt x="21929" y="652107"/>
                    <a:pt x="25633" y="666924"/>
                  </a:cubicBezTo>
                  <a:cubicBezTo>
                    <a:pt x="29337" y="681741"/>
                    <a:pt x="30925" y="657928"/>
                    <a:pt x="31983" y="597074"/>
                  </a:cubicBezTo>
                  <a:cubicBezTo>
                    <a:pt x="33041" y="536220"/>
                    <a:pt x="33041" y="399695"/>
                    <a:pt x="31983" y="301799"/>
                  </a:cubicBezTo>
                  <a:cubicBezTo>
                    <a:pt x="30925" y="203903"/>
                    <a:pt x="15050" y="7053"/>
                    <a:pt x="12933" y="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8F396F45-07FA-5191-730A-02B88BFFAC90}"/>
                </a:ext>
              </a:extLst>
            </p:cNvPr>
            <p:cNvSpPr/>
            <p:nvPr/>
          </p:nvSpPr>
          <p:spPr>
            <a:xfrm>
              <a:off x="7823189" y="4454072"/>
              <a:ext cx="47778" cy="719955"/>
            </a:xfrm>
            <a:custGeom>
              <a:avLst/>
              <a:gdLst>
                <a:gd name="connsiteX0" fmla="*/ 25411 w 47778"/>
                <a:gd name="connsiteY0" fmla="*/ 13153 h 719955"/>
                <a:gd name="connsiteX1" fmla="*/ 34936 w 47778"/>
                <a:gd name="connsiteY1" fmla="*/ 273503 h 719955"/>
                <a:gd name="connsiteX2" fmla="*/ 34936 w 47778"/>
                <a:gd name="connsiteY2" fmla="*/ 365578 h 719955"/>
                <a:gd name="connsiteX3" fmla="*/ 34936 w 47778"/>
                <a:gd name="connsiteY3" fmla="*/ 432253 h 719955"/>
                <a:gd name="connsiteX4" fmla="*/ 34936 w 47778"/>
                <a:gd name="connsiteY4" fmla="*/ 556078 h 719955"/>
                <a:gd name="connsiteX5" fmla="*/ 47636 w 47778"/>
                <a:gd name="connsiteY5" fmla="*/ 718003 h 719955"/>
                <a:gd name="connsiteX6" fmla="*/ 25411 w 47778"/>
                <a:gd name="connsiteY6" fmla="*/ 629103 h 719955"/>
                <a:gd name="connsiteX7" fmla="*/ 11 w 47778"/>
                <a:gd name="connsiteY7" fmla="*/ 390978 h 719955"/>
                <a:gd name="connsiteX8" fmla="*/ 28586 w 47778"/>
                <a:gd name="connsiteY8" fmla="*/ 527503 h 719955"/>
                <a:gd name="connsiteX9" fmla="*/ 31761 w 47778"/>
                <a:gd name="connsiteY9" fmla="*/ 302078 h 719955"/>
                <a:gd name="connsiteX10" fmla="*/ 25411 w 47778"/>
                <a:gd name="connsiteY10" fmla="*/ 63953 h 719955"/>
                <a:gd name="connsiteX11" fmla="*/ 25411 w 47778"/>
                <a:gd name="connsiteY11" fmla="*/ 13153 h 7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8" h="719955">
                  <a:moveTo>
                    <a:pt x="25411" y="13153"/>
                  </a:moveTo>
                  <a:cubicBezTo>
                    <a:pt x="26999" y="48078"/>
                    <a:pt x="33349" y="214766"/>
                    <a:pt x="34936" y="273503"/>
                  </a:cubicBezTo>
                  <a:cubicBezTo>
                    <a:pt x="36523" y="332240"/>
                    <a:pt x="34936" y="365578"/>
                    <a:pt x="34936" y="365578"/>
                  </a:cubicBezTo>
                  <a:lnTo>
                    <a:pt x="34936" y="432253"/>
                  </a:lnTo>
                  <a:cubicBezTo>
                    <a:pt x="34936" y="464003"/>
                    <a:pt x="32819" y="508453"/>
                    <a:pt x="34936" y="556078"/>
                  </a:cubicBezTo>
                  <a:cubicBezTo>
                    <a:pt x="37053" y="603703"/>
                    <a:pt x="49223" y="705832"/>
                    <a:pt x="47636" y="718003"/>
                  </a:cubicBezTo>
                  <a:cubicBezTo>
                    <a:pt x="46049" y="730174"/>
                    <a:pt x="33348" y="683607"/>
                    <a:pt x="25411" y="629103"/>
                  </a:cubicBezTo>
                  <a:cubicBezTo>
                    <a:pt x="17474" y="574599"/>
                    <a:pt x="-518" y="407911"/>
                    <a:pt x="11" y="390978"/>
                  </a:cubicBezTo>
                  <a:cubicBezTo>
                    <a:pt x="540" y="374045"/>
                    <a:pt x="23294" y="542320"/>
                    <a:pt x="28586" y="527503"/>
                  </a:cubicBezTo>
                  <a:cubicBezTo>
                    <a:pt x="33878" y="512686"/>
                    <a:pt x="32290" y="379336"/>
                    <a:pt x="31761" y="302078"/>
                  </a:cubicBezTo>
                  <a:cubicBezTo>
                    <a:pt x="31232" y="224820"/>
                    <a:pt x="25940" y="108932"/>
                    <a:pt x="25411" y="63953"/>
                  </a:cubicBezTo>
                  <a:cubicBezTo>
                    <a:pt x="24882" y="18974"/>
                    <a:pt x="23823" y="-21772"/>
                    <a:pt x="25411" y="13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811E5D42-874A-98FD-68DB-747B662754E7}"/>
                </a:ext>
              </a:extLst>
            </p:cNvPr>
            <p:cNvSpPr/>
            <p:nvPr/>
          </p:nvSpPr>
          <p:spPr>
            <a:xfrm>
              <a:off x="7731061" y="4345893"/>
              <a:ext cx="29071" cy="679862"/>
            </a:xfrm>
            <a:custGeom>
              <a:avLst/>
              <a:gdLst>
                <a:gd name="connsiteX0" fmla="*/ 19114 w 29071"/>
                <a:gd name="connsiteY0" fmla="*/ 682 h 679862"/>
                <a:gd name="connsiteX1" fmla="*/ 25464 w 29071"/>
                <a:gd name="connsiteY1" fmla="*/ 302307 h 679862"/>
                <a:gd name="connsiteX2" fmla="*/ 28639 w 29071"/>
                <a:gd name="connsiteY2" fmla="*/ 670607 h 679862"/>
                <a:gd name="connsiteX3" fmla="*/ 15939 w 29071"/>
                <a:gd name="connsiteY3" fmla="*/ 540432 h 679862"/>
                <a:gd name="connsiteX4" fmla="*/ 64 w 29071"/>
                <a:gd name="connsiteY4" fmla="*/ 229282 h 679862"/>
                <a:gd name="connsiteX5" fmla="*/ 19114 w 29071"/>
                <a:gd name="connsiteY5" fmla="*/ 682 h 67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71" h="679862">
                  <a:moveTo>
                    <a:pt x="19114" y="682"/>
                  </a:moveTo>
                  <a:cubicBezTo>
                    <a:pt x="23347" y="12853"/>
                    <a:pt x="23877" y="190653"/>
                    <a:pt x="25464" y="302307"/>
                  </a:cubicBezTo>
                  <a:cubicBezTo>
                    <a:pt x="27051" y="413961"/>
                    <a:pt x="30226" y="630920"/>
                    <a:pt x="28639" y="670607"/>
                  </a:cubicBezTo>
                  <a:cubicBezTo>
                    <a:pt x="27052" y="710294"/>
                    <a:pt x="20701" y="613986"/>
                    <a:pt x="15939" y="540432"/>
                  </a:cubicBezTo>
                  <a:cubicBezTo>
                    <a:pt x="11177" y="466878"/>
                    <a:pt x="-994" y="316594"/>
                    <a:pt x="64" y="229282"/>
                  </a:cubicBezTo>
                  <a:cubicBezTo>
                    <a:pt x="1122" y="141970"/>
                    <a:pt x="14881" y="-11489"/>
                    <a:pt x="19114" y="6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6E611B33-9801-F337-BBCE-090960DFEAC2}"/>
                </a:ext>
              </a:extLst>
            </p:cNvPr>
            <p:cNvSpPr/>
            <p:nvPr/>
          </p:nvSpPr>
          <p:spPr>
            <a:xfrm>
              <a:off x="7288200" y="4993736"/>
              <a:ext cx="455939" cy="16414"/>
            </a:xfrm>
            <a:custGeom>
              <a:avLst/>
              <a:gdLst>
                <a:gd name="connsiteX0" fmla="*/ 4775 w 455939"/>
                <a:gd name="connsiteY0" fmla="*/ 3714 h 16414"/>
                <a:gd name="connsiteX1" fmla="*/ 436575 w 455939"/>
                <a:gd name="connsiteY1" fmla="*/ 16414 h 16414"/>
                <a:gd name="connsiteX2" fmla="*/ 274650 w 455939"/>
                <a:gd name="connsiteY2" fmla="*/ 3714 h 16414"/>
                <a:gd name="connsiteX3" fmla="*/ 455625 w 455939"/>
                <a:gd name="connsiteY3" fmla="*/ 3714 h 16414"/>
                <a:gd name="connsiteX4" fmla="*/ 220675 w 455939"/>
                <a:gd name="connsiteY4" fmla="*/ 539 h 16414"/>
                <a:gd name="connsiteX5" fmla="*/ 4775 w 455939"/>
                <a:gd name="connsiteY5" fmla="*/ 3714 h 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9" h="16414">
                  <a:moveTo>
                    <a:pt x="4775" y="3714"/>
                  </a:moveTo>
                  <a:cubicBezTo>
                    <a:pt x="40758" y="6360"/>
                    <a:pt x="391596" y="16414"/>
                    <a:pt x="436575" y="16414"/>
                  </a:cubicBezTo>
                  <a:cubicBezTo>
                    <a:pt x="481554" y="16414"/>
                    <a:pt x="271475" y="5831"/>
                    <a:pt x="274650" y="3714"/>
                  </a:cubicBezTo>
                  <a:cubicBezTo>
                    <a:pt x="277825" y="1597"/>
                    <a:pt x="464621" y="4243"/>
                    <a:pt x="455625" y="3714"/>
                  </a:cubicBezTo>
                  <a:cubicBezTo>
                    <a:pt x="446629" y="3185"/>
                    <a:pt x="295817" y="-1578"/>
                    <a:pt x="220675" y="539"/>
                  </a:cubicBezTo>
                  <a:cubicBezTo>
                    <a:pt x="145533" y="2656"/>
                    <a:pt x="-31208" y="1068"/>
                    <a:pt x="4775" y="37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ACA39A4A-955D-D01C-0587-D0CCF4284996}"/>
                </a:ext>
              </a:extLst>
            </p:cNvPr>
            <p:cNvSpPr/>
            <p:nvPr/>
          </p:nvSpPr>
          <p:spPr>
            <a:xfrm>
              <a:off x="7300134" y="5095570"/>
              <a:ext cx="609719" cy="35617"/>
            </a:xfrm>
            <a:custGeom>
              <a:avLst/>
              <a:gdLst>
                <a:gd name="connsiteX0" fmla="*/ 2366 w 609719"/>
                <a:gd name="connsiteY0" fmla="*/ 22530 h 35617"/>
                <a:gd name="connsiteX1" fmla="*/ 586566 w 609719"/>
                <a:gd name="connsiteY1" fmla="*/ 35230 h 35617"/>
                <a:gd name="connsiteX2" fmla="*/ 472266 w 609719"/>
                <a:gd name="connsiteY2" fmla="*/ 6655 h 35617"/>
                <a:gd name="connsiteX3" fmla="*/ 278591 w 609719"/>
                <a:gd name="connsiteY3" fmla="*/ 305 h 35617"/>
                <a:gd name="connsiteX4" fmla="*/ 377016 w 609719"/>
                <a:gd name="connsiteY4" fmla="*/ 13005 h 35617"/>
                <a:gd name="connsiteX5" fmla="*/ 2366 w 609719"/>
                <a:gd name="connsiteY5" fmla="*/ 22530 h 3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719" h="35617">
                  <a:moveTo>
                    <a:pt x="2366" y="22530"/>
                  </a:moveTo>
                  <a:cubicBezTo>
                    <a:pt x="37291" y="26234"/>
                    <a:pt x="508249" y="37876"/>
                    <a:pt x="586566" y="35230"/>
                  </a:cubicBezTo>
                  <a:cubicBezTo>
                    <a:pt x="664883" y="32584"/>
                    <a:pt x="523595" y="12476"/>
                    <a:pt x="472266" y="6655"/>
                  </a:cubicBezTo>
                  <a:cubicBezTo>
                    <a:pt x="420937" y="834"/>
                    <a:pt x="294466" y="-753"/>
                    <a:pt x="278591" y="305"/>
                  </a:cubicBezTo>
                  <a:cubicBezTo>
                    <a:pt x="262716" y="1363"/>
                    <a:pt x="424112" y="9830"/>
                    <a:pt x="377016" y="13005"/>
                  </a:cubicBezTo>
                  <a:cubicBezTo>
                    <a:pt x="329920" y="16180"/>
                    <a:pt x="-32559" y="18826"/>
                    <a:pt x="2366" y="225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0925CFF4-7E20-8FD3-C885-F768A77D3FFF}"/>
                </a:ext>
              </a:extLst>
            </p:cNvPr>
            <p:cNvSpPr/>
            <p:nvPr/>
          </p:nvSpPr>
          <p:spPr>
            <a:xfrm>
              <a:off x="7360263" y="5026020"/>
              <a:ext cx="462072" cy="54023"/>
            </a:xfrm>
            <a:custGeom>
              <a:avLst/>
              <a:gdLst>
                <a:gd name="connsiteX0" fmla="*/ 2562 w 462072"/>
                <a:gd name="connsiteY0" fmla="*/ 53980 h 54023"/>
                <a:gd name="connsiteX1" fmla="*/ 221637 w 462072"/>
                <a:gd name="connsiteY1" fmla="*/ 28580 h 54023"/>
                <a:gd name="connsiteX2" fmla="*/ 224812 w 462072"/>
                <a:gd name="connsiteY2" fmla="*/ 38105 h 54023"/>
                <a:gd name="connsiteX3" fmla="*/ 437537 w 462072"/>
                <a:gd name="connsiteY3" fmla="*/ 50805 h 54023"/>
                <a:gd name="connsiteX4" fmla="*/ 396262 w 462072"/>
                <a:gd name="connsiteY4" fmla="*/ 5 h 54023"/>
                <a:gd name="connsiteX5" fmla="*/ 459762 w 462072"/>
                <a:gd name="connsiteY5" fmla="*/ 47630 h 54023"/>
                <a:gd name="connsiteX6" fmla="*/ 297837 w 462072"/>
                <a:gd name="connsiteY6" fmla="*/ 44455 h 54023"/>
                <a:gd name="connsiteX7" fmla="*/ 113687 w 462072"/>
                <a:gd name="connsiteY7" fmla="*/ 34930 h 54023"/>
                <a:gd name="connsiteX8" fmla="*/ 2562 w 462072"/>
                <a:gd name="connsiteY8" fmla="*/ 53980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072" h="54023">
                  <a:moveTo>
                    <a:pt x="2562" y="53980"/>
                  </a:moveTo>
                  <a:cubicBezTo>
                    <a:pt x="20553" y="52922"/>
                    <a:pt x="184595" y="31226"/>
                    <a:pt x="221637" y="28580"/>
                  </a:cubicBezTo>
                  <a:cubicBezTo>
                    <a:pt x="258679" y="25934"/>
                    <a:pt x="188829" y="34401"/>
                    <a:pt x="224812" y="38105"/>
                  </a:cubicBezTo>
                  <a:cubicBezTo>
                    <a:pt x="260795" y="41809"/>
                    <a:pt x="408962" y="57155"/>
                    <a:pt x="437537" y="50805"/>
                  </a:cubicBezTo>
                  <a:cubicBezTo>
                    <a:pt x="466112" y="44455"/>
                    <a:pt x="392558" y="534"/>
                    <a:pt x="396262" y="5"/>
                  </a:cubicBezTo>
                  <a:cubicBezTo>
                    <a:pt x="399966" y="-524"/>
                    <a:pt x="476166" y="40222"/>
                    <a:pt x="459762" y="47630"/>
                  </a:cubicBezTo>
                  <a:cubicBezTo>
                    <a:pt x="443358" y="55038"/>
                    <a:pt x="355516" y="46572"/>
                    <a:pt x="297837" y="44455"/>
                  </a:cubicBezTo>
                  <a:cubicBezTo>
                    <a:pt x="240158" y="42338"/>
                    <a:pt x="161841" y="33343"/>
                    <a:pt x="113687" y="34930"/>
                  </a:cubicBezTo>
                  <a:cubicBezTo>
                    <a:pt x="65533" y="36517"/>
                    <a:pt x="-15429" y="55038"/>
                    <a:pt x="2562" y="53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55F019AD-5205-61BE-17B8-6821F992AEEE}"/>
                </a:ext>
              </a:extLst>
            </p:cNvPr>
            <p:cNvSpPr/>
            <p:nvPr/>
          </p:nvSpPr>
          <p:spPr>
            <a:xfrm>
              <a:off x="7841279" y="5176435"/>
              <a:ext cx="46968" cy="894114"/>
            </a:xfrm>
            <a:custGeom>
              <a:avLst/>
              <a:gdLst>
                <a:gd name="connsiteX0" fmla="*/ 20021 w 46968"/>
                <a:gd name="connsiteY0" fmla="*/ 1990 h 894114"/>
                <a:gd name="connsiteX1" fmla="*/ 45421 w 46968"/>
                <a:gd name="connsiteY1" fmla="*/ 462365 h 894114"/>
                <a:gd name="connsiteX2" fmla="*/ 42246 w 46968"/>
                <a:gd name="connsiteY2" fmla="*/ 338540 h 894114"/>
                <a:gd name="connsiteX3" fmla="*/ 26371 w 46968"/>
                <a:gd name="connsiteY3" fmla="*/ 694140 h 894114"/>
                <a:gd name="connsiteX4" fmla="*/ 35896 w 46968"/>
                <a:gd name="connsiteY4" fmla="*/ 890990 h 894114"/>
                <a:gd name="connsiteX5" fmla="*/ 29546 w 46968"/>
                <a:gd name="connsiteY5" fmla="*/ 770340 h 894114"/>
                <a:gd name="connsiteX6" fmla="*/ 971 w 46968"/>
                <a:gd name="connsiteY6" fmla="*/ 230590 h 894114"/>
                <a:gd name="connsiteX7" fmla="*/ 7321 w 46968"/>
                <a:gd name="connsiteY7" fmla="*/ 389340 h 894114"/>
                <a:gd name="connsiteX8" fmla="*/ 13671 w 46968"/>
                <a:gd name="connsiteY8" fmla="*/ 103590 h 894114"/>
                <a:gd name="connsiteX9" fmla="*/ 16846 w 46968"/>
                <a:gd name="connsiteY9" fmla="*/ 287740 h 894114"/>
                <a:gd name="connsiteX10" fmla="*/ 20021 w 46968"/>
                <a:gd name="connsiteY10" fmla="*/ 1990 h 89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68" h="894114">
                  <a:moveTo>
                    <a:pt x="20021" y="1990"/>
                  </a:moveTo>
                  <a:cubicBezTo>
                    <a:pt x="24783" y="31094"/>
                    <a:pt x="41717" y="406273"/>
                    <a:pt x="45421" y="462365"/>
                  </a:cubicBezTo>
                  <a:cubicBezTo>
                    <a:pt x="49125" y="518457"/>
                    <a:pt x="45421" y="299911"/>
                    <a:pt x="42246" y="338540"/>
                  </a:cubicBezTo>
                  <a:cubicBezTo>
                    <a:pt x="39071" y="377169"/>
                    <a:pt x="27429" y="602065"/>
                    <a:pt x="26371" y="694140"/>
                  </a:cubicBezTo>
                  <a:cubicBezTo>
                    <a:pt x="25313" y="786215"/>
                    <a:pt x="35367" y="878290"/>
                    <a:pt x="35896" y="890990"/>
                  </a:cubicBezTo>
                  <a:cubicBezTo>
                    <a:pt x="36425" y="903690"/>
                    <a:pt x="35367" y="880407"/>
                    <a:pt x="29546" y="770340"/>
                  </a:cubicBezTo>
                  <a:cubicBezTo>
                    <a:pt x="23725" y="660273"/>
                    <a:pt x="4675" y="294090"/>
                    <a:pt x="971" y="230590"/>
                  </a:cubicBezTo>
                  <a:cubicBezTo>
                    <a:pt x="-2733" y="167090"/>
                    <a:pt x="5204" y="410507"/>
                    <a:pt x="7321" y="389340"/>
                  </a:cubicBezTo>
                  <a:cubicBezTo>
                    <a:pt x="9438" y="368173"/>
                    <a:pt x="12083" y="120523"/>
                    <a:pt x="13671" y="103590"/>
                  </a:cubicBezTo>
                  <a:cubicBezTo>
                    <a:pt x="15258" y="86657"/>
                    <a:pt x="17904" y="303086"/>
                    <a:pt x="16846" y="287740"/>
                  </a:cubicBezTo>
                  <a:cubicBezTo>
                    <a:pt x="15788" y="272394"/>
                    <a:pt x="15259" y="-27114"/>
                    <a:pt x="20021" y="19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DAAC050E-47C9-679B-69A3-08496979B5F1}"/>
                </a:ext>
              </a:extLst>
            </p:cNvPr>
            <p:cNvSpPr/>
            <p:nvPr/>
          </p:nvSpPr>
          <p:spPr>
            <a:xfrm>
              <a:off x="7381565" y="5324269"/>
              <a:ext cx="490735" cy="149081"/>
            </a:xfrm>
            <a:custGeom>
              <a:avLst/>
              <a:gdLst>
                <a:gd name="connsiteX0" fmla="*/ 482910 w 490735"/>
                <a:gd name="connsiteY0" fmla="*/ 206 h 149081"/>
                <a:gd name="connsiteX1" fmla="*/ 365435 w 490735"/>
                <a:gd name="connsiteY1" fmla="*/ 38306 h 149081"/>
                <a:gd name="connsiteX2" fmla="*/ 89210 w 490735"/>
                <a:gd name="connsiteY2" fmla="*/ 41481 h 149081"/>
                <a:gd name="connsiteX3" fmla="*/ 336860 w 490735"/>
                <a:gd name="connsiteY3" fmla="*/ 76406 h 149081"/>
                <a:gd name="connsiteX4" fmla="*/ 276535 w 490735"/>
                <a:gd name="connsiteY4" fmla="*/ 104981 h 149081"/>
                <a:gd name="connsiteX5" fmla="*/ 298760 w 490735"/>
                <a:gd name="connsiteY5" fmla="*/ 146256 h 149081"/>
                <a:gd name="connsiteX6" fmla="*/ 310 w 490735"/>
                <a:gd name="connsiteY6" fmla="*/ 143081 h 149081"/>
                <a:gd name="connsiteX7" fmla="*/ 362260 w 490735"/>
                <a:gd name="connsiteY7" fmla="*/ 124031 h 149081"/>
                <a:gd name="connsiteX8" fmla="*/ 159060 w 490735"/>
                <a:gd name="connsiteY8" fmla="*/ 57356 h 149081"/>
                <a:gd name="connsiteX9" fmla="*/ 482910 w 490735"/>
                <a:gd name="connsiteY9" fmla="*/ 206 h 14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735" h="149081">
                  <a:moveTo>
                    <a:pt x="482910" y="206"/>
                  </a:moveTo>
                  <a:cubicBezTo>
                    <a:pt x="517306" y="-2969"/>
                    <a:pt x="431052" y="31427"/>
                    <a:pt x="365435" y="38306"/>
                  </a:cubicBezTo>
                  <a:cubicBezTo>
                    <a:pt x="299818" y="45185"/>
                    <a:pt x="93972" y="35131"/>
                    <a:pt x="89210" y="41481"/>
                  </a:cubicBezTo>
                  <a:cubicBezTo>
                    <a:pt x="84448" y="47831"/>
                    <a:pt x="305639" y="65823"/>
                    <a:pt x="336860" y="76406"/>
                  </a:cubicBezTo>
                  <a:cubicBezTo>
                    <a:pt x="368081" y="86989"/>
                    <a:pt x="282885" y="93339"/>
                    <a:pt x="276535" y="104981"/>
                  </a:cubicBezTo>
                  <a:cubicBezTo>
                    <a:pt x="270185" y="116623"/>
                    <a:pt x="344798" y="139906"/>
                    <a:pt x="298760" y="146256"/>
                  </a:cubicBezTo>
                  <a:cubicBezTo>
                    <a:pt x="252722" y="152606"/>
                    <a:pt x="-10273" y="146785"/>
                    <a:pt x="310" y="143081"/>
                  </a:cubicBezTo>
                  <a:cubicBezTo>
                    <a:pt x="10893" y="139377"/>
                    <a:pt x="335802" y="138318"/>
                    <a:pt x="362260" y="124031"/>
                  </a:cubicBezTo>
                  <a:cubicBezTo>
                    <a:pt x="388718" y="109744"/>
                    <a:pt x="142656" y="73231"/>
                    <a:pt x="159060" y="57356"/>
                  </a:cubicBezTo>
                  <a:cubicBezTo>
                    <a:pt x="175464" y="41481"/>
                    <a:pt x="448514" y="3381"/>
                    <a:pt x="482910" y="2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B772D060-3483-2DC8-FF82-706728B3FADE}"/>
                </a:ext>
              </a:extLst>
            </p:cNvPr>
            <p:cNvSpPr/>
            <p:nvPr/>
          </p:nvSpPr>
          <p:spPr>
            <a:xfrm>
              <a:off x="7486650" y="5365676"/>
              <a:ext cx="387584" cy="175492"/>
            </a:xfrm>
            <a:custGeom>
              <a:avLst/>
              <a:gdLst>
                <a:gd name="connsiteX0" fmla="*/ 368300 w 387584"/>
                <a:gd name="connsiteY0" fmla="*/ 74 h 175492"/>
                <a:gd name="connsiteX1" fmla="*/ 304800 w 387584"/>
                <a:gd name="connsiteY1" fmla="*/ 85799 h 175492"/>
                <a:gd name="connsiteX2" fmla="*/ 327025 w 387584"/>
                <a:gd name="connsiteY2" fmla="*/ 120724 h 175492"/>
                <a:gd name="connsiteX3" fmla="*/ 177800 w 387584"/>
                <a:gd name="connsiteY3" fmla="*/ 123899 h 175492"/>
                <a:gd name="connsiteX4" fmla="*/ 355600 w 387584"/>
                <a:gd name="connsiteY4" fmla="*/ 136599 h 175492"/>
                <a:gd name="connsiteX5" fmla="*/ 79375 w 387584"/>
                <a:gd name="connsiteY5" fmla="*/ 171524 h 175492"/>
                <a:gd name="connsiteX6" fmla="*/ 0 w 387584"/>
                <a:gd name="connsiteY6" fmla="*/ 174699 h 175492"/>
                <a:gd name="connsiteX7" fmla="*/ 374650 w 387584"/>
                <a:gd name="connsiteY7" fmla="*/ 155649 h 175492"/>
                <a:gd name="connsiteX8" fmla="*/ 307975 w 387584"/>
                <a:gd name="connsiteY8" fmla="*/ 101674 h 175492"/>
                <a:gd name="connsiteX9" fmla="*/ 368300 w 387584"/>
                <a:gd name="connsiteY9" fmla="*/ 74 h 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584" h="175492">
                  <a:moveTo>
                    <a:pt x="368300" y="74"/>
                  </a:moveTo>
                  <a:cubicBezTo>
                    <a:pt x="367771" y="-2572"/>
                    <a:pt x="311679" y="65691"/>
                    <a:pt x="304800" y="85799"/>
                  </a:cubicBezTo>
                  <a:cubicBezTo>
                    <a:pt x="297921" y="105907"/>
                    <a:pt x="348192" y="114374"/>
                    <a:pt x="327025" y="120724"/>
                  </a:cubicBezTo>
                  <a:cubicBezTo>
                    <a:pt x="305858" y="127074"/>
                    <a:pt x="173038" y="121253"/>
                    <a:pt x="177800" y="123899"/>
                  </a:cubicBezTo>
                  <a:cubicBezTo>
                    <a:pt x="182562" y="126545"/>
                    <a:pt x="372004" y="128662"/>
                    <a:pt x="355600" y="136599"/>
                  </a:cubicBezTo>
                  <a:cubicBezTo>
                    <a:pt x="339196" y="144537"/>
                    <a:pt x="138642" y="165174"/>
                    <a:pt x="79375" y="171524"/>
                  </a:cubicBezTo>
                  <a:cubicBezTo>
                    <a:pt x="20108" y="177874"/>
                    <a:pt x="0" y="174699"/>
                    <a:pt x="0" y="174699"/>
                  </a:cubicBezTo>
                  <a:cubicBezTo>
                    <a:pt x="49212" y="172053"/>
                    <a:pt x="323321" y="167820"/>
                    <a:pt x="374650" y="155649"/>
                  </a:cubicBezTo>
                  <a:cubicBezTo>
                    <a:pt x="425979" y="143478"/>
                    <a:pt x="307975" y="126016"/>
                    <a:pt x="307975" y="101674"/>
                  </a:cubicBezTo>
                  <a:cubicBezTo>
                    <a:pt x="307975" y="77332"/>
                    <a:pt x="368829" y="2720"/>
                    <a:pt x="368300" y="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359395CA-DA78-C82D-7B10-319E186AE582}"/>
                </a:ext>
              </a:extLst>
            </p:cNvPr>
            <p:cNvSpPr/>
            <p:nvPr/>
          </p:nvSpPr>
          <p:spPr>
            <a:xfrm>
              <a:off x="7366000" y="5494891"/>
              <a:ext cx="475115" cy="257973"/>
            </a:xfrm>
            <a:custGeom>
              <a:avLst/>
              <a:gdLst>
                <a:gd name="connsiteX0" fmla="*/ 460375 w 475115"/>
                <a:gd name="connsiteY0" fmla="*/ 1034 h 257973"/>
                <a:gd name="connsiteX1" fmla="*/ 454025 w 475115"/>
                <a:gd name="connsiteY1" fmla="*/ 86759 h 257973"/>
                <a:gd name="connsiteX2" fmla="*/ 463550 w 475115"/>
                <a:gd name="connsiteY2" fmla="*/ 137559 h 257973"/>
                <a:gd name="connsiteX3" fmla="*/ 444500 w 475115"/>
                <a:gd name="connsiteY3" fmla="*/ 169309 h 257973"/>
                <a:gd name="connsiteX4" fmla="*/ 469900 w 475115"/>
                <a:gd name="connsiteY4" fmla="*/ 251859 h 257973"/>
                <a:gd name="connsiteX5" fmla="*/ 323850 w 475115"/>
                <a:gd name="connsiteY5" fmla="*/ 251859 h 257973"/>
                <a:gd name="connsiteX6" fmla="*/ 0 w 475115"/>
                <a:gd name="connsiteY6" fmla="*/ 248684 h 257973"/>
                <a:gd name="connsiteX7" fmla="*/ 377825 w 475115"/>
                <a:gd name="connsiteY7" fmla="*/ 248684 h 257973"/>
                <a:gd name="connsiteX8" fmla="*/ 168275 w 475115"/>
                <a:gd name="connsiteY8" fmla="*/ 245509 h 257973"/>
                <a:gd name="connsiteX9" fmla="*/ 457200 w 475115"/>
                <a:gd name="connsiteY9" fmla="*/ 229634 h 257973"/>
                <a:gd name="connsiteX10" fmla="*/ 431800 w 475115"/>
                <a:gd name="connsiteY10" fmla="*/ 175659 h 257973"/>
                <a:gd name="connsiteX11" fmla="*/ 422275 w 475115"/>
                <a:gd name="connsiteY11" fmla="*/ 150259 h 257973"/>
                <a:gd name="connsiteX12" fmla="*/ 460375 w 475115"/>
                <a:gd name="connsiteY12" fmla="*/ 1034 h 2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115" h="257973">
                  <a:moveTo>
                    <a:pt x="460375" y="1034"/>
                  </a:moveTo>
                  <a:cubicBezTo>
                    <a:pt x="465667" y="-9549"/>
                    <a:pt x="453496" y="64005"/>
                    <a:pt x="454025" y="86759"/>
                  </a:cubicBezTo>
                  <a:cubicBezTo>
                    <a:pt x="454554" y="109513"/>
                    <a:pt x="465137" y="123801"/>
                    <a:pt x="463550" y="137559"/>
                  </a:cubicBezTo>
                  <a:cubicBezTo>
                    <a:pt x="461963" y="151317"/>
                    <a:pt x="443442" y="150259"/>
                    <a:pt x="444500" y="169309"/>
                  </a:cubicBezTo>
                  <a:cubicBezTo>
                    <a:pt x="445558" y="188359"/>
                    <a:pt x="490008" y="238101"/>
                    <a:pt x="469900" y="251859"/>
                  </a:cubicBezTo>
                  <a:cubicBezTo>
                    <a:pt x="449792" y="265617"/>
                    <a:pt x="323850" y="251859"/>
                    <a:pt x="323850" y="251859"/>
                  </a:cubicBezTo>
                  <a:lnTo>
                    <a:pt x="0" y="248684"/>
                  </a:lnTo>
                  <a:cubicBezTo>
                    <a:pt x="8996" y="248155"/>
                    <a:pt x="377825" y="248684"/>
                    <a:pt x="377825" y="248684"/>
                  </a:cubicBezTo>
                  <a:cubicBezTo>
                    <a:pt x="405871" y="248155"/>
                    <a:pt x="155046" y="248684"/>
                    <a:pt x="168275" y="245509"/>
                  </a:cubicBezTo>
                  <a:cubicBezTo>
                    <a:pt x="181504" y="242334"/>
                    <a:pt x="413279" y="241276"/>
                    <a:pt x="457200" y="229634"/>
                  </a:cubicBezTo>
                  <a:cubicBezTo>
                    <a:pt x="501121" y="217992"/>
                    <a:pt x="437621" y="188888"/>
                    <a:pt x="431800" y="175659"/>
                  </a:cubicBezTo>
                  <a:cubicBezTo>
                    <a:pt x="425979" y="162430"/>
                    <a:pt x="417512" y="172484"/>
                    <a:pt x="422275" y="150259"/>
                  </a:cubicBezTo>
                  <a:cubicBezTo>
                    <a:pt x="427037" y="128034"/>
                    <a:pt x="455083" y="11617"/>
                    <a:pt x="460375" y="10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01F6053C-419B-CC91-196E-3AD4C46FAF35}"/>
                </a:ext>
              </a:extLst>
            </p:cNvPr>
            <p:cNvSpPr/>
            <p:nvPr/>
          </p:nvSpPr>
          <p:spPr>
            <a:xfrm>
              <a:off x="7471322" y="5546602"/>
              <a:ext cx="320128" cy="100486"/>
            </a:xfrm>
            <a:custGeom>
              <a:avLst/>
              <a:gdLst>
                <a:gd name="connsiteX0" fmla="*/ 320128 w 320128"/>
                <a:gd name="connsiteY0" fmla="*/ 12823 h 100486"/>
                <a:gd name="connsiteX1" fmla="*/ 5803 w 320128"/>
                <a:gd name="connsiteY1" fmla="*/ 123 h 100486"/>
                <a:gd name="connsiteX2" fmla="*/ 110578 w 320128"/>
                <a:gd name="connsiteY2" fmla="*/ 22348 h 100486"/>
                <a:gd name="connsiteX3" fmla="*/ 40728 w 320128"/>
                <a:gd name="connsiteY3" fmla="*/ 60448 h 100486"/>
                <a:gd name="connsiteX4" fmla="*/ 113753 w 320128"/>
                <a:gd name="connsiteY4" fmla="*/ 76323 h 100486"/>
                <a:gd name="connsiteX5" fmla="*/ 148678 w 320128"/>
                <a:gd name="connsiteY5" fmla="*/ 98548 h 100486"/>
                <a:gd name="connsiteX6" fmla="*/ 72478 w 320128"/>
                <a:gd name="connsiteY6" fmla="*/ 22348 h 100486"/>
                <a:gd name="connsiteX7" fmla="*/ 47078 w 320128"/>
                <a:gd name="connsiteY7" fmla="*/ 123 h 100486"/>
                <a:gd name="connsiteX8" fmla="*/ 320128 w 320128"/>
                <a:gd name="connsiteY8" fmla="*/ 12823 h 10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128" h="100486">
                  <a:moveTo>
                    <a:pt x="320128" y="12823"/>
                  </a:moveTo>
                  <a:cubicBezTo>
                    <a:pt x="313249" y="12823"/>
                    <a:pt x="40728" y="-1465"/>
                    <a:pt x="5803" y="123"/>
                  </a:cubicBezTo>
                  <a:cubicBezTo>
                    <a:pt x="-29122" y="1711"/>
                    <a:pt x="104757" y="12294"/>
                    <a:pt x="110578" y="22348"/>
                  </a:cubicBezTo>
                  <a:cubicBezTo>
                    <a:pt x="116399" y="32402"/>
                    <a:pt x="40199" y="51452"/>
                    <a:pt x="40728" y="60448"/>
                  </a:cubicBezTo>
                  <a:cubicBezTo>
                    <a:pt x="41257" y="69444"/>
                    <a:pt x="95761" y="69973"/>
                    <a:pt x="113753" y="76323"/>
                  </a:cubicBezTo>
                  <a:cubicBezTo>
                    <a:pt x="131745" y="82673"/>
                    <a:pt x="155557" y="107544"/>
                    <a:pt x="148678" y="98548"/>
                  </a:cubicBezTo>
                  <a:cubicBezTo>
                    <a:pt x="141799" y="89552"/>
                    <a:pt x="89411" y="38752"/>
                    <a:pt x="72478" y="22348"/>
                  </a:cubicBezTo>
                  <a:cubicBezTo>
                    <a:pt x="55545" y="5944"/>
                    <a:pt x="6861" y="1711"/>
                    <a:pt x="47078" y="123"/>
                  </a:cubicBezTo>
                  <a:lnTo>
                    <a:pt x="320128" y="128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CCA3A20C-F619-A89E-0A3A-6532C74FF2DD}"/>
                </a:ext>
              </a:extLst>
            </p:cNvPr>
            <p:cNvSpPr/>
            <p:nvPr/>
          </p:nvSpPr>
          <p:spPr>
            <a:xfrm>
              <a:off x="7444414" y="5565675"/>
              <a:ext cx="332180" cy="148991"/>
            </a:xfrm>
            <a:custGeom>
              <a:avLst/>
              <a:gdLst>
                <a:gd name="connsiteX0" fmla="*/ 248611 w 332180"/>
                <a:gd name="connsiteY0" fmla="*/ 100 h 148991"/>
                <a:gd name="connsiteX1" fmla="*/ 315286 w 332180"/>
                <a:gd name="connsiteY1" fmla="*/ 63600 h 148991"/>
                <a:gd name="connsiteX2" fmla="*/ 327986 w 332180"/>
                <a:gd name="connsiteY2" fmla="*/ 95350 h 148991"/>
                <a:gd name="connsiteX3" fmla="*/ 254961 w 332180"/>
                <a:gd name="connsiteY3" fmla="*/ 120750 h 148991"/>
                <a:gd name="connsiteX4" fmla="*/ 112086 w 332180"/>
                <a:gd name="connsiteY4" fmla="*/ 139800 h 148991"/>
                <a:gd name="connsiteX5" fmla="*/ 961 w 332180"/>
                <a:gd name="connsiteY5" fmla="*/ 95350 h 148991"/>
                <a:gd name="connsiteX6" fmla="*/ 175586 w 332180"/>
                <a:gd name="connsiteY6" fmla="*/ 136625 h 148991"/>
                <a:gd name="connsiteX7" fmla="*/ 293061 w 332180"/>
                <a:gd name="connsiteY7" fmla="*/ 146150 h 148991"/>
                <a:gd name="connsiteX8" fmla="*/ 270836 w 332180"/>
                <a:gd name="connsiteY8" fmla="*/ 92175 h 148991"/>
                <a:gd name="connsiteX9" fmla="*/ 315286 w 332180"/>
                <a:gd name="connsiteY9" fmla="*/ 79475 h 148991"/>
                <a:gd name="connsiteX10" fmla="*/ 248611 w 332180"/>
                <a:gd name="connsiteY10" fmla="*/ 100 h 1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180" h="148991">
                  <a:moveTo>
                    <a:pt x="248611" y="100"/>
                  </a:moveTo>
                  <a:cubicBezTo>
                    <a:pt x="248611" y="-2546"/>
                    <a:pt x="302057" y="47725"/>
                    <a:pt x="315286" y="63600"/>
                  </a:cubicBezTo>
                  <a:cubicBezTo>
                    <a:pt x="328515" y="79475"/>
                    <a:pt x="338040" y="85825"/>
                    <a:pt x="327986" y="95350"/>
                  </a:cubicBezTo>
                  <a:cubicBezTo>
                    <a:pt x="317932" y="104875"/>
                    <a:pt x="290944" y="113342"/>
                    <a:pt x="254961" y="120750"/>
                  </a:cubicBezTo>
                  <a:cubicBezTo>
                    <a:pt x="218978" y="128158"/>
                    <a:pt x="154419" y="144033"/>
                    <a:pt x="112086" y="139800"/>
                  </a:cubicBezTo>
                  <a:cubicBezTo>
                    <a:pt x="69753" y="135567"/>
                    <a:pt x="-9622" y="95879"/>
                    <a:pt x="961" y="95350"/>
                  </a:cubicBezTo>
                  <a:cubicBezTo>
                    <a:pt x="11544" y="94821"/>
                    <a:pt x="126903" y="128158"/>
                    <a:pt x="175586" y="136625"/>
                  </a:cubicBezTo>
                  <a:cubicBezTo>
                    <a:pt x="224269" y="145092"/>
                    <a:pt x="277186" y="153558"/>
                    <a:pt x="293061" y="146150"/>
                  </a:cubicBezTo>
                  <a:cubicBezTo>
                    <a:pt x="308936" y="138742"/>
                    <a:pt x="267132" y="103287"/>
                    <a:pt x="270836" y="92175"/>
                  </a:cubicBezTo>
                  <a:cubicBezTo>
                    <a:pt x="274540" y="81063"/>
                    <a:pt x="315815" y="91646"/>
                    <a:pt x="315286" y="79475"/>
                  </a:cubicBezTo>
                  <a:cubicBezTo>
                    <a:pt x="314757" y="67304"/>
                    <a:pt x="248611" y="2746"/>
                    <a:pt x="248611" y="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C898D256-084A-239C-CF85-0D5A07712F4D}"/>
                </a:ext>
              </a:extLst>
            </p:cNvPr>
            <p:cNvSpPr/>
            <p:nvPr/>
          </p:nvSpPr>
          <p:spPr>
            <a:xfrm>
              <a:off x="7312433" y="5749236"/>
              <a:ext cx="526644" cy="19837"/>
            </a:xfrm>
            <a:custGeom>
              <a:avLst/>
              <a:gdLst>
                <a:gd name="connsiteX0" fmla="*/ 2767 w 526644"/>
                <a:gd name="connsiteY0" fmla="*/ 689 h 19837"/>
                <a:gd name="connsiteX1" fmla="*/ 377417 w 526644"/>
                <a:gd name="connsiteY1" fmla="*/ 3864 h 19837"/>
                <a:gd name="connsiteX2" fmla="*/ 526642 w 526644"/>
                <a:gd name="connsiteY2" fmla="*/ 689 h 19837"/>
                <a:gd name="connsiteX3" fmla="*/ 380592 w 526644"/>
                <a:gd name="connsiteY3" fmla="*/ 7039 h 19837"/>
                <a:gd name="connsiteX4" fmla="*/ 215492 w 526644"/>
                <a:gd name="connsiteY4" fmla="*/ 19739 h 19837"/>
                <a:gd name="connsiteX5" fmla="*/ 2767 w 526644"/>
                <a:gd name="connsiteY5" fmla="*/ 689 h 1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44" h="19837">
                  <a:moveTo>
                    <a:pt x="2767" y="689"/>
                  </a:moveTo>
                  <a:cubicBezTo>
                    <a:pt x="29755" y="-1957"/>
                    <a:pt x="290105" y="3864"/>
                    <a:pt x="377417" y="3864"/>
                  </a:cubicBezTo>
                  <a:cubicBezTo>
                    <a:pt x="464729" y="3864"/>
                    <a:pt x="526113" y="160"/>
                    <a:pt x="526642" y="689"/>
                  </a:cubicBezTo>
                  <a:cubicBezTo>
                    <a:pt x="527171" y="1218"/>
                    <a:pt x="432450" y="3864"/>
                    <a:pt x="380592" y="7039"/>
                  </a:cubicBezTo>
                  <a:cubicBezTo>
                    <a:pt x="328734" y="10214"/>
                    <a:pt x="277404" y="18152"/>
                    <a:pt x="215492" y="19739"/>
                  </a:cubicBezTo>
                  <a:cubicBezTo>
                    <a:pt x="153580" y="21326"/>
                    <a:pt x="-24221" y="3335"/>
                    <a:pt x="2767" y="6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9DC905D6-9BE4-898A-F4F0-DA6205E95E96}"/>
                </a:ext>
              </a:extLst>
            </p:cNvPr>
            <p:cNvSpPr/>
            <p:nvPr/>
          </p:nvSpPr>
          <p:spPr>
            <a:xfrm>
              <a:off x="7327900" y="5784850"/>
              <a:ext cx="320738" cy="3175"/>
            </a:xfrm>
            <a:custGeom>
              <a:avLst/>
              <a:gdLst>
                <a:gd name="connsiteX0" fmla="*/ 0 w 320738"/>
                <a:gd name="connsiteY0" fmla="*/ 3175 h 3175"/>
                <a:gd name="connsiteX1" fmla="*/ 320675 w 320738"/>
                <a:gd name="connsiteY1" fmla="*/ 0 h 3175"/>
                <a:gd name="connsiteX2" fmla="*/ 0 w 320738"/>
                <a:gd name="connsiteY2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38" h="3175">
                  <a:moveTo>
                    <a:pt x="0" y="3175"/>
                  </a:moveTo>
                  <a:lnTo>
                    <a:pt x="320675" y="0"/>
                  </a:lnTo>
                  <a:cubicBezTo>
                    <a:pt x="325967" y="2646"/>
                    <a:pt x="0" y="3175"/>
                    <a:pt x="0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0DBCF105-F579-E64F-199B-A8296A4984EA}"/>
                </a:ext>
              </a:extLst>
            </p:cNvPr>
            <p:cNvSpPr/>
            <p:nvPr/>
          </p:nvSpPr>
          <p:spPr>
            <a:xfrm>
              <a:off x="7594479" y="5743475"/>
              <a:ext cx="254465" cy="174792"/>
            </a:xfrm>
            <a:custGeom>
              <a:avLst/>
              <a:gdLst>
                <a:gd name="connsiteX0" fmla="*/ 254121 w 254465"/>
                <a:gd name="connsiteY0" fmla="*/ 100 h 174792"/>
                <a:gd name="connsiteX1" fmla="*/ 120771 w 254465"/>
                <a:gd name="connsiteY1" fmla="*/ 57250 h 174792"/>
                <a:gd name="connsiteX2" fmla="*/ 121 w 254465"/>
                <a:gd name="connsiteY2" fmla="*/ 57250 h 174792"/>
                <a:gd name="connsiteX3" fmla="*/ 142996 w 254465"/>
                <a:gd name="connsiteY3" fmla="*/ 69950 h 174792"/>
                <a:gd name="connsiteX4" fmla="*/ 171571 w 254465"/>
                <a:gd name="connsiteY4" fmla="*/ 111225 h 174792"/>
                <a:gd name="connsiteX5" fmla="*/ 158871 w 254465"/>
                <a:gd name="connsiteY5" fmla="*/ 174725 h 174792"/>
                <a:gd name="connsiteX6" fmla="*/ 190621 w 254465"/>
                <a:gd name="connsiteY6" fmla="*/ 98525 h 174792"/>
                <a:gd name="connsiteX7" fmla="*/ 247771 w 254465"/>
                <a:gd name="connsiteY7" fmla="*/ 152500 h 174792"/>
                <a:gd name="connsiteX8" fmla="*/ 177921 w 254465"/>
                <a:gd name="connsiteY8" fmla="*/ 92175 h 174792"/>
                <a:gd name="connsiteX9" fmla="*/ 79496 w 254465"/>
                <a:gd name="connsiteY9" fmla="*/ 73125 h 174792"/>
                <a:gd name="connsiteX10" fmla="*/ 254121 w 254465"/>
                <a:gd name="connsiteY10" fmla="*/ 100 h 17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465" h="174792">
                  <a:moveTo>
                    <a:pt x="254121" y="100"/>
                  </a:moveTo>
                  <a:cubicBezTo>
                    <a:pt x="261000" y="-2546"/>
                    <a:pt x="163104" y="47725"/>
                    <a:pt x="120771" y="57250"/>
                  </a:cubicBezTo>
                  <a:cubicBezTo>
                    <a:pt x="78438" y="66775"/>
                    <a:pt x="-3583" y="55133"/>
                    <a:pt x="121" y="57250"/>
                  </a:cubicBezTo>
                  <a:cubicBezTo>
                    <a:pt x="3825" y="59367"/>
                    <a:pt x="114421" y="60954"/>
                    <a:pt x="142996" y="69950"/>
                  </a:cubicBezTo>
                  <a:cubicBezTo>
                    <a:pt x="171571" y="78946"/>
                    <a:pt x="168925" y="93762"/>
                    <a:pt x="171571" y="111225"/>
                  </a:cubicBezTo>
                  <a:cubicBezTo>
                    <a:pt x="174217" y="128688"/>
                    <a:pt x="155696" y="176842"/>
                    <a:pt x="158871" y="174725"/>
                  </a:cubicBezTo>
                  <a:cubicBezTo>
                    <a:pt x="162046" y="172608"/>
                    <a:pt x="175804" y="102229"/>
                    <a:pt x="190621" y="98525"/>
                  </a:cubicBezTo>
                  <a:cubicBezTo>
                    <a:pt x="205438" y="94821"/>
                    <a:pt x="249888" y="153558"/>
                    <a:pt x="247771" y="152500"/>
                  </a:cubicBezTo>
                  <a:cubicBezTo>
                    <a:pt x="245654" y="151442"/>
                    <a:pt x="205967" y="105404"/>
                    <a:pt x="177921" y="92175"/>
                  </a:cubicBezTo>
                  <a:cubicBezTo>
                    <a:pt x="149875" y="78946"/>
                    <a:pt x="71029" y="87942"/>
                    <a:pt x="79496" y="73125"/>
                  </a:cubicBezTo>
                  <a:cubicBezTo>
                    <a:pt x="87963" y="58308"/>
                    <a:pt x="247242" y="2746"/>
                    <a:pt x="254121" y="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782E2451-C558-14E6-59F1-3A55DFB4AB57}"/>
                </a:ext>
              </a:extLst>
            </p:cNvPr>
            <p:cNvSpPr/>
            <p:nvPr/>
          </p:nvSpPr>
          <p:spPr>
            <a:xfrm>
              <a:off x="7112346" y="6022975"/>
              <a:ext cx="747202" cy="19215"/>
            </a:xfrm>
            <a:custGeom>
              <a:avLst/>
              <a:gdLst>
                <a:gd name="connsiteX0" fmla="*/ 21879 w 747202"/>
                <a:gd name="connsiteY0" fmla="*/ 12700 h 19215"/>
                <a:gd name="connsiteX1" fmla="*/ 739429 w 747202"/>
                <a:gd name="connsiteY1" fmla="*/ 19050 h 19215"/>
                <a:gd name="connsiteX2" fmla="*/ 421929 w 747202"/>
                <a:gd name="connsiteY2" fmla="*/ 6350 h 19215"/>
                <a:gd name="connsiteX3" fmla="*/ 206029 w 747202"/>
                <a:gd name="connsiteY3" fmla="*/ 0 h 19215"/>
                <a:gd name="connsiteX4" fmla="*/ 21879 w 747202"/>
                <a:gd name="connsiteY4" fmla="*/ 12700 h 1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202" h="19215">
                  <a:moveTo>
                    <a:pt x="21879" y="12700"/>
                  </a:moveTo>
                  <a:cubicBezTo>
                    <a:pt x="110779" y="15875"/>
                    <a:pt x="672754" y="20108"/>
                    <a:pt x="739429" y="19050"/>
                  </a:cubicBezTo>
                  <a:cubicBezTo>
                    <a:pt x="806104" y="17992"/>
                    <a:pt x="421929" y="6350"/>
                    <a:pt x="421929" y="6350"/>
                  </a:cubicBezTo>
                  <a:cubicBezTo>
                    <a:pt x="333029" y="3175"/>
                    <a:pt x="272704" y="0"/>
                    <a:pt x="206029" y="0"/>
                  </a:cubicBezTo>
                  <a:cubicBezTo>
                    <a:pt x="139354" y="0"/>
                    <a:pt x="-67021" y="9525"/>
                    <a:pt x="21879" y="12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E55F0948-95E2-0297-7311-8BEF3285207B}"/>
                </a:ext>
              </a:extLst>
            </p:cNvPr>
            <p:cNvSpPr/>
            <p:nvPr/>
          </p:nvSpPr>
          <p:spPr>
            <a:xfrm>
              <a:off x="7389109" y="5926491"/>
              <a:ext cx="211859" cy="42629"/>
            </a:xfrm>
            <a:custGeom>
              <a:avLst/>
              <a:gdLst>
                <a:gd name="connsiteX0" fmla="*/ 211841 w 211859"/>
                <a:gd name="connsiteY0" fmla="*/ 17109 h 42629"/>
                <a:gd name="connsiteX1" fmla="*/ 5466 w 211859"/>
                <a:gd name="connsiteY1" fmla="*/ 13934 h 42629"/>
                <a:gd name="connsiteX2" fmla="*/ 56266 w 211859"/>
                <a:gd name="connsiteY2" fmla="*/ 42509 h 42629"/>
                <a:gd name="connsiteX3" fmla="*/ 18166 w 211859"/>
                <a:gd name="connsiteY3" fmla="*/ 1234 h 42629"/>
                <a:gd name="connsiteX4" fmla="*/ 211841 w 211859"/>
                <a:gd name="connsiteY4" fmla="*/ 17109 h 4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59" h="42629">
                  <a:moveTo>
                    <a:pt x="211841" y="17109"/>
                  </a:moveTo>
                  <a:cubicBezTo>
                    <a:pt x="209724" y="19226"/>
                    <a:pt x="31395" y="9701"/>
                    <a:pt x="5466" y="13934"/>
                  </a:cubicBezTo>
                  <a:cubicBezTo>
                    <a:pt x="-20463" y="18167"/>
                    <a:pt x="54149" y="44626"/>
                    <a:pt x="56266" y="42509"/>
                  </a:cubicBezTo>
                  <a:cubicBezTo>
                    <a:pt x="58383" y="40392"/>
                    <a:pt x="-1413" y="7584"/>
                    <a:pt x="18166" y="1234"/>
                  </a:cubicBezTo>
                  <a:cubicBezTo>
                    <a:pt x="37745" y="-5116"/>
                    <a:pt x="213958" y="14992"/>
                    <a:pt x="211841" y="171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FCE58D1C-3D8F-A51D-C908-9A257DC3CEFE}"/>
                </a:ext>
              </a:extLst>
            </p:cNvPr>
            <p:cNvSpPr/>
            <p:nvPr/>
          </p:nvSpPr>
          <p:spPr>
            <a:xfrm>
              <a:off x="7258045" y="5952905"/>
              <a:ext cx="588673" cy="104452"/>
            </a:xfrm>
            <a:custGeom>
              <a:avLst/>
              <a:gdLst>
                <a:gd name="connsiteX0" fmla="*/ 5 w 588673"/>
                <a:gd name="connsiteY0" fmla="*/ 31970 h 104452"/>
                <a:gd name="connsiteX1" fmla="*/ 241305 w 588673"/>
                <a:gd name="connsiteY1" fmla="*/ 57370 h 104452"/>
                <a:gd name="connsiteX2" fmla="*/ 276230 w 588673"/>
                <a:gd name="connsiteY2" fmla="*/ 35145 h 104452"/>
                <a:gd name="connsiteX3" fmla="*/ 381005 w 588673"/>
                <a:gd name="connsiteY3" fmla="*/ 51020 h 104452"/>
                <a:gd name="connsiteX4" fmla="*/ 444505 w 588673"/>
                <a:gd name="connsiteY4" fmla="*/ 220 h 104452"/>
                <a:gd name="connsiteX5" fmla="*/ 533405 w 588673"/>
                <a:gd name="connsiteY5" fmla="*/ 35145 h 104452"/>
                <a:gd name="connsiteX6" fmla="*/ 587380 w 588673"/>
                <a:gd name="connsiteY6" fmla="*/ 95470 h 104452"/>
                <a:gd name="connsiteX7" fmla="*/ 565155 w 588673"/>
                <a:gd name="connsiteY7" fmla="*/ 95470 h 104452"/>
                <a:gd name="connsiteX8" fmla="*/ 492130 w 588673"/>
                <a:gd name="connsiteY8" fmla="*/ 12920 h 104452"/>
                <a:gd name="connsiteX9" fmla="*/ 234955 w 588673"/>
                <a:gd name="connsiteY9" fmla="*/ 82770 h 104452"/>
                <a:gd name="connsiteX10" fmla="*/ 5 w 588673"/>
                <a:gd name="connsiteY10" fmla="*/ 31970 h 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3" h="104452">
                  <a:moveTo>
                    <a:pt x="5" y="31970"/>
                  </a:moveTo>
                  <a:cubicBezTo>
                    <a:pt x="1063" y="27737"/>
                    <a:pt x="195268" y="56841"/>
                    <a:pt x="241305" y="57370"/>
                  </a:cubicBezTo>
                  <a:cubicBezTo>
                    <a:pt x="287342" y="57899"/>
                    <a:pt x="252947" y="36203"/>
                    <a:pt x="276230" y="35145"/>
                  </a:cubicBezTo>
                  <a:cubicBezTo>
                    <a:pt x="299513" y="34087"/>
                    <a:pt x="352959" y="56841"/>
                    <a:pt x="381005" y="51020"/>
                  </a:cubicBezTo>
                  <a:cubicBezTo>
                    <a:pt x="409051" y="45199"/>
                    <a:pt x="419105" y="2866"/>
                    <a:pt x="444505" y="220"/>
                  </a:cubicBezTo>
                  <a:cubicBezTo>
                    <a:pt x="469905" y="-2426"/>
                    <a:pt x="509593" y="19270"/>
                    <a:pt x="533405" y="35145"/>
                  </a:cubicBezTo>
                  <a:cubicBezTo>
                    <a:pt x="557218" y="51020"/>
                    <a:pt x="582088" y="85416"/>
                    <a:pt x="587380" y="95470"/>
                  </a:cubicBezTo>
                  <a:cubicBezTo>
                    <a:pt x="592672" y="105524"/>
                    <a:pt x="581030" y="109228"/>
                    <a:pt x="565155" y="95470"/>
                  </a:cubicBezTo>
                  <a:cubicBezTo>
                    <a:pt x="549280" y="81712"/>
                    <a:pt x="547163" y="15037"/>
                    <a:pt x="492130" y="12920"/>
                  </a:cubicBezTo>
                  <a:cubicBezTo>
                    <a:pt x="437097" y="10803"/>
                    <a:pt x="317505" y="77478"/>
                    <a:pt x="234955" y="82770"/>
                  </a:cubicBezTo>
                  <a:cubicBezTo>
                    <a:pt x="152405" y="88062"/>
                    <a:pt x="-1053" y="36203"/>
                    <a:pt x="5" y="319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8357736A-4807-2D8B-E16E-4F161466878C}"/>
                </a:ext>
              </a:extLst>
            </p:cNvPr>
            <p:cNvSpPr/>
            <p:nvPr/>
          </p:nvSpPr>
          <p:spPr>
            <a:xfrm>
              <a:off x="7759461" y="5685850"/>
              <a:ext cx="174854" cy="681368"/>
            </a:xfrm>
            <a:custGeom>
              <a:avLst/>
              <a:gdLst>
                <a:gd name="connsiteX0" fmla="*/ 239 w 174854"/>
                <a:gd name="connsiteY0" fmla="*/ 575 h 681368"/>
                <a:gd name="connsiteX1" fmla="*/ 73264 w 174854"/>
                <a:gd name="connsiteY1" fmla="*/ 83125 h 681368"/>
                <a:gd name="connsiteX2" fmla="*/ 60564 w 174854"/>
                <a:gd name="connsiteY2" fmla="*/ 143450 h 681368"/>
                <a:gd name="connsiteX3" fmla="*/ 168514 w 174854"/>
                <a:gd name="connsiteY3" fmla="*/ 102175 h 681368"/>
                <a:gd name="connsiteX4" fmla="*/ 162164 w 174854"/>
                <a:gd name="connsiteY4" fmla="*/ 140275 h 681368"/>
                <a:gd name="connsiteX5" fmla="*/ 162164 w 174854"/>
                <a:gd name="connsiteY5" fmla="*/ 308550 h 681368"/>
                <a:gd name="connsiteX6" fmla="*/ 162164 w 174854"/>
                <a:gd name="connsiteY6" fmla="*/ 676850 h 681368"/>
                <a:gd name="connsiteX7" fmla="*/ 133589 w 174854"/>
                <a:gd name="connsiteY7" fmla="*/ 514925 h 681368"/>
                <a:gd name="connsiteX8" fmla="*/ 127239 w 174854"/>
                <a:gd name="connsiteY8" fmla="*/ 533975 h 681368"/>
                <a:gd name="connsiteX9" fmla="*/ 130414 w 174854"/>
                <a:gd name="connsiteY9" fmla="*/ 400625 h 681368"/>
                <a:gd name="connsiteX10" fmla="*/ 127239 w 174854"/>
                <a:gd name="connsiteY10" fmla="*/ 197425 h 681368"/>
                <a:gd name="connsiteX11" fmla="*/ 146289 w 174854"/>
                <a:gd name="connsiteY11" fmla="*/ 384750 h 681368"/>
                <a:gd name="connsiteX12" fmla="*/ 143114 w 174854"/>
                <a:gd name="connsiteY12" fmla="*/ 137100 h 681368"/>
                <a:gd name="connsiteX13" fmla="*/ 101839 w 174854"/>
                <a:gd name="connsiteY13" fmla="*/ 127575 h 681368"/>
                <a:gd name="connsiteX14" fmla="*/ 239 w 174854"/>
                <a:gd name="connsiteY14" fmla="*/ 575 h 68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854" h="681368">
                  <a:moveTo>
                    <a:pt x="239" y="575"/>
                  </a:moveTo>
                  <a:cubicBezTo>
                    <a:pt x="-4524" y="-6833"/>
                    <a:pt x="63210" y="59313"/>
                    <a:pt x="73264" y="83125"/>
                  </a:cubicBezTo>
                  <a:cubicBezTo>
                    <a:pt x="83318" y="106937"/>
                    <a:pt x="44689" y="140275"/>
                    <a:pt x="60564" y="143450"/>
                  </a:cubicBezTo>
                  <a:cubicBezTo>
                    <a:pt x="76439" y="146625"/>
                    <a:pt x="151581" y="102704"/>
                    <a:pt x="168514" y="102175"/>
                  </a:cubicBezTo>
                  <a:cubicBezTo>
                    <a:pt x="185447" y="101646"/>
                    <a:pt x="163222" y="105879"/>
                    <a:pt x="162164" y="140275"/>
                  </a:cubicBezTo>
                  <a:cubicBezTo>
                    <a:pt x="161106" y="174671"/>
                    <a:pt x="162164" y="308550"/>
                    <a:pt x="162164" y="308550"/>
                  </a:cubicBezTo>
                  <a:cubicBezTo>
                    <a:pt x="162164" y="397979"/>
                    <a:pt x="166926" y="642454"/>
                    <a:pt x="162164" y="676850"/>
                  </a:cubicBezTo>
                  <a:cubicBezTo>
                    <a:pt x="157402" y="711246"/>
                    <a:pt x="139410" y="538738"/>
                    <a:pt x="133589" y="514925"/>
                  </a:cubicBezTo>
                  <a:cubicBezTo>
                    <a:pt x="127768" y="491112"/>
                    <a:pt x="127768" y="553025"/>
                    <a:pt x="127239" y="533975"/>
                  </a:cubicBezTo>
                  <a:cubicBezTo>
                    <a:pt x="126710" y="514925"/>
                    <a:pt x="130414" y="456717"/>
                    <a:pt x="130414" y="400625"/>
                  </a:cubicBezTo>
                  <a:cubicBezTo>
                    <a:pt x="130414" y="344533"/>
                    <a:pt x="124593" y="200071"/>
                    <a:pt x="127239" y="197425"/>
                  </a:cubicBezTo>
                  <a:cubicBezTo>
                    <a:pt x="129885" y="194779"/>
                    <a:pt x="143643" y="394804"/>
                    <a:pt x="146289" y="384750"/>
                  </a:cubicBezTo>
                  <a:cubicBezTo>
                    <a:pt x="148935" y="374696"/>
                    <a:pt x="150522" y="179962"/>
                    <a:pt x="143114" y="137100"/>
                  </a:cubicBezTo>
                  <a:cubicBezTo>
                    <a:pt x="135706" y="94238"/>
                    <a:pt x="124593" y="149271"/>
                    <a:pt x="101839" y="127575"/>
                  </a:cubicBezTo>
                  <a:cubicBezTo>
                    <a:pt x="79085" y="105879"/>
                    <a:pt x="5002" y="7983"/>
                    <a:pt x="239" y="5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E7D315BE-B9AC-5C01-0286-395D08D95A56}"/>
                </a:ext>
              </a:extLst>
            </p:cNvPr>
            <p:cNvSpPr/>
            <p:nvPr/>
          </p:nvSpPr>
          <p:spPr>
            <a:xfrm>
              <a:off x="6992226" y="6045125"/>
              <a:ext cx="854411" cy="58636"/>
            </a:xfrm>
            <a:custGeom>
              <a:avLst/>
              <a:gdLst>
                <a:gd name="connsiteX0" fmla="*/ 5474 w 854411"/>
                <a:gd name="connsiteY0" fmla="*/ 57225 h 58636"/>
                <a:gd name="connsiteX1" fmla="*/ 688099 w 854411"/>
                <a:gd name="connsiteY1" fmla="*/ 57225 h 58636"/>
                <a:gd name="connsiteX2" fmla="*/ 688099 w 854411"/>
                <a:gd name="connsiteY2" fmla="*/ 41350 h 58636"/>
                <a:gd name="connsiteX3" fmla="*/ 783349 w 854411"/>
                <a:gd name="connsiteY3" fmla="*/ 41350 h 58636"/>
                <a:gd name="connsiteX4" fmla="*/ 843674 w 854411"/>
                <a:gd name="connsiteY4" fmla="*/ 75 h 58636"/>
                <a:gd name="connsiteX5" fmla="*/ 805574 w 854411"/>
                <a:gd name="connsiteY5" fmla="*/ 31825 h 58636"/>
                <a:gd name="connsiteX6" fmla="*/ 389649 w 854411"/>
                <a:gd name="connsiteY6" fmla="*/ 57225 h 58636"/>
                <a:gd name="connsiteX7" fmla="*/ 5474 w 854411"/>
                <a:gd name="connsiteY7" fmla="*/ 57225 h 5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411" h="58636">
                  <a:moveTo>
                    <a:pt x="5474" y="57225"/>
                  </a:moveTo>
                  <a:lnTo>
                    <a:pt x="688099" y="57225"/>
                  </a:lnTo>
                  <a:cubicBezTo>
                    <a:pt x="801870" y="54579"/>
                    <a:pt x="672224" y="43996"/>
                    <a:pt x="688099" y="41350"/>
                  </a:cubicBezTo>
                  <a:cubicBezTo>
                    <a:pt x="703974" y="38704"/>
                    <a:pt x="757420" y="48229"/>
                    <a:pt x="783349" y="41350"/>
                  </a:cubicBezTo>
                  <a:cubicBezTo>
                    <a:pt x="809278" y="34471"/>
                    <a:pt x="839970" y="1662"/>
                    <a:pt x="843674" y="75"/>
                  </a:cubicBezTo>
                  <a:cubicBezTo>
                    <a:pt x="847378" y="-1512"/>
                    <a:pt x="881245" y="22300"/>
                    <a:pt x="805574" y="31825"/>
                  </a:cubicBezTo>
                  <a:cubicBezTo>
                    <a:pt x="729903" y="41350"/>
                    <a:pt x="521411" y="54050"/>
                    <a:pt x="389649" y="57225"/>
                  </a:cubicBezTo>
                  <a:cubicBezTo>
                    <a:pt x="257887" y="60400"/>
                    <a:pt x="-44268" y="57225"/>
                    <a:pt x="5474" y="572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7314AE33-65BF-D808-0E75-91F7F080078F}"/>
                </a:ext>
              </a:extLst>
            </p:cNvPr>
            <p:cNvSpPr/>
            <p:nvPr/>
          </p:nvSpPr>
          <p:spPr>
            <a:xfrm>
              <a:off x="6931025" y="6028220"/>
              <a:ext cx="956567" cy="102705"/>
            </a:xfrm>
            <a:custGeom>
              <a:avLst/>
              <a:gdLst>
                <a:gd name="connsiteX0" fmla="*/ 0 w 956567"/>
                <a:gd name="connsiteY0" fmla="*/ 96355 h 102705"/>
                <a:gd name="connsiteX1" fmla="*/ 822325 w 956567"/>
                <a:gd name="connsiteY1" fmla="*/ 102705 h 102705"/>
                <a:gd name="connsiteX2" fmla="*/ 733425 w 956567"/>
                <a:gd name="connsiteY2" fmla="*/ 96355 h 102705"/>
                <a:gd name="connsiteX3" fmla="*/ 863600 w 956567"/>
                <a:gd name="connsiteY3" fmla="*/ 83655 h 102705"/>
                <a:gd name="connsiteX4" fmla="*/ 955675 w 956567"/>
                <a:gd name="connsiteY4" fmla="*/ 1105 h 102705"/>
                <a:gd name="connsiteX5" fmla="*/ 895350 w 956567"/>
                <a:gd name="connsiteY5" fmla="*/ 39205 h 102705"/>
                <a:gd name="connsiteX6" fmla="*/ 669925 w 956567"/>
                <a:gd name="connsiteY6" fmla="*/ 83655 h 102705"/>
                <a:gd name="connsiteX7" fmla="*/ 177800 w 956567"/>
                <a:gd name="connsiteY7" fmla="*/ 93180 h 102705"/>
                <a:gd name="connsiteX8" fmla="*/ 288925 w 956567"/>
                <a:gd name="connsiteY8" fmla="*/ 96355 h 102705"/>
                <a:gd name="connsiteX9" fmla="*/ 0 w 956567"/>
                <a:gd name="connsiteY9" fmla="*/ 96355 h 10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6567" h="102705">
                  <a:moveTo>
                    <a:pt x="0" y="96355"/>
                  </a:moveTo>
                  <a:lnTo>
                    <a:pt x="822325" y="102705"/>
                  </a:lnTo>
                  <a:cubicBezTo>
                    <a:pt x="944562" y="102705"/>
                    <a:pt x="726546" y="99530"/>
                    <a:pt x="733425" y="96355"/>
                  </a:cubicBezTo>
                  <a:cubicBezTo>
                    <a:pt x="740304" y="93180"/>
                    <a:pt x="826558" y="99530"/>
                    <a:pt x="863600" y="83655"/>
                  </a:cubicBezTo>
                  <a:cubicBezTo>
                    <a:pt x="900642" y="67780"/>
                    <a:pt x="950383" y="8513"/>
                    <a:pt x="955675" y="1105"/>
                  </a:cubicBezTo>
                  <a:cubicBezTo>
                    <a:pt x="960967" y="-6303"/>
                    <a:pt x="942975" y="25447"/>
                    <a:pt x="895350" y="39205"/>
                  </a:cubicBezTo>
                  <a:cubicBezTo>
                    <a:pt x="847725" y="52963"/>
                    <a:pt x="789517" y="74659"/>
                    <a:pt x="669925" y="83655"/>
                  </a:cubicBezTo>
                  <a:cubicBezTo>
                    <a:pt x="550333" y="92651"/>
                    <a:pt x="241300" y="91063"/>
                    <a:pt x="177800" y="93180"/>
                  </a:cubicBezTo>
                  <a:lnTo>
                    <a:pt x="288925" y="96355"/>
                  </a:lnTo>
                  <a:lnTo>
                    <a:pt x="0" y="963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A9479243-E502-CF3E-FF6E-321AC3DFA402}"/>
                </a:ext>
              </a:extLst>
            </p:cNvPr>
            <p:cNvSpPr/>
            <p:nvPr/>
          </p:nvSpPr>
          <p:spPr>
            <a:xfrm>
              <a:off x="7000875" y="6096000"/>
              <a:ext cx="625475" cy="14170"/>
            </a:xfrm>
            <a:custGeom>
              <a:avLst/>
              <a:gdLst>
                <a:gd name="connsiteX0" fmla="*/ 0 w 625475"/>
                <a:gd name="connsiteY0" fmla="*/ 3175 h 14170"/>
                <a:gd name="connsiteX1" fmla="*/ 625475 w 625475"/>
                <a:gd name="connsiteY1" fmla="*/ 0 h 14170"/>
                <a:gd name="connsiteX2" fmla="*/ 298450 w 625475"/>
                <a:gd name="connsiteY2" fmla="*/ 12700 h 14170"/>
                <a:gd name="connsiteX3" fmla="*/ 0 w 625475"/>
                <a:gd name="connsiteY3" fmla="*/ 3175 h 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475" h="14170">
                  <a:moveTo>
                    <a:pt x="0" y="3175"/>
                  </a:moveTo>
                  <a:lnTo>
                    <a:pt x="625475" y="0"/>
                  </a:lnTo>
                  <a:lnTo>
                    <a:pt x="298450" y="12700"/>
                  </a:lnTo>
                  <a:cubicBezTo>
                    <a:pt x="190500" y="15346"/>
                    <a:pt x="84137" y="15610"/>
                    <a:pt x="0" y="3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F4C0E5D3-2BFA-D289-F6A2-A60D6EB4A7AB}"/>
                </a:ext>
              </a:extLst>
            </p:cNvPr>
            <p:cNvSpPr/>
            <p:nvPr/>
          </p:nvSpPr>
          <p:spPr>
            <a:xfrm>
              <a:off x="7854705" y="6045999"/>
              <a:ext cx="35182" cy="1529321"/>
            </a:xfrm>
            <a:custGeom>
              <a:avLst/>
              <a:gdLst>
                <a:gd name="connsiteX0" fmla="*/ 16120 w 35182"/>
                <a:gd name="connsiteY0" fmla="*/ 27776 h 1529321"/>
                <a:gd name="connsiteX1" fmla="*/ 12945 w 35182"/>
                <a:gd name="connsiteY1" fmla="*/ 961226 h 1529321"/>
                <a:gd name="connsiteX2" fmla="*/ 245 w 35182"/>
                <a:gd name="connsiteY2" fmla="*/ 773901 h 1529321"/>
                <a:gd name="connsiteX3" fmla="*/ 25645 w 35182"/>
                <a:gd name="connsiteY3" fmla="*/ 1466051 h 1529321"/>
                <a:gd name="connsiteX4" fmla="*/ 22470 w 35182"/>
                <a:gd name="connsiteY4" fmla="*/ 1370801 h 1529321"/>
                <a:gd name="connsiteX5" fmla="*/ 35170 w 35182"/>
                <a:gd name="connsiteY5" fmla="*/ 345276 h 1529321"/>
                <a:gd name="connsiteX6" fmla="*/ 16120 w 35182"/>
                <a:gd name="connsiteY6" fmla="*/ 27776 h 15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82" h="1529321">
                  <a:moveTo>
                    <a:pt x="16120" y="27776"/>
                  </a:moveTo>
                  <a:cubicBezTo>
                    <a:pt x="12416" y="130434"/>
                    <a:pt x="15591" y="836872"/>
                    <a:pt x="12945" y="961226"/>
                  </a:cubicBezTo>
                  <a:cubicBezTo>
                    <a:pt x="10299" y="1085580"/>
                    <a:pt x="-1872" y="689764"/>
                    <a:pt x="245" y="773901"/>
                  </a:cubicBezTo>
                  <a:cubicBezTo>
                    <a:pt x="2362" y="858038"/>
                    <a:pt x="21941" y="1366568"/>
                    <a:pt x="25645" y="1466051"/>
                  </a:cubicBezTo>
                  <a:cubicBezTo>
                    <a:pt x="29349" y="1565534"/>
                    <a:pt x="20883" y="1557597"/>
                    <a:pt x="22470" y="1370801"/>
                  </a:cubicBezTo>
                  <a:cubicBezTo>
                    <a:pt x="24057" y="1184005"/>
                    <a:pt x="34641" y="566468"/>
                    <a:pt x="35170" y="345276"/>
                  </a:cubicBezTo>
                  <a:cubicBezTo>
                    <a:pt x="35699" y="124084"/>
                    <a:pt x="19824" y="-74882"/>
                    <a:pt x="16120" y="277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088566EF-0A13-2D11-CDF1-A65AD5036C48}"/>
                </a:ext>
              </a:extLst>
            </p:cNvPr>
            <p:cNvSpPr/>
            <p:nvPr/>
          </p:nvSpPr>
          <p:spPr>
            <a:xfrm>
              <a:off x="7787599" y="6123158"/>
              <a:ext cx="26089" cy="1292188"/>
            </a:xfrm>
            <a:custGeom>
              <a:avLst/>
              <a:gdLst>
                <a:gd name="connsiteX0" fmla="*/ 7026 w 26089"/>
                <a:gd name="connsiteY0" fmla="*/ 17292 h 1292188"/>
                <a:gd name="connsiteX1" fmla="*/ 676 w 26089"/>
                <a:gd name="connsiteY1" fmla="*/ 995192 h 1292188"/>
                <a:gd name="connsiteX2" fmla="*/ 3851 w 26089"/>
                <a:gd name="connsiteY2" fmla="*/ 950742 h 1292188"/>
                <a:gd name="connsiteX3" fmla="*/ 7026 w 26089"/>
                <a:gd name="connsiteY3" fmla="*/ 1290467 h 1292188"/>
                <a:gd name="connsiteX4" fmla="*/ 676 w 26089"/>
                <a:gd name="connsiteY4" fmla="*/ 1052342 h 1292188"/>
                <a:gd name="connsiteX5" fmla="*/ 26076 w 26089"/>
                <a:gd name="connsiteY5" fmla="*/ 420517 h 1292188"/>
                <a:gd name="connsiteX6" fmla="*/ 7026 w 26089"/>
                <a:gd name="connsiteY6" fmla="*/ 17292 h 12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89" h="1292188">
                  <a:moveTo>
                    <a:pt x="7026" y="17292"/>
                  </a:moveTo>
                  <a:cubicBezTo>
                    <a:pt x="2793" y="113071"/>
                    <a:pt x="1205" y="839617"/>
                    <a:pt x="676" y="995192"/>
                  </a:cubicBezTo>
                  <a:cubicBezTo>
                    <a:pt x="147" y="1150767"/>
                    <a:pt x="2793" y="901530"/>
                    <a:pt x="3851" y="950742"/>
                  </a:cubicBezTo>
                  <a:cubicBezTo>
                    <a:pt x="4909" y="999954"/>
                    <a:pt x="7555" y="1273534"/>
                    <a:pt x="7026" y="1290467"/>
                  </a:cubicBezTo>
                  <a:cubicBezTo>
                    <a:pt x="6497" y="1307400"/>
                    <a:pt x="-2499" y="1197334"/>
                    <a:pt x="676" y="1052342"/>
                  </a:cubicBezTo>
                  <a:cubicBezTo>
                    <a:pt x="3851" y="907350"/>
                    <a:pt x="25547" y="594084"/>
                    <a:pt x="26076" y="420517"/>
                  </a:cubicBezTo>
                  <a:cubicBezTo>
                    <a:pt x="26605" y="246950"/>
                    <a:pt x="11259" y="-78487"/>
                    <a:pt x="7026" y="17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C23ED45B-7857-C35A-6941-1F351F5802A2}"/>
                </a:ext>
              </a:extLst>
            </p:cNvPr>
            <p:cNvSpPr/>
            <p:nvPr/>
          </p:nvSpPr>
          <p:spPr>
            <a:xfrm>
              <a:off x="7753259" y="6123666"/>
              <a:ext cx="13401" cy="1277669"/>
            </a:xfrm>
            <a:custGeom>
              <a:avLst/>
              <a:gdLst>
                <a:gd name="connsiteX0" fmla="*/ 6441 w 13401"/>
                <a:gd name="connsiteY0" fmla="*/ 26309 h 1277669"/>
                <a:gd name="connsiteX1" fmla="*/ 12791 w 13401"/>
                <a:gd name="connsiteY1" fmla="*/ 969284 h 1277669"/>
                <a:gd name="connsiteX2" fmla="*/ 12791 w 13401"/>
                <a:gd name="connsiteY2" fmla="*/ 1277259 h 1277669"/>
                <a:gd name="connsiteX3" fmla="*/ 9616 w 13401"/>
                <a:gd name="connsiteY3" fmla="*/ 921659 h 1277669"/>
                <a:gd name="connsiteX4" fmla="*/ 91 w 13401"/>
                <a:gd name="connsiteY4" fmla="*/ 321584 h 1277669"/>
                <a:gd name="connsiteX5" fmla="*/ 6441 w 13401"/>
                <a:gd name="connsiteY5" fmla="*/ 26309 h 12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1" h="1277669">
                  <a:moveTo>
                    <a:pt x="6441" y="26309"/>
                  </a:moveTo>
                  <a:cubicBezTo>
                    <a:pt x="8558" y="134259"/>
                    <a:pt x="11733" y="760792"/>
                    <a:pt x="12791" y="969284"/>
                  </a:cubicBezTo>
                  <a:cubicBezTo>
                    <a:pt x="13849" y="1177776"/>
                    <a:pt x="13320" y="1285197"/>
                    <a:pt x="12791" y="1277259"/>
                  </a:cubicBezTo>
                  <a:cubicBezTo>
                    <a:pt x="12262" y="1269322"/>
                    <a:pt x="11733" y="1080938"/>
                    <a:pt x="9616" y="921659"/>
                  </a:cubicBezTo>
                  <a:cubicBezTo>
                    <a:pt x="7499" y="762380"/>
                    <a:pt x="-967" y="475572"/>
                    <a:pt x="91" y="321584"/>
                  </a:cubicBezTo>
                  <a:cubicBezTo>
                    <a:pt x="1149" y="167597"/>
                    <a:pt x="4324" y="-81641"/>
                    <a:pt x="6441" y="263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D18D1F87-C7CB-59F9-3516-2DE8F9932C6F}"/>
                </a:ext>
              </a:extLst>
            </p:cNvPr>
            <p:cNvSpPr/>
            <p:nvPr/>
          </p:nvSpPr>
          <p:spPr>
            <a:xfrm>
              <a:off x="7405364" y="6172156"/>
              <a:ext cx="59876" cy="360198"/>
            </a:xfrm>
            <a:custGeom>
              <a:avLst/>
              <a:gdLst>
                <a:gd name="connsiteX0" fmla="*/ 40011 w 59876"/>
                <a:gd name="connsiteY0" fmla="*/ 44 h 360198"/>
                <a:gd name="connsiteX1" fmla="*/ 14611 w 59876"/>
                <a:gd name="connsiteY1" fmla="*/ 130219 h 360198"/>
                <a:gd name="connsiteX2" fmla="*/ 55886 w 59876"/>
                <a:gd name="connsiteY2" fmla="*/ 355644 h 360198"/>
                <a:gd name="connsiteX3" fmla="*/ 36836 w 59876"/>
                <a:gd name="connsiteY3" fmla="*/ 285794 h 360198"/>
                <a:gd name="connsiteX4" fmla="*/ 59061 w 59876"/>
                <a:gd name="connsiteY4" fmla="*/ 339769 h 360198"/>
                <a:gd name="connsiteX5" fmla="*/ 52711 w 59876"/>
                <a:gd name="connsiteY5" fmla="*/ 200069 h 360198"/>
                <a:gd name="connsiteX6" fmla="*/ 30486 w 59876"/>
                <a:gd name="connsiteY6" fmla="*/ 336594 h 360198"/>
                <a:gd name="connsiteX7" fmla="*/ 8261 w 59876"/>
                <a:gd name="connsiteY7" fmla="*/ 111169 h 360198"/>
                <a:gd name="connsiteX8" fmla="*/ 1911 w 59876"/>
                <a:gd name="connsiteY8" fmla="*/ 142919 h 360198"/>
                <a:gd name="connsiteX9" fmla="*/ 40011 w 59876"/>
                <a:gd name="connsiteY9" fmla="*/ 44 h 3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76" h="360198">
                  <a:moveTo>
                    <a:pt x="40011" y="44"/>
                  </a:moveTo>
                  <a:cubicBezTo>
                    <a:pt x="42128" y="-2073"/>
                    <a:pt x="11965" y="70952"/>
                    <a:pt x="14611" y="130219"/>
                  </a:cubicBezTo>
                  <a:cubicBezTo>
                    <a:pt x="17257" y="189486"/>
                    <a:pt x="52182" y="329715"/>
                    <a:pt x="55886" y="355644"/>
                  </a:cubicBezTo>
                  <a:cubicBezTo>
                    <a:pt x="59590" y="381573"/>
                    <a:pt x="36307" y="288440"/>
                    <a:pt x="36836" y="285794"/>
                  </a:cubicBezTo>
                  <a:cubicBezTo>
                    <a:pt x="37365" y="283148"/>
                    <a:pt x="56415" y="354056"/>
                    <a:pt x="59061" y="339769"/>
                  </a:cubicBezTo>
                  <a:cubicBezTo>
                    <a:pt x="61707" y="325482"/>
                    <a:pt x="57474" y="200598"/>
                    <a:pt x="52711" y="200069"/>
                  </a:cubicBezTo>
                  <a:cubicBezTo>
                    <a:pt x="47949" y="199540"/>
                    <a:pt x="37894" y="351411"/>
                    <a:pt x="30486" y="336594"/>
                  </a:cubicBezTo>
                  <a:cubicBezTo>
                    <a:pt x="23078" y="321777"/>
                    <a:pt x="13023" y="143448"/>
                    <a:pt x="8261" y="111169"/>
                  </a:cubicBezTo>
                  <a:cubicBezTo>
                    <a:pt x="3498" y="78890"/>
                    <a:pt x="-3381" y="153502"/>
                    <a:pt x="1911" y="142919"/>
                  </a:cubicBezTo>
                  <a:cubicBezTo>
                    <a:pt x="7203" y="132336"/>
                    <a:pt x="37894" y="2161"/>
                    <a:pt x="40011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7A81F1EC-B280-AF5F-8CD5-BA0F7E02F6E1}"/>
                </a:ext>
              </a:extLst>
            </p:cNvPr>
            <p:cNvSpPr/>
            <p:nvPr/>
          </p:nvSpPr>
          <p:spPr>
            <a:xfrm>
              <a:off x="7517554" y="6176638"/>
              <a:ext cx="92921" cy="316265"/>
            </a:xfrm>
            <a:custGeom>
              <a:avLst/>
              <a:gdLst>
                <a:gd name="connsiteX0" fmla="*/ 4021 w 92921"/>
                <a:gd name="connsiteY0" fmla="*/ 122562 h 316265"/>
                <a:gd name="connsiteX1" fmla="*/ 7196 w 92921"/>
                <a:gd name="connsiteY1" fmla="*/ 71762 h 316265"/>
                <a:gd name="connsiteX2" fmla="*/ 38946 w 92921"/>
                <a:gd name="connsiteY2" fmla="*/ 1912 h 316265"/>
                <a:gd name="connsiteX3" fmla="*/ 73871 w 92921"/>
                <a:gd name="connsiteY3" fmla="*/ 30487 h 316265"/>
                <a:gd name="connsiteX4" fmla="*/ 61171 w 92921"/>
                <a:gd name="connsiteY4" fmla="*/ 141612 h 316265"/>
                <a:gd name="connsiteX5" fmla="*/ 92921 w 92921"/>
                <a:gd name="connsiteY5" fmla="*/ 316237 h 316265"/>
                <a:gd name="connsiteX6" fmla="*/ 61171 w 92921"/>
                <a:gd name="connsiteY6" fmla="*/ 154312 h 316265"/>
                <a:gd name="connsiteX7" fmla="*/ 54821 w 92921"/>
                <a:gd name="connsiteY7" fmla="*/ 40012 h 316265"/>
                <a:gd name="connsiteX8" fmla="*/ 4021 w 92921"/>
                <a:gd name="connsiteY8" fmla="*/ 122562 h 3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21" h="316265">
                  <a:moveTo>
                    <a:pt x="4021" y="122562"/>
                  </a:moveTo>
                  <a:cubicBezTo>
                    <a:pt x="-3916" y="127854"/>
                    <a:pt x="1375" y="91870"/>
                    <a:pt x="7196" y="71762"/>
                  </a:cubicBezTo>
                  <a:cubicBezTo>
                    <a:pt x="13017" y="51654"/>
                    <a:pt x="27834" y="8791"/>
                    <a:pt x="38946" y="1912"/>
                  </a:cubicBezTo>
                  <a:cubicBezTo>
                    <a:pt x="50058" y="-4967"/>
                    <a:pt x="70167" y="7204"/>
                    <a:pt x="73871" y="30487"/>
                  </a:cubicBezTo>
                  <a:cubicBezTo>
                    <a:pt x="77575" y="53770"/>
                    <a:pt x="57996" y="93987"/>
                    <a:pt x="61171" y="141612"/>
                  </a:cubicBezTo>
                  <a:cubicBezTo>
                    <a:pt x="64346" y="189237"/>
                    <a:pt x="92921" y="314120"/>
                    <a:pt x="92921" y="316237"/>
                  </a:cubicBezTo>
                  <a:cubicBezTo>
                    <a:pt x="92921" y="318354"/>
                    <a:pt x="67521" y="200350"/>
                    <a:pt x="61171" y="154312"/>
                  </a:cubicBezTo>
                  <a:cubicBezTo>
                    <a:pt x="54821" y="108274"/>
                    <a:pt x="63288" y="50066"/>
                    <a:pt x="54821" y="40012"/>
                  </a:cubicBezTo>
                  <a:cubicBezTo>
                    <a:pt x="46354" y="29958"/>
                    <a:pt x="11958" y="117270"/>
                    <a:pt x="4021" y="1225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594F68D8-6A84-83BD-0324-26C4D6CCB7AE}"/>
                </a:ext>
              </a:extLst>
            </p:cNvPr>
            <p:cNvSpPr/>
            <p:nvPr/>
          </p:nvSpPr>
          <p:spPr>
            <a:xfrm>
              <a:off x="7511932" y="6524478"/>
              <a:ext cx="64319" cy="165330"/>
            </a:xfrm>
            <a:custGeom>
              <a:avLst/>
              <a:gdLst>
                <a:gd name="connsiteX0" fmla="*/ 118 w 64319"/>
                <a:gd name="connsiteY0" fmla="*/ 147 h 165330"/>
                <a:gd name="connsiteX1" fmla="*/ 63618 w 64319"/>
                <a:gd name="connsiteY1" fmla="*/ 101747 h 165330"/>
                <a:gd name="connsiteX2" fmla="*/ 35043 w 64319"/>
                <a:gd name="connsiteY2" fmla="*/ 165247 h 165330"/>
                <a:gd name="connsiteX3" fmla="*/ 50918 w 64319"/>
                <a:gd name="connsiteY3" fmla="*/ 114447 h 165330"/>
                <a:gd name="connsiteX4" fmla="*/ 47743 w 64319"/>
                <a:gd name="connsiteY4" fmla="*/ 79522 h 165330"/>
                <a:gd name="connsiteX5" fmla="*/ 118 w 64319"/>
                <a:gd name="connsiteY5" fmla="*/ 147 h 1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9" h="165330">
                  <a:moveTo>
                    <a:pt x="118" y="147"/>
                  </a:moveTo>
                  <a:cubicBezTo>
                    <a:pt x="2764" y="3851"/>
                    <a:pt x="57797" y="74230"/>
                    <a:pt x="63618" y="101747"/>
                  </a:cubicBezTo>
                  <a:cubicBezTo>
                    <a:pt x="69439" y="129264"/>
                    <a:pt x="37160" y="163130"/>
                    <a:pt x="35043" y="165247"/>
                  </a:cubicBezTo>
                  <a:cubicBezTo>
                    <a:pt x="32926" y="167364"/>
                    <a:pt x="48801" y="128735"/>
                    <a:pt x="50918" y="114447"/>
                  </a:cubicBezTo>
                  <a:cubicBezTo>
                    <a:pt x="53035" y="100160"/>
                    <a:pt x="55680" y="95397"/>
                    <a:pt x="47743" y="79522"/>
                  </a:cubicBezTo>
                  <a:cubicBezTo>
                    <a:pt x="39806" y="63647"/>
                    <a:pt x="-2528" y="-3557"/>
                    <a:pt x="118" y="1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50FB60AF-DA7F-0270-106E-B49C480CB05D}"/>
                </a:ext>
              </a:extLst>
            </p:cNvPr>
            <p:cNvSpPr/>
            <p:nvPr/>
          </p:nvSpPr>
          <p:spPr>
            <a:xfrm>
              <a:off x="7569137" y="6673848"/>
              <a:ext cx="51498" cy="207883"/>
            </a:xfrm>
            <a:custGeom>
              <a:avLst/>
              <a:gdLst>
                <a:gd name="connsiteX0" fmla="*/ 50863 w 51498"/>
                <a:gd name="connsiteY0" fmla="*/ 2 h 207883"/>
                <a:gd name="connsiteX1" fmla="*/ 41338 w 51498"/>
                <a:gd name="connsiteY1" fmla="*/ 120652 h 207883"/>
                <a:gd name="connsiteX2" fmla="*/ 63 w 51498"/>
                <a:gd name="connsiteY2" fmla="*/ 203202 h 207883"/>
                <a:gd name="connsiteX3" fmla="*/ 31813 w 51498"/>
                <a:gd name="connsiteY3" fmla="*/ 196852 h 207883"/>
                <a:gd name="connsiteX4" fmla="*/ 28638 w 51498"/>
                <a:gd name="connsiteY4" fmla="*/ 190502 h 207883"/>
                <a:gd name="connsiteX5" fmla="*/ 28638 w 51498"/>
                <a:gd name="connsiteY5" fmla="*/ 117477 h 207883"/>
                <a:gd name="connsiteX6" fmla="*/ 50863 w 51498"/>
                <a:gd name="connsiteY6" fmla="*/ 2 h 20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98" h="207883">
                  <a:moveTo>
                    <a:pt x="50863" y="2"/>
                  </a:moveTo>
                  <a:cubicBezTo>
                    <a:pt x="52980" y="531"/>
                    <a:pt x="49805" y="86785"/>
                    <a:pt x="41338" y="120652"/>
                  </a:cubicBezTo>
                  <a:cubicBezTo>
                    <a:pt x="32871" y="154519"/>
                    <a:pt x="1650" y="190502"/>
                    <a:pt x="63" y="203202"/>
                  </a:cubicBezTo>
                  <a:cubicBezTo>
                    <a:pt x="-1524" y="215902"/>
                    <a:pt x="27051" y="198969"/>
                    <a:pt x="31813" y="196852"/>
                  </a:cubicBezTo>
                  <a:cubicBezTo>
                    <a:pt x="36575" y="194735"/>
                    <a:pt x="29167" y="203731"/>
                    <a:pt x="28638" y="190502"/>
                  </a:cubicBezTo>
                  <a:cubicBezTo>
                    <a:pt x="28109" y="177273"/>
                    <a:pt x="27580" y="148698"/>
                    <a:pt x="28638" y="117477"/>
                  </a:cubicBezTo>
                  <a:cubicBezTo>
                    <a:pt x="29696" y="86256"/>
                    <a:pt x="48746" y="-527"/>
                    <a:pt x="50863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DD8D4CB5-133C-0FD6-F370-B5510F948474}"/>
                </a:ext>
              </a:extLst>
            </p:cNvPr>
            <p:cNvSpPr/>
            <p:nvPr/>
          </p:nvSpPr>
          <p:spPr>
            <a:xfrm>
              <a:off x="7584971" y="6930930"/>
              <a:ext cx="89328" cy="165570"/>
            </a:xfrm>
            <a:custGeom>
              <a:avLst/>
              <a:gdLst>
                <a:gd name="connsiteX0" fmla="*/ 19154 w 89328"/>
                <a:gd name="connsiteY0" fmla="*/ 95 h 165570"/>
                <a:gd name="connsiteX1" fmla="*/ 104 w 89328"/>
                <a:gd name="connsiteY1" fmla="*/ 146145 h 165570"/>
                <a:gd name="connsiteX2" fmla="*/ 28679 w 89328"/>
                <a:gd name="connsiteY2" fmla="*/ 123920 h 165570"/>
                <a:gd name="connsiteX3" fmla="*/ 76304 w 89328"/>
                <a:gd name="connsiteY3" fmla="*/ 146145 h 165570"/>
                <a:gd name="connsiteX4" fmla="*/ 89004 w 89328"/>
                <a:gd name="connsiteY4" fmla="*/ 41370 h 165570"/>
                <a:gd name="connsiteX5" fmla="*/ 66779 w 89328"/>
                <a:gd name="connsiteY5" fmla="*/ 162020 h 165570"/>
                <a:gd name="connsiteX6" fmla="*/ 22329 w 89328"/>
                <a:gd name="connsiteY6" fmla="*/ 123920 h 165570"/>
                <a:gd name="connsiteX7" fmla="*/ 19154 w 89328"/>
                <a:gd name="connsiteY7" fmla="*/ 95 h 16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28" h="165570">
                  <a:moveTo>
                    <a:pt x="19154" y="95"/>
                  </a:moveTo>
                  <a:cubicBezTo>
                    <a:pt x="15450" y="3799"/>
                    <a:pt x="-1483" y="125508"/>
                    <a:pt x="104" y="146145"/>
                  </a:cubicBezTo>
                  <a:cubicBezTo>
                    <a:pt x="1691" y="166782"/>
                    <a:pt x="15979" y="123920"/>
                    <a:pt x="28679" y="123920"/>
                  </a:cubicBezTo>
                  <a:cubicBezTo>
                    <a:pt x="41379" y="123920"/>
                    <a:pt x="66250" y="159903"/>
                    <a:pt x="76304" y="146145"/>
                  </a:cubicBezTo>
                  <a:cubicBezTo>
                    <a:pt x="86358" y="132387"/>
                    <a:pt x="90592" y="38724"/>
                    <a:pt x="89004" y="41370"/>
                  </a:cubicBezTo>
                  <a:cubicBezTo>
                    <a:pt x="87417" y="44016"/>
                    <a:pt x="77892" y="148262"/>
                    <a:pt x="66779" y="162020"/>
                  </a:cubicBezTo>
                  <a:cubicBezTo>
                    <a:pt x="55666" y="175778"/>
                    <a:pt x="29737" y="146674"/>
                    <a:pt x="22329" y="123920"/>
                  </a:cubicBezTo>
                  <a:cubicBezTo>
                    <a:pt x="14921" y="101166"/>
                    <a:pt x="22858" y="-3609"/>
                    <a:pt x="19154" y="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7CC8698C-57F3-75A1-7E35-EBAFE1DE734E}"/>
                </a:ext>
              </a:extLst>
            </p:cNvPr>
            <p:cNvSpPr/>
            <p:nvPr/>
          </p:nvSpPr>
          <p:spPr>
            <a:xfrm>
              <a:off x="7451687" y="6179381"/>
              <a:ext cx="32881" cy="256048"/>
            </a:xfrm>
            <a:custGeom>
              <a:avLst/>
              <a:gdLst>
                <a:gd name="connsiteX0" fmla="*/ 38 w 32881"/>
                <a:gd name="connsiteY0" fmla="*/ 2344 h 256048"/>
                <a:gd name="connsiteX1" fmla="*/ 25438 w 32881"/>
                <a:gd name="connsiteY1" fmla="*/ 253169 h 256048"/>
                <a:gd name="connsiteX2" fmla="*/ 31788 w 32881"/>
                <a:gd name="connsiteY2" fmla="*/ 132519 h 256048"/>
                <a:gd name="connsiteX3" fmla="*/ 38 w 32881"/>
                <a:gd name="connsiteY3" fmla="*/ 2344 h 25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81" h="256048">
                  <a:moveTo>
                    <a:pt x="38" y="2344"/>
                  </a:moveTo>
                  <a:cubicBezTo>
                    <a:pt x="-1020" y="22452"/>
                    <a:pt x="20146" y="231473"/>
                    <a:pt x="25438" y="253169"/>
                  </a:cubicBezTo>
                  <a:cubicBezTo>
                    <a:pt x="30730" y="274865"/>
                    <a:pt x="34963" y="167973"/>
                    <a:pt x="31788" y="132519"/>
                  </a:cubicBezTo>
                  <a:cubicBezTo>
                    <a:pt x="28613" y="97065"/>
                    <a:pt x="1096" y="-17764"/>
                    <a:pt x="38" y="23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11E7DEB9-DC3B-BB02-F3FC-E955B746DC81}"/>
                </a:ext>
              </a:extLst>
            </p:cNvPr>
            <p:cNvSpPr/>
            <p:nvPr/>
          </p:nvSpPr>
          <p:spPr>
            <a:xfrm>
              <a:off x="7533643" y="6489685"/>
              <a:ext cx="23148" cy="231845"/>
            </a:xfrm>
            <a:custGeom>
              <a:avLst/>
              <a:gdLst>
                <a:gd name="connsiteX0" fmla="*/ 632 w 23148"/>
                <a:gd name="connsiteY0" fmla="*/ 15 h 231845"/>
                <a:gd name="connsiteX1" fmla="*/ 6982 w 23148"/>
                <a:gd name="connsiteY1" fmla="*/ 158765 h 231845"/>
                <a:gd name="connsiteX2" fmla="*/ 16507 w 23148"/>
                <a:gd name="connsiteY2" fmla="*/ 231790 h 231845"/>
                <a:gd name="connsiteX3" fmla="*/ 22857 w 23148"/>
                <a:gd name="connsiteY3" fmla="*/ 168290 h 231845"/>
                <a:gd name="connsiteX4" fmla="*/ 632 w 23148"/>
                <a:gd name="connsiteY4" fmla="*/ 15 h 23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8" h="231845">
                  <a:moveTo>
                    <a:pt x="632" y="15"/>
                  </a:moveTo>
                  <a:cubicBezTo>
                    <a:pt x="-2014" y="-1573"/>
                    <a:pt x="4336" y="120136"/>
                    <a:pt x="6982" y="158765"/>
                  </a:cubicBezTo>
                  <a:cubicBezTo>
                    <a:pt x="9628" y="197394"/>
                    <a:pt x="13861" y="230203"/>
                    <a:pt x="16507" y="231790"/>
                  </a:cubicBezTo>
                  <a:cubicBezTo>
                    <a:pt x="19153" y="233378"/>
                    <a:pt x="24444" y="200569"/>
                    <a:pt x="22857" y="168290"/>
                  </a:cubicBezTo>
                  <a:cubicBezTo>
                    <a:pt x="21270" y="136011"/>
                    <a:pt x="3278" y="1603"/>
                    <a:pt x="632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931F3F4B-7C61-DB35-92D7-867CA6090D3E}"/>
                </a:ext>
              </a:extLst>
            </p:cNvPr>
            <p:cNvSpPr/>
            <p:nvPr/>
          </p:nvSpPr>
          <p:spPr>
            <a:xfrm>
              <a:off x="7559522" y="6714800"/>
              <a:ext cx="95708" cy="176491"/>
            </a:xfrm>
            <a:custGeom>
              <a:avLst/>
              <a:gdLst>
                <a:gd name="connsiteX0" fmla="*/ 31903 w 95708"/>
                <a:gd name="connsiteY0" fmla="*/ 325 h 176491"/>
                <a:gd name="connsiteX1" fmla="*/ 95403 w 95708"/>
                <a:gd name="connsiteY1" fmla="*/ 73350 h 176491"/>
                <a:gd name="connsiteX2" fmla="*/ 153 w 95708"/>
                <a:gd name="connsiteY2" fmla="*/ 171775 h 176491"/>
                <a:gd name="connsiteX3" fmla="*/ 73178 w 95708"/>
                <a:gd name="connsiteY3" fmla="*/ 149550 h 176491"/>
                <a:gd name="connsiteX4" fmla="*/ 73178 w 95708"/>
                <a:gd name="connsiteY4" fmla="*/ 51125 h 176491"/>
                <a:gd name="connsiteX5" fmla="*/ 31903 w 95708"/>
                <a:gd name="connsiteY5" fmla="*/ 32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08" h="176491">
                  <a:moveTo>
                    <a:pt x="31903" y="325"/>
                  </a:moveTo>
                  <a:cubicBezTo>
                    <a:pt x="35607" y="4029"/>
                    <a:pt x="100695" y="44775"/>
                    <a:pt x="95403" y="73350"/>
                  </a:cubicBezTo>
                  <a:cubicBezTo>
                    <a:pt x="90111" y="101925"/>
                    <a:pt x="3857" y="159075"/>
                    <a:pt x="153" y="171775"/>
                  </a:cubicBezTo>
                  <a:cubicBezTo>
                    <a:pt x="-3551" y="184475"/>
                    <a:pt x="61007" y="169658"/>
                    <a:pt x="73178" y="149550"/>
                  </a:cubicBezTo>
                  <a:cubicBezTo>
                    <a:pt x="85349" y="129442"/>
                    <a:pt x="77411" y="77054"/>
                    <a:pt x="73178" y="51125"/>
                  </a:cubicBezTo>
                  <a:cubicBezTo>
                    <a:pt x="68945" y="25196"/>
                    <a:pt x="28199" y="-3379"/>
                    <a:pt x="31903" y="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4B91AF1C-4BED-A7AD-32DF-AD52A9CE2736}"/>
                </a:ext>
              </a:extLst>
            </p:cNvPr>
            <p:cNvSpPr/>
            <p:nvPr/>
          </p:nvSpPr>
          <p:spPr>
            <a:xfrm>
              <a:off x="7568917" y="6880182"/>
              <a:ext cx="129863" cy="161998"/>
            </a:xfrm>
            <a:custGeom>
              <a:avLst/>
              <a:gdLst>
                <a:gd name="connsiteX0" fmla="*/ 283 w 129863"/>
                <a:gd name="connsiteY0" fmla="*/ 43 h 161998"/>
                <a:gd name="connsiteX1" fmla="*/ 86008 w 129863"/>
                <a:gd name="connsiteY1" fmla="*/ 76243 h 161998"/>
                <a:gd name="connsiteX2" fmla="*/ 124108 w 129863"/>
                <a:gd name="connsiteY2" fmla="*/ 161968 h 161998"/>
                <a:gd name="connsiteX3" fmla="*/ 117758 w 129863"/>
                <a:gd name="connsiteY3" fmla="*/ 66718 h 161998"/>
                <a:gd name="connsiteX4" fmla="*/ 283 w 129863"/>
                <a:gd name="connsiteY4" fmla="*/ 43 h 16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63" h="161998">
                  <a:moveTo>
                    <a:pt x="283" y="43"/>
                  </a:moveTo>
                  <a:cubicBezTo>
                    <a:pt x="-5009" y="1630"/>
                    <a:pt x="65370" y="49255"/>
                    <a:pt x="86008" y="76243"/>
                  </a:cubicBezTo>
                  <a:cubicBezTo>
                    <a:pt x="106646" y="103231"/>
                    <a:pt x="118816" y="163555"/>
                    <a:pt x="124108" y="161968"/>
                  </a:cubicBezTo>
                  <a:cubicBezTo>
                    <a:pt x="129400" y="160381"/>
                    <a:pt x="136279" y="93176"/>
                    <a:pt x="117758" y="66718"/>
                  </a:cubicBezTo>
                  <a:cubicBezTo>
                    <a:pt x="99237" y="40260"/>
                    <a:pt x="5575" y="-1544"/>
                    <a:pt x="283" y="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AAF24B76-58D6-4FE4-3E2E-28BA7579ED2F}"/>
                </a:ext>
              </a:extLst>
            </p:cNvPr>
            <p:cNvSpPr/>
            <p:nvPr/>
          </p:nvSpPr>
          <p:spPr>
            <a:xfrm>
              <a:off x="7458064" y="6803394"/>
              <a:ext cx="26233" cy="259457"/>
            </a:xfrm>
            <a:custGeom>
              <a:avLst/>
              <a:gdLst>
                <a:gd name="connsiteX0" fmla="*/ 22236 w 26233"/>
                <a:gd name="connsiteY0" fmla="*/ 631 h 259457"/>
                <a:gd name="connsiteX1" fmla="*/ 11 w 26233"/>
                <a:gd name="connsiteY1" fmla="*/ 108581 h 259457"/>
                <a:gd name="connsiteX2" fmla="*/ 25411 w 26233"/>
                <a:gd name="connsiteY2" fmla="*/ 254631 h 259457"/>
                <a:gd name="connsiteX3" fmla="*/ 19061 w 26233"/>
                <a:gd name="connsiteY3" fmla="*/ 210181 h 259457"/>
                <a:gd name="connsiteX4" fmla="*/ 25411 w 26233"/>
                <a:gd name="connsiteY4" fmla="*/ 70481 h 259457"/>
                <a:gd name="connsiteX5" fmla="*/ 22236 w 26233"/>
                <a:gd name="connsiteY5" fmla="*/ 631 h 2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3" h="259457">
                  <a:moveTo>
                    <a:pt x="22236" y="631"/>
                  </a:moveTo>
                  <a:cubicBezTo>
                    <a:pt x="18003" y="6981"/>
                    <a:pt x="-518" y="66248"/>
                    <a:pt x="11" y="108581"/>
                  </a:cubicBezTo>
                  <a:cubicBezTo>
                    <a:pt x="540" y="150914"/>
                    <a:pt x="22236" y="237698"/>
                    <a:pt x="25411" y="254631"/>
                  </a:cubicBezTo>
                  <a:cubicBezTo>
                    <a:pt x="28586" y="271564"/>
                    <a:pt x="19061" y="240873"/>
                    <a:pt x="19061" y="210181"/>
                  </a:cubicBezTo>
                  <a:cubicBezTo>
                    <a:pt x="19061" y="179489"/>
                    <a:pt x="23824" y="103818"/>
                    <a:pt x="25411" y="70481"/>
                  </a:cubicBezTo>
                  <a:cubicBezTo>
                    <a:pt x="26998" y="37144"/>
                    <a:pt x="26469" y="-5719"/>
                    <a:pt x="22236" y="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5DCD22D7-52D5-EE08-CD32-99119E2BADEE}"/>
                </a:ext>
              </a:extLst>
            </p:cNvPr>
            <p:cNvSpPr/>
            <p:nvPr/>
          </p:nvSpPr>
          <p:spPr>
            <a:xfrm>
              <a:off x="7435850" y="6787358"/>
              <a:ext cx="28639" cy="226281"/>
            </a:xfrm>
            <a:custGeom>
              <a:avLst/>
              <a:gdLst>
                <a:gd name="connsiteX0" fmla="*/ 28575 w 28639"/>
                <a:gd name="connsiteY0" fmla="*/ 792 h 226281"/>
                <a:gd name="connsiteX1" fmla="*/ 6350 w 28639"/>
                <a:gd name="connsiteY1" fmla="*/ 64292 h 226281"/>
                <a:gd name="connsiteX2" fmla="*/ 28575 w 28639"/>
                <a:gd name="connsiteY2" fmla="*/ 223042 h 226281"/>
                <a:gd name="connsiteX3" fmla="*/ 12700 w 28639"/>
                <a:gd name="connsiteY3" fmla="*/ 165892 h 226281"/>
                <a:gd name="connsiteX4" fmla="*/ 0 w 28639"/>
                <a:gd name="connsiteY4" fmla="*/ 102392 h 226281"/>
                <a:gd name="connsiteX5" fmla="*/ 28575 w 28639"/>
                <a:gd name="connsiteY5" fmla="*/ 792 h 22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39" h="226281">
                  <a:moveTo>
                    <a:pt x="28575" y="792"/>
                  </a:moveTo>
                  <a:cubicBezTo>
                    <a:pt x="29633" y="-5558"/>
                    <a:pt x="6350" y="27250"/>
                    <a:pt x="6350" y="64292"/>
                  </a:cubicBezTo>
                  <a:cubicBezTo>
                    <a:pt x="6350" y="101334"/>
                    <a:pt x="27517" y="206109"/>
                    <a:pt x="28575" y="223042"/>
                  </a:cubicBezTo>
                  <a:cubicBezTo>
                    <a:pt x="29633" y="239975"/>
                    <a:pt x="17462" y="186000"/>
                    <a:pt x="12700" y="165892"/>
                  </a:cubicBezTo>
                  <a:cubicBezTo>
                    <a:pt x="7938" y="145784"/>
                    <a:pt x="0" y="124617"/>
                    <a:pt x="0" y="102392"/>
                  </a:cubicBezTo>
                  <a:cubicBezTo>
                    <a:pt x="0" y="80167"/>
                    <a:pt x="27517" y="7142"/>
                    <a:pt x="28575" y="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17284BBE-FC78-629D-27BA-54E8BACC2DC7}"/>
                </a:ext>
              </a:extLst>
            </p:cNvPr>
            <p:cNvSpPr/>
            <p:nvPr/>
          </p:nvSpPr>
          <p:spPr>
            <a:xfrm>
              <a:off x="4987846" y="3159071"/>
              <a:ext cx="1086560" cy="123896"/>
            </a:xfrm>
            <a:custGeom>
              <a:avLst/>
              <a:gdLst>
                <a:gd name="connsiteX0" fmla="*/ 79 w 1086560"/>
                <a:gd name="connsiteY0" fmla="*/ 54 h 123896"/>
                <a:gd name="connsiteX1" fmla="*/ 139779 w 1086560"/>
                <a:gd name="connsiteY1" fmla="*/ 120704 h 123896"/>
                <a:gd name="connsiteX2" fmla="*/ 95329 w 1086560"/>
                <a:gd name="connsiteY2" fmla="*/ 88954 h 123896"/>
                <a:gd name="connsiteX3" fmla="*/ 539829 w 1086560"/>
                <a:gd name="connsiteY3" fmla="*/ 88954 h 123896"/>
                <a:gd name="connsiteX4" fmla="*/ 447754 w 1086560"/>
                <a:gd name="connsiteY4" fmla="*/ 88954 h 123896"/>
                <a:gd name="connsiteX5" fmla="*/ 904954 w 1086560"/>
                <a:gd name="connsiteY5" fmla="*/ 98479 h 123896"/>
                <a:gd name="connsiteX6" fmla="*/ 946229 w 1086560"/>
                <a:gd name="connsiteY6" fmla="*/ 92129 h 123896"/>
                <a:gd name="connsiteX7" fmla="*/ 1085929 w 1086560"/>
                <a:gd name="connsiteY7" fmla="*/ 22279 h 123896"/>
                <a:gd name="connsiteX8" fmla="*/ 981154 w 1086560"/>
                <a:gd name="connsiteY8" fmla="*/ 79429 h 123896"/>
                <a:gd name="connsiteX9" fmla="*/ 628729 w 1086560"/>
                <a:gd name="connsiteY9" fmla="*/ 108004 h 123896"/>
                <a:gd name="connsiteX10" fmla="*/ 171529 w 1086560"/>
                <a:gd name="connsiteY10" fmla="*/ 104829 h 123896"/>
                <a:gd name="connsiteX11" fmla="*/ 162004 w 1086560"/>
                <a:gd name="connsiteY11" fmla="*/ 104829 h 123896"/>
                <a:gd name="connsiteX12" fmla="*/ 79 w 1086560"/>
                <a:gd name="connsiteY12" fmla="*/ 54 h 12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560" h="123896">
                  <a:moveTo>
                    <a:pt x="79" y="54"/>
                  </a:moveTo>
                  <a:cubicBezTo>
                    <a:pt x="-3625" y="2700"/>
                    <a:pt x="123904" y="105887"/>
                    <a:pt x="139779" y="120704"/>
                  </a:cubicBezTo>
                  <a:cubicBezTo>
                    <a:pt x="155654" y="135521"/>
                    <a:pt x="28654" y="94246"/>
                    <a:pt x="95329" y="88954"/>
                  </a:cubicBezTo>
                  <a:cubicBezTo>
                    <a:pt x="162004" y="83662"/>
                    <a:pt x="539829" y="88954"/>
                    <a:pt x="539829" y="88954"/>
                  </a:cubicBezTo>
                  <a:lnTo>
                    <a:pt x="447754" y="88954"/>
                  </a:lnTo>
                  <a:lnTo>
                    <a:pt x="904954" y="98479"/>
                  </a:lnTo>
                  <a:cubicBezTo>
                    <a:pt x="988033" y="99008"/>
                    <a:pt x="916067" y="104829"/>
                    <a:pt x="946229" y="92129"/>
                  </a:cubicBezTo>
                  <a:cubicBezTo>
                    <a:pt x="976392" y="79429"/>
                    <a:pt x="1080108" y="24396"/>
                    <a:pt x="1085929" y="22279"/>
                  </a:cubicBezTo>
                  <a:cubicBezTo>
                    <a:pt x="1091750" y="20162"/>
                    <a:pt x="1057354" y="65142"/>
                    <a:pt x="981154" y="79429"/>
                  </a:cubicBezTo>
                  <a:cubicBezTo>
                    <a:pt x="904954" y="93717"/>
                    <a:pt x="763666" y="103771"/>
                    <a:pt x="628729" y="108004"/>
                  </a:cubicBezTo>
                  <a:cubicBezTo>
                    <a:pt x="493792" y="112237"/>
                    <a:pt x="171529" y="104829"/>
                    <a:pt x="171529" y="104829"/>
                  </a:cubicBezTo>
                  <a:cubicBezTo>
                    <a:pt x="93742" y="104300"/>
                    <a:pt x="187933" y="118587"/>
                    <a:pt x="162004" y="104829"/>
                  </a:cubicBezTo>
                  <a:cubicBezTo>
                    <a:pt x="136075" y="91071"/>
                    <a:pt x="3783" y="-2592"/>
                    <a:pt x="79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B1B8252A-C079-C9FC-9A66-638E03E8B869}"/>
                </a:ext>
              </a:extLst>
            </p:cNvPr>
            <p:cNvSpPr/>
            <p:nvPr/>
          </p:nvSpPr>
          <p:spPr>
            <a:xfrm>
              <a:off x="5051342" y="3235902"/>
              <a:ext cx="31029" cy="1048821"/>
            </a:xfrm>
            <a:custGeom>
              <a:avLst/>
              <a:gdLst>
                <a:gd name="connsiteX0" fmla="*/ 83 w 31029"/>
                <a:gd name="connsiteY0" fmla="*/ 2598 h 1048821"/>
                <a:gd name="connsiteX1" fmla="*/ 28658 w 31029"/>
                <a:gd name="connsiteY1" fmla="*/ 193098 h 1048821"/>
                <a:gd name="connsiteX2" fmla="*/ 28658 w 31029"/>
                <a:gd name="connsiteY2" fmla="*/ 764598 h 1048821"/>
                <a:gd name="connsiteX3" fmla="*/ 22308 w 31029"/>
                <a:gd name="connsiteY3" fmla="*/ 650298 h 1048821"/>
                <a:gd name="connsiteX4" fmla="*/ 3258 w 31029"/>
                <a:gd name="connsiteY4" fmla="*/ 1047173 h 1048821"/>
                <a:gd name="connsiteX5" fmla="*/ 12783 w 31029"/>
                <a:gd name="connsiteY5" fmla="*/ 764598 h 1048821"/>
                <a:gd name="connsiteX6" fmla="*/ 19133 w 31029"/>
                <a:gd name="connsiteY6" fmla="*/ 132773 h 1048821"/>
                <a:gd name="connsiteX7" fmla="*/ 83 w 31029"/>
                <a:gd name="connsiteY7" fmla="*/ 2598 h 10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9" h="1048821">
                  <a:moveTo>
                    <a:pt x="83" y="2598"/>
                  </a:moveTo>
                  <a:cubicBezTo>
                    <a:pt x="1670" y="12652"/>
                    <a:pt x="23896" y="66098"/>
                    <a:pt x="28658" y="193098"/>
                  </a:cubicBezTo>
                  <a:cubicBezTo>
                    <a:pt x="33420" y="320098"/>
                    <a:pt x="29716" y="688398"/>
                    <a:pt x="28658" y="764598"/>
                  </a:cubicBezTo>
                  <a:cubicBezTo>
                    <a:pt x="27600" y="840798"/>
                    <a:pt x="26541" y="603202"/>
                    <a:pt x="22308" y="650298"/>
                  </a:cubicBezTo>
                  <a:cubicBezTo>
                    <a:pt x="18075" y="697394"/>
                    <a:pt x="4845" y="1028123"/>
                    <a:pt x="3258" y="1047173"/>
                  </a:cubicBezTo>
                  <a:cubicBezTo>
                    <a:pt x="1671" y="1066223"/>
                    <a:pt x="10137" y="916998"/>
                    <a:pt x="12783" y="764598"/>
                  </a:cubicBezTo>
                  <a:cubicBezTo>
                    <a:pt x="15429" y="612198"/>
                    <a:pt x="18075" y="258715"/>
                    <a:pt x="19133" y="132773"/>
                  </a:cubicBezTo>
                  <a:cubicBezTo>
                    <a:pt x="20191" y="6831"/>
                    <a:pt x="-1504" y="-7456"/>
                    <a:pt x="83" y="2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98C2FA3-AC60-4B31-A5BA-0148D668A62A}"/>
                </a:ext>
              </a:extLst>
            </p:cNvPr>
            <p:cNvSpPr/>
            <p:nvPr/>
          </p:nvSpPr>
          <p:spPr>
            <a:xfrm>
              <a:off x="8329145" y="5268644"/>
              <a:ext cx="50067" cy="1015602"/>
            </a:xfrm>
            <a:custGeom>
              <a:avLst/>
              <a:gdLst>
                <a:gd name="connsiteX0" fmla="*/ 14755 w 50067"/>
                <a:gd name="connsiteY0" fmla="*/ 1856 h 1015602"/>
                <a:gd name="connsiteX1" fmla="*/ 5230 w 50067"/>
                <a:gd name="connsiteY1" fmla="*/ 989281 h 1015602"/>
                <a:gd name="connsiteX2" fmla="*/ 2055 w 50067"/>
                <a:gd name="connsiteY2" fmla="*/ 747981 h 1015602"/>
                <a:gd name="connsiteX3" fmla="*/ 36980 w 50067"/>
                <a:gd name="connsiteY3" fmla="*/ 932131 h 1015602"/>
                <a:gd name="connsiteX4" fmla="*/ 49680 w 50067"/>
                <a:gd name="connsiteY4" fmla="*/ 401906 h 1015602"/>
                <a:gd name="connsiteX5" fmla="*/ 24280 w 50067"/>
                <a:gd name="connsiteY5" fmla="*/ 732106 h 1015602"/>
                <a:gd name="connsiteX6" fmla="*/ 14755 w 50067"/>
                <a:gd name="connsiteY6" fmla="*/ 1856 h 10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67" h="1015602">
                  <a:moveTo>
                    <a:pt x="14755" y="1856"/>
                  </a:moveTo>
                  <a:cubicBezTo>
                    <a:pt x="11580" y="44718"/>
                    <a:pt x="7347" y="864927"/>
                    <a:pt x="5230" y="989281"/>
                  </a:cubicBezTo>
                  <a:cubicBezTo>
                    <a:pt x="3113" y="1113635"/>
                    <a:pt x="-3237" y="757506"/>
                    <a:pt x="2055" y="747981"/>
                  </a:cubicBezTo>
                  <a:cubicBezTo>
                    <a:pt x="7347" y="738456"/>
                    <a:pt x="29043" y="989810"/>
                    <a:pt x="36980" y="932131"/>
                  </a:cubicBezTo>
                  <a:cubicBezTo>
                    <a:pt x="44918" y="874452"/>
                    <a:pt x="51797" y="435243"/>
                    <a:pt x="49680" y="401906"/>
                  </a:cubicBezTo>
                  <a:cubicBezTo>
                    <a:pt x="47563" y="368569"/>
                    <a:pt x="31159" y="792431"/>
                    <a:pt x="24280" y="732106"/>
                  </a:cubicBezTo>
                  <a:cubicBezTo>
                    <a:pt x="17401" y="671781"/>
                    <a:pt x="17930" y="-41006"/>
                    <a:pt x="14755" y="18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95A43B23-4E71-F55C-5083-53440FE6E39C}"/>
                </a:ext>
              </a:extLst>
            </p:cNvPr>
            <p:cNvSpPr/>
            <p:nvPr/>
          </p:nvSpPr>
          <p:spPr>
            <a:xfrm>
              <a:off x="8397805" y="5991914"/>
              <a:ext cx="35014" cy="1463557"/>
            </a:xfrm>
            <a:custGeom>
              <a:avLst/>
              <a:gdLst>
                <a:gd name="connsiteX0" fmla="*/ 19120 w 35014"/>
                <a:gd name="connsiteY0" fmla="*/ 5661 h 1463557"/>
                <a:gd name="connsiteX1" fmla="*/ 15945 w 35014"/>
                <a:gd name="connsiteY1" fmla="*/ 735911 h 1463557"/>
                <a:gd name="connsiteX2" fmla="*/ 34995 w 35014"/>
                <a:gd name="connsiteY2" fmla="*/ 418411 h 1463557"/>
                <a:gd name="connsiteX3" fmla="*/ 19120 w 35014"/>
                <a:gd name="connsiteY3" fmla="*/ 862911 h 1463557"/>
                <a:gd name="connsiteX4" fmla="*/ 70 w 35014"/>
                <a:gd name="connsiteY4" fmla="*/ 1456636 h 1463557"/>
                <a:gd name="connsiteX5" fmla="*/ 12770 w 35014"/>
                <a:gd name="connsiteY5" fmla="*/ 1129611 h 1463557"/>
                <a:gd name="connsiteX6" fmla="*/ 15945 w 35014"/>
                <a:gd name="connsiteY6" fmla="*/ 288236 h 1463557"/>
                <a:gd name="connsiteX7" fmla="*/ 3245 w 35014"/>
                <a:gd name="connsiteY7" fmla="*/ 389836 h 1463557"/>
                <a:gd name="connsiteX8" fmla="*/ 19120 w 35014"/>
                <a:gd name="connsiteY8" fmla="*/ 5661 h 146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14" h="1463557">
                  <a:moveTo>
                    <a:pt x="19120" y="5661"/>
                  </a:moveTo>
                  <a:cubicBezTo>
                    <a:pt x="21237" y="63340"/>
                    <a:pt x="13299" y="667119"/>
                    <a:pt x="15945" y="735911"/>
                  </a:cubicBezTo>
                  <a:cubicBezTo>
                    <a:pt x="18591" y="804703"/>
                    <a:pt x="34466" y="397244"/>
                    <a:pt x="34995" y="418411"/>
                  </a:cubicBezTo>
                  <a:cubicBezTo>
                    <a:pt x="35524" y="439578"/>
                    <a:pt x="24941" y="689874"/>
                    <a:pt x="19120" y="862911"/>
                  </a:cubicBezTo>
                  <a:cubicBezTo>
                    <a:pt x="13299" y="1035948"/>
                    <a:pt x="1128" y="1412186"/>
                    <a:pt x="70" y="1456636"/>
                  </a:cubicBezTo>
                  <a:cubicBezTo>
                    <a:pt x="-988" y="1501086"/>
                    <a:pt x="10124" y="1324344"/>
                    <a:pt x="12770" y="1129611"/>
                  </a:cubicBezTo>
                  <a:cubicBezTo>
                    <a:pt x="15416" y="934878"/>
                    <a:pt x="17532" y="411532"/>
                    <a:pt x="15945" y="288236"/>
                  </a:cubicBezTo>
                  <a:cubicBezTo>
                    <a:pt x="14358" y="164940"/>
                    <a:pt x="3245" y="430582"/>
                    <a:pt x="3245" y="389836"/>
                  </a:cubicBezTo>
                  <a:cubicBezTo>
                    <a:pt x="3245" y="349090"/>
                    <a:pt x="17003" y="-52018"/>
                    <a:pt x="19120" y="56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367C239-8CD5-A69B-69AA-5AE4D8CA5F8C}"/>
                </a:ext>
              </a:extLst>
            </p:cNvPr>
            <p:cNvSpPr/>
            <p:nvPr/>
          </p:nvSpPr>
          <p:spPr>
            <a:xfrm>
              <a:off x="8407383" y="6063228"/>
              <a:ext cx="57236" cy="286788"/>
            </a:xfrm>
            <a:custGeom>
              <a:avLst/>
              <a:gdLst>
                <a:gd name="connsiteX0" fmla="*/ 57167 w 57236"/>
                <a:gd name="connsiteY0" fmla="*/ 1022 h 286788"/>
                <a:gd name="connsiteX1" fmla="*/ 17 w 57236"/>
                <a:gd name="connsiteY1" fmla="*/ 178822 h 286788"/>
                <a:gd name="connsiteX2" fmla="*/ 50817 w 57236"/>
                <a:gd name="connsiteY2" fmla="*/ 128022 h 286788"/>
                <a:gd name="connsiteX3" fmla="*/ 34942 w 57236"/>
                <a:gd name="connsiteY3" fmla="*/ 210572 h 286788"/>
                <a:gd name="connsiteX4" fmla="*/ 34942 w 57236"/>
                <a:gd name="connsiteY4" fmla="*/ 286772 h 286788"/>
                <a:gd name="connsiteX5" fmla="*/ 44467 w 57236"/>
                <a:gd name="connsiteY5" fmla="*/ 204222 h 286788"/>
                <a:gd name="connsiteX6" fmla="*/ 12717 w 57236"/>
                <a:gd name="connsiteY6" fmla="*/ 108972 h 286788"/>
                <a:gd name="connsiteX7" fmla="*/ 57167 w 57236"/>
                <a:gd name="connsiteY7" fmla="*/ 1022 h 28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36" h="286788">
                  <a:moveTo>
                    <a:pt x="57167" y="1022"/>
                  </a:moveTo>
                  <a:cubicBezTo>
                    <a:pt x="55050" y="12664"/>
                    <a:pt x="1075" y="157655"/>
                    <a:pt x="17" y="178822"/>
                  </a:cubicBezTo>
                  <a:cubicBezTo>
                    <a:pt x="-1041" y="199989"/>
                    <a:pt x="44996" y="122730"/>
                    <a:pt x="50817" y="128022"/>
                  </a:cubicBezTo>
                  <a:cubicBezTo>
                    <a:pt x="56638" y="133314"/>
                    <a:pt x="37588" y="184114"/>
                    <a:pt x="34942" y="210572"/>
                  </a:cubicBezTo>
                  <a:cubicBezTo>
                    <a:pt x="32296" y="237030"/>
                    <a:pt x="33354" y="287830"/>
                    <a:pt x="34942" y="286772"/>
                  </a:cubicBezTo>
                  <a:cubicBezTo>
                    <a:pt x="36530" y="285714"/>
                    <a:pt x="48171" y="233855"/>
                    <a:pt x="44467" y="204222"/>
                  </a:cubicBezTo>
                  <a:cubicBezTo>
                    <a:pt x="40763" y="174589"/>
                    <a:pt x="13246" y="137547"/>
                    <a:pt x="12717" y="108972"/>
                  </a:cubicBezTo>
                  <a:cubicBezTo>
                    <a:pt x="12188" y="80397"/>
                    <a:pt x="59284" y="-10620"/>
                    <a:pt x="57167" y="10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28CC52BD-C2E8-EF18-6778-92AFD2D6AE72}"/>
                </a:ext>
              </a:extLst>
            </p:cNvPr>
            <p:cNvSpPr/>
            <p:nvPr/>
          </p:nvSpPr>
          <p:spPr>
            <a:xfrm>
              <a:off x="8448390" y="6384895"/>
              <a:ext cx="116006" cy="1057049"/>
            </a:xfrm>
            <a:custGeom>
              <a:avLst/>
              <a:gdLst>
                <a:gd name="connsiteX0" fmla="*/ 19335 w 116006"/>
                <a:gd name="connsiteY0" fmla="*/ 30 h 1057049"/>
                <a:gd name="connsiteX1" fmla="*/ 285 w 116006"/>
                <a:gd name="connsiteY1" fmla="*/ 485805 h 1057049"/>
                <a:gd name="connsiteX2" fmla="*/ 9810 w 116006"/>
                <a:gd name="connsiteY2" fmla="*/ 498505 h 1057049"/>
                <a:gd name="connsiteX3" fmla="*/ 35210 w 116006"/>
                <a:gd name="connsiteY3" fmla="*/ 565180 h 1057049"/>
                <a:gd name="connsiteX4" fmla="*/ 51085 w 116006"/>
                <a:gd name="connsiteY4" fmla="*/ 536605 h 1057049"/>
                <a:gd name="connsiteX5" fmla="*/ 35210 w 116006"/>
                <a:gd name="connsiteY5" fmla="*/ 638205 h 1057049"/>
                <a:gd name="connsiteX6" fmla="*/ 32035 w 116006"/>
                <a:gd name="connsiteY6" fmla="*/ 733455 h 1057049"/>
                <a:gd name="connsiteX7" fmla="*/ 28860 w 116006"/>
                <a:gd name="connsiteY7" fmla="*/ 663605 h 1057049"/>
                <a:gd name="connsiteX8" fmla="*/ 32035 w 116006"/>
                <a:gd name="connsiteY8" fmla="*/ 784255 h 1057049"/>
                <a:gd name="connsiteX9" fmla="*/ 54260 w 116006"/>
                <a:gd name="connsiteY9" fmla="*/ 787430 h 1057049"/>
                <a:gd name="connsiteX10" fmla="*/ 79660 w 116006"/>
                <a:gd name="connsiteY10" fmla="*/ 803305 h 1057049"/>
                <a:gd name="connsiteX11" fmla="*/ 79660 w 116006"/>
                <a:gd name="connsiteY11" fmla="*/ 892205 h 1057049"/>
                <a:gd name="connsiteX12" fmla="*/ 114585 w 116006"/>
                <a:gd name="connsiteY12" fmla="*/ 1050955 h 1057049"/>
                <a:gd name="connsiteX13" fmla="*/ 105060 w 116006"/>
                <a:gd name="connsiteY13" fmla="*/ 1003330 h 1057049"/>
                <a:gd name="connsiteX14" fmla="*/ 66960 w 116006"/>
                <a:gd name="connsiteY14" fmla="*/ 809655 h 1057049"/>
                <a:gd name="connsiteX15" fmla="*/ 3460 w 116006"/>
                <a:gd name="connsiteY15" fmla="*/ 463580 h 1057049"/>
                <a:gd name="connsiteX16" fmla="*/ 19335 w 116006"/>
                <a:gd name="connsiteY16" fmla="*/ 30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006" h="1057049">
                  <a:moveTo>
                    <a:pt x="19335" y="30"/>
                  </a:moveTo>
                  <a:cubicBezTo>
                    <a:pt x="18806" y="3734"/>
                    <a:pt x="285" y="485805"/>
                    <a:pt x="285" y="485805"/>
                  </a:cubicBezTo>
                  <a:cubicBezTo>
                    <a:pt x="-1302" y="568884"/>
                    <a:pt x="3989" y="485276"/>
                    <a:pt x="9810" y="498505"/>
                  </a:cubicBezTo>
                  <a:cubicBezTo>
                    <a:pt x="15631" y="511734"/>
                    <a:pt x="28331" y="558830"/>
                    <a:pt x="35210" y="565180"/>
                  </a:cubicBezTo>
                  <a:cubicBezTo>
                    <a:pt x="42089" y="571530"/>
                    <a:pt x="51085" y="524434"/>
                    <a:pt x="51085" y="536605"/>
                  </a:cubicBezTo>
                  <a:cubicBezTo>
                    <a:pt x="51085" y="548776"/>
                    <a:pt x="38385" y="605397"/>
                    <a:pt x="35210" y="638205"/>
                  </a:cubicBezTo>
                  <a:cubicBezTo>
                    <a:pt x="32035" y="671013"/>
                    <a:pt x="33093" y="729222"/>
                    <a:pt x="32035" y="733455"/>
                  </a:cubicBezTo>
                  <a:cubicBezTo>
                    <a:pt x="30977" y="737688"/>
                    <a:pt x="28860" y="655138"/>
                    <a:pt x="28860" y="663605"/>
                  </a:cubicBezTo>
                  <a:cubicBezTo>
                    <a:pt x="28860" y="672072"/>
                    <a:pt x="27802" y="763618"/>
                    <a:pt x="32035" y="784255"/>
                  </a:cubicBezTo>
                  <a:cubicBezTo>
                    <a:pt x="36268" y="804892"/>
                    <a:pt x="46322" y="784255"/>
                    <a:pt x="54260" y="787430"/>
                  </a:cubicBezTo>
                  <a:cubicBezTo>
                    <a:pt x="62198" y="790605"/>
                    <a:pt x="75427" y="785843"/>
                    <a:pt x="79660" y="803305"/>
                  </a:cubicBezTo>
                  <a:cubicBezTo>
                    <a:pt x="83893" y="820767"/>
                    <a:pt x="73839" y="850930"/>
                    <a:pt x="79660" y="892205"/>
                  </a:cubicBezTo>
                  <a:cubicBezTo>
                    <a:pt x="85481" y="933480"/>
                    <a:pt x="110352" y="1032434"/>
                    <a:pt x="114585" y="1050955"/>
                  </a:cubicBezTo>
                  <a:cubicBezTo>
                    <a:pt x="118818" y="1069476"/>
                    <a:pt x="112998" y="1043547"/>
                    <a:pt x="105060" y="1003330"/>
                  </a:cubicBezTo>
                  <a:cubicBezTo>
                    <a:pt x="97122" y="963113"/>
                    <a:pt x="83893" y="899613"/>
                    <a:pt x="66960" y="809655"/>
                  </a:cubicBezTo>
                  <a:cubicBezTo>
                    <a:pt x="50027" y="719697"/>
                    <a:pt x="14043" y="594284"/>
                    <a:pt x="3460" y="463580"/>
                  </a:cubicBezTo>
                  <a:cubicBezTo>
                    <a:pt x="-7123" y="332876"/>
                    <a:pt x="19864" y="-3674"/>
                    <a:pt x="19335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DEF16AE8-130F-5D3F-CD8E-312ED633DB40}"/>
                </a:ext>
              </a:extLst>
            </p:cNvPr>
            <p:cNvSpPr/>
            <p:nvPr/>
          </p:nvSpPr>
          <p:spPr>
            <a:xfrm>
              <a:off x="8274044" y="6264205"/>
              <a:ext cx="86045" cy="593796"/>
            </a:xfrm>
            <a:custGeom>
              <a:avLst/>
              <a:gdLst>
                <a:gd name="connsiteX0" fmla="*/ 50806 w 86045"/>
                <a:gd name="connsiteY0" fmla="*/ 70 h 593796"/>
                <a:gd name="connsiteX1" fmla="*/ 76206 w 86045"/>
                <a:gd name="connsiteY1" fmla="*/ 355670 h 593796"/>
                <a:gd name="connsiteX2" fmla="*/ 60331 w 86045"/>
                <a:gd name="connsiteY2" fmla="*/ 323920 h 593796"/>
                <a:gd name="connsiteX3" fmla="*/ 6356 w 86045"/>
                <a:gd name="connsiteY3" fmla="*/ 330270 h 593796"/>
                <a:gd name="connsiteX4" fmla="*/ 6356 w 86045"/>
                <a:gd name="connsiteY4" fmla="*/ 368370 h 593796"/>
                <a:gd name="connsiteX5" fmla="*/ 53981 w 86045"/>
                <a:gd name="connsiteY5" fmla="*/ 323920 h 593796"/>
                <a:gd name="connsiteX6" fmla="*/ 85731 w 86045"/>
                <a:gd name="connsiteY6" fmla="*/ 593795 h 593796"/>
                <a:gd name="connsiteX7" fmla="*/ 69856 w 86045"/>
                <a:gd name="connsiteY7" fmla="*/ 327095 h 593796"/>
                <a:gd name="connsiteX8" fmla="*/ 50806 w 86045"/>
                <a:gd name="connsiteY8" fmla="*/ 70 h 59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045" h="593796">
                  <a:moveTo>
                    <a:pt x="50806" y="70"/>
                  </a:moveTo>
                  <a:cubicBezTo>
                    <a:pt x="51864" y="4832"/>
                    <a:pt x="74619" y="301695"/>
                    <a:pt x="76206" y="355670"/>
                  </a:cubicBezTo>
                  <a:cubicBezTo>
                    <a:pt x="77794" y="409645"/>
                    <a:pt x="71973" y="328153"/>
                    <a:pt x="60331" y="323920"/>
                  </a:cubicBezTo>
                  <a:cubicBezTo>
                    <a:pt x="48689" y="319687"/>
                    <a:pt x="15352" y="322862"/>
                    <a:pt x="6356" y="330270"/>
                  </a:cubicBezTo>
                  <a:cubicBezTo>
                    <a:pt x="-2640" y="337678"/>
                    <a:pt x="-1581" y="369428"/>
                    <a:pt x="6356" y="368370"/>
                  </a:cubicBezTo>
                  <a:cubicBezTo>
                    <a:pt x="14293" y="367312"/>
                    <a:pt x="40752" y="286349"/>
                    <a:pt x="53981" y="323920"/>
                  </a:cubicBezTo>
                  <a:cubicBezTo>
                    <a:pt x="67210" y="361491"/>
                    <a:pt x="83085" y="593266"/>
                    <a:pt x="85731" y="593795"/>
                  </a:cubicBezTo>
                  <a:cubicBezTo>
                    <a:pt x="88377" y="594324"/>
                    <a:pt x="73560" y="421816"/>
                    <a:pt x="69856" y="327095"/>
                  </a:cubicBezTo>
                  <a:cubicBezTo>
                    <a:pt x="66152" y="232374"/>
                    <a:pt x="49748" y="-4692"/>
                    <a:pt x="50806" y="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99E8E42C-7B49-5769-C423-D7FAA31C56E8}"/>
                </a:ext>
              </a:extLst>
            </p:cNvPr>
            <p:cNvSpPr/>
            <p:nvPr/>
          </p:nvSpPr>
          <p:spPr>
            <a:xfrm>
              <a:off x="8483196" y="7302428"/>
              <a:ext cx="84075" cy="333481"/>
            </a:xfrm>
            <a:custGeom>
              <a:avLst/>
              <a:gdLst>
                <a:gd name="connsiteX0" fmla="*/ 76604 w 84075"/>
                <a:gd name="connsiteY0" fmla="*/ 72 h 333481"/>
                <a:gd name="connsiteX1" fmla="*/ 82954 w 84075"/>
                <a:gd name="connsiteY1" fmla="*/ 92147 h 333481"/>
                <a:gd name="connsiteX2" fmla="*/ 51204 w 84075"/>
                <a:gd name="connsiteY2" fmla="*/ 142947 h 333481"/>
                <a:gd name="connsiteX3" fmla="*/ 73429 w 84075"/>
                <a:gd name="connsiteY3" fmla="*/ 120722 h 333481"/>
                <a:gd name="connsiteX4" fmla="*/ 44854 w 84075"/>
                <a:gd name="connsiteY4" fmla="*/ 187397 h 333481"/>
                <a:gd name="connsiteX5" fmla="*/ 57554 w 84075"/>
                <a:gd name="connsiteY5" fmla="*/ 235022 h 333481"/>
                <a:gd name="connsiteX6" fmla="*/ 54379 w 84075"/>
                <a:gd name="connsiteY6" fmla="*/ 209622 h 333481"/>
                <a:gd name="connsiteX7" fmla="*/ 35329 w 84075"/>
                <a:gd name="connsiteY7" fmla="*/ 282647 h 333481"/>
                <a:gd name="connsiteX8" fmla="*/ 404 w 84075"/>
                <a:gd name="connsiteY8" fmla="*/ 333447 h 333481"/>
                <a:gd name="connsiteX9" fmla="*/ 60729 w 84075"/>
                <a:gd name="connsiteY9" fmla="*/ 288997 h 333481"/>
                <a:gd name="connsiteX10" fmla="*/ 32154 w 84075"/>
                <a:gd name="connsiteY10" fmla="*/ 200097 h 333481"/>
                <a:gd name="connsiteX11" fmla="*/ 73429 w 84075"/>
                <a:gd name="connsiteY11" fmla="*/ 108022 h 333481"/>
                <a:gd name="connsiteX12" fmla="*/ 76604 w 84075"/>
                <a:gd name="connsiteY12" fmla="*/ 72 h 3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75" h="333481">
                  <a:moveTo>
                    <a:pt x="76604" y="72"/>
                  </a:moveTo>
                  <a:cubicBezTo>
                    <a:pt x="78192" y="-2574"/>
                    <a:pt x="87187" y="68335"/>
                    <a:pt x="82954" y="92147"/>
                  </a:cubicBezTo>
                  <a:cubicBezTo>
                    <a:pt x="78721" y="115959"/>
                    <a:pt x="52791" y="138185"/>
                    <a:pt x="51204" y="142947"/>
                  </a:cubicBezTo>
                  <a:cubicBezTo>
                    <a:pt x="49617" y="147709"/>
                    <a:pt x="74487" y="113314"/>
                    <a:pt x="73429" y="120722"/>
                  </a:cubicBezTo>
                  <a:cubicBezTo>
                    <a:pt x="72371" y="128130"/>
                    <a:pt x="47500" y="168347"/>
                    <a:pt x="44854" y="187397"/>
                  </a:cubicBezTo>
                  <a:cubicBezTo>
                    <a:pt x="42208" y="206447"/>
                    <a:pt x="55967" y="231318"/>
                    <a:pt x="57554" y="235022"/>
                  </a:cubicBezTo>
                  <a:cubicBezTo>
                    <a:pt x="59141" y="238726"/>
                    <a:pt x="58083" y="201685"/>
                    <a:pt x="54379" y="209622"/>
                  </a:cubicBezTo>
                  <a:cubicBezTo>
                    <a:pt x="50675" y="217559"/>
                    <a:pt x="44325" y="262010"/>
                    <a:pt x="35329" y="282647"/>
                  </a:cubicBezTo>
                  <a:cubicBezTo>
                    <a:pt x="26333" y="303285"/>
                    <a:pt x="-3829" y="332389"/>
                    <a:pt x="404" y="333447"/>
                  </a:cubicBezTo>
                  <a:cubicBezTo>
                    <a:pt x="4637" y="334505"/>
                    <a:pt x="55437" y="311222"/>
                    <a:pt x="60729" y="288997"/>
                  </a:cubicBezTo>
                  <a:cubicBezTo>
                    <a:pt x="66021" y="266772"/>
                    <a:pt x="30037" y="230259"/>
                    <a:pt x="32154" y="200097"/>
                  </a:cubicBezTo>
                  <a:cubicBezTo>
                    <a:pt x="34271" y="169935"/>
                    <a:pt x="66550" y="141360"/>
                    <a:pt x="73429" y="108022"/>
                  </a:cubicBezTo>
                  <a:cubicBezTo>
                    <a:pt x="80308" y="74684"/>
                    <a:pt x="75016" y="2718"/>
                    <a:pt x="76604" y="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D8FB7413-21B9-B853-8F80-0717B049D3EB}"/>
                </a:ext>
              </a:extLst>
            </p:cNvPr>
            <p:cNvSpPr/>
            <p:nvPr/>
          </p:nvSpPr>
          <p:spPr>
            <a:xfrm>
              <a:off x="8419950" y="6962546"/>
              <a:ext cx="68565" cy="623172"/>
            </a:xfrm>
            <a:custGeom>
              <a:avLst/>
              <a:gdLst>
                <a:gd name="connsiteX0" fmla="*/ 9675 w 68565"/>
                <a:gd name="connsiteY0" fmla="*/ 6579 h 623172"/>
                <a:gd name="connsiteX1" fmla="*/ 6500 w 68565"/>
                <a:gd name="connsiteY1" fmla="*/ 498704 h 623172"/>
                <a:gd name="connsiteX2" fmla="*/ 31900 w 68565"/>
                <a:gd name="connsiteY2" fmla="*/ 371704 h 623172"/>
                <a:gd name="connsiteX3" fmla="*/ 66825 w 68565"/>
                <a:gd name="connsiteY3" fmla="*/ 514579 h 623172"/>
                <a:gd name="connsiteX4" fmla="*/ 63650 w 68565"/>
                <a:gd name="connsiteY4" fmla="*/ 390754 h 623172"/>
                <a:gd name="connsiteX5" fmla="*/ 66825 w 68565"/>
                <a:gd name="connsiteY5" fmla="*/ 622529 h 623172"/>
                <a:gd name="connsiteX6" fmla="*/ 38250 w 68565"/>
                <a:gd name="connsiteY6" fmla="*/ 305029 h 623172"/>
                <a:gd name="connsiteX7" fmla="*/ 22375 w 68565"/>
                <a:gd name="connsiteY7" fmla="*/ 441554 h 623172"/>
                <a:gd name="connsiteX8" fmla="*/ 12850 w 68565"/>
                <a:gd name="connsiteY8" fmla="*/ 333604 h 623172"/>
                <a:gd name="connsiteX9" fmla="*/ 150 w 68565"/>
                <a:gd name="connsiteY9" fmla="*/ 120879 h 623172"/>
                <a:gd name="connsiteX10" fmla="*/ 6500 w 68565"/>
                <a:gd name="connsiteY10" fmla="*/ 206604 h 623172"/>
                <a:gd name="connsiteX11" fmla="*/ 9675 w 68565"/>
                <a:gd name="connsiteY11" fmla="*/ 6579 h 6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65" h="623172">
                  <a:moveTo>
                    <a:pt x="9675" y="6579"/>
                  </a:moveTo>
                  <a:cubicBezTo>
                    <a:pt x="9675" y="55262"/>
                    <a:pt x="2796" y="437850"/>
                    <a:pt x="6500" y="498704"/>
                  </a:cubicBezTo>
                  <a:cubicBezTo>
                    <a:pt x="10204" y="559558"/>
                    <a:pt x="21846" y="369058"/>
                    <a:pt x="31900" y="371704"/>
                  </a:cubicBezTo>
                  <a:cubicBezTo>
                    <a:pt x="41954" y="374350"/>
                    <a:pt x="61533" y="511404"/>
                    <a:pt x="66825" y="514579"/>
                  </a:cubicBezTo>
                  <a:cubicBezTo>
                    <a:pt x="72117" y="517754"/>
                    <a:pt x="63650" y="372762"/>
                    <a:pt x="63650" y="390754"/>
                  </a:cubicBezTo>
                  <a:cubicBezTo>
                    <a:pt x="63650" y="408746"/>
                    <a:pt x="71058" y="636816"/>
                    <a:pt x="66825" y="622529"/>
                  </a:cubicBezTo>
                  <a:cubicBezTo>
                    <a:pt x="62592" y="608242"/>
                    <a:pt x="45658" y="335191"/>
                    <a:pt x="38250" y="305029"/>
                  </a:cubicBezTo>
                  <a:cubicBezTo>
                    <a:pt x="30842" y="274867"/>
                    <a:pt x="26608" y="436792"/>
                    <a:pt x="22375" y="441554"/>
                  </a:cubicBezTo>
                  <a:cubicBezTo>
                    <a:pt x="18142" y="446316"/>
                    <a:pt x="16554" y="387050"/>
                    <a:pt x="12850" y="333604"/>
                  </a:cubicBezTo>
                  <a:cubicBezTo>
                    <a:pt x="9146" y="280158"/>
                    <a:pt x="1208" y="142046"/>
                    <a:pt x="150" y="120879"/>
                  </a:cubicBezTo>
                  <a:cubicBezTo>
                    <a:pt x="-908" y="99712"/>
                    <a:pt x="3854" y="218246"/>
                    <a:pt x="6500" y="206604"/>
                  </a:cubicBezTo>
                  <a:cubicBezTo>
                    <a:pt x="9146" y="194962"/>
                    <a:pt x="9675" y="-42104"/>
                    <a:pt x="9675" y="65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0291534-B456-0560-70BD-D8779950D4D3}"/>
                </a:ext>
              </a:extLst>
            </p:cNvPr>
            <p:cNvSpPr/>
            <p:nvPr/>
          </p:nvSpPr>
          <p:spPr>
            <a:xfrm>
              <a:off x="8118317" y="6885899"/>
              <a:ext cx="244778" cy="418909"/>
            </a:xfrm>
            <a:custGeom>
              <a:avLst/>
              <a:gdLst>
                <a:gd name="connsiteX0" fmla="*/ 225583 w 244778"/>
                <a:gd name="connsiteY0" fmla="*/ 676 h 418909"/>
                <a:gd name="connsiteX1" fmla="*/ 216058 w 244778"/>
                <a:gd name="connsiteY1" fmla="*/ 330876 h 418909"/>
                <a:gd name="connsiteX2" fmla="*/ 225583 w 244778"/>
                <a:gd name="connsiteY2" fmla="*/ 251501 h 418909"/>
                <a:gd name="connsiteX3" fmla="*/ 244633 w 244778"/>
                <a:gd name="connsiteY3" fmla="*/ 365801 h 418909"/>
                <a:gd name="connsiteX4" fmla="*/ 231933 w 244778"/>
                <a:gd name="connsiteY4" fmla="*/ 343576 h 418909"/>
                <a:gd name="connsiteX5" fmla="*/ 190658 w 244778"/>
                <a:gd name="connsiteY5" fmla="*/ 416601 h 418909"/>
                <a:gd name="connsiteX6" fmla="*/ 209708 w 244778"/>
                <a:gd name="connsiteY6" fmla="*/ 241976 h 418909"/>
                <a:gd name="connsiteX7" fmla="*/ 152558 w 244778"/>
                <a:gd name="connsiteY7" fmla="*/ 191176 h 418909"/>
                <a:gd name="connsiteX8" fmla="*/ 73183 w 244778"/>
                <a:gd name="connsiteY8" fmla="*/ 191176 h 418909"/>
                <a:gd name="connsiteX9" fmla="*/ 165258 w 244778"/>
                <a:gd name="connsiteY9" fmla="*/ 149901 h 418909"/>
                <a:gd name="connsiteX10" fmla="*/ 187483 w 244778"/>
                <a:gd name="connsiteY10" fmla="*/ 54651 h 418909"/>
                <a:gd name="connsiteX11" fmla="*/ 85883 w 244778"/>
                <a:gd name="connsiteY11" fmla="*/ 172126 h 418909"/>
                <a:gd name="connsiteX12" fmla="*/ 89058 w 244778"/>
                <a:gd name="connsiteY12" fmla="*/ 238801 h 418909"/>
                <a:gd name="connsiteX13" fmla="*/ 25558 w 244778"/>
                <a:gd name="connsiteY13" fmla="*/ 362626 h 418909"/>
                <a:gd name="connsiteX14" fmla="*/ 3333 w 244778"/>
                <a:gd name="connsiteY14" fmla="*/ 343576 h 418909"/>
                <a:gd name="connsiteX15" fmla="*/ 92233 w 244778"/>
                <a:gd name="connsiteY15" fmla="*/ 299126 h 418909"/>
                <a:gd name="connsiteX16" fmla="*/ 165258 w 244778"/>
                <a:gd name="connsiteY16" fmla="*/ 70526 h 418909"/>
                <a:gd name="connsiteX17" fmla="*/ 162083 w 244778"/>
                <a:gd name="connsiteY17" fmla="*/ 200701 h 418909"/>
                <a:gd name="connsiteX18" fmla="*/ 190658 w 244778"/>
                <a:gd name="connsiteY18" fmla="*/ 391201 h 418909"/>
                <a:gd name="connsiteX19" fmla="*/ 222408 w 244778"/>
                <a:gd name="connsiteY19" fmla="*/ 248326 h 418909"/>
                <a:gd name="connsiteX20" fmla="*/ 225583 w 244778"/>
                <a:gd name="connsiteY20" fmla="*/ 676 h 41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778" h="418909">
                  <a:moveTo>
                    <a:pt x="225583" y="676"/>
                  </a:moveTo>
                  <a:cubicBezTo>
                    <a:pt x="224525" y="14434"/>
                    <a:pt x="216058" y="289072"/>
                    <a:pt x="216058" y="330876"/>
                  </a:cubicBezTo>
                  <a:cubicBezTo>
                    <a:pt x="216058" y="372680"/>
                    <a:pt x="220821" y="245680"/>
                    <a:pt x="225583" y="251501"/>
                  </a:cubicBezTo>
                  <a:cubicBezTo>
                    <a:pt x="230345" y="257322"/>
                    <a:pt x="243575" y="350455"/>
                    <a:pt x="244633" y="365801"/>
                  </a:cubicBezTo>
                  <a:cubicBezTo>
                    <a:pt x="245691" y="381147"/>
                    <a:pt x="240929" y="335109"/>
                    <a:pt x="231933" y="343576"/>
                  </a:cubicBezTo>
                  <a:cubicBezTo>
                    <a:pt x="222937" y="352043"/>
                    <a:pt x="194362" y="433534"/>
                    <a:pt x="190658" y="416601"/>
                  </a:cubicBezTo>
                  <a:cubicBezTo>
                    <a:pt x="186954" y="399668"/>
                    <a:pt x="216058" y="279547"/>
                    <a:pt x="209708" y="241976"/>
                  </a:cubicBezTo>
                  <a:cubicBezTo>
                    <a:pt x="203358" y="204405"/>
                    <a:pt x="175312" y="199643"/>
                    <a:pt x="152558" y="191176"/>
                  </a:cubicBezTo>
                  <a:cubicBezTo>
                    <a:pt x="129804" y="182709"/>
                    <a:pt x="71066" y="198055"/>
                    <a:pt x="73183" y="191176"/>
                  </a:cubicBezTo>
                  <a:cubicBezTo>
                    <a:pt x="75300" y="184297"/>
                    <a:pt x="146208" y="172655"/>
                    <a:pt x="165258" y="149901"/>
                  </a:cubicBezTo>
                  <a:cubicBezTo>
                    <a:pt x="184308" y="127147"/>
                    <a:pt x="200712" y="50947"/>
                    <a:pt x="187483" y="54651"/>
                  </a:cubicBezTo>
                  <a:cubicBezTo>
                    <a:pt x="174254" y="58355"/>
                    <a:pt x="102287" y="141434"/>
                    <a:pt x="85883" y="172126"/>
                  </a:cubicBezTo>
                  <a:cubicBezTo>
                    <a:pt x="69479" y="202818"/>
                    <a:pt x="99112" y="207051"/>
                    <a:pt x="89058" y="238801"/>
                  </a:cubicBezTo>
                  <a:cubicBezTo>
                    <a:pt x="79004" y="270551"/>
                    <a:pt x="39845" y="345164"/>
                    <a:pt x="25558" y="362626"/>
                  </a:cubicBezTo>
                  <a:cubicBezTo>
                    <a:pt x="11271" y="380088"/>
                    <a:pt x="-7779" y="354159"/>
                    <a:pt x="3333" y="343576"/>
                  </a:cubicBezTo>
                  <a:cubicBezTo>
                    <a:pt x="14445" y="332993"/>
                    <a:pt x="65245" y="344634"/>
                    <a:pt x="92233" y="299126"/>
                  </a:cubicBezTo>
                  <a:cubicBezTo>
                    <a:pt x="119221" y="253618"/>
                    <a:pt x="153616" y="86930"/>
                    <a:pt x="165258" y="70526"/>
                  </a:cubicBezTo>
                  <a:cubicBezTo>
                    <a:pt x="176900" y="54122"/>
                    <a:pt x="157850" y="147255"/>
                    <a:pt x="162083" y="200701"/>
                  </a:cubicBezTo>
                  <a:cubicBezTo>
                    <a:pt x="166316" y="254147"/>
                    <a:pt x="180604" y="383264"/>
                    <a:pt x="190658" y="391201"/>
                  </a:cubicBezTo>
                  <a:cubicBezTo>
                    <a:pt x="200712" y="399138"/>
                    <a:pt x="213941" y="309709"/>
                    <a:pt x="222408" y="248326"/>
                  </a:cubicBezTo>
                  <a:cubicBezTo>
                    <a:pt x="230875" y="186943"/>
                    <a:pt x="226641" y="-13082"/>
                    <a:pt x="225583" y="6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CDFA6A49-C989-078B-4AD4-F82A076284EA}"/>
                </a:ext>
              </a:extLst>
            </p:cNvPr>
            <p:cNvSpPr/>
            <p:nvPr/>
          </p:nvSpPr>
          <p:spPr>
            <a:xfrm>
              <a:off x="7864344" y="6797255"/>
              <a:ext cx="63631" cy="410036"/>
            </a:xfrm>
            <a:custGeom>
              <a:avLst/>
              <a:gdLst>
                <a:gd name="connsiteX0" fmla="*/ 131 w 63631"/>
                <a:gd name="connsiteY0" fmla="*/ 409995 h 410036"/>
                <a:gd name="connsiteX1" fmla="*/ 25531 w 63631"/>
                <a:gd name="connsiteY1" fmla="*/ 213145 h 410036"/>
                <a:gd name="connsiteX2" fmla="*/ 28706 w 63631"/>
                <a:gd name="connsiteY2" fmla="*/ 286170 h 410036"/>
                <a:gd name="connsiteX3" fmla="*/ 28706 w 63631"/>
                <a:gd name="connsiteY3" fmla="*/ 200445 h 410036"/>
                <a:gd name="connsiteX4" fmla="*/ 50931 w 63631"/>
                <a:gd name="connsiteY4" fmla="*/ 381420 h 410036"/>
                <a:gd name="connsiteX5" fmla="*/ 44581 w 63631"/>
                <a:gd name="connsiteY5" fmla="*/ 219495 h 410036"/>
                <a:gd name="connsiteX6" fmla="*/ 44581 w 63631"/>
                <a:gd name="connsiteY6" fmla="*/ 146470 h 410036"/>
                <a:gd name="connsiteX7" fmla="*/ 63631 w 63631"/>
                <a:gd name="connsiteY7" fmla="*/ 420 h 410036"/>
                <a:gd name="connsiteX8" fmla="*/ 44581 w 63631"/>
                <a:gd name="connsiteY8" fmla="*/ 105195 h 410036"/>
                <a:gd name="connsiteX9" fmla="*/ 16006 w 63631"/>
                <a:gd name="connsiteY9" fmla="*/ 194095 h 410036"/>
                <a:gd name="connsiteX10" fmla="*/ 131 w 63631"/>
                <a:gd name="connsiteY10" fmla="*/ 409995 h 4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631" h="410036">
                  <a:moveTo>
                    <a:pt x="131" y="409995"/>
                  </a:moveTo>
                  <a:cubicBezTo>
                    <a:pt x="1718" y="413170"/>
                    <a:pt x="20769" y="233782"/>
                    <a:pt x="25531" y="213145"/>
                  </a:cubicBezTo>
                  <a:cubicBezTo>
                    <a:pt x="30293" y="192508"/>
                    <a:pt x="28177" y="288287"/>
                    <a:pt x="28706" y="286170"/>
                  </a:cubicBezTo>
                  <a:cubicBezTo>
                    <a:pt x="29235" y="284053"/>
                    <a:pt x="25002" y="184570"/>
                    <a:pt x="28706" y="200445"/>
                  </a:cubicBezTo>
                  <a:cubicBezTo>
                    <a:pt x="32410" y="216320"/>
                    <a:pt x="48285" y="378245"/>
                    <a:pt x="50931" y="381420"/>
                  </a:cubicBezTo>
                  <a:cubicBezTo>
                    <a:pt x="53577" y="384595"/>
                    <a:pt x="45639" y="258653"/>
                    <a:pt x="44581" y="219495"/>
                  </a:cubicBezTo>
                  <a:cubicBezTo>
                    <a:pt x="43523" y="180337"/>
                    <a:pt x="41406" y="182982"/>
                    <a:pt x="44581" y="146470"/>
                  </a:cubicBezTo>
                  <a:cubicBezTo>
                    <a:pt x="47756" y="109958"/>
                    <a:pt x="63631" y="7299"/>
                    <a:pt x="63631" y="420"/>
                  </a:cubicBezTo>
                  <a:cubicBezTo>
                    <a:pt x="63631" y="-6459"/>
                    <a:pt x="52518" y="72916"/>
                    <a:pt x="44581" y="105195"/>
                  </a:cubicBezTo>
                  <a:cubicBezTo>
                    <a:pt x="36644" y="137474"/>
                    <a:pt x="20239" y="143295"/>
                    <a:pt x="16006" y="194095"/>
                  </a:cubicBezTo>
                  <a:cubicBezTo>
                    <a:pt x="11773" y="244895"/>
                    <a:pt x="-1456" y="406820"/>
                    <a:pt x="131" y="4099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66D1F58-BA49-9900-4E58-BFCFFDB893EC}"/>
                </a:ext>
              </a:extLst>
            </p:cNvPr>
            <p:cNvSpPr/>
            <p:nvPr/>
          </p:nvSpPr>
          <p:spPr>
            <a:xfrm>
              <a:off x="7931069" y="6774471"/>
              <a:ext cx="55592" cy="633254"/>
            </a:xfrm>
            <a:custGeom>
              <a:avLst/>
              <a:gdLst>
                <a:gd name="connsiteX0" fmla="*/ 6431 w 55592"/>
                <a:gd name="connsiteY0" fmla="*/ 4154 h 633254"/>
                <a:gd name="connsiteX1" fmla="*/ 6431 w 55592"/>
                <a:gd name="connsiteY1" fmla="*/ 334354 h 633254"/>
                <a:gd name="connsiteX2" fmla="*/ 9606 w 55592"/>
                <a:gd name="connsiteY2" fmla="*/ 312129 h 633254"/>
                <a:gd name="connsiteX3" fmla="*/ 81 w 55592"/>
                <a:gd name="connsiteY3" fmla="*/ 426429 h 633254"/>
                <a:gd name="connsiteX4" fmla="*/ 15956 w 55592"/>
                <a:gd name="connsiteY4" fmla="*/ 369279 h 633254"/>
                <a:gd name="connsiteX5" fmla="*/ 50881 w 55592"/>
                <a:gd name="connsiteY5" fmla="*/ 407379 h 633254"/>
                <a:gd name="connsiteX6" fmla="*/ 44531 w 55592"/>
                <a:gd name="connsiteY6" fmla="*/ 632804 h 633254"/>
                <a:gd name="connsiteX7" fmla="*/ 54056 w 55592"/>
                <a:gd name="connsiteY7" fmla="*/ 461354 h 633254"/>
                <a:gd name="connsiteX8" fmla="*/ 6431 w 55592"/>
                <a:gd name="connsiteY8" fmla="*/ 318479 h 633254"/>
                <a:gd name="connsiteX9" fmla="*/ 19131 w 55592"/>
                <a:gd name="connsiteY9" fmla="*/ 156554 h 633254"/>
                <a:gd name="connsiteX10" fmla="*/ 6431 w 55592"/>
                <a:gd name="connsiteY10" fmla="*/ 4154 h 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92" h="633254">
                  <a:moveTo>
                    <a:pt x="6431" y="4154"/>
                  </a:moveTo>
                  <a:cubicBezTo>
                    <a:pt x="4314" y="33787"/>
                    <a:pt x="5902" y="283025"/>
                    <a:pt x="6431" y="334354"/>
                  </a:cubicBezTo>
                  <a:cubicBezTo>
                    <a:pt x="6960" y="385683"/>
                    <a:pt x="10664" y="296783"/>
                    <a:pt x="9606" y="312129"/>
                  </a:cubicBezTo>
                  <a:cubicBezTo>
                    <a:pt x="8548" y="327475"/>
                    <a:pt x="-977" y="416904"/>
                    <a:pt x="81" y="426429"/>
                  </a:cubicBezTo>
                  <a:cubicBezTo>
                    <a:pt x="1139" y="435954"/>
                    <a:pt x="7489" y="372454"/>
                    <a:pt x="15956" y="369279"/>
                  </a:cubicBezTo>
                  <a:cubicBezTo>
                    <a:pt x="24423" y="366104"/>
                    <a:pt x="46119" y="363458"/>
                    <a:pt x="50881" y="407379"/>
                  </a:cubicBezTo>
                  <a:cubicBezTo>
                    <a:pt x="55643" y="451300"/>
                    <a:pt x="44002" y="623808"/>
                    <a:pt x="44531" y="632804"/>
                  </a:cubicBezTo>
                  <a:cubicBezTo>
                    <a:pt x="45060" y="641800"/>
                    <a:pt x="60406" y="513741"/>
                    <a:pt x="54056" y="461354"/>
                  </a:cubicBezTo>
                  <a:cubicBezTo>
                    <a:pt x="47706" y="408967"/>
                    <a:pt x="12252" y="369279"/>
                    <a:pt x="6431" y="318479"/>
                  </a:cubicBezTo>
                  <a:cubicBezTo>
                    <a:pt x="610" y="267679"/>
                    <a:pt x="17014" y="201533"/>
                    <a:pt x="19131" y="156554"/>
                  </a:cubicBezTo>
                  <a:cubicBezTo>
                    <a:pt x="21248" y="111575"/>
                    <a:pt x="8548" y="-25479"/>
                    <a:pt x="6431" y="41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C1F1BE9-A00C-B3A9-FF44-564C81A10408}"/>
                </a:ext>
              </a:extLst>
            </p:cNvPr>
            <p:cNvSpPr/>
            <p:nvPr/>
          </p:nvSpPr>
          <p:spPr>
            <a:xfrm>
              <a:off x="7908148" y="6997688"/>
              <a:ext cx="94316" cy="477647"/>
            </a:xfrm>
            <a:custGeom>
              <a:avLst/>
              <a:gdLst>
                <a:gd name="connsiteX0" fmla="*/ 777 w 94316"/>
                <a:gd name="connsiteY0" fmla="*/ 12 h 477647"/>
                <a:gd name="connsiteX1" fmla="*/ 10302 w 94316"/>
                <a:gd name="connsiteY1" fmla="*/ 333387 h 477647"/>
                <a:gd name="connsiteX2" fmla="*/ 16652 w 94316"/>
                <a:gd name="connsiteY2" fmla="*/ 288937 h 477647"/>
                <a:gd name="connsiteX3" fmla="*/ 92852 w 94316"/>
                <a:gd name="connsiteY3" fmla="*/ 476262 h 477647"/>
                <a:gd name="connsiteX4" fmla="*/ 64277 w 94316"/>
                <a:gd name="connsiteY4" fmla="*/ 371487 h 477647"/>
                <a:gd name="connsiteX5" fmla="*/ 32527 w 94316"/>
                <a:gd name="connsiteY5" fmla="*/ 320687 h 477647"/>
                <a:gd name="connsiteX6" fmla="*/ 777 w 94316"/>
                <a:gd name="connsiteY6" fmla="*/ 12 h 4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16" h="477647">
                  <a:moveTo>
                    <a:pt x="777" y="12"/>
                  </a:moveTo>
                  <a:cubicBezTo>
                    <a:pt x="-2927" y="2129"/>
                    <a:pt x="7656" y="285233"/>
                    <a:pt x="10302" y="333387"/>
                  </a:cubicBezTo>
                  <a:cubicBezTo>
                    <a:pt x="12948" y="381541"/>
                    <a:pt x="2894" y="265125"/>
                    <a:pt x="16652" y="288937"/>
                  </a:cubicBezTo>
                  <a:cubicBezTo>
                    <a:pt x="30410" y="312749"/>
                    <a:pt x="84915" y="462504"/>
                    <a:pt x="92852" y="476262"/>
                  </a:cubicBezTo>
                  <a:cubicBezTo>
                    <a:pt x="100790" y="490020"/>
                    <a:pt x="74331" y="397416"/>
                    <a:pt x="64277" y="371487"/>
                  </a:cubicBezTo>
                  <a:cubicBezTo>
                    <a:pt x="54223" y="345558"/>
                    <a:pt x="41523" y="379954"/>
                    <a:pt x="32527" y="320687"/>
                  </a:cubicBezTo>
                  <a:cubicBezTo>
                    <a:pt x="23531" y="261420"/>
                    <a:pt x="4481" y="-2105"/>
                    <a:pt x="777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62C9F72B-CD91-C491-665F-EAA9568F3B5E}"/>
                </a:ext>
              </a:extLst>
            </p:cNvPr>
            <p:cNvSpPr/>
            <p:nvPr/>
          </p:nvSpPr>
          <p:spPr>
            <a:xfrm>
              <a:off x="8016875" y="7156450"/>
              <a:ext cx="63855" cy="273297"/>
            </a:xfrm>
            <a:custGeom>
              <a:avLst/>
              <a:gdLst>
                <a:gd name="connsiteX0" fmla="*/ 0 w 63855"/>
                <a:gd name="connsiteY0" fmla="*/ 0 h 273297"/>
                <a:gd name="connsiteX1" fmla="*/ 19050 w 63855"/>
                <a:gd name="connsiteY1" fmla="*/ 98425 h 273297"/>
                <a:gd name="connsiteX2" fmla="*/ 53975 w 63855"/>
                <a:gd name="connsiteY2" fmla="*/ 47625 h 273297"/>
                <a:gd name="connsiteX3" fmla="*/ 41275 w 63855"/>
                <a:gd name="connsiteY3" fmla="*/ 114300 h 273297"/>
                <a:gd name="connsiteX4" fmla="*/ 31750 w 63855"/>
                <a:gd name="connsiteY4" fmla="*/ 231775 h 273297"/>
                <a:gd name="connsiteX5" fmla="*/ 57150 w 63855"/>
                <a:gd name="connsiteY5" fmla="*/ 269875 h 273297"/>
                <a:gd name="connsiteX6" fmla="*/ 60325 w 63855"/>
                <a:gd name="connsiteY6" fmla="*/ 155575 h 273297"/>
                <a:gd name="connsiteX7" fmla="*/ 12700 w 63855"/>
                <a:gd name="connsiteY7" fmla="*/ 60325 h 273297"/>
                <a:gd name="connsiteX8" fmla="*/ 0 w 63855"/>
                <a:gd name="connsiteY8" fmla="*/ 0 h 2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55" h="273297">
                  <a:moveTo>
                    <a:pt x="0" y="0"/>
                  </a:moveTo>
                  <a:cubicBezTo>
                    <a:pt x="5027" y="45244"/>
                    <a:pt x="10054" y="90488"/>
                    <a:pt x="19050" y="98425"/>
                  </a:cubicBezTo>
                  <a:cubicBezTo>
                    <a:pt x="28046" y="106363"/>
                    <a:pt x="50271" y="44979"/>
                    <a:pt x="53975" y="47625"/>
                  </a:cubicBezTo>
                  <a:cubicBezTo>
                    <a:pt x="57679" y="50271"/>
                    <a:pt x="44979" y="83608"/>
                    <a:pt x="41275" y="114300"/>
                  </a:cubicBezTo>
                  <a:cubicBezTo>
                    <a:pt x="37571" y="144992"/>
                    <a:pt x="29104" y="205846"/>
                    <a:pt x="31750" y="231775"/>
                  </a:cubicBezTo>
                  <a:cubicBezTo>
                    <a:pt x="34396" y="257704"/>
                    <a:pt x="52387" y="282575"/>
                    <a:pt x="57150" y="269875"/>
                  </a:cubicBezTo>
                  <a:cubicBezTo>
                    <a:pt x="61913" y="257175"/>
                    <a:pt x="67733" y="190500"/>
                    <a:pt x="60325" y="155575"/>
                  </a:cubicBezTo>
                  <a:cubicBezTo>
                    <a:pt x="52917" y="120650"/>
                    <a:pt x="12700" y="60325"/>
                    <a:pt x="12700" y="603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C792352-8247-38CE-2593-BDADBD5EFAE9}"/>
                </a:ext>
              </a:extLst>
            </p:cNvPr>
            <p:cNvSpPr/>
            <p:nvPr/>
          </p:nvSpPr>
          <p:spPr>
            <a:xfrm>
              <a:off x="8000610" y="7099249"/>
              <a:ext cx="35463" cy="357352"/>
            </a:xfrm>
            <a:custGeom>
              <a:avLst/>
              <a:gdLst>
                <a:gd name="connsiteX0" fmla="*/ 3565 w 35463"/>
                <a:gd name="connsiteY0" fmla="*/ 51 h 357352"/>
                <a:gd name="connsiteX1" fmla="*/ 19440 w 35463"/>
                <a:gd name="connsiteY1" fmla="*/ 174676 h 357352"/>
                <a:gd name="connsiteX2" fmla="*/ 35315 w 35463"/>
                <a:gd name="connsiteY2" fmla="*/ 355651 h 357352"/>
                <a:gd name="connsiteX3" fmla="*/ 25790 w 35463"/>
                <a:gd name="connsiteY3" fmla="*/ 257226 h 357352"/>
                <a:gd name="connsiteX4" fmla="*/ 390 w 35463"/>
                <a:gd name="connsiteY4" fmla="*/ 120701 h 357352"/>
                <a:gd name="connsiteX5" fmla="*/ 9915 w 35463"/>
                <a:gd name="connsiteY5" fmla="*/ 155626 h 357352"/>
                <a:gd name="connsiteX6" fmla="*/ 3565 w 35463"/>
                <a:gd name="connsiteY6" fmla="*/ 51 h 3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63" h="357352">
                  <a:moveTo>
                    <a:pt x="3565" y="51"/>
                  </a:moveTo>
                  <a:cubicBezTo>
                    <a:pt x="5152" y="3226"/>
                    <a:pt x="14148" y="115409"/>
                    <a:pt x="19440" y="174676"/>
                  </a:cubicBezTo>
                  <a:cubicBezTo>
                    <a:pt x="24732" y="233943"/>
                    <a:pt x="34257" y="341893"/>
                    <a:pt x="35315" y="355651"/>
                  </a:cubicBezTo>
                  <a:cubicBezTo>
                    <a:pt x="36373" y="369409"/>
                    <a:pt x="31611" y="296384"/>
                    <a:pt x="25790" y="257226"/>
                  </a:cubicBezTo>
                  <a:cubicBezTo>
                    <a:pt x="19969" y="218068"/>
                    <a:pt x="3036" y="137634"/>
                    <a:pt x="390" y="120701"/>
                  </a:cubicBezTo>
                  <a:cubicBezTo>
                    <a:pt x="-2256" y="103768"/>
                    <a:pt x="9386" y="170443"/>
                    <a:pt x="9915" y="155626"/>
                  </a:cubicBezTo>
                  <a:cubicBezTo>
                    <a:pt x="10444" y="140809"/>
                    <a:pt x="1978" y="-3124"/>
                    <a:pt x="3565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B82F7BFD-3F27-976A-2DD5-EBB6AF9ACFBF}"/>
                </a:ext>
              </a:extLst>
            </p:cNvPr>
            <p:cNvSpPr/>
            <p:nvPr/>
          </p:nvSpPr>
          <p:spPr>
            <a:xfrm>
              <a:off x="8099058" y="7210421"/>
              <a:ext cx="57652" cy="604373"/>
            </a:xfrm>
            <a:custGeom>
              <a:avLst/>
              <a:gdLst>
                <a:gd name="connsiteX0" fmla="*/ 367 w 57652"/>
                <a:gd name="connsiteY0" fmla="*/ 4 h 604373"/>
                <a:gd name="connsiteX1" fmla="*/ 19417 w 57652"/>
                <a:gd name="connsiteY1" fmla="*/ 231779 h 604373"/>
                <a:gd name="connsiteX2" fmla="*/ 57517 w 57652"/>
                <a:gd name="connsiteY2" fmla="*/ 165104 h 604373"/>
                <a:gd name="connsiteX3" fmla="*/ 32117 w 57652"/>
                <a:gd name="connsiteY3" fmla="*/ 244479 h 604373"/>
                <a:gd name="connsiteX4" fmla="*/ 32117 w 57652"/>
                <a:gd name="connsiteY4" fmla="*/ 396879 h 604373"/>
                <a:gd name="connsiteX5" fmla="*/ 25767 w 57652"/>
                <a:gd name="connsiteY5" fmla="*/ 603254 h 604373"/>
                <a:gd name="connsiteX6" fmla="*/ 32117 w 57652"/>
                <a:gd name="connsiteY6" fmla="*/ 466729 h 604373"/>
                <a:gd name="connsiteX7" fmla="*/ 38467 w 57652"/>
                <a:gd name="connsiteY7" fmla="*/ 203204 h 604373"/>
                <a:gd name="connsiteX8" fmla="*/ 35292 w 57652"/>
                <a:gd name="connsiteY8" fmla="*/ 238129 h 604373"/>
                <a:gd name="connsiteX9" fmla="*/ 367 w 57652"/>
                <a:gd name="connsiteY9" fmla="*/ 4 h 6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52" h="604373">
                  <a:moveTo>
                    <a:pt x="367" y="4"/>
                  </a:moveTo>
                  <a:cubicBezTo>
                    <a:pt x="-2279" y="-1054"/>
                    <a:pt x="9892" y="204262"/>
                    <a:pt x="19417" y="231779"/>
                  </a:cubicBezTo>
                  <a:cubicBezTo>
                    <a:pt x="28942" y="259296"/>
                    <a:pt x="55400" y="162987"/>
                    <a:pt x="57517" y="165104"/>
                  </a:cubicBezTo>
                  <a:cubicBezTo>
                    <a:pt x="59634" y="167221"/>
                    <a:pt x="36350" y="205850"/>
                    <a:pt x="32117" y="244479"/>
                  </a:cubicBezTo>
                  <a:cubicBezTo>
                    <a:pt x="27884" y="283108"/>
                    <a:pt x="33175" y="337083"/>
                    <a:pt x="32117" y="396879"/>
                  </a:cubicBezTo>
                  <a:cubicBezTo>
                    <a:pt x="31059" y="456675"/>
                    <a:pt x="25767" y="591612"/>
                    <a:pt x="25767" y="603254"/>
                  </a:cubicBezTo>
                  <a:cubicBezTo>
                    <a:pt x="25767" y="614896"/>
                    <a:pt x="30000" y="533404"/>
                    <a:pt x="32117" y="466729"/>
                  </a:cubicBezTo>
                  <a:cubicBezTo>
                    <a:pt x="34234" y="400054"/>
                    <a:pt x="37938" y="241304"/>
                    <a:pt x="38467" y="203204"/>
                  </a:cubicBezTo>
                  <a:cubicBezTo>
                    <a:pt x="38996" y="165104"/>
                    <a:pt x="38467" y="266704"/>
                    <a:pt x="35292" y="238129"/>
                  </a:cubicBezTo>
                  <a:cubicBezTo>
                    <a:pt x="32117" y="209554"/>
                    <a:pt x="3013" y="1062"/>
                    <a:pt x="367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38506982-E4D1-720C-3D4D-4466FD5E0575}"/>
                </a:ext>
              </a:extLst>
            </p:cNvPr>
            <p:cNvSpPr/>
            <p:nvPr/>
          </p:nvSpPr>
          <p:spPr>
            <a:xfrm>
              <a:off x="8387652" y="7323638"/>
              <a:ext cx="29292" cy="696107"/>
            </a:xfrm>
            <a:custGeom>
              <a:avLst/>
              <a:gdLst>
                <a:gd name="connsiteX0" fmla="*/ 698 w 29292"/>
                <a:gd name="connsiteY0" fmla="*/ 4262 h 696107"/>
                <a:gd name="connsiteX1" fmla="*/ 3873 w 29292"/>
                <a:gd name="connsiteY1" fmla="*/ 667837 h 696107"/>
                <a:gd name="connsiteX2" fmla="*/ 13398 w 29292"/>
                <a:gd name="connsiteY2" fmla="*/ 540837 h 696107"/>
                <a:gd name="connsiteX3" fmla="*/ 29273 w 29292"/>
                <a:gd name="connsiteY3" fmla="*/ 239212 h 696107"/>
                <a:gd name="connsiteX4" fmla="*/ 16573 w 29292"/>
                <a:gd name="connsiteY4" fmla="*/ 375737 h 696107"/>
                <a:gd name="connsiteX5" fmla="*/ 698 w 29292"/>
                <a:gd name="connsiteY5" fmla="*/ 4262 h 6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2" h="696107">
                  <a:moveTo>
                    <a:pt x="698" y="4262"/>
                  </a:moveTo>
                  <a:cubicBezTo>
                    <a:pt x="-1419" y="52945"/>
                    <a:pt x="1756" y="578408"/>
                    <a:pt x="3873" y="667837"/>
                  </a:cubicBezTo>
                  <a:cubicBezTo>
                    <a:pt x="5990" y="757266"/>
                    <a:pt x="9165" y="612274"/>
                    <a:pt x="13398" y="540837"/>
                  </a:cubicBezTo>
                  <a:cubicBezTo>
                    <a:pt x="17631" y="469400"/>
                    <a:pt x="28744" y="266729"/>
                    <a:pt x="29273" y="239212"/>
                  </a:cubicBezTo>
                  <a:cubicBezTo>
                    <a:pt x="29802" y="211695"/>
                    <a:pt x="19219" y="412249"/>
                    <a:pt x="16573" y="375737"/>
                  </a:cubicBezTo>
                  <a:cubicBezTo>
                    <a:pt x="13927" y="339225"/>
                    <a:pt x="2815" y="-44421"/>
                    <a:pt x="698" y="42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88A408D-D27D-65BE-8889-BEF5764ECDAA}"/>
                </a:ext>
              </a:extLst>
            </p:cNvPr>
            <p:cNvSpPr/>
            <p:nvPr/>
          </p:nvSpPr>
          <p:spPr>
            <a:xfrm>
              <a:off x="8115299" y="7512050"/>
              <a:ext cx="276398" cy="562109"/>
            </a:xfrm>
            <a:custGeom>
              <a:avLst/>
              <a:gdLst>
                <a:gd name="connsiteX0" fmla="*/ 1 w 276398"/>
                <a:gd name="connsiteY0" fmla="*/ 292100 h 562109"/>
                <a:gd name="connsiteX1" fmla="*/ 152401 w 276398"/>
                <a:gd name="connsiteY1" fmla="*/ 107950 h 562109"/>
                <a:gd name="connsiteX2" fmla="*/ 171451 w 276398"/>
                <a:gd name="connsiteY2" fmla="*/ 355600 h 562109"/>
                <a:gd name="connsiteX3" fmla="*/ 209551 w 276398"/>
                <a:gd name="connsiteY3" fmla="*/ 146050 h 562109"/>
                <a:gd name="connsiteX4" fmla="*/ 234951 w 276398"/>
                <a:gd name="connsiteY4" fmla="*/ 0 h 562109"/>
                <a:gd name="connsiteX5" fmla="*/ 238126 w 276398"/>
                <a:gd name="connsiteY5" fmla="*/ 146050 h 562109"/>
                <a:gd name="connsiteX6" fmla="*/ 254001 w 276398"/>
                <a:gd name="connsiteY6" fmla="*/ 558800 h 562109"/>
                <a:gd name="connsiteX7" fmla="*/ 276226 w 276398"/>
                <a:gd name="connsiteY7" fmla="*/ 323850 h 562109"/>
                <a:gd name="connsiteX8" fmla="*/ 241301 w 276398"/>
                <a:gd name="connsiteY8" fmla="*/ 31750 h 562109"/>
                <a:gd name="connsiteX9" fmla="*/ 117476 w 276398"/>
                <a:gd name="connsiteY9" fmla="*/ 342900 h 562109"/>
                <a:gd name="connsiteX10" fmla="*/ 120651 w 276398"/>
                <a:gd name="connsiteY10" fmla="*/ 263525 h 562109"/>
                <a:gd name="connsiteX11" fmla="*/ 98426 w 276398"/>
                <a:gd name="connsiteY11" fmla="*/ 260350 h 562109"/>
                <a:gd name="connsiteX12" fmla="*/ 155576 w 276398"/>
                <a:gd name="connsiteY12" fmla="*/ 101600 h 562109"/>
                <a:gd name="connsiteX13" fmla="*/ 1 w 276398"/>
                <a:gd name="connsiteY13" fmla="*/ 292100 h 56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398" h="562109">
                  <a:moveTo>
                    <a:pt x="1" y="292100"/>
                  </a:moveTo>
                  <a:cubicBezTo>
                    <a:pt x="-528" y="293158"/>
                    <a:pt x="123826" y="97367"/>
                    <a:pt x="152401" y="107950"/>
                  </a:cubicBezTo>
                  <a:cubicBezTo>
                    <a:pt x="180976" y="118533"/>
                    <a:pt x="161926" y="349250"/>
                    <a:pt x="171451" y="355600"/>
                  </a:cubicBezTo>
                  <a:cubicBezTo>
                    <a:pt x="180976" y="361950"/>
                    <a:pt x="198968" y="205317"/>
                    <a:pt x="209551" y="146050"/>
                  </a:cubicBezTo>
                  <a:cubicBezTo>
                    <a:pt x="220134" y="86783"/>
                    <a:pt x="230189" y="0"/>
                    <a:pt x="234951" y="0"/>
                  </a:cubicBezTo>
                  <a:cubicBezTo>
                    <a:pt x="239713" y="0"/>
                    <a:pt x="234951" y="52917"/>
                    <a:pt x="238126" y="146050"/>
                  </a:cubicBezTo>
                  <a:cubicBezTo>
                    <a:pt x="241301" y="239183"/>
                    <a:pt x="247651" y="529167"/>
                    <a:pt x="254001" y="558800"/>
                  </a:cubicBezTo>
                  <a:cubicBezTo>
                    <a:pt x="260351" y="588433"/>
                    <a:pt x="278343" y="411692"/>
                    <a:pt x="276226" y="323850"/>
                  </a:cubicBezTo>
                  <a:cubicBezTo>
                    <a:pt x="274109" y="236008"/>
                    <a:pt x="267759" y="28575"/>
                    <a:pt x="241301" y="31750"/>
                  </a:cubicBezTo>
                  <a:cubicBezTo>
                    <a:pt x="214843" y="34925"/>
                    <a:pt x="137584" y="304271"/>
                    <a:pt x="117476" y="342900"/>
                  </a:cubicBezTo>
                  <a:cubicBezTo>
                    <a:pt x="97368" y="381529"/>
                    <a:pt x="123826" y="277283"/>
                    <a:pt x="120651" y="263525"/>
                  </a:cubicBezTo>
                  <a:cubicBezTo>
                    <a:pt x="117476" y="249767"/>
                    <a:pt x="92605" y="287338"/>
                    <a:pt x="98426" y="260350"/>
                  </a:cubicBezTo>
                  <a:cubicBezTo>
                    <a:pt x="104247" y="233362"/>
                    <a:pt x="169863" y="100013"/>
                    <a:pt x="155576" y="101600"/>
                  </a:cubicBezTo>
                  <a:cubicBezTo>
                    <a:pt x="141289" y="103187"/>
                    <a:pt x="530" y="291042"/>
                    <a:pt x="1" y="292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BFBE5E69-D0A4-3622-6984-F4FD55FC61AC}"/>
                </a:ext>
              </a:extLst>
            </p:cNvPr>
            <p:cNvSpPr/>
            <p:nvPr/>
          </p:nvSpPr>
          <p:spPr>
            <a:xfrm>
              <a:off x="8406993" y="7365378"/>
              <a:ext cx="76632" cy="296595"/>
            </a:xfrm>
            <a:custGeom>
              <a:avLst/>
              <a:gdLst>
                <a:gd name="connsiteX0" fmla="*/ 76607 w 76632"/>
                <a:gd name="connsiteY0" fmla="*/ 622 h 296595"/>
                <a:gd name="connsiteX1" fmla="*/ 28982 w 76632"/>
                <a:gd name="connsiteY1" fmla="*/ 121272 h 296595"/>
                <a:gd name="connsiteX2" fmla="*/ 3582 w 76632"/>
                <a:gd name="connsiteY2" fmla="*/ 295897 h 296595"/>
                <a:gd name="connsiteX3" fmla="*/ 3582 w 76632"/>
                <a:gd name="connsiteY3" fmla="*/ 51422 h 296595"/>
                <a:gd name="connsiteX4" fmla="*/ 35332 w 76632"/>
                <a:gd name="connsiteY4" fmla="*/ 172072 h 296595"/>
                <a:gd name="connsiteX5" fmla="*/ 76607 w 76632"/>
                <a:gd name="connsiteY5" fmla="*/ 622 h 29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32" h="296595">
                  <a:moveTo>
                    <a:pt x="76607" y="622"/>
                  </a:moveTo>
                  <a:cubicBezTo>
                    <a:pt x="75549" y="-7845"/>
                    <a:pt x="41153" y="72060"/>
                    <a:pt x="28982" y="121272"/>
                  </a:cubicBezTo>
                  <a:cubicBezTo>
                    <a:pt x="16811" y="170485"/>
                    <a:pt x="7815" y="307539"/>
                    <a:pt x="3582" y="295897"/>
                  </a:cubicBezTo>
                  <a:cubicBezTo>
                    <a:pt x="-651" y="284255"/>
                    <a:pt x="-1710" y="72059"/>
                    <a:pt x="3582" y="51422"/>
                  </a:cubicBezTo>
                  <a:cubicBezTo>
                    <a:pt x="8874" y="30785"/>
                    <a:pt x="25807" y="173660"/>
                    <a:pt x="35332" y="172072"/>
                  </a:cubicBezTo>
                  <a:cubicBezTo>
                    <a:pt x="44857" y="170485"/>
                    <a:pt x="77665" y="9089"/>
                    <a:pt x="76607" y="6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596BF66-4EC1-4EA6-2C28-7CED63B97206}"/>
                </a:ext>
              </a:extLst>
            </p:cNvPr>
            <p:cNvSpPr/>
            <p:nvPr/>
          </p:nvSpPr>
          <p:spPr>
            <a:xfrm>
              <a:off x="8413630" y="7552203"/>
              <a:ext cx="54115" cy="1295110"/>
            </a:xfrm>
            <a:custGeom>
              <a:avLst/>
              <a:gdLst>
                <a:gd name="connsiteX0" fmla="*/ 54095 w 54115"/>
                <a:gd name="connsiteY0" fmla="*/ 1122 h 1295110"/>
                <a:gd name="connsiteX1" fmla="*/ 12820 w 54115"/>
                <a:gd name="connsiteY1" fmla="*/ 128122 h 1295110"/>
                <a:gd name="connsiteX2" fmla="*/ 38220 w 54115"/>
                <a:gd name="connsiteY2" fmla="*/ 248772 h 1295110"/>
                <a:gd name="connsiteX3" fmla="*/ 6470 w 54115"/>
                <a:gd name="connsiteY3" fmla="*/ 274172 h 1295110"/>
                <a:gd name="connsiteX4" fmla="*/ 25520 w 54115"/>
                <a:gd name="connsiteY4" fmla="*/ 334497 h 1295110"/>
                <a:gd name="connsiteX5" fmla="*/ 6470 w 54115"/>
                <a:gd name="connsiteY5" fmla="*/ 404347 h 1295110"/>
                <a:gd name="connsiteX6" fmla="*/ 3295 w 54115"/>
                <a:gd name="connsiteY6" fmla="*/ 563097 h 1295110"/>
                <a:gd name="connsiteX7" fmla="*/ 50920 w 54115"/>
                <a:gd name="connsiteY7" fmla="*/ 725022 h 1295110"/>
                <a:gd name="connsiteX8" fmla="*/ 19170 w 54115"/>
                <a:gd name="connsiteY8" fmla="*/ 674222 h 1295110"/>
                <a:gd name="connsiteX9" fmla="*/ 28695 w 54115"/>
                <a:gd name="connsiteY9" fmla="*/ 1029822 h 1295110"/>
                <a:gd name="connsiteX10" fmla="*/ 9645 w 54115"/>
                <a:gd name="connsiteY10" fmla="*/ 1293347 h 1295110"/>
                <a:gd name="connsiteX11" fmla="*/ 31870 w 54115"/>
                <a:gd name="connsiteY11" fmla="*/ 1099672 h 1295110"/>
                <a:gd name="connsiteX12" fmla="*/ 22345 w 54115"/>
                <a:gd name="connsiteY12" fmla="*/ 324972 h 1295110"/>
                <a:gd name="connsiteX13" fmla="*/ 12820 w 54115"/>
                <a:gd name="connsiteY13" fmla="*/ 70972 h 1295110"/>
                <a:gd name="connsiteX14" fmla="*/ 6470 w 54115"/>
                <a:gd name="connsiteY14" fmla="*/ 204322 h 1295110"/>
                <a:gd name="connsiteX15" fmla="*/ 54095 w 54115"/>
                <a:gd name="connsiteY15" fmla="*/ 1122 h 129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15" h="1295110">
                  <a:moveTo>
                    <a:pt x="54095" y="1122"/>
                  </a:moveTo>
                  <a:cubicBezTo>
                    <a:pt x="55153" y="-11578"/>
                    <a:pt x="15466" y="86847"/>
                    <a:pt x="12820" y="128122"/>
                  </a:cubicBezTo>
                  <a:cubicBezTo>
                    <a:pt x="10174" y="169397"/>
                    <a:pt x="39278" y="224430"/>
                    <a:pt x="38220" y="248772"/>
                  </a:cubicBezTo>
                  <a:cubicBezTo>
                    <a:pt x="37162" y="273114"/>
                    <a:pt x="8587" y="259885"/>
                    <a:pt x="6470" y="274172"/>
                  </a:cubicBezTo>
                  <a:cubicBezTo>
                    <a:pt x="4353" y="288460"/>
                    <a:pt x="25520" y="312801"/>
                    <a:pt x="25520" y="334497"/>
                  </a:cubicBezTo>
                  <a:cubicBezTo>
                    <a:pt x="25520" y="356193"/>
                    <a:pt x="10174" y="366247"/>
                    <a:pt x="6470" y="404347"/>
                  </a:cubicBezTo>
                  <a:cubicBezTo>
                    <a:pt x="2766" y="442447"/>
                    <a:pt x="-4113" y="509651"/>
                    <a:pt x="3295" y="563097"/>
                  </a:cubicBezTo>
                  <a:cubicBezTo>
                    <a:pt x="10703" y="616543"/>
                    <a:pt x="48274" y="706501"/>
                    <a:pt x="50920" y="725022"/>
                  </a:cubicBezTo>
                  <a:cubicBezTo>
                    <a:pt x="53566" y="743543"/>
                    <a:pt x="22874" y="623422"/>
                    <a:pt x="19170" y="674222"/>
                  </a:cubicBezTo>
                  <a:cubicBezTo>
                    <a:pt x="15466" y="725022"/>
                    <a:pt x="30282" y="926635"/>
                    <a:pt x="28695" y="1029822"/>
                  </a:cubicBezTo>
                  <a:cubicBezTo>
                    <a:pt x="27108" y="1133009"/>
                    <a:pt x="9116" y="1281705"/>
                    <a:pt x="9645" y="1293347"/>
                  </a:cubicBezTo>
                  <a:cubicBezTo>
                    <a:pt x="10174" y="1304989"/>
                    <a:pt x="29753" y="1261068"/>
                    <a:pt x="31870" y="1099672"/>
                  </a:cubicBezTo>
                  <a:cubicBezTo>
                    <a:pt x="33987" y="938276"/>
                    <a:pt x="25520" y="496422"/>
                    <a:pt x="22345" y="324972"/>
                  </a:cubicBezTo>
                  <a:cubicBezTo>
                    <a:pt x="19170" y="153522"/>
                    <a:pt x="15466" y="91080"/>
                    <a:pt x="12820" y="70972"/>
                  </a:cubicBezTo>
                  <a:cubicBezTo>
                    <a:pt x="10174" y="50864"/>
                    <a:pt x="2237" y="212789"/>
                    <a:pt x="6470" y="204322"/>
                  </a:cubicBezTo>
                  <a:cubicBezTo>
                    <a:pt x="10703" y="195855"/>
                    <a:pt x="53037" y="13822"/>
                    <a:pt x="54095" y="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72F11606-C4C8-B2A5-5D98-961832B7583D}"/>
                </a:ext>
              </a:extLst>
            </p:cNvPr>
            <p:cNvSpPr/>
            <p:nvPr/>
          </p:nvSpPr>
          <p:spPr>
            <a:xfrm>
              <a:off x="8281400" y="7834436"/>
              <a:ext cx="138730" cy="1058929"/>
            </a:xfrm>
            <a:custGeom>
              <a:avLst/>
              <a:gdLst>
                <a:gd name="connsiteX0" fmla="*/ 138700 w 138730"/>
                <a:gd name="connsiteY0" fmla="*/ 1464 h 1058929"/>
                <a:gd name="connsiteX1" fmla="*/ 100600 w 138730"/>
                <a:gd name="connsiteY1" fmla="*/ 385639 h 1058929"/>
                <a:gd name="connsiteX2" fmla="*/ 116475 w 138730"/>
                <a:gd name="connsiteY2" fmla="*/ 325314 h 1058929"/>
                <a:gd name="connsiteX3" fmla="*/ 113300 w 138730"/>
                <a:gd name="connsiteY3" fmla="*/ 601539 h 1058929"/>
                <a:gd name="connsiteX4" fmla="*/ 129175 w 138730"/>
                <a:gd name="connsiteY4" fmla="*/ 528514 h 1058929"/>
                <a:gd name="connsiteX5" fmla="*/ 135525 w 138730"/>
                <a:gd name="connsiteY5" fmla="*/ 842839 h 1058929"/>
                <a:gd name="connsiteX6" fmla="*/ 126000 w 138730"/>
                <a:gd name="connsiteY6" fmla="*/ 779339 h 1058929"/>
                <a:gd name="connsiteX7" fmla="*/ 126000 w 138730"/>
                <a:gd name="connsiteY7" fmla="*/ 823789 h 1058929"/>
                <a:gd name="connsiteX8" fmla="*/ 49800 w 138730"/>
                <a:gd name="connsiteY8" fmla="*/ 836489 h 1058929"/>
                <a:gd name="connsiteX9" fmla="*/ 43450 w 138730"/>
                <a:gd name="connsiteY9" fmla="*/ 836489 h 1058929"/>
                <a:gd name="connsiteX10" fmla="*/ 81550 w 138730"/>
                <a:gd name="connsiteY10" fmla="*/ 839664 h 1058929"/>
                <a:gd name="connsiteX11" fmla="*/ 30750 w 138730"/>
                <a:gd name="connsiteY11" fmla="*/ 944439 h 1058929"/>
                <a:gd name="connsiteX12" fmla="*/ 27575 w 138730"/>
                <a:gd name="connsiteY12" fmla="*/ 814264 h 1058929"/>
                <a:gd name="connsiteX13" fmla="*/ 2175 w 138730"/>
                <a:gd name="connsiteY13" fmla="*/ 1058739 h 1058929"/>
                <a:gd name="connsiteX14" fmla="*/ 91075 w 138730"/>
                <a:gd name="connsiteY14" fmla="*/ 849189 h 1058929"/>
                <a:gd name="connsiteX15" fmla="*/ 110125 w 138730"/>
                <a:gd name="connsiteY15" fmla="*/ 541214 h 1058929"/>
                <a:gd name="connsiteX16" fmla="*/ 113300 w 138730"/>
                <a:gd name="connsiteY16" fmla="*/ 230064 h 1058929"/>
                <a:gd name="connsiteX17" fmla="*/ 106950 w 138730"/>
                <a:gd name="connsiteY17" fmla="*/ 252289 h 1058929"/>
                <a:gd name="connsiteX18" fmla="*/ 138700 w 138730"/>
                <a:gd name="connsiteY18" fmla="*/ 1464 h 105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30" h="1058929">
                  <a:moveTo>
                    <a:pt x="138700" y="1464"/>
                  </a:moveTo>
                  <a:cubicBezTo>
                    <a:pt x="137642" y="23689"/>
                    <a:pt x="104304" y="331664"/>
                    <a:pt x="100600" y="385639"/>
                  </a:cubicBezTo>
                  <a:cubicBezTo>
                    <a:pt x="96896" y="439614"/>
                    <a:pt x="114358" y="289331"/>
                    <a:pt x="116475" y="325314"/>
                  </a:cubicBezTo>
                  <a:cubicBezTo>
                    <a:pt x="118592" y="361297"/>
                    <a:pt x="111183" y="567672"/>
                    <a:pt x="113300" y="601539"/>
                  </a:cubicBezTo>
                  <a:cubicBezTo>
                    <a:pt x="115417" y="635406"/>
                    <a:pt x="125471" y="488297"/>
                    <a:pt x="129175" y="528514"/>
                  </a:cubicBezTo>
                  <a:cubicBezTo>
                    <a:pt x="132879" y="568731"/>
                    <a:pt x="136054" y="801035"/>
                    <a:pt x="135525" y="842839"/>
                  </a:cubicBezTo>
                  <a:cubicBezTo>
                    <a:pt x="134996" y="884643"/>
                    <a:pt x="127587" y="782514"/>
                    <a:pt x="126000" y="779339"/>
                  </a:cubicBezTo>
                  <a:cubicBezTo>
                    <a:pt x="124413" y="776164"/>
                    <a:pt x="138700" y="814264"/>
                    <a:pt x="126000" y="823789"/>
                  </a:cubicBezTo>
                  <a:cubicBezTo>
                    <a:pt x="113300" y="833314"/>
                    <a:pt x="63558" y="834372"/>
                    <a:pt x="49800" y="836489"/>
                  </a:cubicBezTo>
                  <a:cubicBezTo>
                    <a:pt x="36042" y="838606"/>
                    <a:pt x="38158" y="835960"/>
                    <a:pt x="43450" y="836489"/>
                  </a:cubicBezTo>
                  <a:cubicBezTo>
                    <a:pt x="48742" y="837018"/>
                    <a:pt x="83667" y="821672"/>
                    <a:pt x="81550" y="839664"/>
                  </a:cubicBezTo>
                  <a:cubicBezTo>
                    <a:pt x="79433" y="857656"/>
                    <a:pt x="39746" y="948672"/>
                    <a:pt x="30750" y="944439"/>
                  </a:cubicBezTo>
                  <a:cubicBezTo>
                    <a:pt x="21754" y="940206"/>
                    <a:pt x="32337" y="795214"/>
                    <a:pt x="27575" y="814264"/>
                  </a:cubicBezTo>
                  <a:cubicBezTo>
                    <a:pt x="22813" y="833314"/>
                    <a:pt x="-8408" y="1052918"/>
                    <a:pt x="2175" y="1058739"/>
                  </a:cubicBezTo>
                  <a:cubicBezTo>
                    <a:pt x="12758" y="1064560"/>
                    <a:pt x="73083" y="935443"/>
                    <a:pt x="91075" y="849189"/>
                  </a:cubicBezTo>
                  <a:cubicBezTo>
                    <a:pt x="109067" y="762935"/>
                    <a:pt x="106421" y="644401"/>
                    <a:pt x="110125" y="541214"/>
                  </a:cubicBezTo>
                  <a:cubicBezTo>
                    <a:pt x="113829" y="438027"/>
                    <a:pt x="113829" y="278218"/>
                    <a:pt x="113300" y="230064"/>
                  </a:cubicBezTo>
                  <a:cubicBezTo>
                    <a:pt x="112771" y="181910"/>
                    <a:pt x="101129" y="287743"/>
                    <a:pt x="106950" y="252289"/>
                  </a:cubicBezTo>
                  <a:cubicBezTo>
                    <a:pt x="112771" y="216835"/>
                    <a:pt x="139758" y="-20761"/>
                    <a:pt x="138700" y="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9E9F1D0-FF88-DC76-10C5-15BB2E69B16C}"/>
                </a:ext>
              </a:extLst>
            </p:cNvPr>
            <p:cNvSpPr/>
            <p:nvPr/>
          </p:nvSpPr>
          <p:spPr>
            <a:xfrm>
              <a:off x="6054477" y="3244559"/>
              <a:ext cx="29000" cy="1347489"/>
            </a:xfrm>
            <a:custGeom>
              <a:avLst/>
              <a:gdLst>
                <a:gd name="connsiteX0" fmla="*/ 28823 w 29000"/>
                <a:gd name="connsiteY0" fmla="*/ 291 h 1347489"/>
                <a:gd name="connsiteX1" fmla="*/ 3423 w 29000"/>
                <a:gd name="connsiteY1" fmla="*/ 282866 h 1347489"/>
                <a:gd name="connsiteX2" fmla="*/ 22473 w 29000"/>
                <a:gd name="connsiteY2" fmla="*/ 235241 h 1347489"/>
                <a:gd name="connsiteX3" fmla="*/ 12948 w 29000"/>
                <a:gd name="connsiteY3" fmla="*/ 540041 h 1347489"/>
                <a:gd name="connsiteX4" fmla="*/ 19298 w 29000"/>
                <a:gd name="connsiteY4" fmla="*/ 486066 h 1347489"/>
                <a:gd name="connsiteX5" fmla="*/ 19298 w 29000"/>
                <a:gd name="connsiteY5" fmla="*/ 1295691 h 1347489"/>
                <a:gd name="connsiteX6" fmla="*/ 28823 w 29000"/>
                <a:gd name="connsiteY6" fmla="*/ 1136941 h 1347489"/>
                <a:gd name="connsiteX7" fmla="*/ 9773 w 29000"/>
                <a:gd name="connsiteY7" fmla="*/ 89191 h 1347489"/>
                <a:gd name="connsiteX8" fmla="*/ 248 w 29000"/>
                <a:gd name="connsiteY8" fmla="*/ 343191 h 1347489"/>
                <a:gd name="connsiteX9" fmla="*/ 28823 w 29000"/>
                <a:gd name="connsiteY9" fmla="*/ 291 h 134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0" h="1347489">
                  <a:moveTo>
                    <a:pt x="28823" y="291"/>
                  </a:moveTo>
                  <a:cubicBezTo>
                    <a:pt x="29352" y="-9763"/>
                    <a:pt x="4481" y="243708"/>
                    <a:pt x="3423" y="282866"/>
                  </a:cubicBezTo>
                  <a:cubicBezTo>
                    <a:pt x="2365" y="322024"/>
                    <a:pt x="20886" y="192379"/>
                    <a:pt x="22473" y="235241"/>
                  </a:cubicBezTo>
                  <a:cubicBezTo>
                    <a:pt x="24060" y="278103"/>
                    <a:pt x="13477" y="498237"/>
                    <a:pt x="12948" y="540041"/>
                  </a:cubicBezTo>
                  <a:cubicBezTo>
                    <a:pt x="12419" y="581845"/>
                    <a:pt x="18240" y="360124"/>
                    <a:pt x="19298" y="486066"/>
                  </a:cubicBezTo>
                  <a:cubicBezTo>
                    <a:pt x="20356" y="612008"/>
                    <a:pt x="17711" y="1187212"/>
                    <a:pt x="19298" y="1295691"/>
                  </a:cubicBezTo>
                  <a:cubicBezTo>
                    <a:pt x="20885" y="1404170"/>
                    <a:pt x="30410" y="1338024"/>
                    <a:pt x="28823" y="1136941"/>
                  </a:cubicBezTo>
                  <a:cubicBezTo>
                    <a:pt x="27236" y="935858"/>
                    <a:pt x="14535" y="221483"/>
                    <a:pt x="9773" y="89191"/>
                  </a:cubicBezTo>
                  <a:cubicBezTo>
                    <a:pt x="5010" y="-43101"/>
                    <a:pt x="-1339" y="353245"/>
                    <a:pt x="248" y="343191"/>
                  </a:cubicBezTo>
                  <a:cubicBezTo>
                    <a:pt x="1835" y="333137"/>
                    <a:pt x="28294" y="10345"/>
                    <a:pt x="28823" y="2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F60493D-6825-E0D8-1569-BC6B3269D517}"/>
                </a:ext>
              </a:extLst>
            </p:cNvPr>
            <p:cNvSpPr/>
            <p:nvPr/>
          </p:nvSpPr>
          <p:spPr>
            <a:xfrm>
              <a:off x="5571700" y="3222569"/>
              <a:ext cx="465882" cy="1298724"/>
            </a:xfrm>
            <a:custGeom>
              <a:avLst/>
              <a:gdLst>
                <a:gd name="connsiteX0" fmla="*/ 463975 w 465882"/>
                <a:gd name="connsiteY0" fmla="*/ 56 h 1298724"/>
                <a:gd name="connsiteX1" fmla="*/ 352850 w 465882"/>
                <a:gd name="connsiteY1" fmla="*/ 47681 h 1298724"/>
                <a:gd name="connsiteX2" fmla="*/ 378250 w 465882"/>
                <a:gd name="connsiteY2" fmla="*/ 76256 h 1298724"/>
                <a:gd name="connsiteX3" fmla="*/ 381425 w 465882"/>
                <a:gd name="connsiteY3" fmla="*/ 228656 h 1298724"/>
                <a:gd name="connsiteX4" fmla="*/ 387775 w 465882"/>
                <a:gd name="connsiteY4" fmla="*/ 314381 h 1298724"/>
                <a:gd name="connsiteX5" fmla="*/ 387775 w 465882"/>
                <a:gd name="connsiteY5" fmla="*/ 269931 h 1298724"/>
                <a:gd name="connsiteX6" fmla="*/ 387775 w 465882"/>
                <a:gd name="connsiteY6" fmla="*/ 758881 h 1298724"/>
                <a:gd name="connsiteX7" fmla="*/ 387775 w 465882"/>
                <a:gd name="connsiteY7" fmla="*/ 650931 h 1298724"/>
                <a:gd name="connsiteX8" fmla="*/ 375075 w 465882"/>
                <a:gd name="connsiteY8" fmla="*/ 943031 h 1298724"/>
                <a:gd name="connsiteX9" fmla="*/ 378250 w 465882"/>
                <a:gd name="connsiteY9" fmla="*/ 1295456 h 1298724"/>
                <a:gd name="connsiteX10" fmla="*/ 356025 w 465882"/>
                <a:gd name="connsiteY10" fmla="*/ 1082731 h 1298724"/>
                <a:gd name="connsiteX11" fmla="*/ 362375 w 465882"/>
                <a:gd name="connsiteY11" fmla="*/ 504881 h 1298724"/>
                <a:gd name="connsiteX12" fmla="*/ 368725 w 465882"/>
                <a:gd name="connsiteY12" fmla="*/ 108006 h 1298724"/>
                <a:gd name="connsiteX13" fmla="*/ 349675 w 465882"/>
                <a:gd name="connsiteY13" fmla="*/ 34981 h 1298724"/>
                <a:gd name="connsiteX14" fmla="*/ 425 w 465882"/>
                <a:gd name="connsiteY14" fmla="*/ 66731 h 1298724"/>
                <a:gd name="connsiteX15" fmla="*/ 279825 w 465882"/>
                <a:gd name="connsiteY15" fmla="*/ 63556 h 1298724"/>
                <a:gd name="connsiteX16" fmla="*/ 362375 w 465882"/>
                <a:gd name="connsiteY16" fmla="*/ 44506 h 1298724"/>
                <a:gd name="connsiteX17" fmla="*/ 244900 w 465882"/>
                <a:gd name="connsiteY17" fmla="*/ 38156 h 1298724"/>
                <a:gd name="connsiteX18" fmla="*/ 463975 w 465882"/>
                <a:gd name="connsiteY18" fmla="*/ 56 h 129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82" h="1298724">
                  <a:moveTo>
                    <a:pt x="463975" y="56"/>
                  </a:moveTo>
                  <a:cubicBezTo>
                    <a:pt x="481967" y="1644"/>
                    <a:pt x="367137" y="34981"/>
                    <a:pt x="352850" y="47681"/>
                  </a:cubicBezTo>
                  <a:cubicBezTo>
                    <a:pt x="338562" y="60381"/>
                    <a:pt x="373487" y="46094"/>
                    <a:pt x="378250" y="76256"/>
                  </a:cubicBezTo>
                  <a:cubicBezTo>
                    <a:pt x="383012" y="106419"/>
                    <a:pt x="379838" y="188969"/>
                    <a:pt x="381425" y="228656"/>
                  </a:cubicBezTo>
                  <a:cubicBezTo>
                    <a:pt x="383012" y="268343"/>
                    <a:pt x="386717" y="307502"/>
                    <a:pt x="387775" y="314381"/>
                  </a:cubicBezTo>
                  <a:cubicBezTo>
                    <a:pt x="388833" y="321260"/>
                    <a:pt x="387775" y="269931"/>
                    <a:pt x="387775" y="269931"/>
                  </a:cubicBezTo>
                  <a:lnTo>
                    <a:pt x="387775" y="758881"/>
                  </a:lnTo>
                  <a:cubicBezTo>
                    <a:pt x="387775" y="822381"/>
                    <a:pt x="389892" y="620239"/>
                    <a:pt x="387775" y="650931"/>
                  </a:cubicBezTo>
                  <a:cubicBezTo>
                    <a:pt x="385658" y="681623"/>
                    <a:pt x="376662" y="835610"/>
                    <a:pt x="375075" y="943031"/>
                  </a:cubicBezTo>
                  <a:cubicBezTo>
                    <a:pt x="373488" y="1050452"/>
                    <a:pt x="381425" y="1272173"/>
                    <a:pt x="378250" y="1295456"/>
                  </a:cubicBezTo>
                  <a:cubicBezTo>
                    <a:pt x="375075" y="1318739"/>
                    <a:pt x="358671" y="1214493"/>
                    <a:pt x="356025" y="1082731"/>
                  </a:cubicBezTo>
                  <a:cubicBezTo>
                    <a:pt x="353379" y="950969"/>
                    <a:pt x="360258" y="667335"/>
                    <a:pt x="362375" y="504881"/>
                  </a:cubicBezTo>
                  <a:cubicBezTo>
                    <a:pt x="364492" y="342427"/>
                    <a:pt x="370842" y="186323"/>
                    <a:pt x="368725" y="108006"/>
                  </a:cubicBezTo>
                  <a:cubicBezTo>
                    <a:pt x="366608" y="29689"/>
                    <a:pt x="411058" y="41860"/>
                    <a:pt x="349675" y="34981"/>
                  </a:cubicBezTo>
                  <a:cubicBezTo>
                    <a:pt x="288292" y="28102"/>
                    <a:pt x="12067" y="61969"/>
                    <a:pt x="425" y="66731"/>
                  </a:cubicBezTo>
                  <a:cubicBezTo>
                    <a:pt x="-11217" y="71493"/>
                    <a:pt x="219500" y="67260"/>
                    <a:pt x="279825" y="63556"/>
                  </a:cubicBezTo>
                  <a:cubicBezTo>
                    <a:pt x="340150" y="59852"/>
                    <a:pt x="368196" y="48739"/>
                    <a:pt x="362375" y="44506"/>
                  </a:cubicBezTo>
                  <a:cubicBezTo>
                    <a:pt x="356554" y="40273"/>
                    <a:pt x="228496" y="45564"/>
                    <a:pt x="244900" y="38156"/>
                  </a:cubicBezTo>
                  <a:cubicBezTo>
                    <a:pt x="261304" y="30748"/>
                    <a:pt x="445983" y="-1532"/>
                    <a:pt x="463975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0E441D81-5E43-F167-4B04-91D8F0D2BE12}"/>
                </a:ext>
              </a:extLst>
            </p:cNvPr>
            <p:cNvSpPr/>
            <p:nvPr/>
          </p:nvSpPr>
          <p:spPr>
            <a:xfrm>
              <a:off x="5044974" y="2800341"/>
              <a:ext cx="76327" cy="165245"/>
            </a:xfrm>
            <a:custGeom>
              <a:avLst/>
              <a:gdLst>
                <a:gd name="connsiteX0" fmla="*/ 3276 w 76327"/>
                <a:gd name="connsiteY0" fmla="*/ 9 h 165245"/>
                <a:gd name="connsiteX1" fmla="*/ 47726 w 76327"/>
                <a:gd name="connsiteY1" fmla="*/ 111134 h 165245"/>
                <a:gd name="connsiteX2" fmla="*/ 101 w 76327"/>
                <a:gd name="connsiteY2" fmla="*/ 165109 h 165245"/>
                <a:gd name="connsiteX3" fmla="*/ 63601 w 76327"/>
                <a:gd name="connsiteY3" fmla="*/ 127009 h 165245"/>
                <a:gd name="connsiteX4" fmla="*/ 101 w 76327"/>
                <a:gd name="connsiteY4" fmla="*/ 139709 h 165245"/>
                <a:gd name="connsiteX5" fmla="*/ 76301 w 76327"/>
                <a:gd name="connsiteY5" fmla="*/ 104784 h 165245"/>
                <a:gd name="connsiteX6" fmla="*/ 3276 w 76327"/>
                <a:gd name="connsiteY6" fmla="*/ 9 h 1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327" h="165245">
                  <a:moveTo>
                    <a:pt x="3276" y="9"/>
                  </a:moveTo>
                  <a:cubicBezTo>
                    <a:pt x="-1486" y="1067"/>
                    <a:pt x="48255" y="83617"/>
                    <a:pt x="47726" y="111134"/>
                  </a:cubicBezTo>
                  <a:cubicBezTo>
                    <a:pt x="47197" y="138651"/>
                    <a:pt x="-2545" y="162463"/>
                    <a:pt x="101" y="165109"/>
                  </a:cubicBezTo>
                  <a:cubicBezTo>
                    <a:pt x="2747" y="167755"/>
                    <a:pt x="63601" y="131242"/>
                    <a:pt x="63601" y="127009"/>
                  </a:cubicBezTo>
                  <a:cubicBezTo>
                    <a:pt x="63601" y="122776"/>
                    <a:pt x="-2016" y="143413"/>
                    <a:pt x="101" y="139709"/>
                  </a:cubicBezTo>
                  <a:cubicBezTo>
                    <a:pt x="2218" y="136005"/>
                    <a:pt x="74714" y="127009"/>
                    <a:pt x="76301" y="104784"/>
                  </a:cubicBezTo>
                  <a:cubicBezTo>
                    <a:pt x="77888" y="82559"/>
                    <a:pt x="8038" y="-1049"/>
                    <a:pt x="3276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60A9A3B-4362-C48D-8AFB-00434E1776CD}"/>
                </a:ext>
              </a:extLst>
            </p:cNvPr>
            <p:cNvSpPr/>
            <p:nvPr/>
          </p:nvSpPr>
          <p:spPr>
            <a:xfrm>
              <a:off x="5333708" y="2955913"/>
              <a:ext cx="775622" cy="74828"/>
            </a:xfrm>
            <a:custGeom>
              <a:avLst/>
              <a:gdLst>
                <a:gd name="connsiteX0" fmla="*/ 774992 w 775622"/>
                <a:gd name="connsiteY0" fmla="*/ 66687 h 74828"/>
                <a:gd name="connsiteX1" fmla="*/ 244767 w 775622"/>
                <a:gd name="connsiteY1" fmla="*/ 9537 h 74828"/>
                <a:gd name="connsiteX2" fmla="*/ 362242 w 775622"/>
                <a:gd name="connsiteY2" fmla="*/ 47637 h 74828"/>
                <a:gd name="connsiteX3" fmla="*/ 38392 w 775622"/>
                <a:gd name="connsiteY3" fmla="*/ 57162 h 74828"/>
                <a:gd name="connsiteX4" fmla="*/ 603542 w 775622"/>
                <a:gd name="connsiteY4" fmla="*/ 73037 h 74828"/>
                <a:gd name="connsiteX5" fmla="*/ 292 w 775622"/>
                <a:gd name="connsiteY5" fmla="*/ 73037 h 74828"/>
                <a:gd name="connsiteX6" fmla="*/ 520992 w 775622"/>
                <a:gd name="connsiteY6" fmla="*/ 60337 h 74828"/>
                <a:gd name="connsiteX7" fmla="*/ 355892 w 775622"/>
                <a:gd name="connsiteY7" fmla="*/ 12 h 74828"/>
                <a:gd name="connsiteX8" fmla="*/ 774992 w 775622"/>
                <a:gd name="connsiteY8" fmla="*/ 66687 h 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622" h="74828">
                  <a:moveTo>
                    <a:pt x="774992" y="66687"/>
                  </a:moveTo>
                  <a:cubicBezTo>
                    <a:pt x="756471" y="68274"/>
                    <a:pt x="313559" y="12712"/>
                    <a:pt x="244767" y="9537"/>
                  </a:cubicBezTo>
                  <a:cubicBezTo>
                    <a:pt x="175975" y="6362"/>
                    <a:pt x="396638" y="39700"/>
                    <a:pt x="362242" y="47637"/>
                  </a:cubicBezTo>
                  <a:cubicBezTo>
                    <a:pt x="327846" y="55574"/>
                    <a:pt x="-1825" y="52929"/>
                    <a:pt x="38392" y="57162"/>
                  </a:cubicBezTo>
                  <a:cubicBezTo>
                    <a:pt x="78609" y="61395"/>
                    <a:pt x="609892" y="70391"/>
                    <a:pt x="603542" y="73037"/>
                  </a:cubicBezTo>
                  <a:cubicBezTo>
                    <a:pt x="597192" y="75683"/>
                    <a:pt x="14050" y="75154"/>
                    <a:pt x="292" y="73037"/>
                  </a:cubicBezTo>
                  <a:cubicBezTo>
                    <a:pt x="-13466" y="70920"/>
                    <a:pt x="461725" y="72508"/>
                    <a:pt x="520992" y="60337"/>
                  </a:cubicBezTo>
                  <a:cubicBezTo>
                    <a:pt x="580259" y="48166"/>
                    <a:pt x="313559" y="1070"/>
                    <a:pt x="355892" y="12"/>
                  </a:cubicBezTo>
                  <a:cubicBezTo>
                    <a:pt x="398225" y="-1046"/>
                    <a:pt x="793513" y="65100"/>
                    <a:pt x="774992" y="66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9CAB0888-E2D2-8C1C-E513-2619E6953572}"/>
                </a:ext>
              </a:extLst>
            </p:cNvPr>
            <p:cNvSpPr/>
            <p:nvPr/>
          </p:nvSpPr>
          <p:spPr>
            <a:xfrm>
              <a:off x="5276263" y="3038475"/>
              <a:ext cx="791456" cy="43414"/>
            </a:xfrm>
            <a:custGeom>
              <a:avLst/>
              <a:gdLst>
                <a:gd name="connsiteX0" fmla="*/ 791162 w 791456"/>
                <a:gd name="connsiteY0" fmla="*/ 0 h 43414"/>
                <a:gd name="connsiteX1" fmla="*/ 451437 w 791456"/>
                <a:gd name="connsiteY1" fmla="*/ 15875 h 43414"/>
                <a:gd name="connsiteX2" fmla="*/ 524462 w 791456"/>
                <a:gd name="connsiteY2" fmla="*/ 34925 h 43414"/>
                <a:gd name="connsiteX3" fmla="*/ 248237 w 791456"/>
                <a:gd name="connsiteY3" fmla="*/ 41275 h 43414"/>
                <a:gd name="connsiteX4" fmla="*/ 587 w 791456"/>
                <a:gd name="connsiteY4" fmla="*/ 31750 h 43414"/>
                <a:gd name="connsiteX5" fmla="*/ 178387 w 791456"/>
                <a:gd name="connsiteY5" fmla="*/ 34925 h 43414"/>
                <a:gd name="connsiteX6" fmla="*/ 146637 w 791456"/>
                <a:gd name="connsiteY6" fmla="*/ 41275 h 43414"/>
                <a:gd name="connsiteX7" fmla="*/ 543512 w 791456"/>
                <a:gd name="connsiteY7" fmla="*/ 41275 h 43414"/>
                <a:gd name="connsiteX8" fmla="*/ 384762 w 791456"/>
                <a:gd name="connsiteY8" fmla="*/ 15875 h 43414"/>
                <a:gd name="connsiteX9" fmla="*/ 791162 w 791456"/>
                <a:gd name="connsiteY9" fmla="*/ 0 h 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1456" h="43414">
                  <a:moveTo>
                    <a:pt x="791162" y="0"/>
                  </a:moveTo>
                  <a:cubicBezTo>
                    <a:pt x="802274" y="0"/>
                    <a:pt x="495887" y="10054"/>
                    <a:pt x="451437" y="15875"/>
                  </a:cubicBezTo>
                  <a:cubicBezTo>
                    <a:pt x="406987" y="21696"/>
                    <a:pt x="558329" y="30692"/>
                    <a:pt x="524462" y="34925"/>
                  </a:cubicBezTo>
                  <a:cubicBezTo>
                    <a:pt x="490595" y="39158"/>
                    <a:pt x="335549" y="41804"/>
                    <a:pt x="248237" y="41275"/>
                  </a:cubicBezTo>
                  <a:cubicBezTo>
                    <a:pt x="160925" y="40746"/>
                    <a:pt x="12229" y="32808"/>
                    <a:pt x="587" y="31750"/>
                  </a:cubicBezTo>
                  <a:cubicBezTo>
                    <a:pt x="-11055" y="30692"/>
                    <a:pt x="154045" y="33338"/>
                    <a:pt x="178387" y="34925"/>
                  </a:cubicBezTo>
                  <a:cubicBezTo>
                    <a:pt x="202729" y="36513"/>
                    <a:pt x="85783" y="40217"/>
                    <a:pt x="146637" y="41275"/>
                  </a:cubicBezTo>
                  <a:cubicBezTo>
                    <a:pt x="207491" y="42333"/>
                    <a:pt x="503824" y="45508"/>
                    <a:pt x="543512" y="41275"/>
                  </a:cubicBezTo>
                  <a:cubicBezTo>
                    <a:pt x="583200" y="37042"/>
                    <a:pt x="348779" y="20637"/>
                    <a:pt x="384762" y="15875"/>
                  </a:cubicBezTo>
                  <a:cubicBezTo>
                    <a:pt x="420745" y="11113"/>
                    <a:pt x="780050" y="0"/>
                    <a:pt x="7911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2707EBA-F49D-4FD4-13CC-CEEE29814F25}"/>
                </a:ext>
              </a:extLst>
            </p:cNvPr>
            <p:cNvSpPr/>
            <p:nvPr/>
          </p:nvSpPr>
          <p:spPr>
            <a:xfrm>
              <a:off x="4991039" y="3013018"/>
              <a:ext cx="365260" cy="86347"/>
            </a:xfrm>
            <a:custGeom>
              <a:avLst/>
              <a:gdLst>
                <a:gd name="connsiteX0" fmla="*/ 61 w 365260"/>
                <a:gd name="connsiteY0" fmla="*/ 57 h 86347"/>
                <a:gd name="connsiteX1" fmla="*/ 111186 w 365260"/>
                <a:gd name="connsiteY1" fmla="*/ 76257 h 86347"/>
                <a:gd name="connsiteX2" fmla="*/ 177861 w 365260"/>
                <a:gd name="connsiteY2" fmla="*/ 76257 h 86347"/>
                <a:gd name="connsiteX3" fmla="*/ 171511 w 365260"/>
                <a:gd name="connsiteY3" fmla="*/ 79432 h 86347"/>
                <a:gd name="connsiteX4" fmla="*/ 365186 w 365260"/>
                <a:gd name="connsiteY4" fmla="*/ 85782 h 86347"/>
                <a:gd name="connsiteX5" fmla="*/ 193736 w 365260"/>
                <a:gd name="connsiteY5" fmla="*/ 63557 h 86347"/>
                <a:gd name="connsiteX6" fmla="*/ 127061 w 365260"/>
                <a:gd name="connsiteY6" fmla="*/ 63557 h 86347"/>
                <a:gd name="connsiteX7" fmla="*/ 61 w 365260"/>
                <a:gd name="connsiteY7" fmla="*/ 57 h 8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60" h="86347">
                  <a:moveTo>
                    <a:pt x="61" y="57"/>
                  </a:moveTo>
                  <a:cubicBezTo>
                    <a:pt x="-2585" y="2174"/>
                    <a:pt x="81553" y="63557"/>
                    <a:pt x="111186" y="76257"/>
                  </a:cubicBezTo>
                  <a:cubicBezTo>
                    <a:pt x="140819" y="88957"/>
                    <a:pt x="167807" y="75728"/>
                    <a:pt x="177861" y="76257"/>
                  </a:cubicBezTo>
                  <a:cubicBezTo>
                    <a:pt x="187915" y="76786"/>
                    <a:pt x="140290" y="77845"/>
                    <a:pt x="171511" y="79432"/>
                  </a:cubicBezTo>
                  <a:cubicBezTo>
                    <a:pt x="202732" y="81019"/>
                    <a:pt x="361482" y="88428"/>
                    <a:pt x="365186" y="85782"/>
                  </a:cubicBezTo>
                  <a:cubicBezTo>
                    <a:pt x="368890" y="83136"/>
                    <a:pt x="233423" y="67261"/>
                    <a:pt x="193736" y="63557"/>
                  </a:cubicBezTo>
                  <a:cubicBezTo>
                    <a:pt x="154049" y="59853"/>
                    <a:pt x="155107" y="72553"/>
                    <a:pt x="127061" y="63557"/>
                  </a:cubicBezTo>
                  <a:cubicBezTo>
                    <a:pt x="99015" y="54561"/>
                    <a:pt x="2707" y="-2060"/>
                    <a:pt x="61" y="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150B066-0E44-2C78-08A5-D979E352FF2D}"/>
                </a:ext>
              </a:extLst>
            </p:cNvPr>
            <p:cNvSpPr/>
            <p:nvPr/>
          </p:nvSpPr>
          <p:spPr>
            <a:xfrm>
              <a:off x="5008850" y="3098495"/>
              <a:ext cx="280901" cy="70707"/>
            </a:xfrm>
            <a:custGeom>
              <a:avLst/>
              <a:gdLst>
                <a:gd name="connsiteX0" fmla="*/ 188625 w 280901"/>
                <a:gd name="connsiteY0" fmla="*/ 305 h 70707"/>
                <a:gd name="connsiteX1" fmla="*/ 45750 w 280901"/>
                <a:gd name="connsiteY1" fmla="*/ 6655 h 70707"/>
                <a:gd name="connsiteX2" fmla="*/ 64800 w 280901"/>
                <a:gd name="connsiteY2" fmla="*/ 35230 h 70707"/>
                <a:gd name="connsiteX3" fmla="*/ 14000 w 280901"/>
                <a:gd name="connsiteY3" fmla="*/ 44755 h 70707"/>
                <a:gd name="connsiteX4" fmla="*/ 141000 w 280901"/>
                <a:gd name="connsiteY4" fmla="*/ 16180 h 70707"/>
                <a:gd name="connsiteX5" fmla="*/ 280700 w 280901"/>
                <a:gd name="connsiteY5" fmla="*/ 70155 h 70707"/>
                <a:gd name="connsiteX6" fmla="*/ 109250 w 280901"/>
                <a:gd name="connsiteY6" fmla="*/ 44755 h 70707"/>
                <a:gd name="connsiteX7" fmla="*/ 1300 w 280901"/>
                <a:gd name="connsiteY7" fmla="*/ 54280 h 70707"/>
                <a:gd name="connsiteX8" fmla="*/ 48925 w 280901"/>
                <a:gd name="connsiteY8" fmla="*/ 19355 h 70707"/>
                <a:gd name="connsiteX9" fmla="*/ 39400 w 280901"/>
                <a:gd name="connsiteY9" fmla="*/ 13005 h 70707"/>
                <a:gd name="connsiteX10" fmla="*/ 188625 w 280901"/>
                <a:gd name="connsiteY10" fmla="*/ 305 h 7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901" h="70707">
                  <a:moveTo>
                    <a:pt x="188625" y="305"/>
                  </a:moveTo>
                  <a:cubicBezTo>
                    <a:pt x="189683" y="-753"/>
                    <a:pt x="66387" y="834"/>
                    <a:pt x="45750" y="6655"/>
                  </a:cubicBezTo>
                  <a:cubicBezTo>
                    <a:pt x="25113" y="12476"/>
                    <a:pt x="70092" y="28880"/>
                    <a:pt x="64800" y="35230"/>
                  </a:cubicBezTo>
                  <a:cubicBezTo>
                    <a:pt x="59508" y="41580"/>
                    <a:pt x="1300" y="47930"/>
                    <a:pt x="14000" y="44755"/>
                  </a:cubicBezTo>
                  <a:cubicBezTo>
                    <a:pt x="26700" y="41580"/>
                    <a:pt x="96550" y="11947"/>
                    <a:pt x="141000" y="16180"/>
                  </a:cubicBezTo>
                  <a:cubicBezTo>
                    <a:pt x="185450" y="20413"/>
                    <a:pt x="285992" y="65393"/>
                    <a:pt x="280700" y="70155"/>
                  </a:cubicBezTo>
                  <a:cubicBezTo>
                    <a:pt x="275408" y="74918"/>
                    <a:pt x="155817" y="47401"/>
                    <a:pt x="109250" y="44755"/>
                  </a:cubicBezTo>
                  <a:cubicBezTo>
                    <a:pt x="62683" y="42109"/>
                    <a:pt x="11354" y="58513"/>
                    <a:pt x="1300" y="54280"/>
                  </a:cubicBezTo>
                  <a:cubicBezTo>
                    <a:pt x="-8754" y="50047"/>
                    <a:pt x="42575" y="26234"/>
                    <a:pt x="48925" y="19355"/>
                  </a:cubicBezTo>
                  <a:cubicBezTo>
                    <a:pt x="55275" y="12476"/>
                    <a:pt x="19821" y="18297"/>
                    <a:pt x="39400" y="13005"/>
                  </a:cubicBezTo>
                  <a:cubicBezTo>
                    <a:pt x="58979" y="7713"/>
                    <a:pt x="187567" y="1363"/>
                    <a:pt x="188625" y="3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663FFF6-7EC8-0131-64CC-4BEA068A11AC}"/>
                </a:ext>
              </a:extLst>
            </p:cNvPr>
            <p:cNvSpPr/>
            <p:nvPr/>
          </p:nvSpPr>
          <p:spPr>
            <a:xfrm>
              <a:off x="5276196" y="3053626"/>
              <a:ext cx="719921" cy="122192"/>
            </a:xfrm>
            <a:custGeom>
              <a:avLst/>
              <a:gdLst>
                <a:gd name="connsiteX0" fmla="*/ 654 w 719921"/>
                <a:gd name="connsiteY0" fmla="*/ 48349 h 122192"/>
                <a:gd name="connsiteX1" fmla="*/ 251479 w 719921"/>
                <a:gd name="connsiteY1" fmla="*/ 67399 h 122192"/>
                <a:gd name="connsiteX2" fmla="*/ 248304 w 719921"/>
                <a:gd name="connsiteY2" fmla="*/ 76924 h 122192"/>
                <a:gd name="connsiteX3" fmla="*/ 388004 w 719921"/>
                <a:gd name="connsiteY3" fmla="*/ 41999 h 122192"/>
                <a:gd name="connsiteX4" fmla="*/ 353079 w 719921"/>
                <a:gd name="connsiteY4" fmla="*/ 95974 h 122192"/>
                <a:gd name="connsiteX5" fmla="*/ 524529 w 719921"/>
                <a:gd name="connsiteY5" fmla="*/ 80099 h 122192"/>
                <a:gd name="connsiteX6" fmla="*/ 435629 w 719921"/>
                <a:gd name="connsiteY6" fmla="*/ 86449 h 122192"/>
                <a:gd name="connsiteX7" fmla="*/ 718204 w 719921"/>
                <a:gd name="connsiteY7" fmla="*/ 64224 h 122192"/>
                <a:gd name="connsiteX8" fmla="*/ 559454 w 719921"/>
                <a:gd name="connsiteY8" fmla="*/ 3899 h 122192"/>
                <a:gd name="connsiteX9" fmla="*/ 673754 w 719921"/>
                <a:gd name="connsiteY9" fmla="*/ 10249 h 122192"/>
                <a:gd name="connsiteX10" fmla="*/ 543579 w 719921"/>
                <a:gd name="connsiteY10" fmla="*/ 45174 h 122192"/>
                <a:gd name="connsiteX11" fmla="*/ 705504 w 719921"/>
                <a:gd name="connsiteY11" fmla="*/ 35649 h 122192"/>
                <a:gd name="connsiteX12" fmla="*/ 286404 w 719921"/>
                <a:gd name="connsiteY12" fmla="*/ 118199 h 122192"/>
                <a:gd name="connsiteX13" fmla="*/ 337204 w 719921"/>
                <a:gd name="connsiteY13" fmla="*/ 102324 h 122192"/>
                <a:gd name="connsiteX14" fmla="*/ 654 w 719921"/>
                <a:gd name="connsiteY14" fmla="*/ 48349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9921" h="122192">
                  <a:moveTo>
                    <a:pt x="654" y="48349"/>
                  </a:moveTo>
                  <a:cubicBezTo>
                    <a:pt x="-13633" y="42528"/>
                    <a:pt x="210204" y="62637"/>
                    <a:pt x="251479" y="67399"/>
                  </a:cubicBezTo>
                  <a:cubicBezTo>
                    <a:pt x="292754" y="72161"/>
                    <a:pt x="225550" y="81157"/>
                    <a:pt x="248304" y="76924"/>
                  </a:cubicBezTo>
                  <a:cubicBezTo>
                    <a:pt x="271058" y="72691"/>
                    <a:pt x="370542" y="38824"/>
                    <a:pt x="388004" y="41999"/>
                  </a:cubicBezTo>
                  <a:cubicBezTo>
                    <a:pt x="405467" y="45174"/>
                    <a:pt x="330325" y="89624"/>
                    <a:pt x="353079" y="95974"/>
                  </a:cubicBezTo>
                  <a:cubicBezTo>
                    <a:pt x="375833" y="102324"/>
                    <a:pt x="510771" y="81686"/>
                    <a:pt x="524529" y="80099"/>
                  </a:cubicBezTo>
                  <a:cubicBezTo>
                    <a:pt x="538287" y="78512"/>
                    <a:pt x="435629" y="86449"/>
                    <a:pt x="435629" y="86449"/>
                  </a:cubicBezTo>
                  <a:cubicBezTo>
                    <a:pt x="467908" y="83803"/>
                    <a:pt x="697566" y="77982"/>
                    <a:pt x="718204" y="64224"/>
                  </a:cubicBezTo>
                  <a:cubicBezTo>
                    <a:pt x="738842" y="50466"/>
                    <a:pt x="566862" y="12895"/>
                    <a:pt x="559454" y="3899"/>
                  </a:cubicBezTo>
                  <a:cubicBezTo>
                    <a:pt x="552046" y="-5097"/>
                    <a:pt x="676400" y="3370"/>
                    <a:pt x="673754" y="10249"/>
                  </a:cubicBezTo>
                  <a:cubicBezTo>
                    <a:pt x="671108" y="17128"/>
                    <a:pt x="538287" y="40941"/>
                    <a:pt x="543579" y="45174"/>
                  </a:cubicBezTo>
                  <a:cubicBezTo>
                    <a:pt x="548871" y="49407"/>
                    <a:pt x="748366" y="23478"/>
                    <a:pt x="705504" y="35649"/>
                  </a:cubicBezTo>
                  <a:cubicBezTo>
                    <a:pt x="662642" y="47820"/>
                    <a:pt x="347787" y="107087"/>
                    <a:pt x="286404" y="118199"/>
                  </a:cubicBezTo>
                  <a:cubicBezTo>
                    <a:pt x="225021" y="129311"/>
                    <a:pt x="379008" y="115024"/>
                    <a:pt x="337204" y="102324"/>
                  </a:cubicBezTo>
                  <a:cubicBezTo>
                    <a:pt x="295400" y="89624"/>
                    <a:pt x="14941" y="54170"/>
                    <a:pt x="654" y="483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1309C10-BE77-BF89-E2FD-3B9213FFA38B}"/>
                </a:ext>
              </a:extLst>
            </p:cNvPr>
            <p:cNvSpPr/>
            <p:nvPr/>
          </p:nvSpPr>
          <p:spPr>
            <a:xfrm>
              <a:off x="5106204" y="3263897"/>
              <a:ext cx="53192" cy="228603"/>
            </a:xfrm>
            <a:custGeom>
              <a:avLst/>
              <a:gdLst>
                <a:gd name="connsiteX0" fmla="*/ 53171 w 53192"/>
                <a:gd name="connsiteY0" fmla="*/ 3 h 228603"/>
                <a:gd name="connsiteX1" fmla="*/ 8721 w 53192"/>
                <a:gd name="connsiteY1" fmla="*/ 88903 h 228603"/>
                <a:gd name="connsiteX2" fmla="*/ 8721 w 53192"/>
                <a:gd name="connsiteY2" fmla="*/ 149228 h 228603"/>
                <a:gd name="connsiteX3" fmla="*/ 11896 w 53192"/>
                <a:gd name="connsiteY3" fmla="*/ 228603 h 228603"/>
                <a:gd name="connsiteX4" fmla="*/ 8721 w 53192"/>
                <a:gd name="connsiteY4" fmla="*/ 149228 h 228603"/>
                <a:gd name="connsiteX5" fmla="*/ 2371 w 53192"/>
                <a:gd name="connsiteY5" fmla="*/ 92078 h 228603"/>
                <a:gd name="connsiteX6" fmla="*/ 53171 w 53192"/>
                <a:gd name="connsiteY6" fmla="*/ 3 h 2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92" h="228603">
                  <a:moveTo>
                    <a:pt x="53171" y="3"/>
                  </a:moveTo>
                  <a:cubicBezTo>
                    <a:pt x="54229" y="-526"/>
                    <a:pt x="16129" y="64032"/>
                    <a:pt x="8721" y="88903"/>
                  </a:cubicBezTo>
                  <a:cubicBezTo>
                    <a:pt x="1313" y="113774"/>
                    <a:pt x="8192" y="125945"/>
                    <a:pt x="8721" y="149228"/>
                  </a:cubicBezTo>
                  <a:cubicBezTo>
                    <a:pt x="9250" y="172511"/>
                    <a:pt x="11896" y="228603"/>
                    <a:pt x="11896" y="228603"/>
                  </a:cubicBezTo>
                  <a:cubicBezTo>
                    <a:pt x="11896" y="228603"/>
                    <a:pt x="10308" y="171982"/>
                    <a:pt x="8721" y="149228"/>
                  </a:cubicBezTo>
                  <a:cubicBezTo>
                    <a:pt x="7134" y="126474"/>
                    <a:pt x="-5037" y="111128"/>
                    <a:pt x="2371" y="92078"/>
                  </a:cubicBezTo>
                  <a:cubicBezTo>
                    <a:pt x="9779" y="73028"/>
                    <a:pt x="52113" y="532"/>
                    <a:pt x="53171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BEA12F36-871D-5542-3B54-69155AF65983}"/>
                </a:ext>
              </a:extLst>
            </p:cNvPr>
            <p:cNvSpPr/>
            <p:nvPr/>
          </p:nvSpPr>
          <p:spPr>
            <a:xfrm>
              <a:off x="5082901" y="3230708"/>
              <a:ext cx="59850" cy="687587"/>
            </a:xfrm>
            <a:custGeom>
              <a:avLst/>
              <a:gdLst>
                <a:gd name="connsiteX0" fmla="*/ 44724 w 59850"/>
                <a:gd name="connsiteY0" fmla="*/ 1442 h 687587"/>
                <a:gd name="connsiteX1" fmla="*/ 16149 w 59850"/>
                <a:gd name="connsiteY1" fmla="*/ 83992 h 687587"/>
                <a:gd name="connsiteX2" fmla="*/ 19324 w 59850"/>
                <a:gd name="connsiteY2" fmla="*/ 230042 h 687587"/>
                <a:gd name="connsiteX3" fmla="*/ 19324 w 59850"/>
                <a:gd name="connsiteY3" fmla="*/ 157017 h 687587"/>
                <a:gd name="connsiteX4" fmla="*/ 32024 w 59850"/>
                <a:gd name="connsiteY4" fmla="*/ 309417 h 687587"/>
                <a:gd name="connsiteX5" fmla="*/ 22499 w 59850"/>
                <a:gd name="connsiteY5" fmla="*/ 417367 h 687587"/>
                <a:gd name="connsiteX6" fmla="*/ 32024 w 59850"/>
                <a:gd name="connsiteY6" fmla="*/ 518967 h 687587"/>
                <a:gd name="connsiteX7" fmla="*/ 35199 w 59850"/>
                <a:gd name="connsiteY7" fmla="*/ 687242 h 687587"/>
                <a:gd name="connsiteX8" fmla="*/ 47899 w 59850"/>
                <a:gd name="connsiteY8" fmla="*/ 553892 h 687587"/>
                <a:gd name="connsiteX9" fmla="*/ 57424 w 59850"/>
                <a:gd name="connsiteY9" fmla="*/ 264967 h 687587"/>
                <a:gd name="connsiteX10" fmla="*/ 274 w 59850"/>
                <a:gd name="connsiteY10" fmla="*/ 150667 h 687587"/>
                <a:gd name="connsiteX11" fmla="*/ 44724 w 59850"/>
                <a:gd name="connsiteY11" fmla="*/ 1442 h 6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50" h="687587">
                  <a:moveTo>
                    <a:pt x="44724" y="1442"/>
                  </a:moveTo>
                  <a:cubicBezTo>
                    <a:pt x="47370" y="-9671"/>
                    <a:pt x="20382" y="45892"/>
                    <a:pt x="16149" y="83992"/>
                  </a:cubicBezTo>
                  <a:cubicBezTo>
                    <a:pt x="11916" y="122092"/>
                    <a:pt x="18795" y="217871"/>
                    <a:pt x="19324" y="230042"/>
                  </a:cubicBezTo>
                  <a:cubicBezTo>
                    <a:pt x="19853" y="242213"/>
                    <a:pt x="17207" y="143788"/>
                    <a:pt x="19324" y="157017"/>
                  </a:cubicBezTo>
                  <a:cubicBezTo>
                    <a:pt x="21441" y="170246"/>
                    <a:pt x="31495" y="266025"/>
                    <a:pt x="32024" y="309417"/>
                  </a:cubicBezTo>
                  <a:cubicBezTo>
                    <a:pt x="32553" y="352809"/>
                    <a:pt x="22499" y="382442"/>
                    <a:pt x="22499" y="417367"/>
                  </a:cubicBezTo>
                  <a:cubicBezTo>
                    <a:pt x="22499" y="452292"/>
                    <a:pt x="29907" y="473988"/>
                    <a:pt x="32024" y="518967"/>
                  </a:cubicBezTo>
                  <a:cubicBezTo>
                    <a:pt x="34141" y="563946"/>
                    <a:pt x="32553" y="681421"/>
                    <a:pt x="35199" y="687242"/>
                  </a:cubicBezTo>
                  <a:cubicBezTo>
                    <a:pt x="37845" y="693063"/>
                    <a:pt x="44195" y="624271"/>
                    <a:pt x="47899" y="553892"/>
                  </a:cubicBezTo>
                  <a:cubicBezTo>
                    <a:pt x="51603" y="483513"/>
                    <a:pt x="65361" y="332171"/>
                    <a:pt x="57424" y="264967"/>
                  </a:cubicBezTo>
                  <a:cubicBezTo>
                    <a:pt x="49487" y="197763"/>
                    <a:pt x="4507" y="188238"/>
                    <a:pt x="274" y="150667"/>
                  </a:cubicBezTo>
                  <a:cubicBezTo>
                    <a:pt x="-3959" y="113096"/>
                    <a:pt x="42078" y="12555"/>
                    <a:pt x="44724" y="14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2820EB9C-DF09-3BC1-F8AB-787914EF024D}"/>
                </a:ext>
              </a:extLst>
            </p:cNvPr>
            <p:cNvSpPr/>
            <p:nvPr/>
          </p:nvSpPr>
          <p:spPr>
            <a:xfrm>
              <a:off x="5184775" y="3250937"/>
              <a:ext cx="28828" cy="293765"/>
            </a:xfrm>
            <a:custGeom>
              <a:avLst/>
              <a:gdLst>
                <a:gd name="connsiteX0" fmla="*/ 19050 w 28828"/>
                <a:gd name="connsiteY0" fmla="*/ 3438 h 293765"/>
                <a:gd name="connsiteX1" fmla="*/ 25400 w 28828"/>
                <a:gd name="connsiteY1" fmla="*/ 76463 h 293765"/>
                <a:gd name="connsiteX2" fmla="*/ 0 w 28828"/>
                <a:gd name="connsiteY2" fmla="*/ 165363 h 293765"/>
                <a:gd name="connsiteX3" fmla="*/ 25400 w 28828"/>
                <a:gd name="connsiteY3" fmla="*/ 117738 h 293765"/>
                <a:gd name="connsiteX4" fmla="*/ 28575 w 28828"/>
                <a:gd name="connsiteY4" fmla="*/ 292363 h 293765"/>
                <a:gd name="connsiteX5" fmla="*/ 25400 w 28828"/>
                <a:gd name="connsiteY5" fmla="*/ 190763 h 293765"/>
                <a:gd name="connsiteX6" fmla="*/ 19050 w 28828"/>
                <a:gd name="connsiteY6" fmla="*/ 3438 h 29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8" h="293765">
                  <a:moveTo>
                    <a:pt x="19050" y="3438"/>
                  </a:moveTo>
                  <a:cubicBezTo>
                    <a:pt x="19050" y="-15612"/>
                    <a:pt x="28575" y="49475"/>
                    <a:pt x="25400" y="76463"/>
                  </a:cubicBezTo>
                  <a:cubicBezTo>
                    <a:pt x="22225" y="103451"/>
                    <a:pt x="0" y="158484"/>
                    <a:pt x="0" y="165363"/>
                  </a:cubicBezTo>
                  <a:cubicBezTo>
                    <a:pt x="0" y="172242"/>
                    <a:pt x="20638" y="96571"/>
                    <a:pt x="25400" y="117738"/>
                  </a:cubicBezTo>
                  <a:cubicBezTo>
                    <a:pt x="30162" y="138905"/>
                    <a:pt x="28575" y="280192"/>
                    <a:pt x="28575" y="292363"/>
                  </a:cubicBezTo>
                  <a:cubicBezTo>
                    <a:pt x="28575" y="304534"/>
                    <a:pt x="28046" y="234684"/>
                    <a:pt x="25400" y="190763"/>
                  </a:cubicBezTo>
                  <a:cubicBezTo>
                    <a:pt x="22754" y="146842"/>
                    <a:pt x="19050" y="22488"/>
                    <a:pt x="19050" y="34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CE356CA-F69E-96D7-D3BA-F722AB277C73}"/>
                </a:ext>
              </a:extLst>
            </p:cNvPr>
            <p:cNvSpPr/>
            <p:nvPr/>
          </p:nvSpPr>
          <p:spPr>
            <a:xfrm>
              <a:off x="5181500" y="3237276"/>
              <a:ext cx="73131" cy="326256"/>
            </a:xfrm>
            <a:custGeom>
              <a:avLst/>
              <a:gdLst>
                <a:gd name="connsiteX0" fmla="*/ 100 w 73131"/>
                <a:gd name="connsiteY0" fmla="*/ 1224 h 326256"/>
                <a:gd name="connsiteX1" fmla="*/ 66775 w 73131"/>
                <a:gd name="connsiteY1" fmla="*/ 55199 h 326256"/>
                <a:gd name="connsiteX2" fmla="*/ 66775 w 73131"/>
                <a:gd name="connsiteY2" fmla="*/ 121874 h 326256"/>
                <a:gd name="connsiteX3" fmla="*/ 38200 w 73131"/>
                <a:gd name="connsiteY3" fmla="*/ 175849 h 326256"/>
                <a:gd name="connsiteX4" fmla="*/ 73125 w 73131"/>
                <a:gd name="connsiteY4" fmla="*/ 153624 h 326256"/>
                <a:gd name="connsiteX5" fmla="*/ 35025 w 73131"/>
                <a:gd name="connsiteY5" fmla="*/ 325074 h 326256"/>
                <a:gd name="connsiteX6" fmla="*/ 50900 w 73131"/>
                <a:gd name="connsiteY6" fmla="*/ 223474 h 326256"/>
                <a:gd name="connsiteX7" fmla="*/ 50900 w 73131"/>
                <a:gd name="connsiteY7" fmla="*/ 109174 h 326256"/>
                <a:gd name="connsiteX8" fmla="*/ 100 w 73131"/>
                <a:gd name="connsiteY8" fmla="*/ 1224 h 3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31" h="326256">
                  <a:moveTo>
                    <a:pt x="100" y="1224"/>
                  </a:moveTo>
                  <a:cubicBezTo>
                    <a:pt x="2746" y="-7772"/>
                    <a:pt x="55663" y="35091"/>
                    <a:pt x="66775" y="55199"/>
                  </a:cubicBezTo>
                  <a:cubicBezTo>
                    <a:pt x="77887" y="75307"/>
                    <a:pt x="71537" y="101766"/>
                    <a:pt x="66775" y="121874"/>
                  </a:cubicBezTo>
                  <a:cubicBezTo>
                    <a:pt x="62013" y="141982"/>
                    <a:pt x="37142" y="170558"/>
                    <a:pt x="38200" y="175849"/>
                  </a:cubicBezTo>
                  <a:cubicBezTo>
                    <a:pt x="39258" y="181140"/>
                    <a:pt x="73654" y="128753"/>
                    <a:pt x="73125" y="153624"/>
                  </a:cubicBezTo>
                  <a:cubicBezTo>
                    <a:pt x="72596" y="178495"/>
                    <a:pt x="38729" y="313432"/>
                    <a:pt x="35025" y="325074"/>
                  </a:cubicBezTo>
                  <a:cubicBezTo>
                    <a:pt x="31321" y="336716"/>
                    <a:pt x="48254" y="259457"/>
                    <a:pt x="50900" y="223474"/>
                  </a:cubicBezTo>
                  <a:cubicBezTo>
                    <a:pt x="53546" y="187491"/>
                    <a:pt x="54075" y="139866"/>
                    <a:pt x="50900" y="109174"/>
                  </a:cubicBezTo>
                  <a:cubicBezTo>
                    <a:pt x="47725" y="78482"/>
                    <a:pt x="-2546" y="10220"/>
                    <a:pt x="100" y="12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9C45235-CA4A-48EC-8BA6-31CCB06C7AD4}"/>
                </a:ext>
              </a:extLst>
            </p:cNvPr>
            <p:cNvSpPr/>
            <p:nvPr/>
          </p:nvSpPr>
          <p:spPr>
            <a:xfrm>
              <a:off x="5156196" y="3288606"/>
              <a:ext cx="457319" cy="64595"/>
            </a:xfrm>
            <a:custGeom>
              <a:avLst/>
              <a:gdLst>
                <a:gd name="connsiteX0" fmla="*/ 4 w 457319"/>
                <a:gd name="connsiteY0" fmla="*/ 694 h 64595"/>
                <a:gd name="connsiteX1" fmla="*/ 203204 w 457319"/>
                <a:gd name="connsiteY1" fmla="*/ 10219 h 64595"/>
                <a:gd name="connsiteX2" fmla="*/ 165104 w 457319"/>
                <a:gd name="connsiteY2" fmla="*/ 41969 h 64595"/>
                <a:gd name="connsiteX3" fmla="*/ 333379 w 457319"/>
                <a:gd name="connsiteY3" fmla="*/ 64194 h 64595"/>
                <a:gd name="connsiteX4" fmla="*/ 327029 w 457319"/>
                <a:gd name="connsiteY4" fmla="*/ 22919 h 64595"/>
                <a:gd name="connsiteX5" fmla="*/ 457204 w 457319"/>
                <a:gd name="connsiteY5" fmla="*/ 13394 h 64595"/>
                <a:gd name="connsiteX6" fmla="*/ 301629 w 457319"/>
                <a:gd name="connsiteY6" fmla="*/ 45144 h 64595"/>
                <a:gd name="connsiteX7" fmla="*/ 206379 w 457319"/>
                <a:gd name="connsiteY7" fmla="*/ 61019 h 64595"/>
                <a:gd name="connsiteX8" fmla="*/ 209554 w 457319"/>
                <a:gd name="connsiteY8" fmla="*/ 26094 h 64595"/>
                <a:gd name="connsiteX9" fmla="*/ 4 w 457319"/>
                <a:gd name="connsiteY9" fmla="*/ 694 h 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19" h="64595">
                  <a:moveTo>
                    <a:pt x="4" y="694"/>
                  </a:moveTo>
                  <a:cubicBezTo>
                    <a:pt x="-1054" y="-1952"/>
                    <a:pt x="175687" y="3340"/>
                    <a:pt x="203204" y="10219"/>
                  </a:cubicBezTo>
                  <a:cubicBezTo>
                    <a:pt x="230721" y="17098"/>
                    <a:pt x="143408" y="32973"/>
                    <a:pt x="165104" y="41969"/>
                  </a:cubicBezTo>
                  <a:cubicBezTo>
                    <a:pt x="186800" y="50965"/>
                    <a:pt x="306391" y="67369"/>
                    <a:pt x="333379" y="64194"/>
                  </a:cubicBezTo>
                  <a:cubicBezTo>
                    <a:pt x="360367" y="61019"/>
                    <a:pt x="306391" y="31386"/>
                    <a:pt x="327029" y="22919"/>
                  </a:cubicBezTo>
                  <a:cubicBezTo>
                    <a:pt x="347667" y="14452"/>
                    <a:pt x="461437" y="9690"/>
                    <a:pt x="457204" y="13394"/>
                  </a:cubicBezTo>
                  <a:cubicBezTo>
                    <a:pt x="452971" y="17098"/>
                    <a:pt x="343433" y="37207"/>
                    <a:pt x="301629" y="45144"/>
                  </a:cubicBezTo>
                  <a:cubicBezTo>
                    <a:pt x="259825" y="53081"/>
                    <a:pt x="221725" y="64194"/>
                    <a:pt x="206379" y="61019"/>
                  </a:cubicBezTo>
                  <a:cubicBezTo>
                    <a:pt x="191033" y="57844"/>
                    <a:pt x="247654" y="35619"/>
                    <a:pt x="209554" y="26094"/>
                  </a:cubicBezTo>
                  <a:cubicBezTo>
                    <a:pt x="171454" y="16569"/>
                    <a:pt x="1062" y="3340"/>
                    <a:pt x="4" y="6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07A4890B-E2BC-A22C-9B5A-32730EC735CD}"/>
                </a:ext>
              </a:extLst>
            </p:cNvPr>
            <p:cNvSpPr/>
            <p:nvPr/>
          </p:nvSpPr>
          <p:spPr>
            <a:xfrm>
              <a:off x="5088776" y="3635271"/>
              <a:ext cx="37376" cy="568513"/>
            </a:xfrm>
            <a:custGeom>
              <a:avLst/>
              <a:gdLst>
                <a:gd name="connsiteX0" fmla="*/ 7099 w 37376"/>
                <a:gd name="connsiteY0" fmla="*/ 104 h 568513"/>
                <a:gd name="connsiteX1" fmla="*/ 13449 w 37376"/>
                <a:gd name="connsiteY1" fmla="*/ 355704 h 568513"/>
                <a:gd name="connsiteX2" fmla="*/ 10274 w 37376"/>
                <a:gd name="connsiteY2" fmla="*/ 238229 h 568513"/>
                <a:gd name="connsiteX3" fmla="*/ 749 w 37376"/>
                <a:gd name="connsiteY3" fmla="*/ 441429 h 568513"/>
                <a:gd name="connsiteX4" fmla="*/ 32499 w 37376"/>
                <a:gd name="connsiteY4" fmla="*/ 568429 h 568513"/>
                <a:gd name="connsiteX5" fmla="*/ 35674 w 37376"/>
                <a:gd name="connsiteY5" fmla="*/ 457304 h 568513"/>
                <a:gd name="connsiteX6" fmla="*/ 16624 w 37376"/>
                <a:gd name="connsiteY6" fmla="*/ 244579 h 568513"/>
                <a:gd name="connsiteX7" fmla="*/ 19799 w 37376"/>
                <a:gd name="connsiteY7" fmla="*/ 317604 h 568513"/>
                <a:gd name="connsiteX8" fmla="*/ 7099 w 37376"/>
                <a:gd name="connsiteY8" fmla="*/ 104 h 5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6" h="568513">
                  <a:moveTo>
                    <a:pt x="7099" y="104"/>
                  </a:moveTo>
                  <a:cubicBezTo>
                    <a:pt x="6041" y="6454"/>
                    <a:pt x="12920" y="316017"/>
                    <a:pt x="13449" y="355704"/>
                  </a:cubicBezTo>
                  <a:cubicBezTo>
                    <a:pt x="13978" y="395391"/>
                    <a:pt x="12391" y="223942"/>
                    <a:pt x="10274" y="238229"/>
                  </a:cubicBezTo>
                  <a:cubicBezTo>
                    <a:pt x="8157" y="252517"/>
                    <a:pt x="-2955" y="386396"/>
                    <a:pt x="749" y="441429"/>
                  </a:cubicBezTo>
                  <a:cubicBezTo>
                    <a:pt x="4453" y="496462"/>
                    <a:pt x="26678" y="565783"/>
                    <a:pt x="32499" y="568429"/>
                  </a:cubicBezTo>
                  <a:cubicBezTo>
                    <a:pt x="38320" y="571075"/>
                    <a:pt x="38320" y="511279"/>
                    <a:pt x="35674" y="457304"/>
                  </a:cubicBezTo>
                  <a:cubicBezTo>
                    <a:pt x="33028" y="403329"/>
                    <a:pt x="19270" y="267862"/>
                    <a:pt x="16624" y="244579"/>
                  </a:cubicBezTo>
                  <a:cubicBezTo>
                    <a:pt x="13978" y="221296"/>
                    <a:pt x="20857" y="356762"/>
                    <a:pt x="19799" y="317604"/>
                  </a:cubicBezTo>
                  <a:cubicBezTo>
                    <a:pt x="18741" y="278446"/>
                    <a:pt x="8157" y="-6246"/>
                    <a:pt x="7099" y="1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F7C48404-EECE-9D78-2182-786578CA59E1}"/>
                </a:ext>
              </a:extLst>
            </p:cNvPr>
            <p:cNvSpPr/>
            <p:nvPr/>
          </p:nvSpPr>
          <p:spPr>
            <a:xfrm>
              <a:off x="4997447" y="4117790"/>
              <a:ext cx="149666" cy="990804"/>
            </a:xfrm>
            <a:custGeom>
              <a:avLst/>
              <a:gdLst>
                <a:gd name="connsiteX0" fmla="*/ 73028 w 149666"/>
                <a:gd name="connsiteY0" fmla="*/ 185 h 990804"/>
                <a:gd name="connsiteX1" fmla="*/ 69853 w 149666"/>
                <a:gd name="connsiteY1" fmla="*/ 244660 h 990804"/>
                <a:gd name="connsiteX2" fmla="*/ 73028 w 149666"/>
                <a:gd name="connsiteY2" fmla="*/ 212910 h 990804"/>
                <a:gd name="connsiteX3" fmla="*/ 50803 w 149666"/>
                <a:gd name="connsiteY3" fmla="*/ 254185 h 990804"/>
                <a:gd name="connsiteX4" fmla="*/ 28578 w 149666"/>
                <a:gd name="connsiteY4" fmla="*/ 447860 h 990804"/>
                <a:gd name="connsiteX5" fmla="*/ 28578 w 149666"/>
                <a:gd name="connsiteY5" fmla="*/ 466910 h 990804"/>
                <a:gd name="connsiteX6" fmla="*/ 66678 w 149666"/>
                <a:gd name="connsiteY6" fmla="*/ 378010 h 990804"/>
                <a:gd name="connsiteX7" fmla="*/ 101603 w 149666"/>
                <a:gd name="connsiteY7" fmla="*/ 476435 h 990804"/>
                <a:gd name="connsiteX8" fmla="*/ 88903 w 149666"/>
                <a:gd name="connsiteY8" fmla="*/ 705035 h 990804"/>
                <a:gd name="connsiteX9" fmla="*/ 92078 w 149666"/>
                <a:gd name="connsiteY9" fmla="*/ 663760 h 990804"/>
                <a:gd name="connsiteX10" fmla="*/ 88903 w 149666"/>
                <a:gd name="connsiteY10" fmla="*/ 895535 h 990804"/>
                <a:gd name="connsiteX11" fmla="*/ 3 w 149666"/>
                <a:gd name="connsiteY11" fmla="*/ 990785 h 990804"/>
                <a:gd name="connsiteX12" fmla="*/ 85728 w 149666"/>
                <a:gd name="connsiteY12" fmla="*/ 889185 h 990804"/>
                <a:gd name="connsiteX13" fmla="*/ 149228 w 149666"/>
                <a:gd name="connsiteY13" fmla="*/ 673285 h 990804"/>
                <a:gd name="connsiteX14" fmla="*/ 53978 w 149666"/>
                <a:gd name="connsiteY14" fmla="*/ 451035 h 990804"/>
                <a:gd name="connsiteX15" fmla="*/ 34928 w 149666"/>
                <a:gd name="connsiteY15" fmla="*/ 505010 h 990804"/>
                <a:gd name="connsiteX16" fmla="*/ 66678 w 149666"/>
                <a:gd name="connsiteY16" fmla="*/ 241485 h 990804"/>
                <a:gd name="connsiteX17" fmla="*/ 60328 w 149666"/>
                <a:gd name="connsiteY17" fmla="*/ 289110 h 990804"/>
                <a:gd name="connsiteX18" fmla="*/ 73028 w 149666"/>
                <a:gd name="connsiteY18" fmla="*/ 185 h 9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666" h="990804">
                  <a:moveTo>
                    <a:pt x="73028" y="185"/>
                  </a:moveTo>
                  <a:cubicBezTo>
                    <a:pt x="74615" y="-7223"/>
                    <a:pt x="69853" y="209206"/>
                    <a:pt x="69853" y="244660"/>
                  </a:cubicBezTo>
                  <a:cubicBezTo>
                    <a:pt x="69853" y="280114"/>
                    <a:pt x="76203" y="211323"/>
                    <a:pt x="73028" y="212910"/>
                  </a:cubicBezTo>
                  <a:cubicBezTo>
                    <a:pt x="69853" y="214497"/>
                    <a:pt x="58211" y="215027"/>
                    <a:pt x="50803" y="254185"/>
                  </a:cubicBezTo>
                  <a:cubicBezTo>
                    <a:pt x="43395" y="293343"/>
                    <a:pt x="32282" y="412406"/>
                    <a:pt x="28578" y="447860"/>
                  </a:cubicBezTo>
                  <a:cubicBezTo>
                    <a:pt x="24874" y="483314"/>
                    <a:pt x="22228" y="478552"/>
                    <a:pt x="28578" y="466910"/>
                  </a:cubicBezTo>
                  <a:cubicBezTo>
                    <a:pt x="34928" y="455268"/>
                    <a:pt x="54507" y="376423"/>
                    <a:pt x="66678" y="378010"/>
                  </a:cubicBezTo>
                  <a:cubicBezTo>
                    <a:pt x="78849" y="379597"/>
                    <a:pt x="97899" y="421931"/>
                    <a:pt x="101603" y="476435"/>
                  </a:cubicBezTo>
                  <a:cubicBezTo>
                    <a:pt x="105307" y="530939"/>
                    <a:pt x="90490" y="673814"/>
                    <a:pt x="88903" y="705035"/>
                  </a:cubicBezTo>
                  <a:cubicBezTo>
                    <a:pt x="87316" y="736256"/>
                    <a:pt x="92078" y="632010"/>
                    <a:pt x="92078" y="663760"/>
                  </a:cubicBezTo>
                  <a:cubicBezTo>
                    <a:pt x="92078" y="695510"/>
                    <a:pt x="104249" y="841031"/>
                    <a:pt x="88903" y="895535"/>
                  </a:cubicBezTo>
                  <a:cubicBezTo>
                    <a:pt x="73557" y="950039"/>
                    <a:pt x="532" y="991843"/>
                    <a:pt x="3" y="990785"/>
                  </a:cubicBezTo>
                  <a:cubicBezTo>
                    <a:pt x="-526" y="989727"/>
                    <a:pt x="60857" y="942102"/>
                    <a:pt x="85728" y="889185"/>
                  </a:cubicBezTo>
                  <a:cubicBezTo>
                    <a:pt x="110599" y="836268"/>
                    <a:pt x="154520" y="746310"/>
                    <a:pt x="149228" y="673285"/>
                  </a:cubicBezTo>
                  <a:cubicBezTo>
                    <a:pt x="143936" y="600260"/>
                    <a:pt x="73028" y="479081"/>
                    <a:pt x="53978" y="451035"/>
                  </a:cubicBezTo>
                  <a:cubicBezTo>
                    <a:pt x="34928" y="422989"/>
                    <a:pt x="32811" y="539935"/>
                    <a:pt x="34928" y="505010"/>
                  </a:cubicBezTo>
                  <a:cubicBezTo>
                    <a:pt x="37045" y="470085"/>
                    <a:pt x="62445" y="277468"/>
                    <a:pt x="66678" y="241485"/>
                  </a:cubicBezTo>
                  <a:cubicBezTo>
                    <a:pt x="70911" y="205502"/>
                    <a:pt x="58740" y="327210"/>
                    <a:pt x="60328" y="289110"/>
                  </a:cubicBezTo>
                  <a:cubicBezTo>
                    <a:pt x="61916" y="251010"/>
                    <a:pt x="71441" y="7593"/>
                    <a:pt x="73028" y="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0CA2440-09D9-273D-8FC8-86B133A7C4DD}"/>
                </a:ext>
              </a:extLst>
            </p:cNvPr>
            <p:cNvSpPr/>
            <p:nvPr/>
          </p:nvSpPr>
          <p:spPr>
            <a:xfrm>
              <a:off x="5044763" y="4081279"/>
              <a:ext cx="175058" cy="624114"/>
            </a:xfrm>
            <a:custGeom>
              <a:avLst/>
              <a:gdLst>
                <a:gd name="connsiteX0" fmla="*/ 312 w 175058"/>
                <a:gd name="connsiteY0" fmla="*/ 1771 h 624114"/>
                <a:gd name="connsiteX1" fmla="*/ 101912 w 175058"/>
                <a:gd name="connsiteY1" fmla="*/ 414521 h 624114"/>
                <a:gd name="connsiteX2" fmla="*/ 89212 w 175058"/>
                <a:gd name="connsiteY2" fmla="*/ 277996 h 624114"/>
                <a:gd name="connsiteX3" fmla="*/ 101912 w 175058"/>
                <a:gd name="connsiteY3" fmla="*/ 484371 h 624114"/>
                <a:gd name="connsiteX4" fmla="*/ 105087 w 175058"/>
                <a:gd name="connsiteY4" fmla="*/ 544696 h 624114"/>
                <a:gd name="connsiteX5" fmla="*/ 174937 w 175058"/>
                <a:gd name="connsiteY5" fmla="*/ 624071 h 624114"/>
                <a:gd name="connsiteX6" fmla="*/ 120962 w 175058"/>
                <a:gd name="connsiteY6" fmla="*/ 551046 h 624114"/>
                <a:gd name="connsiteX7" fmla="*/ 82862 w 175058"/>
                <a:gd name="connsiteY7" fmla="*/ 287521 h 624114"/>
                <a:gd name="connsiteX8" fmla="*/ 70162 w 175058"/>
                <a:gd name="connsiteY8" fmla="*/ 265296 h 624114"/>
                <a:gd name="connsiteX9" fmla="*/ 312 w 175058"/>
                <a:gd name="connsiteY9" fmla="*/ 1771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058" h="624114">
                  <a:moveTo>
                    <a:pt x="312" y="1771"/>
                  </a:moveTo>
                  <a:cubicBezTo>
                    <a:pt x="5604" y="26642"/>
                    <a:pt x="87095" y="368484"/>
                    <a:pt x="101912" y="414521"/>
                  </a:cubicBezTo>
                  <a:cubicBezTo>
                    <a:pt x="116729" y="460558"/>
                    <a:pt x="89212" y="266354"/>
                    <a:pt x="89212" y="277996"/>
                  </a:cubicBezTo>
                  <a:cubicBezTo>
                    <a:pt x="89212" y="289638"/>
                    <a:pt x="99266" y="439921"/>
                    <a:pt x="101912" y="484371"/>
                  </a:cubicBezTo>
                  <a:cubicBezTo>
                    <a:pt x="104558" y="528821"/>
                    <a:pt x="92916" y="521413"/>
                    <a:pt x="105087" y="544696"/>
                  </a:cubicBezTo>
                  <a:cubicBezTo>
                    <a:pt x="117258" y="567979"/>
                    <a:pt x="172291" y="623013"/>
                    <a:pt x="174937" y="624071"/>
                  </a:cubicBezTo>
                  <a:cubicBezTo>
                    <a:pt x="177583" y="625129"/>
                    <a:pt x="136308" y="607138"/>
                    <a:pt x="120962" y="551046"/>
                  </a:cubicBezTo>
                  <a:cubicBezTo>
                    <a:pt x="105616" y="494954"/>
                    <a:pt x="91329" y="335146"/>
                    <a:pt x="82862" y="287521"/>
                  </a:cubicBezTo>
                  <a:cubicBezTo>
                    <a:pt x="74395" y="239896"/>
                    <a:pt x="81804" y="309217"/>
                    <a:pt x="70162" y="265296"/>
                  </a:cubicBezTo>
                  <a:cubicBezTo>
                    <a:pt x="58520" y="221375"/>
                    <a:pt x="-4980" y="-23100"/>
                    <a:pt x="312" y="17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F155A27-203B-0861-D72B-A1D523F22B7E}"/>
                </a:ext>
              </a:extLst>
            </p:cNvPr>
            <p:cNvSpPr/>
            <p:nvPr/>
          </p:nvSpPr>
          <p:spPr>
            <a:xfrm>
              <a:off x="5046941" y="4832349"/>
              <a:ext cx="583285" cy="196877"/>
            </a:xfrm>
            <a:custGeom>
              <a:avLst/>
              <a:gdLst>
                <a:gd name="connsiteX0" fmla="*/ 14009 w 583285"/>
                <a:gd name="connsiteY0" fmla="*/ 161926 h 196877"/>
                <a:gd name="connsiteX1" fmla="*/ 360084 w 583285"/>
                <a:gd name="connsiteY1" fmla="*/ 165101 h 196877"/>
                <a:gd name="connsiteX2" fmla="*/ 302934 w 583285"/>
                <a:gd name="connsiteY2" fmla="*/ 165101 h 196877"/>
                <a:gd name="connsiteX3" fmla="*/ 388659 w 583285"/>
                <a:gd name="connsiteY3" fmla="*/ 152401 h 196877"/>
                <a:gd name="connsiteX4" fmla="*/ 309284 w 583285"/>
                <a:gd name="connsiteY4" fmla="*/ 1 h 196877"/>
                <a:gd name="connsiteX5" fmla="*/ 417234 w 583285"/>
                <a:gd name="connsiteY5" fmla="*/ 155576 h 196877"/>
                <a:gd name="connsiteX6" fmla="*/ 321984 w 583285"/>
                <a:gd name="connsiteY6" fmla="*/ 180976 h 196877"/>
                <a:gd name="connsiteX7" fmla="*/ 487084 w 583285"/>
                <a:gd name="connsiteY7" fmla="*/ 165101 h 196877"/>
                <a:gd name="connsiteX8" fmla="*/ 429934 w 583285"/>
                <a:gd name="connsiteY8" fmla="*/ 139701 h 196877"/>
                <a:gd name="connsiteX9" fmla="*/ 537884 w 583285"/>
                <a:gd name="connsiteY9" fmla="*/ 174626 h 196877"/>
                <a:gd name="connsiteX10" fmla="*/ 550584 w 583285"/>
                <a:gd name="connsiteY10" fmla="*/ 184151 h 196877"/>
                <a:gd name="connsiteX11" fmla="*/ 112434 w 583285"/>
                <a:gd name="connsiteY11" fmla="*/ 196851 h 196877"/>
                <a:gd name="connsiteX12" fmla="*/ 14009 w 583285"/>
                <a:gd name="connsiteY12" fmla="*/ 161926 h 1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3285" h="196877">
                  <a:moveTo>
                    <a:pt x="14009" y="161926"/>
                  </a:moveTo>
                  <a:cubicBezTo>
                    <a:pt x="55284" y="156634"/>
                    <a:pt x="311930" y="164572"/>
                    <a:pt x="360084" y="165101"/>
                  </a:cubicBezTo>
                  <a:cubicBezTo>
                    <a:pt x="408238" y="165630"/>
                    <a:pt x="298172" y="167218"/>
                    <a:pt x="302934" y="165101"/>
                  </a:cubicBezTo>
                  <a:cubicBezTo>
                    <a:pt x="307696" y="162984"/>
                    <a:pt x="387601" y="179918"/>
                    <a:pt x="388659" y="152401"/>
                  </a:cubicBezTo>
                  <a:cubicBezTo>
                    <a:pt x="389717" y="124884"/>
                    <a:pt x="304522" y="-528"/>
                    <a:pt x="309284" y="1"/>
                  </a:cubicBezTo>
                  <a:cubicBezTo>
                    <a:pt x="314047" y="530"/>
                    <a:pt x="415117" y="125414"/>
                    <a:pt x="417234" y="155576"/>
                  </a:cubicBezTo>
                  <a:cubicBezTo>
                    <a:pt x="419351" y="185738"/>
                    <a:pt x="310342" y="179389"/>
                    <a:pt x="321984" y="180976"/>
                  </a:cubicBezTo>
                  <a:cubicBezTo>
                    <a:pt x="333626" y="182563"/>
                    <a:pt x="469092" y="171980"/>
                    <a:pt x="487084" y="165101"/>
                  </a:cubicBezTo>
                  <a:cubicBezTo>
                    <a:pt x="505076" y="158222"/>
                    <a:pt x="421467" y="138114"/>
                    <a:pt x="429934" y="139701"/>
                  </a:cubicBezTo>
                  <a:cubicBezTo>
                    <a:pt x="438401" y="141288"/>
                    <a:pt x="517776" y="167218"/>
                    <a:pt x="537884" y="174626"/>
                  </a:cubicBezTo>
                  <a:cubicBezTo>
                    <a:pt x="557992" y="182034"/>
                    <a:pt x="621492" y="180447"/>
                    <a:pt x="550584" y="184151"/>
                  </a:cubicBezTo>
                  <a:cubicBezTo>
                    <a:pt x="479676" y="187855"/>
                    <a:pt x="197101" y="195793"/>
                    <a:pt x="112434" y="196851"/>
                  </a:cubicBezTo>
                  <a:cubicBezTo>
                    <a:pt x="27767" y="197909"/>
                    <a:pt x="-27266" y="167218"/>
                    <a:pt x="14009" y="1619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6052389-F884-CB6C-A5CB-63C366998BB9}"/>
                </a:ext>
              </a:extLst>
            </p:cNvPr>
            <p:cNvSpPr/>
            <p:nvPr/>
          </p:nvSpPr>
          <p:spPr>
            <a:xfrm>
              <a:off x="5158803" y="4216265"/>
              <a:ext cx="106243" cy="524043"/>
            </a:xfrm>
            <a:custGeom>
              <a:avLst/>
              <a:gdLst>
                <a:gd name="connsiteX0" fmla="*/ 10097 w 106243"/>
                <a:gd name="connsiteY0" fmla="*/ 135 h 524043"/>
                <a:gd name="connsiteX1" fmla="*/ 67247 w 106243"/>
                <a:gd name="connsiteY1" fmla="*/ 146185 h 524043"/>
                <a:gd name="connsiteX2" fmla="*/ 54547 w 106243"/>
                <a:gd name="connsiteY2" fmla="*/ 181110 h 524043"/>
                <a:gd name="connsiteX3" fmla="*/ 86297 w 106243"/>
                <a:gd name="connsiteY3" fmla="*/ 241435 h 524043"/>
                <a:gd name="connsiteX4" fmla="*/ 60897 w 106243"/>
                <a:gd name="connsiteY4" fmla="*/ 339860 h 524043"/>
                <a:gd name="connsiteX5" fmla="*/ 60897 w 106243"/>
                <a:gd name="connsiteY5" fmla="*/ 479560 h 524043"/>
                <a:gd name="connsiteX6" fmla="*/ 572 w 106243"/>
                <a:gd name="connsiteY6" fmla="*/ 365260 h 524043"/>
                <a:gd name="connsiteX7" fmla="*/ 102172 w 106243"/>
                <a:gd name="connsiteY7" fmla="*/ 524010 h 524043"/>
                <a:gd name="connsiteX8" fmla="*/ 83122 w 106243"/>
                <a:gd name="connsiteY8" fmla="*/ 349385 h 524043"/>
                <a:gd name="connsiteX9" fmla="*/ 54547 w 106243"/>
                <a:gd name="connsiteY9" fmla="*/ 244610 h 524043"/>
                <a:gd name="connsiteX10" fmla="*/ 54547 w 106243"/>
                <a:gd name="connsiteY10" fmla="*/ 177935 h 524043"/>
                <a:gd name="connsiteX11" fmla="*/ 10097 w 106243"/>
                <a:gd name="connsiteY11" fmla="*/ 135 h 5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43" h="524043">
                  <a:moveTo>
                    <a:pt x="10097" y="135"/>
                  </a:moveTo>
                  <a:cubicBezTo>
                    <a:pt x="12214" y="-5157"/>
                    <a:pt x="67247" y="146185"/>
                    <a:pt x="67247" y="146185"/>
                  </a:cubicBezTo>
                  <a:cubicBezTo>
                    <a:pt x="74655" y="176347"/>
                    <a:pt x="51372" y="165235"/>
                    <a:pt x="54547" y="181110"/>
                  </a:cubicBezTo>
                  <a:cubicBezTo>
                    <a:pt x="57722" y="196985"/>
                    <a:pt x="85239" y="214977"/>
                    <a:pt x="86297" y="241435"/>
                  </a:cubicBezTo>
                  <a:cubicBezTo>
                    <a:pt x="87355" y="267893"/>
                    <a:pt x="65130" y="300172"/>
                    <a:pt x="60897" y="339860"/>
                  </a:cubicBezTo>
                  <a:cubicBezTo>
                    <a:pt x="56664" y="379548"/>
                    <a:pt x="70951" y="475327"/>
                    <a:pt x="60897" y="479560"/>
                  </a:cubicBezTo>
                  <a:cubicBezTo>
                    <a:pt x="50843" y="483793"/>
                    <a:pt x="-6307" y="357852"/>
                    <a:pt x="572" y="365260"/>
                  </a:cubicBezTo>
                  <a:cubicBezTo>
                    <a:pt x="7451" y="372668"/>
                    <a:pt x="88414" y="526656"/>
                    <a:pt x="102172" y="524010"/>
                  </a:cubicBezTo>
                  <a:cubicBezTo>
                    <a:pt x="115930" y="521364"/>
                    <a:pt x="91059" y="395952"/>
                    <a:pt x="83122" y="349385"/>
                  </a:cubicBezTo>
                  <a:cubicBezTo>
                    <a:pt x="75185" y="302818"/>
                    <a:pt x="59309" y="273185"/>
                    <a:pt x="54547" y="244610"/>
                  </a:cubicBezTo>
                  <a:cubicBezTo>
                    <a:pt x="49785" y="216035"/>
                    <a:pt x="63014" y="213389"/>
                    <a:pt x="54547" y="177935"/>
                  </a:cubicBezTo>
                  <a:cubicBezTo>
                    <a:pt x="46080" y="142481"/>
                    <a:pt x="7980" y="5427"/>
                    <a:pt x="10097" y="1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D12FC73-107F-6C55-21BB-E6E45B43EE59}"/>
                </a:ext>
              </a:extLst>
            </p:cNvPr>
            <p:cNvSpPr/>
            <p:nvPr/>
          </p:nvSpPr>
          <p:spPr>
            <a:xfrm>
              <a:off x="5118081" y="4289396"/>
              <a:ext cx="234388" cy="391762"/>
            </a:xfrm>
            <a:custGeom>
              <a:avLst/>
              <a:gdLst>
                <a:gd name="connsiteX0" fmla="*/ 19 w 234388"/>
                <a:gd name="connsiteY0" fmla="*/ 29 h 391762"/>
                <a:gd name="connsiteX1" fmla="*/ 215919 w 234388"/>
                <a:gd name="connsiteY1" fmla="*/ 114329 h 391762"/>
                <a:gd name="connsiteX2" fmla="*/ 215919 w 234388"/>
                <a:gd name="connsiteY2" fmla="*/ 146079 h 391762"/>
                <a:gd name="connsiteX3" fmla="*/ 155594 w 234388"/>
                <a:gd name="connsiteY3" fmla="*/ 209579 h 391762"/>
                <a:gd name="connsiteX4" fmla="*/ 158769 w 234388"/>
                <a:gd name="connsiteY4" fmla="*/ 390554 h 391762"/>
                <a:gd name="connsiteX5" fmla="*/ 177819 w 234388"/>
                <a:gd name="connsiteY5" fmla="*/ 279429 h 391762"/>
                <a:gd name="connsiteX6" fmla="*/ 203219 w 234388"/>
                <a:gd name="connsiteY6" fmla="*/ 104804 h 391762"/>
                <a:gd name="connsiteX7" fmla="*/ 19 w 234388"/>
                <a:gd name="connsiteY7" fmla="*/ 29 h 39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388" h="391762">
                  <a:moveTo>
                    <a:pt x="19" y="29"/>
                  </a:moveTo>
                  <a:cubicBezTo>
                    <a:pt x="2136" y="1617"/>
                    <a:pt x="179936" y="89987"/>
                    <a:pt x="215919" y="114329"/>
                  </a:cubicBezTo>
                  <a:cubicBezTo>
                    <a:pt x="251902" y="138671"/>
                    <a:pt x="225973" y="130204"/>
                    <a:pt x="215919" y="146079"/>
                  </a:cubicBezTo>
                  <a:cubicBezTo>
                    <a:pt x="205865" y="161954"/>
                    <a:pt x="165119" y="168833"/>
                    <a:pt x="155594" y="209579"/>
                  </a:cubicBezTo>
                  <a:cubicBezTo>
                    <a:pt x="146069" y="250325"/>
                    <a:pt x="155065" y="378912"/>
                    <a:pt x="158769" y="390554"/>
                  </a:cubicBezTo>
                  <a:cubicBezTo>
                    <a:pt x="162473" y="402196"/>
                    <a:pt x="170411" y="327054"/>
                    <a:pt x="177819" y="279429"/>
                  </a:cubicBezTo>
                  <a:cubicBezTo>
                    <a:pt x="185227" y="231804"/>
                    <a:pt x="236557" y="148725"/>
                    <a:pt x="203219" y="104804"/>
                  </a:cubicBezTo>
                  <a:cubicBezTo>
                    <a:pt x="169882" y="60883"/>
                    <a:pt x="-2098" y="-1559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BADA540A-9F12-2FDF-E0D3-A0A6094CA44A}"/>
                </a:ext>
              </a:extLst>
            </p:cNvPr>
            <p:cNvSpPr/>
            <p:nvPr/>
          </p:nvSpPr>
          <p:spPr>
            <a:xfrm>
              <a:off x="5095807" y="4696726"/>
              <a:ext cx="149293" cy="321406"/>
            </a:xfrm>
            <a:custGeom>
              <a:avLst/>
              <a:gdLst>
                <a:gd name="connsiteX0" fmla="*/ 101668 w 149293"/>
                <a:gd name="connsiteY0" fmla="*/ 5449 h 321406"/>
                <a:gd name="connsiteX1" fmla="*/ 108018 w 149293"/>
                <a:gd name="connsiteY1" fmla="*/ 272149 h 321406"/>
                <a:gd name="connsiteX2" fmla="*/ 120718 w 149293"/>
                <a:gd name="connsiteY2" fmla="*/ 138799 h 321406"/>
                <a:gd name="connsiteX3" fmla="*/ 149293 w 149293"/>
                <a:gd name="connsiteY3" fmla="*/ 319774 h 321406"/>
                <a:gd name="connsiteX4" fmla="*/ 120718 w 149293"/>
                <a:gd name="connsiteY4" fmla="*/ 221349 h 321406"/>
                <a:gd name="connsiteX5" fmla="*/ 108018 w 149293"/>
                <a:gd name="connsiteY5" fmla="*/ 107049 h 321406"/>
                <a:gd name="connsiteX6" fmla="*/ 76268 w 149293"/>
                <a:gd name="connsiteY6" fmla="*/ 141974 h 321406"/>
                <a:gd name="connsiteX7" fmla="*/ 73093 w 149293"/>
                <a:gd name="connsiteY7" fmla="*/ 84824 h 321406"/>
                <a:gd name="connsiteX8" fmla="*/ 68 w 149293"/>
                <a:gd name="connsiteY8" fmla="*/ 138799 h 321406"/>
                <a:gd name="connsiteX9" fmla="*/ 60393 w 149293"/>
                <a:gd name="connsiteY9" fmla="*/ 94349 h 321406"/>
                <a:gd name="connsiteX10" fmla="*/ 101668 w 149293"/>
                <a:gd name="connsiteY10" fmla="*/ 5449 h 3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293" h="321406">
                  <a:moveTo>
                    <a:pt x="101668" y="5449"/>
                  </a:moveTo>
                  <a:cubicBezTo>
                    <a:pt x="109605" y="35082"/>
                    <a:pt x="104843" y="249924"/>
                    <a:pt x="108018" y="272149"/>
                  </a:cubicBezTo>
                  <a:cubicBezTo>
                    <a:pt x="111193" y="294374"/>
                    <a:pt x="113839" y="130861"/>
                    <a:pt x="120718" y="138799"/>
                  </a:cubicBezTo>
                  <a:cubicBezTo>
                    <a:pt x="127597" y="146737"/>
                    <a:pt x="149293" y="306016"/>
                    <a:pt x="149293" y="319774"/>
                  </a:cubicBezTo>
                  <a:cubicBezTo>
                    <a:pt x="149293" y="333532"/>
                    <a:pt x="127597" y="256803"/>
                    <a:pt x="120718" y="221349"/>
                  </a:cubicBezTo>
                  <a:cubicBezTo>
                    <a:pt x="113839" y="185895"/>
                    <a:pt x="115426" y="120278"/>
                    <a:pt x="108018" y="107049"/>
                  </a:cubicBezTo>
                  <a:cubicBezTo>
                    <a:pt x="100610" y="93820"/>
                    <a:pt x="82089" y="145678"/>
                    <a:pt x="76268" y="141974"/>
                  </a:cubicBezTo>
                  <a:cubicBezTo>
                    <a:pt x="70447" y="138270"/>
                    <a:pt x="85793" y="85353"/>
                    <a:pt x="73093" y="84824"/>
                  </a:cubicBezTo>
                  <a:cubicBezTo>
                    <a:pt x="60393" y="84295"/>
                    <a:pt x="2185" y="137211"/>
                    <a:pt x="68" y="138799"/>
                  </a:cubicBezTo>
                  <a:cubicBezTo>
                    <a:pt x="-2049" y="140387"/>
                    <a:pt x="45576" y="112870"/>
                    <a:pt x="60393" y="94349"/>
                  </a:cubicBezTo>
                  <a:cubicBezTo>
                    <a:pt x="75210" y="75828"/>
                    <a:pt x="93731" y="-24184"/>
                    <a:pt x="101668" y="5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0A34424-C4BA-E436-C996-25CE1461E4BF}"/>
                </a:ext>
              </a:extLst>
            </p:cNvPr>
            <p:cNvSpPr/>
            <p:nvPr/>
          </p:nvSpPr>
          <p:spPr>
            <a:xfrm>
              <a:off x="5197291" y="4623526"/>
              <a:ext cx="149668" cy="418703"/>
            </a:xfrm>
            <a:custGeom>
              <a:avLst/>
              <a:gdLst>
                <a:gd name="connsiteX0" fmla="*/ 117659 w 149668"/>
                <a:gd name="connsiteY0" fmla="*/ 2449 h 418703"/>
                <a:gd name="connsiteX1" fmla="*/ 120834 w 149668"/>
                <a:gd name="connsiteY1" fmla="*/ 148499 h 418703"/>
                <a:gd name="connsiteX2" fmla="*/ 139884 w 149668"/>
                <a:gd name="connsiteY2" fmla="*/ 275499 h 418703"/>
                <a:gd name="connsiteX3" fmla="*/ 124009 w 149668"/>
                <a:gd name="connsiteY3" fmla="*/ 313599 h 418703"/>
                <a:gd name="connsiteX4" fmla="*/ 149409 w 149668"/>
                <a:gd name="connsiteY4" fmla="*/ 418374 h 418703"/>
                <a:gd name="connsiteX5" fmla="*/ 104959 w 149668"/>
                <a:gd name="connsiteY5" fmla="*/ 275499 h 418703"/>
                <a:gd name="connsiteX6" fmla="*/ 114484 w 149668"/>
                <a:gd name="connsiteY6" fmla="*/ 405674 h 418703"/>
                <a:gd name="connsiteX7" fmla="*/ 63684 w 149668"/>
                <a:gd name="connsiteY7" fmla="*/ 208824 h 418703"/>
                <a:gd name="connsiteX8" fmla="*/ 66859 w 149668"/>
                <a:gd name="connsiteY8" fmla="*/ 367574 h 418703"/>
                <a:gd name="connsiteX9" fmla="*/ 184 w 149668"/>
                <a:gd name="connsiteY9" fmla="*/ 142149 h 418703"/>
                <a:gd name="connsiteX10" fmla="*/ 47809 w 149668"/>
                <a:gd name="connsiteY10" fmla="*/ 329474 h 418703"/>
                <a:gd name="connsiteX11" fmla="*/ 73209 w 149668"/>
                <a:gd name="connsiteY11" fmla="*/ 218349 h 418703"/>
                <a:gd name="connsiteX12" fmla="*/ 79559 w 149668"/>
                <a:gd name="connsiteY12" fmla="*/ 275499 h 418703"/>
                <a:gd name="connsiteX13" fmla="*/ 117659 w 149668"/>
                <a:gd name="connsiteY13" fmla="*/ 2449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668" h="418703">
                  <a:moveTo>
                    <a:pt x="117659" y="2449"/>
                  </a:moveTo>
                  <a:cubicBezTo>
                    <a:pt x="124538" y="-18717"/>
                    <a:pt x="117130" y="102991"/>
                    <a:pt x="120834" y="148499"/>
                  </a:cubicBezTo>
                  <a:cubicBezTo>
                    <a:pt x="124538" y="194007"/>
                    <a:pt x="139355" y="247982"/>
                    <a:pt x="139884" y="275499"/>
                  </a:cubicBezTo>
                  <a:cubicBezTo>
                    <a:pt x="140413" y="303016"/>
                    <a:pt x="122421" y="289786"/>
                    <a:pt x="124009" y="313599"/>
                  </a:cubicBezTo>
                  <a:cubicBezTo>
                    <a:pt x="125597" y="337412"/>
                    <a:pt x="152584" y="424724"/>
                    <a:pt x="149409" y="418374"/>
                  </a:cubicBezTo>
                  <a:cubicBezTo>
                    <a:pt x="146234" y="412024"/>
                    <a:pt x="110780" y="277616"/>
                    <a:pt x="104959" y="275499"/>
                  </a:cubicBezTo>
                  <a:cubicBezTo>
                    <a:pt x="99138" y="273382"/>
                    <a:pt x="121363" y="416786"/>
                    <a:pt x="114484" y="405674"/>
                  </a:cubicBezTo>
                  <a:cubicBezTo>
                    <a:pt x="107605" y="394562"/>
                    <a:pt x="71621" y="215174"/>
                    <a:pt x="63684" y="208824"/>
                  </a:cubicBezTo>
                  <a:cubicBezTo>
                    <a:pt x="55747" y="202474"/>
                    <a:pt x="77442" y="378686"/>
                    <a:pt x="66859" y="367574"/>
                  </a:cubicBezTo>
                  <a:cubicBezTo>
                    <a:pt x="56276" y="356462"/>
                    <a:pt x="3359" y="148499"/>
                    <a:pt x="184" y="142149"/>
                  </a:cubicBezTo>
                  <a:cubicBezTo>
                    <a:pt x="-2991" y="135799"/>
                    <a:pt x="35638" y="316774"/>
                    <a:pt x="47809" y="329474"/>
                  </a:cubicBezTo>
                  <a:cubicBezTo>
                    <a:pt x="59980" y="342174"/>
                    <a:pt x="67917" y="227345"/>
                    <a:pt x="73209" y="218349"/>
                  </a:cubicBezTo>
                  <a:cubicBezTo>
                    <a:pt x="78501" y="209353"/>
                    <a:pt x="73209" y="303545"/>
                    <a:pt x="79559" y="275499"/>
                  </a:cubicBezTo>
                  <a:cubicBezTo>
                    <a:pt x="85909" y="247453"/>
                    <a:pt x="110780" y="23615"/>
                    <a:pt x="117659" y="2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FAF8F00-B04F-4EFC-D0A7-870EC36F5B08}"/>
                </a:ext>
              </a:extLst>
            </p:cNvPr>
            <p:cNvSpPr/>
            <p:nvPr/>
          </p:nvSpPr>
          <p:spPr>
            <a:xfrm>
              <a:off x="5863510" y="3340072"/>
              <a:ext cx="37078" cy="1004619"/>
            </a:xfrm>
            <a:custGeom>
              <a:avLst/>
              <a:gdLst>
                <a:gd name="connsiteX0" fmla="*/ 29290 w 37078"/>
                <a:gd name="connsiteY0" fmla="*/ 28 h 1004619"/>
                <a:gd name="connsiteX1" fmla="*/ 16590 w 37078"/>
                <a:gd name="connsiteY1" fmla="*/ 409603 h 1004619"/>
                <a:gd name="connsiteX2" fmla="*/ 35640 w 37078"/>
                <a:gd name="connsiteY2" fmla="*/ 342928 h 1004619"/>
                <a:gd name="connsiteX3" fmla="*/ 715 w 37078"/>
                <a:gd name="connsiteY3" fmla="*/ 520728 h 1004619"/>
                <a:gd name="connsiteX4" fmla="*/ 13415 w 37078"/>
                <a:gd name="connsiteY4" fmla="*/ 473103 h 1004619"/>
                <a:gd name="connsiteX5" fmla="*/ 29290 w 37078"/>
                <a:gd name="connsiteY5" fmla="*/ 984278 h 1004619"/>
                <a:gd name="connsiteX6" fmla="*/ 32465 w 37078"/>
                <a:gd name="connsiteY6" fmla="*/ 835053 h 1004619"/>
                <a:gd name="connsiteX7" fmla="*/ 35640 w 37078"/>
                <a:gd name="connsiteY7" fmla="*/ 212753 h 1004619"/>
                <a:gd name="connsiteX8" fmla="*/ 7065 w 37078"/>
                <a:gd name="connsiteY8" fmla="*/ 387378 h 1004619"/>
                <a:gd name="connsiteX9" fmla="*/ 29290 w 37078"/>
                <a:gd name="connsiteY9" fmla="*/ 28 h 100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78" h="1004619">
                  <a:moveTo>
                    <a:pt x="29290" y="28"/>
                  </a:moveTo>
                  <a:cubicBezTo>
                    <a:pt x="30877" y="3732"/>
                    <a:pt x="15532" y="352453"/>
                    <a:pt x="16590" y="409603"/>
                  </a:cubicBezTo>
                  <a:cubicBezTo>
                    <a:pt x="17648" y="466753"/>
                    <a:pt x="38286" y="324407"/>
                    <a:pt x="35640" y="342928"/>
                  </a:cubicBezTo>
                  <a:cubicBezTo>
                    <a:pt x="32994" y="361449"/>
                    <a:pt x="4419" y="499032"/>
                    <a:pt x="715" y="520728"/>
                  </a:cubicBezTo>
                  <a:cubicBezTo>
                    <a:pt x="-2989" y="542424"/>
                    <a:pt x="8652" y="395845"/>
                    <a:pt x="13415" y="473103"/>
                  </a:cubicBezTo>
                  <a:cubicBezTo>
                    <a:pt x="18178" y="550361"/>
                    <a:pt x="26115" y="923953"/>
                    <a:pt x="29290" y="984278"/>
                  </a:cubicBezTo>
                  <a:cubicBezTo>
                    <a:pt x="32465" y="1044603"/>
                    <a:pt x="31407" y="963640"/>
                    <a:pt x="32465" y="835053"/>
                  </a:cubicBezTo>
                  <a:cubicBezTo>
                    <a:pt x="33523" y="706466"/>
                    <a:pt x="39873" y="287365"/>
                    <a:pt x="35640" y="212753"/>
                  </a:cubicBezTo>
                  <a:cubicBezTo>
                    <a:pt x="31407" y="138141"/>
                    <a:pt x="8123" y="417540"/>
                    <a:pt x="7065" y="387378"/>
                  </a:cubicBezTo>
                  <a:cubicBezTo>
                    <a:pt x="6007" y="357216"/>
                    <a:pt x="27703" y="-3676"/>
                    <a:pt x="29290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3EA89F9-E897-A704-0F60-3C5F18CF931D}"/>
                </a:ext>
              </a:extLst>
            </p:cNvPr>
            <p:cNvSpPr/>
            <p:nvPr/>
          </p:nvSpPr>
          <p:spPr>
            <a:xfrm>
              <a:off x="5787736" y="3307339"/>
              <a:ext cx="48763" cy="265779"/>
            </a:xfrm>
            <a:custGeom>
              <a:avLst/>
              <a:gdLst>
                <a:gd name="connsiteX0" fmla="*/ 47914 w 48763"/>
                <a:gd name="connsiteY0" fmla="*/ 39111 h 265779"/>
                <a:gd name="connsiteX1" fmla="*/ 32039 w 48763"/>
                <a:gd name="connsiteY1" fmla="*/ 264536 h 265779"/>
                <a:gd name="connsiteX2" fmla="*/ 47914 w 48763"/>
                <a:gd name="connsiteY2" fmla="*/ 134361 h 265779"/>
                <a:gd name="connsiteX3" fmla="*/ 28864 w 48763"/>
                <a:gd name="connsiteY3" fmla="*/ 235961 h 265779"/>
                <a:gd name="connsiteX4" fmla="*/ 289 w 48763"/>
                <a:gd name="connsiteY4" fmla="*/ 16886 h 265779"/>
                <a:gd name="connsiteX5" fmla="*/ 47914 w 48763"/>
                <a:gd name="connsiteY5" fmla="*/ 39111 h 2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3" h="265779">
                  <a:moveTo>
                    <a:pt x="47914" y="39111"/>
                  </a:moveTo>
                  <a:cubicBezTo>
                    <a:pt x="53206" y="80386"/>
                    <a:pt x="32039" y="248661"/>
                    <a:pt x="32039" y="264536"/>
                  </a:cubicBezTo>
                  <a:cubicBezTo>
                    <a:pt x="32039" y="280411"/>
                    <a:pt x="48443" y="139124"/>
                    <a:pt x="47914" y="134361"/>
                  </a:cubicBezTo>
                  <a:cubicBezTo>
                    <a:pt x="47385" y="129599"/>
                    <a:pt x="36802" y="255540"/>
                    <a:pt x="28864" y="235961"/>
                  </a:cubicBezTo>
                  <a:cubicBezTo>
                    <a:pt x="20926" y="216382"/>
                    <a:pt x="-2886" y="46519"/>
                    <a:pt x="289" y="16886"/>
                  </a:cubicBezTo>
                  <a:cubicBezTo>
                    <a:pt x="3464" y="-12747"/>
                    <a:pt x="42622" y="-2164"/>
                    <a:pt x="47914" y="39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4915910-7827-FDB5-5181-9EB3F91F9738}"/>
                </a:ext>
              </a:extLst>
            </p:cNvPr>
            <p:cNvSpPr/>
            <p:nvPr/>
          </p:nvSpPr>
          <p:spPr>
            <a:xfrm>
              <a:off x="5651469" y="3321033"/>
              <a:ext cx="96677" cy="371965"/>
            </a:xfrm>
            <a:custGeom>
              <a:avLst/>
              <a:gdLst>
                <a:gd name="connsiteX0" fmla="*/ 95281 w 96677"/>
                <a:gd name="connsiteY0" fmla="*/ 17 h 371965"/>
                <a:gd name="connsiteX1" fmla="*/ 95281 w 96677"/>
                <a:gd name="connsiteY1" fmla="*/ 222267 h 371965"/>
                <a:gd name="connsiteX2" fmla="*/ 82581 w 96677"/>
                <a:gd name="connsiteY2" fmla="*/ 69867 h 371965"/>
                <a:gd name="connsiteX3" fmla="*/ 3206 w 96677"/>
                <a:gd name="connsiteY3" fmla="*/ 311167 h 371965"/>
                <a:gd name="connsiteX4" fmla="*/ 25431 w 96677"/>
                <a:gd name="connsiteY4" fmla="*/ 127017 h 371965"/>
                <a:gd name="connsiteX5" fmla="*/ 31 w 96677"/>
                <a:gd name="connsiteY5" fmla="*/ 371492 h 371965"/>
                <a:gd name="connsiteX6" fmla="*/ 31781 w 96677"/>
                <a:gd name="connsiteY6" fmla="*/ 50817 h 371965"/>
                <a:gd name="connsiteX7" fmla="*/ 60356 w 96677"/>
                <a:gd name="connsiteY7" fmla="*/ 257192 h 371965"/>
                <a:gd name="connsiteX8" fmla="*/ 63531 w 96677"/>
                <a:gd name="connsiteY8" fmla="*/ 149242 h 371965"/>
                <a:gd name="connsiteX9" fmla="*/ 85756 w 96677"/>
                <a:gd name="connsiteY9" fmla="*/ 209567 h 371965"/>
                <a:gd name="connsiteX10" fmla="*/ 95281 w 96677"/>
                <a:gd name="connsiteY10" fmla="*/ 17 h 3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77" h="371965">
                  <a:moveTo>
                    <a:pt x="95281" y="17"/>
                  </a:moveTo>
                  <a:cubicBezTo>
                    <a:pt x="96869" y="2134"/>
                    <a:pt x="97398" y="210625"/>
                    <a:pt x="95281" y="222267"/>
                  </a:cubicBezTo>
                  <a:cubicBezTo>
                    <a:pt x="93164" y="233909"/>
                    <a:pt x="97927" y="55050"/>
                    <a:pt x="82581" y="69867"/>
                  </a:cubicBezTo>
                  <a:cubicBezTo>
                    <a:pt x="67235" y="84684"/>
                    <a:pt x="12731" y="301642"/>
                    <a:pt x="3206" y="311167"/>
                  </a:cubicBezTo>
                  <a:cubicBezTo>
                    <a:pt x="-6319" y="320692"/>
                    <a:pt x="25960" y="116963"/>
                    <a:pt x="25431" y="127017"/>
                  </a:cubicBezTo>
                  <a:cubicBezTo>
                    <a:pt x="24902" y="137071"/>
                    <a:pt x="-1027" y="384192"/>
                    <a:pt x="31" y="371492"/>
                  </a:cubicBezTo>
                  <a:cubicBezTo>
                    <a:pt x="1089" y="358792"/>
                    <a:pt x="21727" y="69867"/>
                    <a:pt x="31781" y="50817"/>
                  </a:cubicBezTo>
                  <a:cubicBezTo>
                    <a:pt x="41835" y="31767"/>
                    <a:pt x="55064" y="240788"/>
                    <a:pt x="60356" y="257192"/>
                  </a:cubicBezTo>
                  <a:cubicBezTo>
                    <a:pt x="65648" y="273596"/>
                    <a:pt x="59298" y="157179"/>
                    <a:pt x="63531" y="149242"/>
                  </a:cubicBezTo>
                  <a:cubicBezTo>
                    <a:pt x="67764" y="141305"/>
                    <a:pt x="79935" y="231263"/>
                    <a:pt x="85756" y="209567"/>
                  </a:cubicBezTo>
                  <a:cubicBezTo>
                    <a:pt x="91577" y="187871"/>
                    <a:pt x="93693" y="-2100"/>
                    <a:pt x="95281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33919924-26C6-F8EF-DBBD-5E5055B3AE03}"/>
                </a:ext>
              </a:extLst>
            </p:cNvPr>
            <p:cNvSpPr/>
            <p:nvPr/>
          </p:nvSpPr>
          <p:spPr>
            <a:xfrm>
              <a:off x="5549610" y="3386099"/>
              <a:ext cx="58561" cy="585846"/>
            </a:xfrm>
            <a:custGeom>
              <a:avLst/>
              <a:gdLst>
                <a:gd name="connsiteX0" fmla="*/ 57440 w 58561"/>
                <a:gd name="connsiteY0" fmla="*/ 1626 h 585846"/>
                <a:gd name="connsiteX1" fmla="*/ 51090 w 58561"/>
                <a:gd name="connsiteY1" fmla="*/ 115926 h 585846"/>
                <a:gd name="connsiteX2" fmla="*/ 35215 w 58561"/>
                <a:gd name="connsiteY2" fmla="*/ 579476 h 585846"/>
                <a:gd name="connsiteX3" fmla="*/ 44740 w 58561"/>
                <a:gd name="connsiteY3" fmla="*/ 366751 h 585846"/>
                <a:gd name="connsiteX4" fmla="*/ 290 w 58561"/>
                <a:gd name="connsiteY4" fmla="*/ 100051 h 585846"/>
                <a:gd name="connsiteX5" fmla="*/ 25690 w 58561"/>
                <a:gd name="connsiteY5" fmla="*/ 427076 h 585846"/>
                <a:gd name="connsiteX6" fmla="*/ 28865 w 58561"/>
                <a:gd name="connsiteY6" fmla="*/ 169901 h 585846"/>
                <a:gd name="connsiteX7" fmla="*/ 57440 w 58561"/>
                <a:gd name="connsiteY7" fmla="*/ 1626 h 58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61" h="585846">
                  <a:moveTo>
                    <a:pt x="57440" y="1626"/>
                  </a:moveTo>
                  <a:cubicBezTo>
                    <a:pt x="61144" y="-7370"/>
                    <a:pt x="54794" y="19618"/>
                    <a:pt x="51090" y="115926"/>
                  </a:cubicBezTo>
                  <a:cubicBezTo>
                    <a:pt x="47386" y="212234"/>
                    <a:pt x="36273" y="537672"/>
                    <a:pt x="35215" y="579476"/>
                  </a:cubicBezTo>
                  <a:cubicBezTo>
                    <a:pt x="34157" y="621280"/>
                    <a:pt x="50561" y="446655"/>
                    <a:pt x="44740" y="366751"/>
                  </a:cubicBezTo>
                  <a:cubicBezTo>
                    <a:pt x="38919" y="286847"/>
                    <a:pt x="3465" y="89997"/>
                    <a:pt x="290" y="100051"/>
                  </a:cubicBezTo>
                  <a:cubicBezTo>
                    <a:pt x="-2885" y="110105"/>
                    <a:pt x="20928" y="415434"/>
                    <a:pt x="25690" y="427076"/>
                  </a:cubicBezTo>
                  <a:cubicBezTo>
                    <a:pt x="30452" y="438718"/>
                    <a:pt x="25161" y="235518"/>
                    <a:pt x="28865" y="169901"/>
                  </a:cubicBezTo>
                  <a:cubicBezTo>
                    <a:pt x="32569" y="104284"/>
                    <a:pt x="53736" y="10622"/>
                    <a:pt x="57440" y="16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466B6430-83B0-C47E-80DF-28DF6BC4AE48}"/>
                </a:ext>
              </a:extLst>
            </p:cNvPr>
            <p:cNvSpPr/>
            <p:nvPr/>
          </p:nvSpPr>
          <p:spPr>
            <a:xfrm>
              <a:off x="5492669" y="3889364"/>
              <a:ext cx="96055" cy="682170"/>
            </a:xfrm>
            <a:custGeom>
              <a:avLst/>
              <a:gdLst>
                <a:gd name="connsiteX0" fmla="*/ 81 w 96055"/>
                <a:gd name="connsiteY0" fmla="*/ 11 h 682170"/>
                <a:gd name="connsiteX1" fmla="*/ 82631 w 96055"/>
                <a:gd name="connsiteY1" fmla="*/ 190511 h 682170"/>
                <a:gd name="connsiteX2" fmla="*/ 76281 w 96055"/>
                <a:gd name="connsiteY2" fmla="*/ 120661 h 682170"/>
                <a:gd name="connsiteX3" fmla="*/ 95331 w 96055"/>
                <a:gd name="connsiteY3" fmla="*/ 673111 h 682170"/>
                <a:gd name="connsiteX4" fmla="*/ 88981 w 96055"/>
                <a:gd name="connsiteY4" fmla="*/ 438161 h 682170"/>
                <a:gd name="connsiteX5" fmla="*/ 60406 w 96055"/>
                <a:gd name="connsiteY5" fmla="*/ 98436 h 682170"/>
                <a:gd name="connsiteX6" fmla="*/ 66756 w 96055"/>
                <a:gd name="connsiteY6" fmla="*/ 180986 h 682170"/>
                <a:gd name="connsiteX7" fmla="*/ 81 w 96055"/>
                <a:gd name="connsiteY7" fmla="*/ 11 h 6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55" h="682170">
                  <a:moveTo>
                    <a:pt x="81" y="11"/>
                  </a:moveTo>
                  <a:cubicBezTo>
                    <a:pt x="2727" y="1599"/>
                    <a:pt x="69931" y="170403"/>
                    <a:pt x="82631" y="190511"/>
                  </a:cubicBezTo>
                  <a:cubicBezTo>
                    <a:pt x="95331" y="210619"/>
                    <a:pt x="74164" y="40228"/>
                    <a:pt x="76281" y="120661"/>
                  </a:cubicBezTo>
                  <a:cubicBezTo>
                    <a:pt x="78398" y="201094"/>
                    <a:pt x="93214" y="620194"/>
                    <a:pt x="95331" y="673111"/>
                  </a:cubicBezTo>
                  <a:cubicBezTo>
                    <a:pt x="97448" y="726028"/>
                    <a:pt x="94802" y="533940"/>
                    <a:pt x="88981" y="438161"/>
                  </a:cubicBezTo>
                  <a:cubicBezTo>
                    <a:pt x="83160" y="342382"/>
                    <a:pt x="64110" y="141299"/>
                    <a:pt x="60406" y="98436"/>
                  </a:cubicBezTo>
                  <a:cubicBezTo>
                    <a:pt x="56702" y="55573"/>
                    <a:pt x="73106" y="197390"/>
                    <a:pt x="66756" y="180986"/>
                  </a:cubicBezTo>
                  <a:cubicBezTo>
                    <a:pt x="60406" y="164582"/>
                    <a:pt x="-2565" y="-1577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B02DE9E1-068D-007E-BD5E-4CAE4F1BDC4A}"/>
                </a:ext>
              </a:extLst>
            </p:cNvPr>
            <p:cNvSpPr/>
            <p:nvPr/>
          </p:nvSpPr>
          <p:spPr>
            <a:xfrm>
              <a:off x="5243391" y="3733777"/>
              <a:ext cx="84261" cy="620416"/>
            </a:xfrm>
            <a:custGeom>
              <a:avLst/>
              <a:gdLst>
                <a:gd name="connsiteX0" fmla="*/ 84259 w 84261"/>
                <a:gd name="connsiteY0" fmla="*/ 23 h 620416"/>
                <a:gd name="connsiteX1" fmla="*/ 8059 w 84261"/>
                <a:gd name="connsiteY1" fmla="*/ 361973 h 620416"/>
                <a:gd name="connsiteX2" fmla="*/ 46159 w 84261"/>
                <a:gd name="connsiteY2" fmla="*/ 263548 h 620416"/>
                <a:gd name="connsiteX3" fmla="*/ 62034 w 84261"/>
                <a:gd name="connsiteY3" fmla="*/ 615973 h 620416"/>
                <a:gd name="connsiteX4" fmla="*/ 20759 w 84261"/>
                <a:gd name="connsiteY4" fmla="*/ 444523 h 620416"/>
                <a:gd name="connsiteX5" fmla="*/ 4884 w 84261"/>
                <a:gd name="connsiteY5" fmla="*/ 190523 h 620416"/>
                <a:gd name="connsiteX6" fmla="*/ 4884 w 84261"/>
                <a:gd name="connsiteY6" fmla="*/ 381023 h 620416"/>
                <a:gd name="connsiteX7" fmla="*/ 84259 w 84261"/>
                <a:gd name="connsiteY7" fmla="*/ 23 h 62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61" h="620416">
                  <a:moveTo>
                    <a:pt x="84259" y="23"/>
                  </a:moveTo>
                  <a:cubicBezTo>
                    <a:pt x="84788" y="-3152"/>
                    <a:pt x="14409" y="318052"/>
                    <a:pt x="8059" y="361973"/>
                  </a:cubicBezTo>
                  <a:cubicBezTo>
                    <a:pt x="1709" y="405894"/>
                    <a:pt x="37163" y="221215"/>
                    <a:pt x="46159" y="263548"/>
                  </a:cubicBezTo>
                  <a:cubicBezTo>
                    <a:pt x="55155" y="305881"/>
                    <a:pt x="66267" y="585811"/>
                    <a:pt x="62034" y="615973"/>
                  </a:cubicBezTo>
                  <a:cubicBezTo>
                    <a:pt x="57801" y="646135"/>
                    <a:pt x="30284" y="515431"/>
                    <a:pt x="20759" y="444523"/>
                  </a:cubicBezTo>
                  <a:cubicBezTo>
                    <a:pt x="11234" y="373615"/>
                    <a:pt x="7530" y="201106"/>
                    <a:pt x="4884" y="190523"/>
                  </a:cubicBezTo>
                  <a:cubicBezTo>
                    <a:pt x="2238" y="179940"/>
                    <a:pt x="-4641" y="410656"/>
                    <a:pt x="4884" y="381023"/>
                  </a:cubicBezTo>
                  <a:cubicBezTo>
                    <a:pt x="14409" y="351390"/>
                    <a:pt x="83730" y="3198"/>
                    <a:pt x="84259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57668EF-80D6-3786-877B-C20D6702F5B0}"/>
                </a:ext>
              </a:extLst>
            </p:cNvPr>
            <p:cNvSpPr/>
            <p:nvPr/>
          </p:nvSpPr>
          <p:spPr>
            <a:xfrm>
              <a:off x="5406167" y="4042726"/>
              <a:ext cx="124443" cy="754034"/>
            </a:xfrm>
            <a:custGeom>
              <a:avLst/>
              <a:gdLst>
                <a:gd name="connsiteX0" fmla="*/ 118333 w 124443"/>
                <a:gd name="connsiteY0" fmla="*/ 5399 h 754034"/>
                <a:gd name="connsiteX1" fmla="*/ 86583 w 124443"/>
                <a:gd name="connsiteY1" fmla="*/ 665799 h 754034"/>
                <a:gd name="connsiteX2" fmla="*/ 80233 w 124443"/>
                <a:gd name="connsiteY2" fmla="*/ 376874 h 754034"/>
                <a:gd name="connsiteX3" fmla="*/ 67533 w 124443"/>
                <a:gd name="connsiteY3" fmla="*/ 627699 h 754034"/>
                <a:gd name="connsiteX4" fmla="*/ 67533 w 124443"/>
                <a:gd name="connsiteY4" fmla="*/ 383224 h 754034"/>
                <a:gd name="connsiteX5" fmla="*/ 73883 w 124443"/>
                <a:gd name="connsiteY5" fmla="*/ 751524 h 754034"/>
                <a:gd name="connsiteX6" fmla="*/ 42133 w 124443"/>
                <a:gd name="connsiteY6" fmla="*/ 551499 h 754034"/>
                <a:gd name="connsiteX7" fmla="*/ 4033 w 124443"/>
                <a:gd name="connsiteY7" fmla="*/ 678499 h 754034"/>
                <a:gd name="connsiteX8" fmla="*/ 7208 w 124443"/>
                <a:gd name="connsiteY8" fmla="*/ 345124 h 754034"/>
                <a:gd name="connsiteX9" fmla="*/ 58008 w 124443"/>
                <a:gd name="connsiteY9" fmla="*/ 599124 h 754034"/>
                <a:gd name="connsiteX10" fmla="*/ 118333 w 124443"/>
                <a:gd name="connsiteY10" fmla="*/ 364174 h 754034"/>
                <a:gd name="connsiteX11" fmla="*/ 118333 w 124443"/>
                <a:gd name="connsiteY11" fmla="*/ 5399 h 75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443" h="754034">
                  <a:moveTo>
                    <a:pt x="118333" y="5399"/>
                  </a:moveTo>
                  <a:cubicBezTo>
                    <a:pt x="113041" y="55670"/>
                    <a:pt x="92933" y="603887"/>
                    <a:pt x="86583" y="665799"/>
                  </a:cubicBezTo>
                  <a:cubicBezTo>
                    <a:pt x="80233" y="727712"/>
                    <a:pt x="83408" y="383224"/>
                    <a:pt x="80233" y="376874"/>
                  </a:cubicBezTo>
                  <a:cubicBezTo>
                    <a:pt x="77058" y="370524"/>
                    <a:pt x="69650" y="626641"/>
                    <a:pt x="67533" y="627699"/>
                  </a:cubicBezTo>
                  <a:cubicBezTo>
                    <a:pt x="65416" y="628757"/>
                    <a:pt x="66475" y="362587"/>
                    <a:pt x="67533" y="383224"/>
                  </a:cubicBezTo>
                  <a:cubicBezTo>
                    <a:pt x="68591" y="403861"/>
                    <a:pt x="78116" y="723478"/>
                    <a:pt x="73883" y="751524"/>
                  </a:cubicBezTo>
                  <a:cubicBezTo>
                    <a:pt x="69650" y="779570"/>
                    <a:pt x="53775" y="563670"/>
                    <a:pt x="42133" y="551499"/>
                  </a:cubicBezTo>
                  <a:cubicBezTo>
                    <a:pt x="30491" y="539328"/>
                    <a:pt x="9854" y="712895"/>
                    <a:pt x="4033" y="678499"/>
                  </a:cubicBezTo>
                  <a:cubicBezTo>
                    <a:pt x="-1788" y="644103"/>
                    <a:pt x="-1788" y="358353"/>
                    <a:pt x="7208" y="345124"/>
                  </a:cubicBezTo>
                  <a:cubicBezTo>
                    <a:pt x="16204" y="331895"/>
                    <a:pt x="39487" y="595949"/>
                    <a:pt x="58008" y="599124"/>
                  </a:cubicBezTo>
                  <a:cubicBezTo>
                    <a:pt x="76529" y="602299"/>
                    <a:pt x="107750" y="458366"/>
                    <a:pt x="118333" y="364174"/>
                  </a:cubicBezTo>
                  <a:cubicBezTo>
                    <a:pt x="128916" y="269982"/>
                    <a:pt x="123625" y="-44872"/>
                    <a:pt x="118333" y="53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55355AC6-4EE0-14DB-D4A7-85420DC4824C}"/>
                </a:ext>
              </a:extLst>
            </p:cNvPr>
            <p:cNvSpPr/>
            <p:nvPr/>
          </p:nvSpPr>
          <p:spPr>
            <a:xfrm>
              <a:off x="5625615" y="4451327"/>
              <a:ext cx="46946" cy="521363"/>
            </a:xfrm>
            <a:custGeom>
              <a:avLst/>
              <a:gdLst>
                <a:gd name="connsiteX0" fmla="*/ 485 w 46946"/>
                <a:gd name="connsiteY0" fmla="*/ 23 h 521363"/>
                <a:gd name="connsiteX1" fmla="*/ 35410 w 46946"/>
                <a:gd name="connsiteY1" fmla="*/ 431823 h 521363"/>
                <a:gd name="connsiteX2" fmla="*/ 44935 w 46946"/>
                <a:gd name="connsiteY2" fmla="*/ 320698 h 521363"/>
                <a:gd name="connsiteX3" fmla="*/ 485 w 46946"/>
                <a:gd name="connsiteY3" fmla="*/ 517548 h 521363"/>
                <a:gd name="connsiteX4" fmla="*/ 19535 w 46946"/>
                <a:gd name="connsiteY4" fmla="*/ 412773 h 521363"/>
                <a:gd name="connsiteX5" fmla="*/ 485 w 46946"/>
                <a:gd name="connsiteY5" fmla="*/ 23 h 5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46" h="521363">
                  <a:moveTo>
                    <a:pt x="485" y="23"/>
                  </a:moveTo>
                  <a:cubicBezTo>
                    <a:pt x="3131" y="3198"/>
                    <a:pt x="28002" y="378377"/>
                    <a:pt x="35410" y="431823"/>
                  </a:cubicBezTo>
                  <a:cubicBezTo>
                    <a:pt x="42818" y="485269"/>
                    <a:pt x="50756" y="306411"/>
                    <a:pt x="44935" y="320698"/>
                  </a:cubicBezTo>
                  <a:cubicBezTo>
                    <a:pt x="39114" y="334985"/>
                    <a:pt x="4718" y="502202"/>
                    <a:pt x="485" y="517548"/>
                  </a:cubicBezTo>
                  <a:cubicBezTo>
                    <a:pt x="-3748" y="532894"/>
                    <a:pt x="21123" y="502731"/>
                    <a:pt x="19535" y="412773"/>
                  </a:cubicBezTo>
                  <a:cubicBezTo>
                    <a:pt x="17948" y="322815"/>
                    <a:pt x="-2161" y="-3152"/>
                    <a:pt x="485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14D40C5F-F1BD-8D1A-7879-F6507D25C185}"/>
                </a:ext>
              </a:extLst>
            </p:cNvPr>
            <p:cNvSpPr/>
            <p:nvPr/>
          </p:nvSpPr>
          <p:spPr>
            <a:xfrm>
              <a:off x="5930619" y="4386676"/>
              <a:ext cx="13006" cy="443089"/>
            </a:xfrm>
            <a:custGeom>
              <a:avLst/>
              <a:gdLst>
                <a:gd name="connsiteX0" fmla="*/ 281 w 13006"/>
                <a:gd name="connsiteY0" fmla="*/ 13874 h 443089"/>
                <a:gd name="connsiteX1" fmla="*/ 12981 w 13006"/>
                <a:gd name="connsiteY1" fmla="*/ 432974 h 443089"/>
                <a:gd name="connsiteX2" fmla="*/ 3456 w 13006"/>
                <a:gd name="connsiteY2" fmla="*/ 318674 h 443089"/>
                <a:gd name="connsiteX3" fmla="*/ 281 w 13006"/>
                <a:gd name="connsiteY3" fmla="*/ 382174 h 443089"/>
                <a:gd name="connsiteX4" fmla="*/ 9806 w 13006"/>
                <a:gd name="connsiteY4" fmla="*/ 121824 h 443089"/>
                <a:gd name="connsiteX5" fmla="*/ 281 w 13006"/>
                <a:gd name="connsiteY5" fmla="*/ 13874 h 4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6" h="443089">
                  <a:moveTo>
                    <a:pt x="281" y="13874"/>
                  </a:moveTo>
                  <a:cubicBezTo>
                    <a:pt x="810" y="65732"/>
                    <a:pt x="12452" y="382174"/>
                    <a:pt x="12981" y="432974"/>
                  </a:cubicBezTo>
                  <a:cubicBezTo>
                    <a:pt x="13510" y="483774"/>
                    <a:pt x="5573" y="327141"/>
                    <a:pt x="3456" y="318674"/>
                  </a:cubicBezTo>
                  <a:cubicBezTo>
                    <a:pt x="1339" y="310207"/>
                    <a:pt x="-777" y="414982"/>
                    <a:pt x="281" y="382174"/>
                  </a:cubicBezTo>
                  <a:cubicBezTo>
                    <a:pt x="1339" y="349366"/>
                    <a:pt x="10864" y="175270"/>
                    <a:pt x="9806" y="121824"/>
                  </a:cubicBezTo>
                  <a:cubicBezTo>
                    <a:pt x="8748" y="68378"/>
                    <a:pt x="-248" y="-37984"/>
                    <a:pt x="281" y="13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97699D7-77D3-3135-9A0B-A4A97B0406E6}"/>
                </a:ext>
              </a:extLst>
            </p:cNvPr>
            <p:cNvSpPr/>
            <p:nvPr/>
          </p:nvSpPr>
          <p:spPr>
            <a:xfrm>
              <a:off x="5005126" y="5100936"/>
              <a:ext cx="739869" cy="42827"/>
            </a:xfrm>
            <a:custGeom>
              <a:avLst/>
              <a:gdLst>
                <a:gd name="connsiteX0" fmla="*/ 5024 w 739869"/>
                <a:gd name="connsiteY0" fmla="*/ 10814 h 42827"/>
                <a:gd name="connsiteX1" fmla="*/ 728924 w 739869"/>
                <a:gd name="connsiteY1" fmla="*/ 4464 h 42827"/>
                <a:gd name="connsiteX2" fmla="*/ 459049 w 739869"/>
                <a:gd name="connsiteY2" fmla="*/ 1289 h 42827"/>
                <a:gd name="connsiteX3" fmla="*/ 703524 w 739869"/>
                <a:gd name="connsiteY3" fmla="*/ 26689 h 42827"/>
                <a:gd name="connsiteX4" fmla="*/ 566999 w 739869"/>
                <a:gd name="connsiteY4" fmla="*/ 42564 h 42827"/>
                <a:gd name="connsiteX5" fmla="*/ 293949 w 739869"/>
                <a:gd name="connsiteY5" fmla="*/ 13989 h 42827"/>
                <a:gd name="connsiteX6" fmla="*/ 116149 w 739869"/>
                <a:gd name="connsiteY6" fmla="*/ 23514 h 42827"/>
                <a:gd name="connsiteX7" fmla="*/ 392374 w 739869"/>
                <a:gd name="connsiteY7" fmla="*/ 36214 h 42827"/>
                <a:gd name="connsiteX8" fmla="*/ 5024 w 739869"/>
                <a:gd name="connsiteY8" fmla="*/ 10814 h 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869" h="42827">
                  <a:moveTo>
                    <a:pt x="5024" y="10814"/>
                  </a:moveTo>
                  <a:cubicBezTo>
                    <a:pt x="61116" y="5522"/>
                    <a:pt x="653253" y="6051"/>
                    <a:pt x="728924" y="4464"/>
                  </a:cubicBezTo>
                  <a:cubicBezTo>
                    <a:pt x="804595" y="2877"/>
                    <a:pt x="463282" y="-2415"/>
                    <a:pt x="459049" y="1289"/>
                  </a:cubicBezTo>
                  <a:cubicBezTo>
                    <a:pt x="454816" y="4993"/>
                    <a:pt x="685532" y="19810"/>
                    <a:pt x="703524" y="26689"/>
                  </a:cubicBezTo>
                  <a:cubicBezTo>
                    <a:pt x="721516" y="33568"/>
                    <a:pt x="635261" y="44681"/>
                    <a:pt x="566999" y="42564"/>
                  </a:cubicBezTo>
                  <a:cubicBezTo>
                    <a:pt x="498737" y="40447"/>
                    <a:pt x="369091" y="17164"/>
                    <a:pt x="293949" y="13989"/>
                  </a:cubicBezTo>
                  <a:cubicBezTo>
                    <a:pt x="218807" y="10814"/>
                    <a:pt x="99745" y="19810"/>
                    <a:pt x="116149" y="23514"/>
                  </a:cubicBezTo>
                  <a:cubicBezTo>
                    <a:pt x="132553" y="27218"/>
                    <a:pt x="404016" y="35156"/>
                    <a:pt x="392374" y="36214"/>
                  </a:cubicBezTo>
                  <a:cubicBezTo>
                    <a:pt x="380732" y="37272"/>
                    <a:pt x="-51068" y="16106"/>
                    <a:pt x="5024" y="10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FDAD6E1-C074-069B-E6DA-74AE9CD9CCA2}"/>
                </a:ext>
              </a:extLst>
            </p:cNvPr>
            <p:cNvSpPr/>
            <p:nvPr/>
          </p:nvSpPr>
          <p:spPr>
            <a:xfrm>
              <a:off x="4905193" y="4707495"/>
              <a:ext cx="156518" cy="568147"/>
            </a:xfrm>
            <a:custGeom>
              <a:avLst/>
              <a:gdLst>
                <a:gd name="connsiteX0" fmla="*/ 182 w 156518"/>
                <a:gd name="connsiteY0" fmla="*/ 1030 h 568147"/>
                <a:gd name="connsiteX1" fmla="*/ 19232 w 156518"/>
                <a:gd name="connsiteY1" fmla="*/ 394730 h 568147"/>
                <a:gd name="connsiteX2" fmla="*/ 25582 w 156518"/>
                <a:gd name="connsiteY2" fmla="*/ 372505 h 568147"/>
                <a:gd name="connsiteX3" fmla="*/ 152582 w 156518"/>
                <a:gd name="connsiteY3" fmla="*/ 563005 h 568147"/>
                <a:gd name="connsiteX4" fmla="*/ 114482 w 156518"/>
                <a:gd name="connsiteY4" fmla="*/ 505855 h 568147"/>
                <a:gd name="connsiteX5" fmla="*/ 16057 w 156518"/>
                <a:gd name="connsiteY5" fmla="*/ 420130 h 568147"/>
                <a:gd name="connsiteX6" fmla="*/ 25582 w 156518"/>
                <a:gd name="connsiteY6" fmla="*/ 432830 h 568147"/>
                <a:gd name="connsiteX7" fmla="*/ 28757 w 156518"/>
                <a:gd name="connsiteY7" fmla="*/ 293130 h 568147"/>
                <a:gd name="connsiteX8" fmla="*/ 35107 w 156518"/>
                <a:gd name="connsiteY8" fmla="*/ 213755 h 568147"/>
                <a:gd name="connsiteX9" fmla="*/ 31932 w 156518"/>
                <a:gd name="connsiteY9" fmla="*/ 277255 h 568147"/>
                <a:gd name="connsiteX10" fmla="*/ 182 w 156518"/>
                <a:gd name="connsiteY10" fmla="*/ 1030 h 5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518" h="568147">
                  <a:moveTo>
                    <a:pt x="182" y="1030"/>
                  </a:moveTo>
                  <a:cubicBezTo>
                    <a:pt x="-1935" y="20609"/>
                    <a:pt x="14999" y="332817"/>
                    <a:pt x="19232" y="394730"/>
                  </a:cubicBezTo>
                  <a:cubicBezTo>
                    <a:pt x="23465" y="456643"/>
                    <a:pt x="3357" y="344459"/>
                    <a:pt x="25582" y="372505"/>
                  </a:cubicBezTo>
                  <a:cubicBezTo>
                    <a:pt x="47807" y="400551"/>
                    <a:pt x="152582" y="563005"/>
                    <a:pt x="152582" y="563005"/>
                  </a:cubicBezTo>
                  <a:cubicBezTo>
                    <a:pt x="167399" y="585230"/>
                    <a:pt x="137236" y="529667"/>
                    <a:pt x="114482" y="505855"/>
                  </a:cubicBezTo>
                  <a:cubicBezTo>
                    <a:pt x="91728" y="482043"/>
                    <a:pt x="30874" y="432301"/>
                    <a:pt x="16057" y="420130"/>
                  </a:cubicBezTo>
                  <a:cubicBezTo>
                    <a:pt x="1240" y="407959"/>
                    <a:pt x="23465" y="453997"/>
                    <a:pt x="25582" y="432830"/>
                  </a:cubicBezTo>
                  <a:cubicBezTo>
                    <a:pt x="27699" y="411663"/>
                    <a:pt x="27170" y="329642"/>
                    <a:pt x="28757" y="293130"/>
                  </a:cubicBezTo>
                  <a:cubicBezTo>
                    <a:pt x="30344" y="256618"/>
                    <a:pt x="34578" y="216401"/>
                    <a:pt x="35107" y="213755"/>
                  </a:cubicBezTo>
                  <a:cubicBezTo>
                    <a:pt x="35636" y="211109"/>
                    <a:pt x="35107" y="307418"/>
                    <a:pt x="31932" y="277255"/>
                  </a:cubicBezTo>
                  <a:cubicBezTo>
                    <a:pt x="28757" y="247092"/>
                    <a:pt x="2299" y="-18549"/>
                    <a:pt x="182" y="10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214BEEEE-FF58-81AF-ADAD-3D7C8966E593}"/>
                </a:ext>
              </a:extLst>
            </p:cNvPr>
            <p:cNvSpPr/>
            <p:nvPr/>
          </p:nvSpPr>
          <p:spPr>
            <a:xfrm>
              <a:off x="4685439" y="1705122"/>
              <a:ext cx="47544" cy="1503960"/>
            </a:xfrm>
            <a:custGeom>
              <a:avLst/>
              <a:gdLst>
                <a:gd name="connsiteX0" fmla="*/ 19911 w 47544"/>
                <a:gd name="connsiteY0" fmla="*/ 12553 h 1503960"/>
                <a:gd name="connsiteX1" fmla="*/ 42136 w 47544"/>
                <a:gd name="connsiteY1" fmla="*/ 1469878 h 1503960"/>
                <a:gd name="connsiteX2" fmla="*/ 45311 w 47544"/>
                <a:gd name="connsiteY2" fmla="*/ 1006328 h 1503960"/>
                <a:gd name="connsiteX3" fmla="*/ 13561 w 47544"/>
                <a:gd name="connsiteY3" fmla="*/ 599928 h 1503960"/>
                <a:gd name="connsiteX4" fmla="*/ 861 w 47544"/>
                <a:gd name="connsiteY4" fmla="*/ 755503 h 1503960"/>
                <a:gd name="connsiteX5" fmla="*/ 19911 w 47544"/>
                <a:gd name="connsiteY5" fmla="*/ 12553 h 15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44" h="1503960">
                  <a:moveTo>
                    <a:pt x="19911" y="12553"/>
                  </a:moveTo>
                  <a:cubicBezTo>
                    <a:pt x="26790" y="131616"/>
                    <a:pt x="37903" y="1304249"/>
                    <a:pt x="42136" y="1469878"/>
                  </a:cubicBezTo>
                  <a:cubicBezTo>
                    <a:pt x="46369" y="1635507"/>
                    <a:pt x="50073" y="1151320"/>
                    <a:pt x="45311" y="1006328"/>
                  </a:cubicBezTo>
                  <a:cubicBezTo>
                    <a:pt x="40549" y="861336"/>
                    <a:pt x="20969" y="641732"/>
                    <a:pt x="13561" y="599928"/>
                  </a:cubicBezTo>
                  <a:cubicBezTo>
                    <a:pt x="6153" y="558124"/>
                    <a:pt x="-2843" y="852869"/>
                    <a:pt x="861" y="755503"/>
                  </a:cubicBezTo>
                  <a:cubicBezTo>
                    <a:pt x="4565" y="658137"/>
                    <a:pt x="13032" y="-106510"/>
                    <a:pt x="19911" y="125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7A5AEBB3-0C19-3A66-57DF-FF749DB816D5}"/>
                </a:ext>
              </a:extLst>
            </p:cNvPr>
            <p:cNvSpPr/>
            <p:nvPr/>
          </p:nvSpPr>
          <p:spPr>
            <a:xfrm>
              <a:off x="4616106" y="2920440"/>
              <a:ext cx="93498" cy="1276765"/>
            </a:xfrm>
            <a:custGeom>
              <a:avLst/>
              <a:gdLst>
                <a:gd name="connsiteX0" fmla="*/ 51144 w 93498"/>
                <a:gd name="connsiteY0" fmla="*/ 10085 h 1276765"/>
                <a:gd name="connsiteX1" fmla="*/ 57494 w 93498"/>
                <a:gd name="connsiteY1" fmla="*/ 1232460 h 1276765"/>
                <a:gd name="connsiteX2" fmla="*/ 51144 w 93498"/>
                <a:gd name="connsiteY2" fmla="*/ 959410 h 1276765"/>
                <a:gd name="connsiteX3" fmla="*/ 92419 w 93498"/>
                <a:gd name="connsiteY3" fmla="*/ 486335 h 1276765"/>
                <a:gd name="connsiteX4" fmla="*/ 344 w 93498"/>
                <a:gd name="connsiteY4" fmla="*/ 641910 h 1276765"/>
                <a:gd name="connsiteX5" fmla="*/ 51144 w 93498"/>
                <a:gd name="connsiteY5" fmla="*/ 10085 h 127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98" h="1276765">
                  <a:moveTo>
                    <a:pt x="51144" y="10085"/>
                  </a:moveTo>
                  <a:cubicBezTo>
                    <a:pt x="60669" y="108510"/>
                    <a:pt x="57494" y="1074239"/>
                    <a:pt x="57494" y="1232460"/>
                  </a:cubicBezTo>
                  <a:cubicBezTo>
                    <a:pt x="57494" y="1390681"/>
                    <a:pt x="45323" y="1083764"/>
                    <a:pt x="51144" y="959410"/>
                  </a:cubicBezTo>
                  <a:cubicBezTo>
                    <a:pt x="56965" y="835056"/>
                    <a:pt x="100886" y="539252"/>
                    <a:pt x="92419" y="486335"/>
                  </a:cubicBezTo>
                  <a:cubicBezTo>
                    <a:pt x="83952" y="433418"/>
                    <a:pt x="5106" y="719697"/>
                    <a:pt x="344" y="641910"/>
                  </a:cubicBezTo>
                  <a:cubicBezTo>
                    <a:pt x="-4418" y="564123"/>
                    <a:pt x="41619" y="-88340"/>
                    <a:pt x="51144" y="100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6BCAEB5-F575-78CE-7E92-6FAB4C748701}"/>
                </a:ext>
              </a:extLst>
            </p:cNvPr>
            <p:cNvSpPr/>
            <p:nvPr/>
          </p:nvSpPr>
          <p:spPr>
            <a:xfrm>
              <a:off x="4666053" y="4005008"/>
              <a:ext cx="72284" cy="848635"/>
            </a:xfrm>
            <a:custGeom>
              <a:avLst/>
              <a:gdLst>
                <a:gd name="connsiteX0" fmla="*/ 71047 w 72284"/>
                <a:gd name="connsiteY0" fmla="*/ 8192 h 848635"/>
                <a:gd name="connsiteX1" fmla="*/ 48822 w 72284"/>
                <a:gd name="connsiteY1" fmla="*/ 814642 h 848635"/>
                <a:gd name="connsiteX2" fmla="*/ 39297 w 72284"/>
                <a:gd name="connsiteY2" fmla="*/ 659067 h 848635"/>
                <a:gd name="connsiteX3" fmla="*/ 4372 w 72284"/>
                <a:gd name="connsiteY3" fmla="*/ 300292 h 848635"/>
                <a:gd name="connsiteX4" fmla="*/ 7547 w 72284"/>
                <a:gd name="connsiteY4" fmla="*/ 392367 h 848635"/>
                <a:gd name="connsiteX5" fmla="*/ 71047 w 72284"/>
                <a:gd name="connsiteY5" fmla="*/ 8192 h 84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84" h="848635">
                  <a:moveTo>
                    <a:pt x="71047" y="8192"/>
                  </a:moveTo>
                  <a:cubicBezTo>
                    <a:pt x="77926" y="78571"/>
                    <a:pt x="54114" y="706163"/>
                    <a:pt x="48822" y="814642"/>
                  </a:cubicBezTo>
                  <a:cubicBezTo>
                    <a:pt x="43530" y="923121"/>
                    <a:pt x="46705" y="744792"/>
                    <a:pt x="39297" y="659067"/>
                  </a:cubicBezTo>
                  <a:cubicBezTo>
                    <a:pt x="31889" y="573342"/>
                    <a:pt x="9664" y="344742"/>
                    <a:pt x="4372" y="300292"/>
                  </a:cubicBezTo>
                  <a:cubicBezTo>
                    <a:pt x="-920" y="255842"/>
                    <a:pt x="-3036" y="442109"/>
                    <a:pt x="7547" y="392367"/>
                  </a:cubicBezTo>
                  <a:cubicBezTo>
                    <a:pt x="18130" y="342625"/>
                    <a:pt x="64168" y="-62187"/>
                    <a:pt x="71047" y="81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ADE8865-A551-1351-85B8-71280540D4E4}"/>
                </a:ext>
              </a:extLst>
            </p:cNvPr>
            <p:cNvSpPr/>
            <p:nvPr/>
          </p:nvSpPr>
          <p:spPr>
            <a:xfrm>
              <a:off x="4517987" y="5161859"/>
              <a:ext cx="180546" cy="205708"/>
            </a:xfrm>
            <a:custGeom>
              <a:avLst/>
              <a:gdLst>
                <a:gd name="connsiteX0" fmla="*/ 6388 w 180546"/>
                <a:gd name="connsiteY0" fmla="*/ 57841 h 205708"/>
                <a:gd name="connsiteX1" fmla="*/ 168313 w 180546"/>
                <a:gd name="connsiteY1" fmla="*/ 13391 h 205708"/>
                <a:gd name="connsiteX2" fmla="*/ 133388 w 180546"/>
                <a:gd name="connsiteY2" fmla="*/ 41966 h 205708"/>
                <a:gd name="connsiteX3" fmla="*/ 174663 w 180546"/>
                <a:gd name="connsiteY3" fmla="*/ 203891 h 205708"/>
                <a:gd name="connsiteX4" fmla="*/ 168313 w 180546"/>
                <a:gd name="connsiteY4" fmla="*/ 130866 h 205708"/>
                <a:gd name="connsiteX5" fmla="*/ 168313 w 180546"/>
                <a:gd name="connsiteY5" fmla="*/ 159441 h 205708"/>
                <a:gd name="connsiteX6" fmla="*/ 38 w 180546"/>
                <a:gd name="connsiteY6" fmla="*/ 143566 h 205708"/>
                <a:gd name="connsiteX7" fmla="*/ 152438 w 180546"/>
                <a:gd name="connsiteY7" fmla="*/ 194366 h 205708"/>
                <a:gd name="connsiteX8" fmla="*/ 127038 w 180546"/>
                <a:gd name="connsiteY8" fmla="*/ 83241 h 205708"/>
                <a:gd name="connsiteX9" fmla="*/ 120688 w 180546"/>
                <a:gd name="connsiteY9" fmla="*/ 691 h 205708"/>
                <a:gd name="connsiteX10" fmla="*/ 6388 w 180546"/>
                <a:gd name="connsiteY10" fmla="*/ 57841 h 20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546" h="205708">
                  <a:moveTo>
                    <a:pt x="6388" y="57841"/>
                  </a:moveTo>
                  <a:cubicBezTo>
                    <a:pt x="14325" y="59958"/>
                    <a:pt x="147146" y="16037"/>
                    <a:pt x="168313" y="13391"/>
                  </a:cubicBezTo>
                  <a:cubicBezTo>
                    <a:pt x="189480" y="10745"/>
                    <a:pt x="132330" y="10216"/>
                    <a:pt x="133388" y="41966"/>
                  </a:cubicBezTo>
                  <a:cubicBezTo>
                    <a:pt x="134446" y="73716"/>
                    <a:pt x="168842" y="189074"/>
                    <a:pt x="174663" y="203891"/>
                  </a:cubicBezTo>
                  <a:cubicBezTo>
                    <a:pt x="180484" y="218708"/>
                    <a:pt x="169371" y="138274"/>
                    <a:pt x="168313" y="130866"/>
                  </a:cubicBezTo>
                  <a:cubicBezTo>
                    <a:pt x="167255" y="123458"/>
                    <a:pt x="196359" y="157324"/>
                    <a:pt x="168313" y="159441"/>
                  </a:cubicBezTo>
                  <a:cubicBezTo>
                    <a:pt x="140267" y="161558"/>
                    <a:pt x="2684" y="137745"/>
                    <a:pt x="38" y="143566"/>
                  </a:cubicBezTo>
                  <a:cubicBezTo>
                    <a:pt x="-2608" y="149387"/>
                    <a:pt x="131271" y="204420"/>
                    <a:pt x="152438" y="194366"/>
                  </a:cubicBezTo>
                  <a:cubicBezTo>
                    <a:pt x="173605" y="184312"/>
                    <a:pt x="132330" y="115520"/>
                    <a:pt x="127038" y="83241"/>
                  </a:cubicBezTo>
                  <a:cubicBezTo>
                    <a:pt x="121746" y="50962"/>
                    <a:pt x="142384" y="8628"/>
                    <a:pt x="120688" y="691"/>
                  </a:cubicBezTo>
                  <a:cubicBezTo>
                    <a:pt x="98992" y="-7246"/>
                    <a:pt x="-1549" y="55724"/>
                    <a:pt x="6388" y="578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7B40992-1340-4EF3-2D96-AF73ABFEF793}"/>
                </a:ext>
              </a:extLst>
            </p:cNvPr>
            <p:cNvSpPr/>
            <p:nvPr/>
          </p:nvSpPr>
          <p:spPr>
            <a:xfrm>
              <a:off x="4701863" y="4927488"/>
              <a:ext cx="283793" cy="553074"/>
            </a:xfrm>
            <a:custGeom>
              <a:avLst/>
              <a:gdLst>
                <a:gd name="connsiteX0" fmla="*/ 101912 w 283793"/>
                <a:gd name="connsiteY0" fmla="*/ 112 h 553074"/>
                <a:gd name="connsiteX1" fmla="*/ 54287 w 283793"/>
                <a:gd name="connsiteY1" fmla="*/ 231887 h 553074"/>
                <a:gd name="connsiteX2" fmla="*/ 70162 w 283793"/>
                <a:gd name="connsiteY2" fmla="*/ 412862 h 553074"/>
                <a:gd name="connsiteX3" fmla="*/ 79687 w 283793"/>
                <a:gd name="connsiteY3" fmla="*/ 514462 h 553074"/>
                <a:gd name="connsiteX4" fmla="*/ 114612 w 283793"/>
                <a:gd name="connsiteY4" fmla="*/ 485887 h 553074"/>
                <a:gd name="connsiteX5" fmla="*/ 101912 w 283793"/>
                <a:gd name="connsiteY5" fmla="*/ 336662 h 553074"/>
                <a:gd name="connsiteX6" fmla="*/ 282887 w 283793"/>
                <a:gd name="connsiteY6" fmla="*/ 355712 h 553074"/>
                <a:gd name="connsiteX7" fmla="*/ 168587 w 283793"/>
                <a:gd name="connsiteY7" fmla="*/ 381112 h 553074"/>
                <a:gd name="connsiteX8" fmla="*/ 95562 w 283793"/>
                <a:gd name="connsiteY8" fmla="*/ 527162 h 553074"/>
                <a:gd name="connsiteX9" fmla="*/ 89212 w 283793"/>
                <a:gd name="connsiteY9" fmla="*/ 539862 h 553074"/>
                <a:gd name="connsiteX10" fmla="*/ 6662 w 283793"/>
                <a:gd name="connsiteY10" fmla="*/ 387462 h 553074"/>
                <a:gd name="connsiteX11" fmla="*/ 47937 w 283793"/>
                <a:gd name="connsiteY11" fmla="*/ 536687 h 553074"/>
                <a:gd name="connsiteX12" fmla="*/ 312 w 283793"/>
                <a:gd name="connsiteY12" fmla="*/ 279512 h 553074"/>
                <a:gd name="connsiteX13" fmla="*/ 76512 w 283793"/>
                <a:gd name="connsiteY13" fmla="*/ 396987 h 553074"/>
                <a:gd name="connsiteX14" fmla="*/ 28887 w 283793"/>
                <a:gd name="connsiteY14" fmla="*/ 203312 h 553074"/>
                <a:gd name="connsiteX15" fmla="*/ 101912 w 283793"/>
                <a:gd name="connsiteY15" fmla="*/ 112 h 55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793" h="553074">
                  <a:moveTo>
                    <a:pt x="101912" y="112"/>
                  </a:moveTo>
                  <a:cubicBezTo>
                    <a:pt x="106145" y="4874"/>
                    <a:pt x="59579" y="163095"/>
                    <a:pt x="54287" y="231887"/>
                  </a:cubicBezTo>
                  <a:cubicBezTo>
                    <a:pt x="48995" y="300679"/>
                    <a:pt x="65929" y="365766"/>
                    <a:pt x="70162" y="412862"/>
                  </a:cubicBezTo>
                  <a:cubicBezTo>
                    <a:pt x="74395" y="459958"/>
                    <a:pt x="72279" y="502291"/>
                    <a:pt x="79687" y="514462"/>
                  </a:cubicBezTo>
                  <a:cubicBezTo>
                    <a:pt x="87095" y="526633"/>
                    <a:pt x="110908" y="515520"/>
                    <a:pt x="114612" y="485887"/>
                  </a:cubicBezTo>
                  <a:cubicBezTo>
                    <a:pt x="118316" y="456254"/>
                    <a:pt x="73866" y="358358"/>
                    <a:pt x="101912" y="336662"/>
                  </a:cubicBezTo>
                  <a:cubicBezTo>
                    <a:pt x="129958" y="314966"/>
                    <a:pt x="271775" y="348304"/>
                    <a:pt x="282887" y="355712"/>
                  </a:cubicBezTo>
                  <a:cubicBezTo>
                    <a:pt x="294000" y="363120"/>
                    <a:pt x="199808" y="352537"/>
                    <a:pt x="168587" y="381112"/>
                  </a:cubicBezTo>
                  <a:cubicBezTo>
                    <a:pt x="137366" y="409687"/>
                    <a:pt x="95562" y="527162"/>
                    <a:pt x="95562" y="527162"/>
                  </a:cubicBezTo>
                  <a:cubicBezTo>
                    <a:pt x="82333" y="553620"/>
                    <a:pt x="104029" y="563145"/>
                    <a:pt x="89212" y="539862"/>
                  </a:cubicBezTo>
                  <a:cubicBezTo>
                    <a:pt x="74395" y="516579"/>
                    <a:pt x="13541" y="387991"/>
                    <a:pt x="6662" y="387462"/>
                  </a:cubicBezTo>
                  <a:cubicBezTo>
                    <a:pt x="-217" y="386933"/>
                    <a:pt x="48995" y="554678"/>
                    <a:pt x="47937" y="536687"/>
                  </a:cubicBezTo>
                  <a:cubicBezTo>
                    <a:pt x="46879" y="518696"/>
                    <a:pt x="-4451" y="302795"/>
                    <a:pt x="312" y="279512"/>
                  </a:cubicBezTo>
                  <a:cubicBezTo>
                    <a:pt x="5074" y="256229"/>
                    <a:pt x="71749" y="409687"/>
                    <a:pt x="76512" y="396987"/>
                  </a:cubicBezTo>
                  <a:cubicBezTo>
                    <a:pt x="81275" y="384287"/>
                    <a:pt x="23066" y="263637"/>
                    <a:pt x="28887" y="203312"/>
                  </a:cubicBezTo>
                  <a:cubicBezTo>
                    <a:pt x="34708" y="142987"/>
                    <a:pt x="97679" y="-4650"/>
                    <a:pt x="101912" y="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F3A9ECF-FED9-63EC-C63B-9F5CC142F55D}"/>
                </a:ext>
              </a:extLst>
            </p:cNvPr>
            <p:cNvSpPr/>
            <p:nvPr/>
          </p:nvSpPr>
          <p:spPr>
            <a:xfrm>
              <a:off x="4895847" y="4983894"/>
              <a:ext cx="66870" cy="851848"/>
            </a:xfrm>
            <a:custGeom>
              <a:avLst/>
              <a:gdLst>
                <a:gd name="connsiteX0" fmla="*/ 3 w 66870"/>
                <a:gd name="connsiteY0" fmla="*/ 856 h 851848"/>
                <a:gd name="connsiteX1" fmla="*/ 60328 w 66870"/>
                <a:gd name="connsiteY1" fmla="*/ 407256 h 851848"/>
                <a:gd name="connsiteX2" fmla="*/ 31753 w 66870"/>
                <a:gd name="connsiteY2" fmla="*/ 353281 h 851848"/>
                <a:gd name="connsiteX3" fmla="*/ 66678 w 66870"/>
                <a:gd name="connsiteY3" fmla="*/ 839056 h 851848"/>
                <a:gd name="connsiteX4" fmla="*/ 44453 w 66870"/>
                <a:gd name="connsiteY4" fmla="*/ 664431 h 851848"/>
                <a:gd name="connsiteX5" fmla="*/ 15878 w 66870"/>
                <a:gd name="connsiteY5" fmla="*/ 172306 h 851848"/>
                <a:gd name="connsiteX6" fmla="*/ 63503 w 66870"/>
                <a:gd name="connsiteY6" fmla="*/ 296131 h 851848"/>
                <a:gd name="connsiteX7" fmla="*/ 3 w 66870"/>
                <a:gd name="connsiteY7" fmla="*/ 856 h 8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0" h="851848">
                  <a:moveTo>
                    <a:pt x="3" y="856"/>
                  </a:moveTo>
                  <a:cubicBezTo>
                    <a:pt x="-526" y="19377"/>
                    <a:pt x="55036" y="348519"/>
                    <a:pt x="60328" y="407256"/>
                  </a:cubicBezTo>
                  <a:cubicBezTo>
                    <a:pt x="65620" y="465993"/>
                    <a:pt x="30695" y="281314"/>
                    <a:pt x="31753" y="353281"/>
                  </a:cubicBezTo>
                  <a:cubicBezTo>
                    <a:pt x="32811" y="425248"/>
                    <a:pt x="64561" y="787198"/>
                    <a:pt x="66678" y="839056"/>
                  </a:cubicBezTo>
                  <a:cubicBezTo>
                    <a:pt x="68795" y="890914"/>
                    <a:pt x="52920" y="775556"/>
                    <a:pt x="44453" y="664431"/>
                  </a:cubicBezTo>
                  <a:cubicBezTo>
                    <a:pt x="35986" y="553306"/>
                    <a:pt x="12703" y="233689"/>
                    <a:pt x="15878" y="172306"/>
                  </a:cubicBezTo>
                  <a:cubicBezTo>
                    <a:pt x="19053" y="110923"/>
                    <a:pt x="63503" y="322060"/>
                    <a:pt x="63503" y="296131"/>
                  </a:cubicBezTo>
                  <a:cubicBezTo>
                    <a:pt x="63503" y="270202"/>
                    <a:pt x="532" y="-17665"/>
                    <a:pt x="3" y="8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82C43AB-279B-3C03-09E5-A3A9D0022942}"/>
                </a:ext>
              </a:extLst>
            </p:cNvPr>
            <p:cNvSpPr/>
            <p:nvPr/>
          </p:nvSpPr>
          <p:spPr>
            <a:xfrm>
              <a:off x="4895841" y="5184358"/>
              <a:ext cx="115352" cy="727548"/>
            </a:xfrm>
            <a:custGeom>
              <a:avLst/>
              <a:gdLst>
                <a:gd name="connsiteX0" fmla="*/ 9 w 115352"/>
                <a:gd name="connsiteY0" fmla="*/ 417 h 727548"/>
                <a:gd name="connsiteX1" fmla="*/ 111134 w 115352"/>
                <a:gd name="connsiteY1" fmla="*/ 136942 h 727548"/>
                <a:gd name="connsiteX2" fmla="*/ 92084 w 115352"/>
                <a:gd name="connsiteY2" fmla="*/ 222667 h 727548"/>
                <a:gd name="connsiteX3" fmla="*/ 92084 w 115352"/>
                <a:gd name="connsiteY3" fmla="*/ 168692 h 727548"/>
                <a:gd name="connsiteX4" fmla="*/ 104784 w 115352"/>
                <a:gd name="connsiteY4" fmla="*/ 397292 h 727548"/>
                <a:gd name="connsiteX5" fmla="*/ 73034 w 115352"/>
                <a:gd name="connsiteY5" fmla="*/ 340142 h 727548"/>
                <a:gd name="connsiteX6" fmla="*/ 98434 w 115352"/>
                <a:gd name="connsiteY6" fmla="*/ 568742 h 727548"/>
                <a:gd name="connsiteX7" fmla="*/ 107959 w 115352"/>
                <a:gd name="connsiteY7" fmla="*/ 727492 h 727548"/>
                <a:gd name="connsiteX8" fmla="*/ 85734 w 115352"/>
                <a:gd name="connsiteY8" fmla="*/ 581442 h 727548"/>
                <a:gd name="connsiteX9" fmla="*/ 104784 w 115352"/>
                <a:gd name="connsiteY9" fmla="*/ 184567 h 727548"/>
                <a:gd name="connsiteX10" fmla="*/ 9 w 115352"/>
                <a:gd name="connsiteY10" fmla="*/ 417 h 72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52" h="727548">
                  <a:moveTo>
                    <a:pt x="9" y="417"/>
                  </a:moveTo>
                  <a:cubicBezTo>
                    <a:pt x="1067" y="-7520"/>
                    <a:pt x="95788" y="99900"/>
                    <a:pt x="111134" y="136942"/>
                  </a:cubicBezTo>
                  <a:cubicBezTo>
                    <a:pt x="126480" y="173984"/>
                    <a:pt x="95259" y="217375"/>
                    <a:pt x="92084" y="222667"/>
                  </a:cubicBezTo>
                  <a:cubicBezTo>
                    <a:pt x="88909" y="227959"/>
                    <a:pt x="89967" y="139588"/>
                    <a:pt x="92084" y="168692"/>
                  </a:cubicBezTo>
                  <a:cubicBezTo>
                    <a:pt x="94201" y="197796"/>
                    <a:pt x="107959" y="368717"/>
                    <a:pt x="104784" y="397292"/>
                  </a:cubicBezTo>
                  <a:cubicBezTo>
                    <a:pt x="101609" y="425867"/>
                    <a:pt x="74092" y="311567"/>
                    <a:pt x="73034" y="340142"/>
                  </a:cubicBezTo>
                  <a:cubicBezTo>
                    <a:pt x="71976" y="368717"/>
                    <a:pt x="92613" y="504184"/>
                    <a:pt x="98434" y="568742"/>
                  </a:cubicBezTo>
                  <a:cubicBezTo>
                    <a:pt x="104255" y="633300"/>
                    <a:pt x="110076" y="725375"/>
                    <a:pt x="107959" y="727492"/>
                  </a:cubicBezTo>
                  <a:cubicBezTo>
                    <a:pt x="105842" y="729609"/>
                    <a:pt x="86263" y="671929"/>
                    <a:pt x="85734" y="581442"/>
                  </a:cubicBezTo>
                  <a:cubicBezTo>
                    <a:pt x="85205" y="490955"/>
                    <a:pt x="120130" y="277700"/>
                    <a:pt x="104784" y="184567"/>
                  </a:cubicBezTo>
                  <a:cubicBezTo>
                    <a:pt x="89438" y="91434"/>
                    <a:pt x="-1049" y="8354"/>
                    <a:pt x="9" y="4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053E6DB1-E0C5-C6AB-B9F1-B6CFABB1A240}"/>
                </a:ext>
              </a:extLst>
            </p:cNvPr>
            <p:cNvSpPr/>
            <p:nvPr/>
          </p:nvSpPr>
          <p:spPr>
            <a:xfrm>
              <a:off x="4635500" y="6229930"/>
              <a:ext cx="47625" cy="337527"/>
            </a:xfrm>
            <a:custGeom>
              <a:avLst/>
              <a:gdLst>
                <a:gd name="connsiteX0" fmla="*/ 47625 w 47625"/>
                <a:gd name="connsiteY0" fmla="*/ 2595 h 337527"/>
                <a:gd name="connsiteX1" fmla="*/ 25400 w 47625"/>
                <a:gd name="connsiteY1" fmla="*/ 335970 h 337527"/>
                <a:gd name="connsiteX2" fmla="*/ 0 w 47625"/>
                <a:gd name="connsiteY2" fmla="*/ 129595 h 337527"/>
                <a:gd name="connsiteX3" fmla="*/ 25400 w 47625"/>
                <a:gd name="connsiteY3" fmla="*/ 177220 h 337527"/>
                <a:gd name="connsiteX4" fmla="*/ 47625 w 47625"/>
                <a:gd name="connsiteY4" fmla="*/ 2595 h 33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37527">
                  <a:moveTo>
                    <a:pt x="47625" y="2595"/>
                  </a:moveTo>
                  <a:cubicBezTo>
                    <a:pt x="47625" y="29053"/>
                    <a:pt x="33337" y="314803"/>
                    <a:pt x="25400" y="335970"/>
                  </a:cubicBezTo>
                  <a:cubicBezTo>
                    <a:pt x="17462" y="357137"/>
                    <a:pt x="0" y="156053"/>
                    <a:pt x="0" y="129595"/>
                  </a:cubicBezTo>
                  <a:cubicBezTo>
                    <a:pt x="0" y="103137"/>
                    <a:pt x="20638" y="194153"/>
                    <a:pt x="25400" y="177220"/>
                  </a:cubicBezTo>
                  <a:cubicBezTo>
                    <a:pt x="30162" y="160287"/>
                    <a:pt x="47625" y="-23863"/>
                    <a:pt x="47625" y="25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EE5BF37-D71F-1A26-829D-F5CB915A10F6}"/>
                </a:ext>
              </a:extLst>
            </p:cNvPr>
            <p:cNvSpPr/>
            <p:nvPr/>
          </p:nvSpPr>
          <p:spPr>
            <a:xfrm>
              <a:off x="5930884" y="6476003"/>
              <a:ext cx="63664" cy="1337189"/>
            </a:xfrm>
            <a:custGeom>
              <a:avLst/>
              <a:gdLst>
                <a:gd name="connsiteX0" fmla="*/ 16 w 63664"/>
                <a:gd name="connsiteY0" fmla="*/ 29572 h 1337189"/>
                <a:gd name="connsiteX1" fmla="*/ 22241 w 63664"/>
                <a:gd name="connsiteY1" fmla="*/ 1264647 h 1337189"/>
                <a:gd name="connsiteX2" fmla="*/ 63516 w 63664"/>
                <a:gd name="connsiteY2" fmla="*/ 1083672 h 1337189"/>
                <a:gd name="connsiteX3" fmla="*/ 6366 w 63664"/>
                <a:gd name="connsiteY3" fmla="*/ 181972 h 1337189"/>
                <a:gd name="connsiteX4" fmla="*/ 25416 w 63664"/>
                <a:gd name="connsiteY4" fmla="*/ 366122 h 1337189"/>
                <a:gd name="connsiteX5" fmla="*/ 16 w 63664"/>
                <a:gd name="connsiteY5" fmla="*/ 29572 h 13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64" h="1337189">
                  <a:moveTo>
                    <a:pt x="16" y="29572"/>
                  </a:moveTo>
                  <a:cubicBezTo>
                    <a:pt x="-513" y="179326"/>
                    <a:pt x="11658" y="1088964"/>
                    <a:pt x="22241" y="1264647"/>
                  </a:cubicBezTo>
                  <a:cubicBezTo>
                    <a:pt x="32824" y="1440330"/>
                    <a:pt x="66162" y="1264118"/>
                    <a:pt x="63516" y="1083672"/>
                  </a:cubicBezTo>
                  <a:cubicBezTo>
                    <a:pt x="60870" y="903226"/>
                    <a:pt x="12716" y="301564"/>
                    <a:pt x="6366" y="181972"/>
                  </a:cubicBezTo>
                  <a:cubicBezTo>
                    <a:pt x="16" y="62380"/>
                    <a:pt x="28591" y="385701"/>
                    <a:pt x="25416" y="366122"/>
                  </a:cubicBezTo>
                  <a:cubicBezTo>
                    <a:pt x="22241" y="346543"/>
                    <a:pt x="545" y="-120182"/>
                    <a:pt x="16" y="295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37AAA6BF-7C69-512E-4187-AB9F9A99C94C}"/>
                </a:ext>
              </a:extLst>
            </p:cNvPr>
            <p:cNvSpPr/>
            <p:nvPr/>
          </p:nvSpPr>
          <p:spPr>
            <a:xfrm>
              <a:off x="5314897" y="6449872"/>
              <a:ext cx="53466" cy="1197440"/>
            </a:xfrm>
            <a:custGeom>
              <a:avLst/>
              <a:gdLst>
                <a:gd name="connsiteX0" fmla="*/ 53 w 53466"/>
                <a:gd name="connsiteY0" fmla="*/ 1728 h 1197440"/>
                <a:gd name="connsiteX1" fmla="*/ 41328 w 53466"/>
                <a:gd name="connsiteY1" fmla="*/ 1147903 h 1197440"/>
                <a:gd name="connsiteX2" fmla="*/ 50853 w 53466"/>
                <a:gd name="connsiteY2" fmla="*/ 893903 h 1197440"/>
                <a:gd name="connsiteX3" fmla="*/ 53 w 53466"/>
                <a:gd name="connsiteY3" fmla="*/ 1728 h 119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6" h="1197440">
                  <a:moveTo>
                    <a:pt x="53" y="1728"/>
                  </a:moveTo>
                  <a:cubicBezTo>
                    <a:pt x="-1535" y="44061"/>
                    <a:pt x="32861" y="999207"/>
                    <a:pt x="41328" y="1147903"/>
                  </a:cubicBezTo>
                  <a:cubicBezTo>
                    <a:pt x="49795" y="1296599"/>
                    <a:pt x="57732" y="1080699"/>
                    <a:pt x="50853" y="893903"/>
                  </a:cubicBezTo>
                  <a:cubicBezTo>
                    <a:pt x="43974" y="707107"/>
                    <a:pt x="1641" y="-40605"/>
                    <a:pt x="53" y="17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FEB3D075-CA84-3432-8C93-35D9FF66A178}"/>
                </a:ext>
              </a:extLst>
            </p:cNvPr>
            <p:cNvSpPr/>
            <p:nvPr/>
          </p:nvSpPr>
          <p:spPr>
            <a:xfrm>
              <a:off x="5813372" y="6484464"/>
              <a:ext cx="53694" cy="1259681"/>
            </a:xfrm>
            <a:custGeom>
              <a:avLst/>
              <a:gdLst>
                <a:gd name="connsiteX0" fmla="*/ 41328 w 53694"/>
                <a:gd name="connsiteY0" fmla="*/ 36986 h 1259681"/>
                <a:gd name="connsiteX1" fmla="*/ 53 w 53694"/>
                <a:gd name="connsiteY1" fmla="*/ 1256186 h 1259681"/>
                <a:gd name="connsiteX2" fmla="*/ 50853 w 53694"/>
                <a:gd name="connsiteY2" fmla="*/ 395761 h 1259681"/>
                <a:gd name="connsiteX3" fmla="*/ 41328 w 53694"/>
                <a:gd name="connsiteY3" fmla="*/ 36986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94" h="1259681">
                  <a:moveTo>
                    <a:pt x="41328" y="36986"/>
                  </a:moveTo>
                  <a:cubicBezTo>
                    <a:pt x="32861" y="180390"/>
                    <a:pt x="-1534" y="1196390"/>
                    <a:pt x="53" y="1256186"/>
                  </a:cubicBezTo>
                  <a:cubicBezTo>
                    <a:pt x="1640" y="1315982"/>
                    <a:pt x="43445" y="591553"/>
                    <a:pt x="50853" y="395761"/>
                  </a:cubicBezTo>
                  <a:cubicBezTo>
                    <a:pt x="58261" y="199969"/>
                    <a:pt x="49795" y="-106418"/>
                    <a:pt x="41328" y="369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B7BA8E9E-3282-C0FD-1471-0FDD18C45818}"/>
                </a:ext>
              </a:extLst>
            </p:cNvPr>
            <p:cNvSpPr/>
            <p:nvPr/>
          </p:nvSpPr>
          <p:spPr>
            <a:xfrm>
              <a:off x="4622095" y="6532757"/>
              <a:ext cx="54685" cy="1601026"/>
            </a:xfrm>
            <a:custGeom>
              <a:avLst/>
              <a:gdLst>
                <a:gd name="connsiteX0" fmla="*/ 54680 w 54685"/>
                <a:gd name="connsiteY0" fmla="*/ 83943 h 1601026"/>
                <a:gd name="connsiteX1" fmla="*/ 13405 w 54685"/>
                <a:gd name="connsiteY1" fmla="*/ 693543 h 1601026"/>
                <a:gd name="connsiteX2" fmla="*/ 13405 w 54685"/>
                <a:gd name="connsiteY2" fmla="*/ 591943 h 1601026"/>
                <a:gd name="connsiteX3" fmla="*/ 7055 w 54685"/>
                <a:gd name="connsiteY3" fmla="*/ 1268218 h 1601026"/>
                <a:gd name="connsiteX4" fmla="*/ 705 w 54685"/>
                <a:gd name="connsiteY4" fmla="*/ 1141218 h 1601026"/>
                <a:gd name="connsiteX5" fmla="*/ 705 w 54685"/>
                <a:gd name="connsiteY5" fmla="*/ 1598418 h 1601026"/>
                <a:gd name="connsiteX6" fmla="*/ 705 w 54685"/>
                <a:gd name="connsiteY6" fmla="*/ 1268218 h 1601026"/>
                <a:gd name="connsiteX7" fmla="*/ 10230 w 54685"/>
                <a:gd name="connsiteY7" fmla="*/ 134743 h 1601026"/>
                <a:gd name="connsiteX8" fmla="*/ 54680 w 54685"/>
                <a:gd name="connsiteY8" fmla="*/ 83943 h 16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5" h="1601026">
                  <a:moveTo>
                    <a:pt x="54680" y="83943"/>
                  </a:moveTo>
                  <a:cubicBezTo>
                    <a:pt x="55209" y="177076"/>
                    <a:pt x="20284" y="608876"/>
                    <a:pt x="13405" y="693543"/>
                  </a:cubicBezTo>
                  <a:cubicBezTo>
                    <a:pt x="6526" y="778210"/>
                    <a:pt x="14463" y="496164"/>
                    <a:pt x="13405" y="591943"/>
                  </a:cubicBezTo>
                  <a:cubicBezTo>
                    <a:pt x="12347" y="687722"/>
                    <a:pt x="9172" y="1176672"/>
                    <a:pt x="7055" y="1268218"/>
                  </a:cubicBezTo>
                  <a:cubicBezTo>
                    <a:pt x="4938" y="1359764"/>
                    <a:pt x="1763" y="1086185"/>
                    <a:pt x="705" y="1141218"/>
                  </a:cubicBezTo>
                  <a:cubicBezTo>
                    <a:pt x="-353" y="1196251"/>
                    <a:pt x="705" y="1598418"/>
                    <a:pt x="705" y="1598418"/>
                  </a:cubicBezTo>
                  <a:cubicBezTo>
                    <a:pt x="705" y="1619585"/>
                    <a:pt x="-882" y="1512164"/>
                    <a:pt x="705" y="1268218"/>
                  </a:cubicBezTo>
                  <a:cubicBezTo>
                    <a:pt x="2292" y="1024272"/>
                    <a:pt x="-353" y="333180"/>
                    <a:pt x="10230" y="134743"/>
                  </a:cubicBezTo>
                  <a:cubicBezTo>
                    <a:pt x="20813" y="-63694"/>
                    <a:pt x="54151" y="-9190"/>
                    <a:pt x="54680" y="839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9509A472-48E1-1726-ED17-D9CD58674362}"/>
                </a:ext>
              </a:extLst>
            </p:cNvPr>
            <p:cNvSpPr/>
            <p:nvPr/>
          </p:nvSpPr>
          <p:spPr>
            <a:xfrm>
              <a:off x="4587601" y="6587742"/>
              <a:ext cx="254434" cy="48795"/>
            </a:xfrm>
            <a:custGeom>
              <a:avLst/>
              <a:gdLst>
                <a:gd name="connsiteX0" fmla="*/ 274 w 254434"/>
                <a:gd name="connsiteY0" fmla="*/ 9908 h 48795"/>
                <a:gd name="connsiteX1" fmla="*/ 206649 w 254434"/>
                <a:gd name="connsiteY1" fmla="*/ 22608 h 48795"/>
                <a:gd name="connsiteX2" fmla="*/ 146324 w 254434"/>
                <a:gd name="connsiteY2" fmla="*/ 383 h 48795"/>
                <a:gd name="connsiteX3" fmla="*/ 254274 w 254434"/>
                <a:gd name="connsiteY3" fmla="*/ 44833 h 48795"/>
                <a:gd name="connsiteX4" fmla="*/ 165374 w 254434"/>
                <a:gd name="connsiteY4" fmla="*/ 44833 h 48795"/>
                <a:gd name="connsiteX5" fmla="*/ 274 w 254434"/>
                <a:gd name="connsiteY5" fmla="*/ 9908 h 4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34" h="48795">
                  <a:moveTo>
                    <a:pt x="274" y="9908"/>
                  </a:moveTo>
                  <a:cubicBezTo>
                    <a:pt x="7153" y="6204"/>
                    <a:pt x="182307" y="24196"/>
                    <a:pt x="206649" y="22608"/>
                  </a:cubicBezTo>
                  <a:cubicBezTo>
                    <a:pt x="230991" y="21021"/>
                    <a:pt x="138387" y="-3321"/>
                    <a:pt x="146324" y="383"/>
                  </a:cubicBezTo>
                  <a:cubicBezTo>
                    <a:pt x="154261" y="4087"/>
                    <a:pt x="251099" y="37425"/>
                    <a:pt x="254274" y="44833"/>
                  </a:cubicBezTo>
                  <a:cubicBezTo>
                    <a:pt x="257449" y="52241"/>
                    <a:pt x="212999" y="47479"/>
                    <a:pt x="165374" y="44833"/>
                  </a:cubicBezTo>
                  <a:cubicBezTo>
                    <a:pt x="117749" y="42187"/>
                    <a:pt x="-6605" y="13612"/>
                    <a:pt x="274" y="9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131BD241-8A6C-EC90-FF4E-5CDB3A649471}"/>
                </a:ext>
              </a:extLst>
            </p:cNvPr>
            <p:cNvSpPr/>
            <p:nvPr/>
          </p:nvSpPr>
          <p:spPr>
            <a:xfrm>
              <a:off x="4594612" y="7318566"/>
              <a:ext cx="489332" cy="924634"/>
            </a:xfrm>
            <a:custGeom>
              <a:avLst/>
              <a:gdLst>
                <a:gd name="connsiteX0" fmla="*/ 2788 w 489332"/>
                <a:gd name="connsiteY0" fmla="*/ 2984 h 924634"/>
                <a:gd name="connsiteX1" fmla="*/ 352038 w 489332"/>
                <a:gd name="connsiteY1" fmla="*/ 253809 h 924634"/>
                <a:gd name="connsiteX2" fmla="*/ 291713 w 489332"/>
                <a:gd name="connsiteY2" fmla="*/ 228409 h 924634"/>
                <a:gd name="connsiteX3" fmla="*/ 98038 w 489332"/>
                <a:gd name="connsiteY3" fmla="*/ 104584 h 924634"/>
                <a:gd name="connsiteX4" fmla="*/ 301238 w 489332"/>
                <a:gd name="connsiteY4" fmla="*/ 330009 h 924634"/>
                <a:gd name="connsiteX5" fmla="*/ 415538 w 489332"/>
                <a:gd name="connsiteY5" fmla="*/ 431609 h 924634"/>
                <a:gd name="connsiteX6" fmla="*/ 202813 w 489332"/>
                <a:gd name="connsiteY6" fmla="*/ 396684 h 924634"/>
                <a:gd name="connsiteX7" fmla="*/ 371088 w 489332"/>
                <a:gd name="connsiteY7" fmla="*/ 584009 h 924634"/>
                <a:gd name="connsiteX8" fmla="*/ 101213 w 489332"/>
                <a:gd name="connsiteY8" fmla="*/ 434784 h 924634"/>
                <a:gd name="connsiteX9" fmla="*/ 488563 w 489332"/>
                <a:gd name="connsiteY9" fmla="*/ 917384 h 924634"/>
                <a:gd name="connsiteX10" fmla="*/ 199638 w 489332"/>
                <a:gd name="connsiteY10" fmla="*/ 717359 h 924634"/>
                <a:gd name="connsiteX11" fmla="*/ 161538 w 489332"/>
                <a:gd name="connsiteY11" fmla="*/ 609409 h 924634"/>
                <a:gd name="connsiteX12" fmla="*/ 396488 w 489332"/>
                <a:gd name="connsiteY12" fmla="*/ 609409 h 924634"/>
                <a:gd name="connsiteX13" fmla="*/ 196463 w 489332"/>
                <a:gd name="connsiteY13" fmla="*/ 412559 h 924634"/>
                <a:gd name="connsiteX14" fmla="*/ 386963 w 489332"/>
                <a:gd name="connsiteY14" fmla="*/ 412559 h 924634"/>
                <a:gd name="connsiteX15" fmla="*/ 196463 w 489332"/>
                <a:gd name="connsiteY15" fmla="*/ 133159 h 924634"/>
                <a:gd name="connsiteX16" fmla="*/ 2788 w 489332"/>
                <a:gd name="connsiteY16" fmla="*/ 2984 h 9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332" h="924634">
                  <a:moveTo>
                    <a:pt x="2788" y="2984"/>
                  </a:moveTo>
                  <a:cubicBezTo>
                    <a:pt x="28717" y="23092"/>
                    <a:pt x="303884" y="216238"/>
                    <a:pt x="352038" y="253809"/>
                  </a:cubicBezTo>
                  <a:cubicBezTo>
                    <a:pt x="400192" y="291380"/>
                    <a:pt x="334046" y="253280"/>
                    <a:pt x="291713" y="228409"/>
                  </a:cubicBezTo>
                  <a:cubicBezTo>
                    <a:pt x="249380" y="203538"/>
                    <a:pt x="96451" y="87651"/>
                    <a:pt x="98038" y="104584"/>
                  </a:cubicBezTo>
                  <a:cubicBezTo>
                    <a:pt x="99626" y="121517"/>
                    <a:pt x="248321" y="275505"/>
                    <a:pt x="301238" y="330009"/>
                  </a:cubicBezTo>
                  <a:cubicBezTo>
                    <a:pt x="354155" y="384513"/>
                    <a:pt x="431942" y="420497"/>
                    <a:pt x="415538" y="431609"/>
                  </a:cubicBezTo>
                  <a:cubicBezTo>
                    <a:pt x="399134" y="442721"/>
                    <a:pt x="210221" y="371284"/>
                    <a:pt x="202813" y="396684"/>
                  </a:cubicBezTo>
                  <a:cubicBezTo>
                    <a:pt x="195405" y="422084"/>
                    <a:pt x="388021" y="577659"/>
                    <a:pt x="371088" y="584009"/>
                  </a:cubicBezTo>
                  <a:cubicBezTo>
                    <a:pt x="354155" y="590359"/>
                    <a:pt x="81634" y="379222"/>
                    <a:pt x="101213" y="434784"/>
                  </a:cubicBezTo>
                  <a:cubicBezTo>
                    <a:pt x="120792" y="490347"/>
                    <a:pt x="472159" y="870288"/>
                    <a:pt x="488563" y="917384"/>
                  </a:cubicBezTo>
                  <a:cubicBezTo>
                    <a:pt x="504967" y="964480"/>
                    <a:pt x="254142" y="768688"/>
                    <a:pt x="199638" y="717359"/>
                  </a:cubicBezTo>
                  <a:cubicBezTo>
                    <a:pt x="145134" y="666030"/>
                    <a:pt x="128730" y="627401"/>
                    <a:pt x="161538" y="609409"/>
                  </a:cubicBezTo>
                  <a:cubicBezTo>
                    <a:pt x="194346" y="591417"/>
                    <a:pt x="390667" y="642217"/>
                    <a:pt x="396488" y="609409"/>
                  </a:cubicBezTo>
                  <a:cubicBezTo>
                    <a:pt x="402309" y="576601"/>
                    <a:pt x="198051" y="445367"/>
                    <a:pt x="196463" y="412559"/>
                  </a:cubicBezTo>
                  <a:cubicBezTo>
                    <a:pt x="194876" y="379751"/>
                    <a:pt x="386963" y="459126"/>
                    <a:pt x="386963" y="412559"/>
                  </a:cubicBezTo>
                  <a:cubicBezTo>
                    <a:pt x="386963" y="365992"/>
                    <a:pt x="254142" y="197717"/>
                    <a:pt x="196463" y="133159"/>
                  </a:cubicBezTo>
                  <a:cubicBezTo>
                    <a:pt x="138784" y="68601"/>
                    <a:pt x="-23141" y="-17124"/>
                    <a:pt x="2788" y="29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BC89E4D8-BC35-A086-3D04-F5EBF2052289}"/>
                </a:ext>
              </a:extLst>
            </p:cNvPr>
            <p:cNvSpPr/>
            <p:nvPr/>
          </p:nvSpPr>
          <p:spPr>
            <a:xfrm>
              <a:off x="5075580" y="6610576"/>
              <a:ext cx="43118" cy="1223581"/>
            </a:xfrm>
            <a:custGeom>
              <a:avLst/>
              <a:gdLst>
                <a:gd name="connsiteX0" fmla="*/ 42520 w 43118"/>
                <a:gd name="connsiteY0" fmla="*/ 25174 h 1223581"/>
                <a:gd name="connsiteX1" fmla="*/ 26645 w 43118"/>
                <a:gd name="connsiteY1" fmla="*/ 1123724 h 1223581"/>
                <a:gd name="connsiteX2" fmla="*/ 39345 w 43118"/>
                <a:gd name="connsiteY2" fmla="*/ 1082449 h 1223581"/>
                <a:gd name="connsiteX3" fmla="*/ 7595 w 43118"/>
                <a:gd name="connsiteY3" fmla="*/ 326799 h 1223581"/>
                <a:gd name="connsiteX4" fmla="*/ 1245 w 43118"/>
                <a:gd name="connsiteY4" fmla="*/ 352199 h 1223581"/>
                <a:gd name="connsiteX5" fmla="*/ 42520 w 43118"/>
                <a:gd name="connsiteY5" fmla="*/ 25174 h 122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8" h="1223581">
                  <a:moveTo>
                    <a:pt x="42520" y="25174"/>
                  </a:moveTo>
                  <a:cubicBezTo>
                    <a:pt x="46753" y="153761"/>
                    <a:pt x="27174" y="947512"/>
                    <a:pt x="26645" y="1123724"/>
                  </a:cubicBezTo>
                  <a:cubicBezTo>
                    <a:pt x="26116" y="1299937"/>
                    <a:pt x="42520" y="1215270"/>
                    <a:pt x="39345" y="1082449"/>
                  </a:cubicBezTo>
                  <a:cubicBezTo>
                    <a:pt x="36170" y="949628"/>
                    <a:pt x="13945" y="448507"/>
                    <a:pt x="7595" y="326799"/>
                  </a:cubicBezTo>
                  <a:cubicBezTo>
                    <a:pt x="1245" y="205091"/>
                    <a:pt x="-1930" y="404586"/>
                    <a:pt x="1245" y="352199"/>
                  </a:cubicBezTo>
                  <a:cubicBezTo>
                    <a:pt x="4420" y="299812"/>
                    <a:pt x="38287" y="-103413"/>
                    <a:pt x="42520" y="251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DB18948A-7E5F-B153-25B4-57E131020AF8}"/>
                </a:ext>
              </a:extLst>
            </p:cNvPr>
            <p:cNvSpPr/>
            <p:nvPr/>
          </p:nvSpPr>
          <p:spPr>
            <a:xfrm>
              <a:off x="4968859" y="6997547"/>
              <a:ext cx="22252" cy="879849"/>
            </a:xfrm>
            <a:custGeom>
              <a:avLst/>
              <a:gdLst>
                <a:gd name="connsiteX0" fmla="*/ 22241 w 22252"/>
                <a:gd name="connsiteY0" fmla="*/ 9678 h 879849"/>
                <a:gd name="connsiteX1" fmla="*/ 3191 w 22252"/>
                <a:gd name="connsiteY1" fmla="*/ 682778 h 879849"/>
                <a:gd name="connsiteX2" fmla="*/ 15891 w 22252"/>
                <a:gd name="connsiteY2" fmla="*/ 879628 h 879849"/>
                <a:gd name="connsiteX3" fmla="*/ 16 w 22252"/>
                <a:gd name="connsiteY3" fmla="*/ 657378 h 879849"/>
                <a:gd name="connsiteX4" fmla="*/ 12716 w 22252"/>
                <a:gd name="connsiteY4" fmla="*/ 82703 h 879849"/>
                <a:gd name="connsiteX5" fmla="*/ 6366 w 22252"/>
                <a:gd name="connsiteY5" fmla="*/ 270028 h 879849"/>
                <a:gd name="connsiteX6" fmla="*/ 22241 w 22252"/>
                <a:gd name="connsiteY6" fmla="*/ 9678 h 87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2" h="879849">
                  <a:moveTo>
                    <a:pt x="22241" y="9678"/>
                  </a:moveTo>
                  <a:cubicBezTo>
                    <a:pt x="21712" y="78470"/>
                    <a:pt x="4249" y="537786"/>
                    <a:pt x="3191" y="682778"/>
                  </a:cubicBezTo>
                  <a:cubicBezTo>
                    <a:pt x="2133" y="827770"/>
                    <a:pt x="16420" y="883861"/>
                    <a:pt x="15891" y="879628"/>
                  </a:cubicBezTo>
                  <a:cubicBezTo>
                    <a:pt x="15362" y="875395"/>
                    <a:pt x="545" y="790199"/>
                    <a:pt x="16" y="657378"/>
                  </a:cubicBezTo>
                  <a:cubicBezTo>
                    <a:pt x="-513" y="524557"/>
                    <a:pt x="11658" y="147261"/>
                    <a:pt x="12716" y="82703"/>
                  </a:cubicBezTo>
                  <a:cubicBezTo>
                    <a:pt x="13774" y="18145"/>
                    <a:pt x="8483" y="279024"/>
                    <a:pt x="6366" y="270028"/>
                  </a:cubicBezTo>
                  <a:cubicBezTo>
                    <a:pt x="4249" y="261032"/>
                    <a:pt x="22770" y="-59114"/>
                    <a:pt x="22241" y="96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CF16FE2-EB3D-D966-B8D2-717BAAF8E99E}"/>
                </a:ext>
              </a:extLst>
            </p:cNvPr>
            <p:cNvSpPr/>
            <p:nvPr/>
          </p:nvSpPr>
          <p:spPr>
            <a:xfrm>
              <a:off x="4922497" y="7768196"/>
              <a:ext cx="101087" cy="1031366"/>
            </a:xfrm>
            <a:custGeom>
              <a:avLst/>
              <a:gdLst>
                <a:gd name="connsiteX0" fmla="*/ 52728 w 101087"/>
                <a:gd name="connsiteY0" fmla="*/ 1029 h 1031366"/>
                <a:gd name="connsiteX1" fmla="*/ 59078 w 101087"/>
                <a:gd name="connsiteY1" fmla="*/ 334404 h 1031366"/>
                <a:gd name="connsiteX2" fmla="*/ 36853 w 101087"/>
                <a:gd name="connsiteY2" fmla="*/ 613804 h 1031366"/>
                <a:gd name="connsiteX3" fmla="*/ 1928 w 101087"/>
                <a:gd name="connsiteY3" fmla="*/ 397904 h 1031366"/>
                <a:gd name="connsiteX4" fmla="*/ 100353 w 101087"/>
                <a:gd name="connsiteY4" fmla="*/ 823354 h 1031366"/>
                <a:gd name="connsiteX5" fmla="*/ 46378 w 101087"/>
                <a:gd name="connsiteY5" fmla="*/ 496329 h 1031366"/>
                <a:gd name="connsiteX6" fmla="*/ 36853 w 101087"/>
                <a:gd name="connsiteY6" fmla="*/ 1007504 h 1031366"/>
                <a:gd name="connsiteX7" fmla="*/ 43203 w 101087"/>
                <a:gd name="connsiteY7" fmla="*/ 896379 h 1031366"/>
                <a:gd name="connsiteX8" fmla="*/ 71778 w 101087"/>
                <a:gd name="connsiteY8" fmla="*/ 448704 h 1031366"/>
                <a:gd name="connsiteX9" fmla="*/ 52728 w 101087"/>
                <a:gd name="connsiteY9" fmla="*/ 1029 h 10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087" h="1031366">
                  <a:moveTo>
                    <a:pt x="52728" y="1029"/>
                  </a:moveTo>
                  <a:cubicBezTo>
                    <a:pt x="50611" y="-18021"/>
                    <a:pt x="61724" y="232275"/>
                    <a:pt x="59078" y="334404"/>
                  </a:cubicBezTo>
                  <a:cubicBezTo>
                    <a:pt x="56432" y="436533"/>
                    <a:pt x="46378" y="603221"/>
                    <a:pt x="36853" y="613804"/>
                  </a:cubicBezTo>
                  <a:cubicBezTo>
                    <a:pt x="27328" y="624387"/>
                    <a:pt x="-8655" y="362979"/>
                    <a:pt x="1928" y="397904"/>
                  </a:cubicBezTo>
                  <a:cubicBezTo>
                    <a:pt x="12511" y="432829"/>
                    <a:pt x="92945" y="806950"/>
                    <a:pt x="100353" y="823354"/>
                  </a:cubicBezTo>
                  <a:cubicBezTo>
                    <a:pt x="107761" y="839758"/>
                    <a:pt x="56961" y="465637"/>
                    <a:pt x="46378" y="496329"/>
                  </a:cubicBezTo>
                  <a:cubicBezTo>
                    <a:pt x="35795" y="527021"/>
                    <a:pt x="37382" y="940829"/>
                    <a:pt x="36853" y="1007504"/>
                  </a:cubicBezTo>
                  <a:cubicBezTo>
                    <a:pt x="36324" y="1074179"/>
                    <a:pt x="37382" y="989512"/>
                    <a:pt x="43203" y="896379"/>
                  </a:cubicBezTo>
                  <a:cubicBezTo>
                    <a:pt x="49024" y="803246"/>
                    <a:pt x="71778" y="602691"/>
                    <a:pt x="71778" y="448704"/>
                  </a:cubicBezTo>
                  <a:cubicBezTo>
                    <a:pt x="71778" y="294717"/>
                    <a:pt x="54845" y="20079"/>
                    <a:pt x="52728" y="1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013EC338-4FC9-E185-79FC-D72F25F9C927}"/>
                </a:ext>
              </a:extLst>
            </p:cNvPr>
            <p:cNvSpPr/>
            <p:nvPr/>
          </p:nvSpPr>
          <p:spPr>
            <a:xfrm>
              <a:off x="5035062" y="6797818"/>
              <a:ext cx="43062" cy="1661299"/>
            </a:xfrm>
            <a:custGeom>
              <a:avLst/>
              <a:gdLst>
                <a:gd name="connsiteX0" fmla="*/ 41763 w 43062"/>
                <a:gd name="connsiteY0" fmla="*/ 3032 h 1661299"/>
                <a:gd name="connsiteX1" fmla="*/ 32238 w 43062"/>
                <a:gd name="connsiteY1" fmla="*/ 425307 h 1661299"/>
                <a:gd name="connsiteX2" fmla="*/ 488 w 43062"/>
                <a:gd name="connsiteY2" fmla="*/ 298307 h 1661299"/>
                <a:gd name="connsiteX3" fmla="*/ 13188 w 43062"/>
                <a:gd name="connsiteY3" fmla="*/ 1447657 h 1661299"/>
                <a:gd name="connsiteX4" fmla="*/ 16363 w 43062"/>
                <a:gd name="connsiteY4" fmla="*/ 1390507 h 1661299"/>
                <a:gd name="connsiteX5" fmla="*/ 488 w 43062"/>
                <a:gd name="connsiteY5" fmla="*/ 1657207 h 1661299"/>
                <a:gd name="connsiteX6" fmla="*/ 19538 w 43062"/>
                <a:gd name="connsiteY6" fmla="*/ 1450832 h 1661299"/>
                <a:gd name="connsiteX7" fmla="*/ 6838 w 43062"/>
                <a:gd name="connsiteY7" fmla="*/ 301482 h 1661299"/>
                <a:gd name="connsiteX8" fmla="*/ 41763 w 43062"/>
                <a:gd name="connsiteY8" fmla="*/ 3032 h 16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62" h="1661299">
                  <a:moveTo>
                    <a:pt x="41763" y="3032"/>
                  </a:moveTo>
                  <a:cubicBezTo>
                    <a:pt x="45996" y="23669"/>
                    <a:pt x="39117" y="376095"/>
                    <a:pt x="32238" y="425307"/>
                  </a:cubicBezTo>
                  <a:cubicBezTo>
                    <a:pt x="25359" y="474519"/>
                    <a:pt x="3663" y="127915"/>
                    <a:pt x="488" y="298307"/>
                  </a:cubicBezTo>
                  <a:cubicBezTo>
                    <a:pt x="-2687" y="468699"/>
                    <a:pt x="10542" y="1265624"/>
                    <a:pt x="13188" y="1447657"/>
                  </a:cubicBezTo>
                  <a:cubicBezTo>
                    <a:pt x="15834" y="1629690"/>
                    <a:pt x="18480" y="1355582"/>
                    <a:pt x="16363" y="1390507"/>
                  </a:cubicBezTo>
                  <a:cubicBezTo>
                    <a:pt x="14246" y="1425432"/>
                    <a:pt x="-41" y="1647153"/>
                    <a:pt x="488" y="1657207"/>
                  </a:cubicBezTo>
                  <a:cubicBezTo>
                    <a:pt x="1017" y="1667261"/>
                    <a:pt x="18480" y="1676786"/>
                    <a:pt x="19538" y="1450832"/>
                  </a:cubicBezTo>
                  <a:cubicBezTo>
                    <a:pt x="20596" y="1224878"/>
                    <a:pt x="2075" y="537490"/>
                    <a:pt x="6838" y="301482"/>
                  </a:cubicBezTo>
                  <a:cubicBezTo>
                    <a:pt x="11600" y="65474"/>
                    <a:pt x="37530" y="-17605"/>
                    <a:pt x="41763" y="3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836DD4B4-BD48-E0F6-C290-F50FE9DFB024}"/>
                </a:ext>
              </a:extLst>
            </p:cNvPr>
            <p:cNvSpPr/>
            <p:nvPr/>
          </p:nvSpPr>
          <p:spPr>
            <a:xfrm>
              <a:off x="4936652" y="7829695"/>
              <a:ext cx="207180" cy="857615"/>
            </a:xfrm>
            <a:custGeom>
              <a:avLst/>
              <a:gdLst>
                <a:gd name="connsiteX0" fmla="*/ 473 w 207180"/>
                <a:gd name="connsiteY0" fmla="*/ 857105 h 857615"/>
                <a:gd name="connsiteX1" fmla="*/ 206848 w 207180"/>
                <a:gd name="connsiteY1" fmla="*/ 742805 h 857615"/>
                <a:gd name="connsiteX2" fmla="*/ 51273 w 207180"/>
                <a:gd name="connsiteY2" fmla="*/ 793605 h 857615"/>
                <a:gd name="connsiteX3" fmla="*/ 159223 w 207180"/>
                <a:gd name="connsiteY3" fmla="*/ 761855 h 857615"/>
                <a:gd name="connsiteX4" fmla="*/ 178273 w 207180"/>
                <a:gd name="connsiteY4" fmla="*/ 12555 h 857615"/>
                <a:gd name="connsiteX5" fmla="*/ 156048 w 207180"/>
                <a:gd name="connsiteY5" fmla="*/ 320530 h 857615"/>
                <a:gd name="connsiteX6" fmla="*/ 149698 w 207180"/>
                <a:gd name="connsiteY6" fmla="*/ 688830 h 857615"/>
                <a:gd name="connsiteX7" fmla="*/ 473 w 207180"/>
                <a:gd name="connsiteY7" fmla="*/ 857105 h 85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180" h="857615">
                  <a:moveTo>
                    <a:pt x="473" y="857105"/>
                  </a:moveTo>
                  <a:cubicBezTo>
                    <a:pt x="9998" y="866101"/>
                    <a:pt x="198381" y="753388"/>
                    <a:pt x="206848" y="742805"/>
                  </a:cubicBezTo>
                  <a:cubicBezTo>
                    <a:pt x="215315" y="732222"/>
                    <a:pt x="59211" y="790430"/>
                    <a:pt x="51273" y="793605"/>
                  </a:cubicBezTo>
                  <a:cubicBezTo>
                    <a:pt x="43335" y="796780"/>
                    <a:pt x="138056" y="892030"/>
                    <a:pt x="159223" y="761855"/>
                  </a:cubicBezTo>
                  <a:cubicBezTo>
                    <a:pt x="180390" y="631680"/>
                    <a:pt x="178802" y="86109"/>
                    <a:pt x="178273" y="12555"/>
                  </a:cubicBezTo>
                  <a:cubicBezTo>
                    <a:pt x="177744" y="-60999"/>
                    <a:pt x="160811" y="207817"/>
                    <a:pt x="156048" y="320530"/>
                  </a:cubicBezTo>
                  <a:cubicBezTo>
                    <a:pt x="151286" y="433242"/>
                    <a:pt x="171394" y="603105"/>
                    <a:pt x="149698" y="688830"/>
                  </a:cubicBezTo>
                  <a:cubicBezTo>
                    <a:pt x="128002" y="774555"/>
                    <a:pt x="-9052" y="848109"/>
                    <a:pt x="473" y="857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90845C1A-E583-C996-DF07-3FBC136611C0}"/>
                </a:ext>
              </a:extLst>
            </p:cNvPr>
            <p:cNvSpPr/>
            <p:nvPr/>
          </p:nvSpPr>
          <p:spPr>
            <a:xfrm>
              <a:off x="4997361" y="8534114"/>
              <a:ext cx="962164" cy="45098"/>
            </a:xfrm>
            <a:custGeom>
              <a:avLst/>
              <a:gdLst>
                <a:gd name="connsiteX0" fmla="*/ 89 w 962164"/>
                <a:gd name="connsiteY0" fmla="*/ 35211 h 45098"/>
                <a:gd name="connsiteX1" fmla="*/ 543014 w 962164"/>
                <a:gd name="connsiteY1" fmla="*/ 44736 h 45098"/>
                <a:gd name="connsiteX2" fmla="*/ 435064 w 962164"/>
                <a:gd name="connsiteY2" fmla="*/ 25686 h 45098"/>
                <a:gd name="connsiteX3" fmla="*/ 955764 w 962164"/>
                <a:gd name="connsiteY3" fmla="*/ 32036 h 45098"/>
                <a:gd name="connsiteX4" fmla="*/ 711289 w 962164"/>
                <a:gd name="connsiteY4" fmla="*/ 19336 h 45098"/>
                <a:gd name="connsiteX5" fmla="*/ 501739 w 962164"/>
                <a:gd name="connsiteY5" fmla="*/ 286 h 45098"/>
                <a:gd name="connsiteX6" fmla="*/ 89 w 962164"/>
                <a:gd name="connsiteY6" fmla="*/ 35211 h 4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64" h="45098">
                  <a:moveTo>
                    <a:pt x="89" y="35211"/>
                  </a:moveTo>
                  <a:cubicBezTo>
                    <a:pt x="6968" y="42619"/>
                    <a:pt x="470518" y="46323"/>
                    <a:pt x="543014" y="44736"/>
                  </a:cubicBezTo>
                  <a:cubicBezTo>
                    <a:pt x="615510" y="43149"/>
                    <a:pt x="366272" y="27803"/>
                    <a:pt x="435064" y="25686"/>
                  </a:cubicBezTo>
                  <a:cubicBezTo>
                    <a:pt x="503856" y="23569"/>
                    <a:pt x="909727" y="33094"/>
                    <a:pt x="955764" y="32036"/>
                  </a:cubicBezTo>
                  <a:cubicBezTo>
                    <a:pt x="1001801" y="30978"/>
                    <a:pt x="786960" y="24628"/>
                    <a:pt x="711289" y="19336"/>
                  </a:cubicBezTo>
                  <a:cubicBezTo>
                    <a:pt x="635618" y="14044"/>
                    <a:pt x="618156" y="-2360"/>
                    <a:pt x="501739" y="286"/>
                  </a:cubicBezTo>
                  <a:cubicBezTo>
                    <a:pt x="385322" y="2932"/>
                    <a:pt x="-6790" y="27803"/>
                    <a:pt x="89" y="352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EBAEC146-4DCD-B115-5817-88D69E9B005B}"/>
                </a:ext>
              </a:extLst>
            </p:cNvPr>
            <p:cNvSpPr/>
            <p:nvPr/>
          </p:nvSpPr>
          <p:spPr>
            <a:xfrm>
              <a:off x="4781294" y="8646937"/>
              <a:ext cx="1178644" cy="30925"/>
            </a:xfrm>
            <a:custGeom>
              <a:avLst/>
              <a:gdLst>
                <a:gd name="connsiteX0" fmla="*/ 105031 w 1178644"/>
                <a:gd name="connsiteY0" fmla="*/ 23988 h 30925"/>
                <a:gd name="connsiteX1" fmla="*/ 1108331 w 1178644"/>
                <a:gd name="connsiteY1" fmla="*/ 20813 h 30925"/>
                <a:gd name="connsiteX2" fmla="*/ 943231 w 1178644"/>
                <a:gd name="connsiteY2" fmla="*/ 30338 h 30925"/>
                <a:gd name="connsiteX3" fmla="*/ 1175006 w 1178644"/>
                <a:gd name="connsiteY3" fmla="*/ 27163 h 30925"/>
                <a:gd name="connsiteX4" fmla="*/ 720981 w 1178644"/>
                <a:gd name="connsiteY4" fmla="*/ 4938 h 30925"/>
                <a:gd name="connsiteX5" fmla="*/ 349506 w 1178644"/>
                <a:gd name="connsiteY5" fmla="*/ 1763 h 30925"/>
                <a:gd name="connsiteX6" fmla="*/ 54231 w 1178644"/>
                <a:gd name="connsiteY6" fmla="*/ 27163 h 30925"/>
                <a:gd name="connsiteX7" fmla="*/ 105031 w 1178644"/>
                <a:gd name="connsiteY7" fmla="*/ 23988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644" h="30925">
                  <a:moveTo>
                    <a:pt x="105031" y="23988"/>
                  </a:moveTo>
                  <a:lnTo>
                    <a:pt x="1108331" y="20813"/>
                  </a:lnTo>
                  <a:cubicBezTo>
                    <a:pt x="1248031" y="21871"/>
                    <a:pt x="932119" y="29280"/>
                    <a:pt x="943231" y="30338"/>
                  </a:cubicBezTo>
                  <a:cubicBezTo>
                    <a:pt x="954343" y="31396"/>
                    <a:pt x="1212048" y="31396"/>
                    <a:pt x="1175006" y="27163"/>
                  </a:cubicBezTo>
                  <a:cubicBezTo>
                    <a:pt x="1137964" y="22930"/>
                    <a:pt x="858564" y="9171"/>
                    <a:pt x="720981" y="4938"/>
                  </a:cubicBezTo>
                  <a:cubicBezTo>
                    <a:pt x="583398" y="705"/>
                    <a:pt x="460631" y="-1941"/>
                    <a:pt x="349506" y="1763"/>
                  </a:cubicBezTo>
                  <a:cubicBezTo>
                    <a:pt x="238381" y="5467"/>
                    <a:pt x="89156" y="21871"/>
                    <a:pt x="54231" y="27163"/>
                  </a:cubicBezTo>
                  <a:cubicBezTo>
                    <a:pt x="19306" y="32455"/>
                    <a:pt x="-70652" y="25046"/>
                    <a:pt x="105031" y="23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4B194A38-0CB1-1E25-1057-93496020D5CB}"/>
                </a:ext>
              </a:extLst>
            </p:cNvPr>
            <p:cNvSpPr/>
            <p:nvPr/>
          </p:nvSpPr>
          <p:spPr>
            <a:xfrm>
              <a:off x="5049612" y="8601031"/>
              <a:ext cx="776513" cy="55120"/>
            </a:xfrm>
            <a:custGeom>
              <a:avLst/>
              <a:gdLst>
                <a:gd name="connsiteX0" fmla="*/ 20863 w 776513"/>
                <a:gd name="connsiteY0" fmla="*/ 38144 h 55120"/>
                <a:gd name="connsiteX1" fmla="*/ 84363 w 776513"/>
                <a:gd name="connsiteY1" fmla="*/ 41319 h 55120"/>
                <a:gd name="connsiteX2" fmla="*/ 678088 w 776513"/>
                <a:gd name="connsiteY2" fmla="*/ 54019 h 55120"/>
                <a:gd name="connsiteX3" fmla="*/ 598713 w 776513"/>
                <a:gd name="connsiteY3" fmla="*/ 9569 h 55120"/>
                <a:gd name="connsiteX4" fmla="*/ 776513 w 776513"/>
                <a:gd name="connsiteY4" fmla="*/ 12744 h 55120"/>
                <a:gd name="connsiteX5" fmla="*/ 65313 w 776513"/>
                <a:gd name="connsiteY5" fmla="*/ 44 h 55120"/>
                <a:gd name="connsiteX6" fmla="*/ 512988 w 776513"/>
                <a:gd name="connsiteY6" fmla="*/ 9569 h 55120"/>
                <a:gd name="connsiteX7" fmla="*/ 20863 w 776513"/>
                <a:gd name="connsiteY7" fmla="*/ 38144 h 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513" h="55120">
                  <a:moveTo>
                    <a:pt x="20863" y="38144"/>
                  </a:moveTo>
                  <a:cubicBezTo>
                    <a:pt x="-50574" y="43436"/>
                    <a:pt x="84363" y="41319"/>
                    <a:pt x="84363" y="41319"/>
                  </a:cubicBezTo>
                  <a:cubicBezTo>
                    <a:pt x="193900" y="43965"/>
                    <a:pt x="592363" y="59311"/>
                    <a:pt x="678088" y="54019"/>
                  </a:cubicBezTo>
                  <a:cubicBezTo>
                    <a:pt x="763813" y="48727"/>
                    <a:pt x="582309" y="16448"/>
                    <a:pt x="598713" y="9569"/>
                  </a:cubicBezTo>
                  <a:cubicBezTo>
                    <a:pt x="615117" y="2690"/>
                    <a:pt x="776513" y="12744"/>
                    <a:pt x="776513" y="12744"/>
                  </a:cubicBezTo>
                  <a:lnTo>
                    <a:pt x="65313" y="44"/>
                  </a:lnTo>
                  <a:cubicBezTo>
                    <a:pt x="21392" y="-485"/>
                    <a:pt x="524100" y="3748"/>
                    <a:pt x="512988" y="9569"/>
                  </a:cubicBezTo>
                  <a:cubicBezTo>
                    <a:pt x="501876" y="15390"/>
                    <a:pt x="92300" y="32852"/>
                    <a:pt x="20863" y="381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1F531193-882A-DB17-417A-12219D534B2F}"/>
                </a:ext>
              </a:extLst>
            </p:cNvPr>
            <p:cNvSpPr/>
            <p:nvPr/>
          </p:nvSpPr>
          <p:spPr>
            <a:xfrm>
              <a:off x="4994204" y="1475776"/>
              <a:ext cx="295600" cy="191123"/>
            </a:xfrm>
            <a:custGeom>
              <a:avLst/>
              <a:gdLst>
                <a:gd name="connsiteX0" fmla="*/ 71 w 295600"/>
                <a:gd name="connsiteY0" fmla="*/ 599 h 191123"/>
                <a:gd name="connsiteX1" fmla="*/ 250896 w 295600"/>
                <a:gd name="connsiteY1" fmla="*/ 48224 h 191123"/>
                <a:gd name="connsiteX2" fmla="*/ 133421 w 295600"/>
                <a:gd name="connsiteY2" fmla="*/ 92674 h 191123"/>
                <a:gd name="connsiteX3" fmla="*/ 292171 w 295600"/>
                <a:gd name="connsiteY3" fmla="*/ 191099 h 191123"/>
                <a:gd name="connsiteX4" fmla="*/ 225496 w 295600"/>
                <a:gd name="connsiteY4" fmla="*/ 83149 h 191123"/>
                <a:gd name="connsiteX5" fmla="*/ 71 w 295600"/>
                <a:gd name="connsiteY5" fmla="*/ 599 h 19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00" h="191123">
                  <a:moveTo>
                    <a:pt x="71" y="599"/>
                  </a:moveTo>
                  <a:cubicBezTo>
                    <a:pt x="4304" y="-5222"/>
                    <a:pt x="228671" y="32878"/>
                    <a:pt x="250896" y="48224"/>
                  </a:cubicBezTo>
                  <a:cubicBezTo>
                    <a:pt x="273121" y="63570"/>
                    <a:pt x="126542" y="68862"/>
                    <a:pt x="133421" y="92674"/>
                  </a:cubicBezTo>
                  <a:cubicBezTo>
                    <a:pt x="140300" y="116486"/>
                    <a:pt x="276825" y="192687"/>
                    <a:pt x="292171" y="191099"/>
                  </a:cubicBezTo>
                  <a:cubicBezTo>
                    <a:pt x="307517" y="189512"/>
                    <a:pt x="268888" y="114899"/>
                    <a:pt x="225496" y="83149"/>
                  </a:cubicBezTo>
                  <a:cubicBezTo>
                    <a:pt x="182104" y="51399"/>
                    <a:pt x="-4162" y="6420"/>
                    <a:pt x="71" y="5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3AA7D904-3269-D924-6B84-FAD64D72D319}"/>
                </a:ext>
              </a:extLst>
            </p:cNvPr>
            <p:cNvSpPr/>
            <p:nvPr/>
          </p:nvSpPr>
          <p:spPr>
            <a:xfrm>
              <a:off x="5022559" y="1533525"/>
              <a:ext cx="60616" cy="292100"/>
            </a:xfrm>
            <a:custGeom>
              <a:avLst/>
              <a:gdLst>
                <a:gd name="connsiteX0" fmla="*/ 60616 w 60616"/>
                <a:gd name="connsiteY0" fmla="*/ 0 h 292100"/>
                <a:gd name="connsiteX1" fmla="*/ 25691 w 60616"/>
                <a:gd name="connsiteY1" fmla="*/ 73025 h 292100"/>
                <a:gd name="connsiteX2" fmla="*/ 22516 w 60616"/>
                <a:gd name="connsiteY2" fmla="*/ 41275 h 292100"/>
                <a:gd name="connsiteX3" fmla="*/ 9816 w 60616"/>
                <a:gd name="connsiteY3" fmla="*/ 206375 h 292100"/>
                <a:gd name="connsiteX4" fmla="*/ 9816 w 60616"/>
                <a:gd name="connsiteY4" fmla="*/ 158750 h 292100"/>
                <a:gd name="connsiteX5" fmla="*/ 291 w 60616"/>
                <a:gd name="connsiteY5" fmla="*/ 260350 h 292100"/>
                <a:gd name="connsiteX6" fmla="*/ 22516 w 60616"/>
                <a:gd name="connsiteY6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16" h="292100">
                  <a:moveTo>
                    <a:pt x="60616" y="0"/>
                  </a:moveTo>
                  <a:cubicBezTo>
                    <a:pt x="46328" y="33073"/>
                    <a:pt x="32041" y="66146"/>
                    <a:pt x="25691" y="73025"/>
                  </a:cubicBezTo>
                  <a:cubicBezTo>
                    <a:pt x="19341" y="79904"/>
                    <a:pt x="25162" y="19050"/>
                    <a:pt x="22516" y="41275"/>
                  </a:cubicBezTo>
                  <a:cubicBezTo>
                    <a:pt x="19870" y="63500"/>
                    <a:pt x="11933" y="186796"/>
                    <a:pt x="9816" y="206375"/>
                  </a:cubicBezTo>
                  <a:cubicBezTo>
                    <a:pt x="7699" y="225954"/>
                    <a:pt x="11403" y="149754"/>
                    <a:pt x="9816" y="158750"/>
                  </a:cubicBezTo>
                  <a:cubicBezTo>
                    <a:pt x="8229" y="167746"/>
                    <a:pt x="-1826" y="238125"/>
                    <a:pt x="291" y="260350"/>
                  </a:cubicBezTo>
                  <a:cubicBezTo>
                    <a:pt x="2408" y="282575"/>
                    <a:pt x="12462" y="287337"/>
                    <a:pt x="22516" y="29210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74295815-A21F-4237-F71C-76AC47FEF43B}"/>
                </a:ext>
              </a:extLst>
            </p:cNvPr>
            <p:cNvSpPr/>
            <p:nvPr/>
          </p:nvSpPr>
          <p:spPr>
            <a:xfrm>
              <a:off x="4987849" y="1488898"/>
              <a:ext cx="571576" cy="454613"/>
            </a:xfrm>
            <a:custGeom>
              <a:avLst/>
              <a:gdLst>
                <a:gd name="connsiteX0" fmla="*/ 63576 w 571576"/>
                <a:gd name="connsiteY0" fmla="*/ 177 h 454613"/>
                <a:gd name="connsiteX1" fmla="*/ 19126 w 571576"/>
                <a:gd name="connsiteY1" fmla="*/ 124002 h 454613"/>
                <a:gd name="connsiteX2" fmla="*/ 44526 w 571576"/>
                <a:gd name="connsiteY2" fmla="*/ 225602 h 454613"/>
                <a:gd name="connsiteX3" fmla="*/ 54051 w 571576"/>
                <a:gd name="connsiteY3" fmla="*/ 139877 h 454613"/>
                <a:gd name="connsiteX4" fmla="*/ 22301 w 571576"/>
                <a:gd name="connsiteY4" fmla="*/ 314502 h 454613"/>
                <a:gd name="connsiteX5" fmla="*/ 66751 w 571576"/>
                <a:gd name="connsiteY5" fmla="*/ 333552 h 454613"/>
                <a:gd name="connsiteX6" fmla="*/ 57226 w 571576"/>
                <a:gd name="connsiteY6" fmla="*/ 368477 h 454613"/>
                <a:gd name="connsiteX7" fmla="*/ 235026 w 571576"/>
                <a:gd name="connsiteY7" fmla="*/ 381177 h 454613"/>
                <a:gd name="connsiteX8" fmla="*/ 101676 w 571576"/>
                <a:gd name="connsiteY8" fmla="*/ 381177 h 454613"/>
                <a:gd name="connsiteX9" fmla="*/ 571576 w 571576"/>
                <a:gd name="connsiteY9" fmla="*/ 384352 h 454613"/>
                <a:gd name="connsiteX10" fmla="*/ 146126 w 571576"/>
                <a:gd name="connsiteY10" fmla="*/ 381177 h 454613"/>
                <a:gd name="connsiteX11" fmla="*/ 127076 w 571576"/>
                <a:gd name="connsiteY11" fmla="*/ 387527 h 454613"/>
                <a:gd name="connsiteX12" fmla="*/ 127076 w 571576"/>
                <a:gd name="connsiteY12" fmla="*/ 406577 h 454613"/>
                <a:gd name="connsiteX13" fmla="*/ 117551 w 571576"/>
                <a:gd name="connsiteY13" fmla="*/ 416102 h 454613"/>
                <a:gd name="connsiteX14" fmla="*/ 187401 w 571576"/>
                <a:gd name="connsiteY14" fmla="*/ 435152 h 454613"/>
                <a:gd name="connsiteX15" fmla="*/ 171526 w 571576"/>
                <a:gd name="connsiteY15" fmla="*/ 428802 h 454613"/>
                <a:gd name="connsiteX16" fmla="*/ 76276 w 571576"/>
                <a:gd name="connsiteY16" fmla="*/ 438327 h 454613"/>
                <a:gd name="connsiteX17" fmla="*/ 35001 w 571576"/>
                <a:gd name="connsiteY17" fmla="*/ 435152 h 454613"/>
                <a:gd name="connsiteX18" fmla="*/ 25476 w 571576"/>
                <a:gd name="connsiteY18" fmla="*/ 190677 h 454613"/>
                <a:gd name="connsiteX19" fmla="*/ 76 w 571576"/>
                <a:gd name="connsiteY19" fmla="*/ 324027 h 454613"/>
                <a:gd name="connsiteX20" fmla="*/ 19126 w 571576"/>
                <a:gd name="connsiteY20" fmla="*/ 101777 h 454613"/>
                <a:gd name="connsiteX21" fmla="*/ 63576 w 571576"/>
                <a:gd name="connsiteY21" fmla="*/ 177 h 45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76" h="454613">
                  <a:moveTo>
                    <a:pt x="63576" y="177"/>
                  </a:moveTo>
                  <a:cubicBezTo>
                    <a:pt x="63576" y="3881"/>
                    <a:pt x="22301" y="86431"/>
                    <a:pt x="19126" y="124002"/>
                  </a:cubicBezTo>
                  <a:cubicBezTo>
                    <a:pt x="15951" y="161573"/>
                    <a:pt x="38705" y="222956"/>
                    <a:pt x="44526" y="225602"/>
                  </a:cubicBezTo>
                  <a:cubicBezTo>
                    <a:pt x="50347" y="228248"/>
                    <a:pt x="57755" y="125060"/>
                    <a:pt x="54051" y="139877"/>
                  </a:cubicBezTo>
                  <a:cubicBezTo>
                    <a:pt x="50347" y="154694"/>
                    <a:pt x="20184" y="282223"/>
                    <a:pt x="22301" y="314502"/>
                  </a:cubicBezTo>
                  <a:cubicBezTo>
                    <a:pt x="24418" y="346781"/>
                    <a:pt x="60930" y="324556"/>
                    <a:pt x="66751" y="333552"/>
                  </a:cubicBezTo>
                  <a:cubicBezTo>
                    <a:pt x="72572" y="342548"/>
                    <a:pt x="29180" y="360540"/>
                    <a:pt x="57226" y="368477"/>
                  </a:cubicBezTo>
                  <a:cubicBezTo>
                    <a:pt x="85272" y="376415"/>
                    <a:pt x="227618" y="379060"/>
                    <a:pt x="235026" y="381177"/>
                  </a:cubicBezTo>
                  <a:cubicBezTo>
                    <a:pt x="242434" y="383294"/>
                    <a:pt x="101676" y="381177"/>
                    <a:pt x="101676" y="381177"/>
                  </a:cubicBezTo>
                  <a:lnTo>
                    <a:pt x="571576" y="384352"/>
                  </a:lnTo>
                  <a:lnTo>
                    <a:pt x="146126" y="381177"/>
                  </a:lnTo>
                  <a:cubicBezTo>
                    <a:pt x="72043" y="381706"/>
                    <a:pt x="130251" y="383294"/>
                    <a:pt x="127076" y="387527"/>
                  </a:cubicBezTo>
                  <a:cubicBezTo>
                    <a:pt x="123901" y="391760"/>
                    <a:pt x="128663" y="401815"/>
                    <a:pt x="127076" y="406577"/>
                  </a:cubicBezTo>
                  <a:cubicBezTo>
                    <a:pt x="125489" y="411339"/>
                    <a:pt x="107497" y="411340"/>
                    <a:pt x="117551" y="416102"/>
                  </a:cubicBezTo>
                  <a:cubicBezTo>
                    <a:pt x="127605" y="420865"/>
                    <a:pt x="178405" y="433035"/>
                    <a:pt x="187401" y="435152"/>
                  </a:cubicBezTo>
                  <a:cubicBezTo>
                    <a:pt x="196397" y="437269"/>
                    <a:pt x="190047" y="428273"/>
                    <a:pt x="171526" y="428802"/>
                  </a:cubicBezTo>
                  <a:cubicBezTo>
                    <a:pt x="153005" y="429331"/>
                    <a:pt x="99030" y="437269"/>
                    <a:pt x="76276" y="438327"/>
                  </a:cubicBezTo>
                  <a:cubicBezTo>
                    <a:pt x="53522" y="439385"/>
                    <a:pt x="43468" y="476427"/>
                    <a:pt x="35001" y="435152"/>
                  </a:cubicBezTo>
                  <a:cubicBezTo>
                    <a:pt x="26534" y="393877"/>
                    <a:pt x="31297" y="209198"/>
                    <a:pt x="25476" y="190677"/>
                  </a:cubicBezTo>
                  <a:cubicBezTo>
                    <a:pt x="19655" y="172156"/>
                    <a:pt x="1134" y="338844"/>
                    <a:pt x="76" y="324027"/>
                  </a:cubicBezTo>
                  <a:cubicBezTo>
                    <a:pt x="-982" y="309210"/>
                    <a:pt x="9072" y="152048"/>
                    <a:pt x="19126" y="101777"/>
                  </a:cubicBezTo>
                  <a:cubicBezTo>
                    <a:pt x="29180" y="51506"/>
                    <a:pt x="63576" y="-3527"/>
                    <a:pt x="63576" y="1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7281D42A-11E5-545E-7DE4-D9DD09055853}"/>
                </a:ext>
              </a:extLst>
            </p:cNvPr>
            <p:cNvSpPr/>
            <p:nvPr/>
          </p:nvSpPr>
          <p:spPr>
            <a:xfrm>
              <a:off x="5333893" y="1533451"/>
              <a:ext cx="165564" cy="275431"/>
            </a:xfrm>
            <a:custGeom>
              <a:avLst/>
              <a:gdLst>
                <a:gd name="connsiteX0" fmla="*/ 107 w 165564"/>
                <a:gd name="connsiteY0" fmla="*/ 74 h 275431"/>
                <a:gd name="connsiteX1" fmla="*/ 114407 w 165564"/>
                <a:gd name="connsiteY1" fmla="*/ 114374 h 275431"/>
                <a:gd name="connsiteX2" fmla="*/ 92182 w 165564"/>
                <a:gd name="connsiteY2" fmla="*/ 108024 h 275431"/>
                <a:gd name="connsiteX3" fmla="*/ 165207 w 165564"/>
                <a:gd name="connsiteY3" fmla="*/ 273124 h 275431"/>
                <a:gd name="connsiteX4" fmla="*/ 117582 w 165564"/>
                <a:gd name="connsiteY4" fmla="*/ 206449 h 275431"/>
                <a:gd name="connsiteX5" fmla="*/ 60432 w 165564"/>
                <a:gd name="connsiteY5" fmla="*/ 231849 h 275431"/>
                <a:gd name="connsiteX6" fmla="*/ 101707 w 165564"/>
                <a:gd name="connsiteY6" fmla="*/ 206449 h 275431"/>
                <a:gd name="connsiteX7" fmla="*/ 28682 w 165564"/>
                <a:gd name="connsiteY7" fmla="*/ 127074 h 275431"/>
                <a:gd name="connsiteX8" fmla="*/ 47732 w 165564"/>
                <a:gd name="connsiteY8" fmla="*/ 174699 h 275431"/>
                <a:gd name="connsiteX9" fmla="*/ 28682 w 165564"/>
                <a:gd name="connsiteY9" fmla="*/ 41349 h 275431"/>
                <a:gd name="connsiteX10" fmla="*/ 92182 w 165564"/>
                <a:gd name="connsiteY10" fmla="*/ 133424 h 275431"/>
                <a:gd name="connsiteX11" fmla="*/ 107 w 165564"/>
                <a:gd name="connsiteY11" fmla="*/ 74 h 2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64" h="275431">
                  <a:moveTo>
                    <a:pt x="107" y="74"/>
                  </a:moveTo>
                  <a:cubicBezTo>
                    <a:pt x="3811" y="-3101"/>
                    <a:pt x="99061" y="96382"/>
                    <a:pt x="114407" y="114374"/>
                  </a:cubicBezTo>
                  <a:cubicBezTo>
                    <a:pt x="129753" y="132366"/>
                    <a:pt x="83715" y="81566"/>
                    <a:pt x="92182" y="108024"/>
                  </a:cubicBezTo>
                  <a:cubicBezTo>
                    <a:pt x="100649" y="134482"/>
                    <a:pt x="160974" y="256720"/>
                    <a:pt x="165207" y="273124"/>
                  </a:cubicBezTo>
                  <a:cubicBezTo>
                    <a:pt x="169440" y="289528"/>
                    <a:pt x="135044" y="213328"/>
                    <a:pt x="117582" y="206449"/>
                  </a:cubicBezTo>
                  <a:cubicBezTo>
                    <a:pt x="100120" y="199570"/>
                    <a:pt x="63078" y="231849"/>
                    <a:pt x="60432" y="231849"/>
                  </a:cubicBezTo>
                  <a:cubicBezTo>
                    <a:pt x="57786" y="231849"/>
                    <a:pt x="106999" y="223911"/>
                    <a:pt x="101707" y="206449"/>
                  </a:cubicBezTo>
                  <a:cubicBezTo>
                    <a:pt x="96415" y="188987"/>
                    <a:pt x="37678" y="132366"/>
                    <a:pt x="28682" y="127074"/>
                  </a:cubicBezTo>
                  <a:cubicBezTo>
                    <a:pt x="19686" y="121782"/>
                    <a:pt x="47732" y="188986"/>
                    <a:pt x="47732" y="174699"/>
                  </a:cubicBezTo>
                  <a:cubicBezTo>
                    <a:pt x="47732" y="160412"/>
                    <a:pt x="21274" y="48228"/>
                    <a:pt x="28682" y="41349"/>
                  </a:cubicBezTo>
                  <a:cubicBezTo>
                    <a:pt x="36090" y="34470"/>
                    <a:pt x="94299" y="136070"/>
                    <a:pt x="92182" y="133424"/>
                  </a:cubicBezTo>
                  <a:cubicBezTo>
                    <a:pt x="90065" y="130778"/>
                    <a:pt x="-3597" y="3249"/>
                    <a:pt x="107" y="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C87098EA-6A89-EBB4-7016-09D504A824E8}"/>
                </a:ext>
              </a:extLst>
            </p:cNvPr>
            <p:cNvSpPr/>
            <p:nvPr/>
          </p:nvSpPr>
          <p:spPr>
            <a:xfrm>
              <a:off x="5738437" y="1596929"/>
              <a:ext cx="267617" cy="66783"/>
            </a:xfrm>
            <a:custGeom>
              <a:avLst/>
              <a:gdLst>
                <a:gd name="connsiteX0" fmla="*/ 8313 w 267617"/>
                <a:gd name="connsiteY0" fmla="*/ 66771 h 66783"/>
                <a:gd name="connsiteX1" fmla="*/ 265488 w 267617"/>
                <a:gd name="connsiteY1" fmla="*/ 38196 h 66783"/>
                <a:gd name="connsiteX2" fmla="*/ 135313 w 267617"/>
                <a:gd name="connsiteY2" fmla="*/ 19146 h 66783"/>
                <a:gd name="connsiteX3" fmla="*/ 217863 w 267617"/>
                <a:gd name="connsiteY3" fmla="*/ 54071 h 66783"/>
                <a:gd name="connsiteX4" fmla="*/ 157538 w 267617"/>
                <a:gd name="connsiteY4" fmla="*/ 96 h 66783"/>
                <a:gd name="connsiteX5" fmla="*/ 68638 w 267617"/>
                <a:gd name="connsiteY5" fmla="*/ 41371 h 66783"/>
                <a:gd name="connsiteX6" fmla="*/ 8313 w 267617"/>
                <a:gd name="connsiteY6" fmla="*/ 66771 h 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617" h="66783">
                  <a:moveTo>
                    <a:pt x="8313" y="66771"/>
                  </a:moveTo>
                  <a:cubicBezTo>
                    <a:pt x="41121" y="66242"/>
                    <a:pt x="244321" y="46133"/>
                    <a:pt x="265488" y="38196"/>
                  </a:cubicBezTo>
                  <a:cubicBezTo>
                    <a:pt x="286655" y="30258"/>
                    <a:pt x="143250" y="16500"/>
                    <a:pt x="135313" y="19146"/>
                  </a:cubicBezTo>
                  <a:cubicBezTo>
                    <a:pt x="127376" y="21792"/>
                    <a:pt x="214159" y="57246"/>
                    <a:pt x="217863" y="54071"/>
                  </a:cubicBezTo>
                  <a:cubicBezTo>
                    <a:pt x="221567" y="50896"/>
                    <a:pt x="182409" y="2213"/>
                    <a:pt x="157538" y="96"/>
                  </a:cubicBezTo>
                  <a:cubicBezTo>
                    <a:pt x="132667" y="-2021"/>
                    <a:pt x="88217" y="31317"/>
                    <a:pt x="68638" y="41371"/>
                  </a:cubicBezTo>
                  <a:cubicBezTo>
                    <a:pt x="49059" y="51425"/>
                    <a:pt x="-24495" y="67300"/>
                    <a:pt x="8313" y="667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3819F59C-1E92-3255-98E2-AAFA10323FE0}"/>
                </a:ext>
              </a:extLst>
            </p:cNvPr>
            <p:cNvSpPr/>
            <p:nvPr/>
          </p:nvSpPr>
          <p:spPr>
            <a:xfrm>
              <a:off x="5930455" y="1564430"/>
              <a:ext cx="422793" cy="83618"/>
            </a:xfrm>
            <a:custGeom>
              <a:avLst/>
              <a:gdLst>
                <a:gd name="connsiteX0" fmla="*/ 445 w 422793"/>
                <a:gd name="connsiteY0" fmla="*/ 67520 h 83618"/>
                <a:gd name="connsiteX1" fmla="*/ 175070 w 422793"/>
                <a:gd name="connsiteY1" fmla="*/ 42120 h 83618"/>
                <a:gd name="connsiteX2" fmla="*/ 105220 w 422793"/>
                <a:gd name="connsiteY2" fmla="*/ 845 h 83618"/>
                <a:gd name="connsiteX3" fmla="*/ 422720 w 422793"/>
                <a:gd name="connsiteY3" fmla="*/ 83395 h 83618"/>
                <a:gd name="connsiteX4" fmla="*/ 133795 w 422793"/>
                <a:gd name="connsiteY4" fmla="*/ 26245 h 83618"/>
                <a:gd name="connsiteX5" fmla="*/ 445 w 422793"/>
                <a:gd name="connsiteY5" fmla="*/ 67520 h 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793" h="83618">
                  <a:moveTo>
                    <a:pt x="445" y="67520"/>
                  </a:moveTo>
                  <a:cubicBezTo>
                    <a:pt x="7324" y="70166"/>
                    <a:pt x="157608" y="53232"/>
                    <a:pt x="175070" y="42120"/>
                  </a:cubicBezTo>
                  <a:cubicBezTo>
                    <a:pt x="192532" y="31008"/>
                    <a:pt x="63945" y="-6034"/>
                    <a:pt x="105220" y="845"/>
                  </a:cubicBezTo>
                  <a:cubicBezTo>
                    <a:pt x="146495" y="7724"/>
                    <a:pt x="417958" y="79162"/>
                    <a:pt x="422720" y="83395"/>
                  </a:cubicBezTo>
                  <a:cubicBezTo>
                    <a:pt x="427482" y="87628"/>
                    <a:pt x="199941" y="30478"/>
                    <a:pt x="133795" y="26245"/>
                  </a:cubicBezTo>
                  <a:cubicBezTo>
                    <a:pt x="67649" y="22012"/>
                    <a:pt x="-6434" y="64874"/>
                    <a:pt x="445" y="675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63FD8E85-8B81-EF2C-AA7D-66CD6A320A9B}"/>
                </a:ext>
              </a:extLst>
            </p:cNvPr>
            <p:cNvSpPr/>
            <p:nvPr/>
          </p:nvSpPr>
          <p:spPr>
            <a:xfrm>
              <a:off x="5746717" y="1612855"/>
              <a:ext cx="550676" cy="89891"/>
            </a:xfrm>
            <a:custGeom>
              <a:avLst/>
              <a:gdLst>
                <a:gd name="connsiteX0" fmla="*/ 33 w 550676"/>
                <a:gd name="connsiteY0" fmla="*/ 45 h 89891"/>
                <a:gd name="connsiteX1" fmla="*/ 127033 w 550676"/>
                <a:gd name="connsiteY1" fmla="*/ 88945 h 89891"/>
                <a:gd name="connsiteX2" fmla="*/ 181008 w 550676"/>
                <a:gd name="connsiteY2" fmla="*/ 47670 h 89891"/>
                <a:gd name="connsiteX3" fmla="*/ 400083 w 550676"/>
                <a:gd name="connsiteY3" fmla="*/ 60370 h 89891"/>
                <a:gd name="connsiteX4" fmla="*/ 330233 w 550676"/>
                <a:gd name="connsiteY4" fmla="*/ 47670 h 89891"/>
                <a:gd name="connsiteX5" fmla="*/ 476283 w 550676"/>
                <a:gd name="connsiteY5" fmla="*/ 41320 h 89891"/>
                <a:gd name="connsiteX6" fmla="*/ 536608 w 550676"/>
                <a:gd name="connsiteY6" fmla="*/ 19095 h 89891"/>
                <a:gd name="connsiteX7" fmla="*/ 212758 w 550676"/>
                <a:gd name="connsiteY7" fmla="*/ 60370 h 89891"/>
                <a:gd name="connsiteX8" fmla="*/ 139733 w 550676"/>
                <a:gd name="connsiteY8" fmla="*/ 76245 h 89891"/>
                <a:gd name="connsiteX9" fmla="*/ 33 w 550676"/>
                <a:gd name="connsiteY9" fmla="*/ 45 h 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676" h="89891">
                  <a:moveTo>
                    <a:pt x="33" y="45"/>
                  </a:moveTo>
                  <a:cubicBezTo>
                    <a:pt x="-2084" y="2162"/>
                    <a:pt x="96870" y="81007"/>
                    <a:pt x="127033" y="88945"/>
                  </a:cubicBezTo>
                  <a:cubicBezTo>
                    <a:pt x="157196" y="96883"/>
                    <a:pt x="135500" y="52432"/>
                    <a:pt x="181008" y="47670"/>
                  </a:cubicBezTo>
                  <a:cubicBezTo>
                    <a:pt x="226516" y="42908"/>
                    <a:pt x="375212" y="60370"/>
                    <a:pt x="400083" y="60370"/>
                  </a:cubicBezTo>
                  <a:cubicBezTo>
                    <a:pt x="424954" y="60370"/>
                    <a:pt x="317533" y="50845"/>
                    <a:pt x="330233" y="47670"/>
                  </a:cubicBezTo>
                  <a:cubicBezTo>
                    <a:pt x="342933" y="44495"/>
                    <a:pt x="441887" y="46082"/>
                    <a:pt x="476283" y="41320"/>
                  </a:cubicBezTo>
                  <a:cubicBezTo>
                    <a:pt x="510679" y="36558"/>
                    <a:pt x="580529" y="15920"/>
                    <a:pt x="536608" y="19095"/>
                  </a:cubicBezTo>
                  <a:cubicBezTo>
                    <a:pt x="492687" y="22270"/>
                    <a:pt x="278904" y="50845"/>
                    <a:pt x="212758" y="60370"/>
                  </a:cubicBezTo>
                  <a:cubicBezTo>
                    <a:pt x="146612" y="69895"/>
                    <a:pt x="170425" y="82595"/>
                    <a:pt x="139733" y="76245"/>
                  </a:cubicBezTo>
                  <a:cubicBezTo>
                    <a:pt x="109041" y="69895"/>
                    <a:pt x="2150" y="-2072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CE3998EF-C641-8679-92BB-3F473DF1C107}"/>
                </a:ext>
              </a:extLst>
            </p:cNvPr>
            <p:cNvSpPr/>
            <p:nvPr/>
          </p:nvSpPr>
          <p:spPr>
            <a:xfrm>
              <a:off x="6127740" y="1589267"/>
              <a:ext cx="828919" cy="82690"/>
            </a:xfrm>
            <a:custGeom>
              <a:avLst/>
              <a:gdLst>
                <a:gd name="connsiteX0" fmla="*/ 10 w 828919"/>
                <a:gd name="connsiteY0" fmla="*/ 29983 h 82690"/>
                <a:gd name="connsiteX1" fmla="*/ 365135 w 828919"/>
                <a:gd name="connsiteY1" fmla="*/ 29983 h 82690"/>
                <a:gd name="connsiteX2" fmla="*/ 276235 w 828919"/>
                <a:gd name="connsiteY2" fmla="*/ 1408 h 82690"/>
                <a:gd name="connsiteX3" fmla="*/ 549285 w 828919"/>
                <a:gd name="connsiteY3" fmla="*/ 80783 h 82690"/>
                <a:gd name="connsiteX4" fmla="*/ 828685 w 828919"/>
                <a:gd name="connsiteY4" fmla="*/ 58558 h 82690"/>
                <a:gd name="connsiteX5" fmla="*/ 501660 w 828919"/>
                <a:gd name="connsiteY5" fmla="*/ 64908 h 82690"/>
                <a:gd name="connsiteX6" fmla="*/ 171460 w 828919"/>
                <a:gd name="connsiteY6" fmla="*/ 49033 h 82690"/>
                <a:gd name="connsiteX7" fmla="*/ 377835 w 828919"/>
                <a:gd name="connsiteY7" fmla="*/ 68083 h 82690"/>
                <a:gd name="connsiteX8" fmla="*/ 10 w 828919"/>
                <a:gd name="connsiteY8" fmla="*/ 29983 h 8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919" h="82690">
                  <a:moveTo>
                    <a:pt x="10" y="29983"/>
                  </a:moveTo>
                  <a:cubicBezTo>
                    <a:pt x="-2107" y="23633"/>
                    <a:pt x="319098" y="34746"/>
                    <a:pt x="365135" y="29983"/>
                  </a:cubicBezTo>
                  <a:cubicBezTo>
                    <a:pt x="411173" y="25220"/>
                    <a:pt x="245543" y="-7059"/>
                    <a:pt x="276235" y="1408"/>
                  </a:cubicBezTo>
                  <a:cubicBezTo>
                    <a:pt x="306927" y="9875"/>
                    <a:pt x="457210" y="71258"/>
                    <a:pt x="549285" y="80783"/>
                  </a:cubicBezTo>
                  <a:cubicBezTo>
                    <a:pt x="641360" y="90308"/>
                    <a:pt x="836622" y="61204"/>
                    <a:pt x="828685" y="58558"/>
                  </a:cubicBezTo>
                  <a:cubicBezTo>
                    <a:pt x="820748" y="55912"/>
                    <a:pt x="611197" y="66495"/>
                    <a:pt x="501660" y="64908"/>
                  </a:cubicBezTo>
                  <a:cubicBezTo>
                    <a:pt x="392123" y="63321"/>
                    <a:pt x="192097" y="48504"/>
                    <a:pt x="171460" y="49033"/>
                  </a:cubicBezTo>
                  <a:cubicBezTo>
                    <a:pt x="150823" y="49562"/>
                    <a:pt x="401118" y="70729"/>
                    <a:pt x="377835" y="68083"/>
                  </a:cubicBezTo>
                  <a:cubicBezTo>
                    <a:pt x="354552" y="65437"/>
                    <a:pt x="2127" y="36333"/>
                    <a:pt x="10" y="299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FE79A5C5-7010-3571-2447-55A89A4F3B5C}"/>
                </a:ext>
              </a:extLst>
            </p:cNvPr>
            <p:cNvSpPr/>
            <p:nvPr/>
          </p:nvSpPr>
          <p:spPr>
            <a:xfrm>
              <a:off x="6001689" y="1637900"/>
              <a:ext cx="845135" cy="63933"/>
            </a:xfrm>
            <a:custGeom>
              <a:avLst/>
              <a:gdLst>
                <a:gd name="connsiteX0" fmla="*/ 5411 w 845135"/>
                <a:gd name="connsiteY0" fmla="*/ 400 h 63933"/>
                <a:gd name="connsiteX1" fmla="*/ 481661 w 845135"/>
                <a:gd name="connsiteY1" fmla="*/ 54375 h 63933"/>
                <a:gd name="connsiteX2" fmla="*/ 494361 w 845135"/>
                <a:gd name="connsiteY2" fmla="*/ 48025 h 63933"/>
                <a:gd name="connsiteX3" fmla="*/ 843611 w 845135"/>
                <a:gd name="connsiteY3" fmla="*/ 63900 h 63933"/>
                <a:gd name="connsiteX4" fmla="*/ 608661 w 845135"/>
                <a:gd name="connsiteY4" fmla="*/ 51200 h 63933"/>
                <a:gd name="connsiteX5" fmla="*/ 303861 w 845135"/>
                <a:gd name="connsiteY5" fmla="*/ 19450 h 63933"/>
                <a:gd name="connsiteX6" fmla="*/ 395936 w 845135"/>
                <a:gd name="connsiteY6" fmla="*/ 32150 h 63933"/>
                <a:gd name="connsiteX7" fmla="*/ 234011 w 845135"/>
                <a:gd name="connsiteY7" fmla="*/ 28975 h 63933"/>
                <a:gd name="connsiteX8" fmla="*/ 5411 w 845135"/>
                <a:gd name="connsiteY8" fmla="*/ 400 h 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135" h="63933">
                  <a:moveTo>
                    <a:pt x="5411" y="400"/>
                  </a:moveTo>
                  <a:cubicBezTo>
                    <a:pt x="46686" y="4633"/>
                    <a:pt x="400169" y="46438"/>
                    <a:pt x="481661" y="54375"/>
                  </a:cubicBezTo>
                  <a:cubicBezTo>
                    <a:pt x="563153" y="62312"/>
                    <a:pt x="434036" y="46438"/>
                    <a:pt x="494361" y="48025"/>
                  </a:cubicBezTo>
                  <a:cubicBezTo>
                    <a:pt x="554686" y="49612"/>
                    <a:pt x="824561" y="63371"/>
                    <a:pt x="843611" y="63900"/>
                  </a:cubicBezTo>
                  <a:cubicBezTo>
                    <a:pt x="862661" y="64429"/>
                    <a:pt x="698619" y="58608"/>
                    <a:pt x="608661" y="51200"/>
                  </a:cubicBezTo>
                  <a:cubicBezTo>
                    <a:pt x="518703" y="43792"/>
                    <a:pt x="339315" y="22625"/>
                    <a:pt x="303861" y="19450"/>
                  </a:cubicBezTo>
                  <a:cubicBezTo>
                    <a:pt x="268407" y="16275"/>
                    <a:pt x="407578" y="30563"/>
                    <a:pt x="395936" y="32150"/>
                  </a:cubicBezTo>
                  <a:cubicBezTo>
                    <a:pt x="384294" y="33737"/>
                    <a:pt x="297511" y="31092"/>
                    <a:pt x="234011" y="28975"/>
                  </a:cubicBezTo>
                  <a:cubicBezTo>
                    <a:pt x="170511" y="26858"/>
                    <a:pt x="-35864" y="-3833"/>
                    <a:pt x="5411" y="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8005F306-327E-0342-C011-0CE58370FD68}"/>
                </a:ext>
              </a:extLst>
            </p:cNvPr>
            <p:cNvSpPr/>
            <p:nvPr/>
          </p:nvSpPr>
          <p:spPr>
            <a:xfrm>
              <a:off x="6933324" y="1549217"/>
              <a:ext cx="673156" cy="76551"/>
            </a:xfrm>
            <a:custGeom>
              <a:avLst/>
              <a:gdLst>
                <a:gd name="connsiteX0" fmla="*/ 876 w 673156"/>
                <a:gd name="connsiteY0" fmla="*/ 38283 h 76551"/>
                <a:gd name="connsiteX1" fmla="*/ 664451 w 673156"/>
                <a:gd name="connsiteY1" fmla="*/ 6533 h 76551"/>
                <a:gd name="connsiteX2" fmla="*/ 385051 w 673156"/>
                <a:gd name="connsiteY2" fmla="*/ 16058 h 76551"/>
                <a:gd name="connsiteX3" fmla="*/ 458076 w 673156"/>
                <a:gd name="connsiteY3" fmla="*/ 54158 h 76551"/>
                <a:gd name="connsiteX4" fmla="*/ 254876 w 673156"/>
                <a:gd name="connsiteY4" fmla="*/ 76383 h 76551"/>
                <a:gd name="connsiteX5" fmla="*/ 464426 w 673156"/>
                <a:gd name="connsiteY5" fmla="*/ 63683 h 76551"/>
                <a:gd name="connsiteX6" fmla="*/ 385051 w 673156"/>
                <a:gd name="connsiteY6" fmla="*/ 50983 h 76551"/>
                <a:gd name="connsiteX7" fmla="*/ 331076 w 673156"/>
                <a:gd name="connsiteY7" fmla="*/ 16058 h 76551"/>
                <a:gd name="connsiteX8" fmla="*/ 518401 w 673156"/>
                <a:gd name="connsiteY8" fmla="*/ 183 h 76551"/>
                <a:gd name="connsiteX9" fmla="*/ 876 w 673156"/>
                <a:gd name="connsiteY9" fmla="*/ 38283 h 7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156" h="76551">
                  <a:moveTo>
                    <a:pt x="876" y="38283"/>
                  </a:moveTo>
                  <a:lnTo>
                    <a:pt x="664451" y="6533"/>
                  </a:lnTo>
                  <a:cubicBezTo>
                    <a:pt x="728480" y="2829"/>
                    <a:pt x="419447" y="8121"/>
                    <a:pt x="385051" y="16058"/>
                  </a:cubicBezTo>
                  <a:cubicBezTo>
                    <a:pt x="350655" y="23995"/>
                    <a:pt x="479772" y="44104"/>
                    <a:pt x="458076" y="54158"/>
                  </a:cubicBezTo>
                  <a:cubicBezTo>
                    <a:pt x="436380" y="64212"/>
                    <a:pt x="253818" y="74795"/>
                    <a:pt x="254876" y="76383"/>
                  </a:cubicBezTo>
                  <a:cubicBezTo>
                    <a:pt x="255934" y="77971"/>
                    <a:pt x="442730" y="67916"/>
                    <a:pt x="464426" y="63683"/>
                  </a:cubicBezTo>
                  <a:cubicBezTo>
                    <a:pt x="486122" y="59450"/>
                    <a:pt x="407276" y="58921"/>
                    <a:pt x="385051" y="50983"/>
                  </a:cubicBezTo>
                  <a:cubicBezTo>
                    <a:pt x="362826" y="43046"/>
                    <a:pt x="308851" y="24525"/>
                    <a:pt x="331076" y="16058"/>
                  </a:cubicBezTo>
                  <a:cubicBezTo>
                    <a:pt x="353301" y="7591"/>
                    <a:pt x="569730" y="-1404"/>
                    <a:pt x="518401" y="183"/>
                  </a:cubicBezTo>
                  <a:cubicBezTo>
                    <a:pt x="467072" y="1770"/>
                    <a:pt x="-23466" y="37225"/>
                    <a:pt x="876" y="382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6020468D-180F-33AF-5A1C-0896FDEDAC4A}"/>
                </a:ext>
              </a:extLst>
            </p:cNvPr>
            <p:cNvSpPr/>
            <p:nvPr/>
          </p:nvSpPr>
          <p:spPr>
            <a:xfrm>
              <a:off x="6593679" y="1711132"/>
              <a:ext cx="433375" cy="74776"/>
            </a:xfrm>
            <a:custGeom>
              <a:avLst/>
              <a:gdLst>
                <a:gd name="connsiteX0" fmla="*/ 796 w 433375"/>
                <a:gd name="connsiteY0" fmla="*/ 22418 h 74776"/>
                <a:gd name="connsiteX1" fmla="*/ 280196 w 433375"/>
                <a:gd name="connsiteY1" fmla="*/ 73218 h 74776"/>
                <a:gd name="connsiteX2" fmla="*/ 248446 w 433375"/>
                <a:gd name="connsiteY2" fmla="*/ 57343 h 74776"/>
                <a:gd name="connsiteX3" fmla="*/ 432596 w 433375"/>
                <a:gd name="connsiteY3" fmla="*/ 12893 h 74776"/>
                <a:gd name="connsiteX4" fmla="*/ 165896 w 433375"/>
                <a:gd name="connsiteY4" fmla="*/ 16068 h 74776"/>
                <a:gd name="connsiteX5" fmla="*/ 324646 w 433375"/>
                <a:gd name="connsiteY5" fmla="*/ 193 h 74776"/>
                <a:gd name="connsiteX6" fmla="*/ 118271 w 433375"/>
                <a:gd name="connsiteY6" fmla="*/ 28768 h 74776"/>
                <a:gd name="connsiteX7" fmla="*/ 375446 w 433375"/>
                <a:gd name="connsiteY7" fmla="*/ 44643 h 74776"/>
                <a:gd name="connsiteX8" fmla="*/ 200821 w 433375"/>
                <a:gd name="connsiteY8" fmla="*/ 57343 h 74776"/>
                <a:gd name="connsiteX9" fmla="*/ 796 w 433375"/>
                <a:gd name="connsiteY9" fmla="*/ 22418 h 7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375" h="74776">
                  <a:moveTo>
                    <a:pt x="796" y="22418"/>
                  </a:moveTo>
                  <a:cubicBezTo>
                    <a:pt x="14025" y="25064"/>
                    <a:pt x="238921" y="67397"/>
                    <a:pt x="280196" y="73218"/>
                  </a:cubicBezTo>
                  <a:cubicBezTo>
                    <a:pt x="321471" y="79039"/>
                    <a:pt x="223046" y="67397"/>
                    <a:pt x="248446" y="57343"/>
                  </a:cubicBezTo>
                  <a:cubicBezTo>
                    <a:pt x="273846" y="47289"/>
                    <a:pt x="446354" y="19772"/>
                    <a:pt x="432596" y="12893"/>
                  </a:cubicBezTo>
                  <a:cubicBezTo>
                    <a:pt x="418838" y="6014"/>
                    <a:pt x="183888" y="18185"/>
                    <a:pt x="165896" y="16068"/>
                  </a:cubicBezTo>
                  <a:cubicBezTo>
                    <a:pt x="147904" y="13951"/>
                    <a:pt x="332583" y="-1924"/>
                    <a:pt x="324646" y="193"/>
                  </a:cubicBezTo>
                  <a:cubicBezTo>
                    <a:pt x="316709" y="2310"/>
                    <a:pt x="109804" y="21360"/>
                    <a:pt x="118271" y="28768"/>
                  </a:cubicBezTo>
                  <a:cubicBezTo>
                    <a:pt x="126738" y="36176"/>
                    <a:pt x="361688" y="39881"/>
                    <a:pt x="375446" y="44643"/>
                  </a:cubicBezTo>
                  <a:cubicBezTo>
                    <a:pt x="389204" y="49405"/>
                    <a:pt x="259029" y="58401"/>
                    <a:pt x="200821" y="57343"/>
                  </a:cubicBezTo>
                  <a:cubicBezTo>
                    <a:pt x="142613" y="56285"/>
                    <a:pt x="-12433" y="19772"/>
                    <a:pt x="796" y="22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FEBCC971-7C0C-C525-640E-D3885D5F7634}"/>
                </a:ext>
              </a:extLst>
            </p:cNvPr>
            <p:cNvSpPr/>
            <p:nvPr/>
          </p:nvSpPr>
          <p:spPr>
            <a:xfrm>
              <a:off x="7327981" y="1634276"/>
              <a:ext cx="504758" cy="67648"/>
            </a:xfrm>
            <a:custGeom>
              <a:avLst/>
              <a:gdLst>
                <a:gd name="connsiteX0" fmla="*/ 3094 w 504758"/>
                <a:gd name="connsiteY0" fmla="*/ 849 h 67648"/>
                <a:gd name="connsiteX1" fmla="*/ 396794 w 504758"/>
                <a:gd name="connsiteY1" fmla="*/ 4024 h 67648"/>
                <a:gd name="connsiteX2" fmla="*/ 349169 w 504758"/>
                <a:gd name="connsiteY2" fmla="*/ 10374 h 67648"/>
                <a:gd name="connsiteX3" fmla="*/ 460294 w 504758"/>
                <a:gd name="connsiteY3" fmla="*/ 7199 h 67648"/>
                <a:gd name="connsiteX4" fmla="*/ 365044 w 504758"/>
                <a:gd name="connsiteY4" fmla="*/ 67524 h 67648"/>
                <a:gd name="connsiteX5" fmla="*/ 495219 w 504758"/>
                <a:gd name="connsiteY5" fmla="*/ 23074 h 67648"/>
                <a:gd name="connsiteX6" fmla="*/ 53894 w 504758"/>
                <a:gd name="connsiteY6" fmla="*/ 26249 h 67648"/>
                <a:gd name="connsiteX7" fmla="*/ 206294 w 504758"/>
                <a:gd name="connsiteY7" fmla="*/ 19899 h 67648"/>
                <a:gd name="connsiteX8" fmla="*/ 3094 w 504758"/>
                <a:gd name="connsiteY8" fmla="*/ 849 h 6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758" h="67648">
                  <a:moveTo>
                    <a:pt x="3094" y="849"/>
                  </a:moveTo>
                  <a:cubicBezTo>
                    <a:pt x="34844" y="-1797"/>
                    <a:pt x="339115" y="2437"/>
                    <a:pt x="396794" y="4024"/>
                  </a:cubicBezTo>
                  <a:cubicBezTo>
                    <a:pt x="454473" y="5611"/>
                    <a:pt x="338586" y="9845"/>
                    <a:pt x="349169" y="10374"/>
                  </a:cubicBezTo>
                  <a:cubicBezTo>
                    <a:pt x="359752" y="10903"/>
                    <a:pt x="457648" y="-2326"/>
                    <a:pt x="460294" y="7199"/>
                  </a:cubicBezTo>
                  <a:cubicBezTo>
                    <a:pt x="462940" y="16724"/>
                    <a:pt x="359223" y="64878"/>
                    <a:pt x="365044" y="67524"/>
                  </a:cubicBezTo>
                  <a:cubicBezTo>
                    <a:pt x="370865" y="70170"/>
                    <a:pt x="547077" y="29953"/>
                    <a:pt x="495219" y="23074"/>
                  </a:cubicBezTo>
                  <a:cubicBezTo>
                    <a:pt x="443361" y="16195"/>
                    <a:pt x="102048" y="26778"/>
                    <a:pt x="53894" y="26249"/>
                  </a:cubicBezTo>
                  <a:cubicBezTo>
                    <a:pt x="5740" y="25720"/>
                    <a:pt x="218465" y="22016"/>
                    <a:pt x="206294" y="19899"/>
                  </a:cubicBezTo>
                  <a:cubicBezTo>
                    <a:pt x="194123" y="17782"/>
                    <a:pt x="-28656" y="3495"/>
                    <a:pt x="3094" y="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7677F443-6A8E-C58C-69F4-9C8214454D0B}"/>
                </a:ext>
              </a:extLst>
            </p:cNvPr>
            <p:cNvSpPr/>
            <p:nvPr/>
          </p:nvSpPr>
          <p:spPr>
            <a:xfrm>
              <a:off x="7407275" y="1602696"/>
              <a:ext cx="454127" cy="38853"/>
            </a:xfrm>
            <a:custGeom>
              <a:avLst/>
              <a:gdLst>
                <a:gd name="connsiteX0" fmla="*/ 0 w 454127"/>
                <a:gd name="connsiteY0" fmla="*/ 13379 h 38853"/>
                <a:gd name="connsiteX1" fmla="*/ 365125 w 454127"/>
                <a:gd name="connsiteY1" fmla="*/ 3854 h 38853"/>
                <a:gd name="connsiteX2" fmla="*/ 406400 w 454127"/>
                <a:gd name="connsiteY2" fmla="*/ 10204 h 38853"/>
                <a:gd name="connsiteX3" fmla="*/ 304800 w 454127"/>
                <a:gd name="connsiteY3" fmla="*/ 38779 h 38853"/>
                <a:gd name="connsiteX4" fmla="*/ 454025 w 454127"/>
                <a:gd name="connsiteY4" fmla="*/ 679 h 38853"/>
                <a:gd name="connsiteX5" fmla="*/ 330200 w 454127"/>
                <a:gd name="connsiteY5" fmla="*/ 13379 h 38853"/>
                <a:gd name="connsiteX6" fmla="*/ 0 w 454127"/>
                <a:gd name="connsiteY6" fmla="*/ 13379 h 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27" h="38853">
                  <a:moveTo>
                    <a:pt x="0" y="13379"/>
                  </a:moveTo>
                  <a:lnTo>
                    <a:pt x="365125" y="3854"/>
                  </a:lnTo>
                  <a:cubicBezTo>
                    <a:pt x="432858" y="3325"/>
                    <a:pt x="416454" y="4383"/>
                    <a:pt x="406400" y="10204"/>
                  </a:cubicBezTo>
                  <a:cubicBezTo>
                    <a:pt x="396346" y="16025"/>
                    <a:pt x="296862" y="40367"/>
                    <a:pt x="304800" y="38779"/>
                  </a:cubicBezTo>
                  <a:cubicBezTo>
                    <a:pt x="312738" y="37191"/>
                    <a:pt x="449792" y="4912"/>
                    <a:pt x="454025" y="679"/>
                  </a:cubicBezTo>
                  <a:cubicBezTo>
                    <a:pt x="458258" y="-3554"/>
                    <a:pt x="330200" y="13379"/>
                    <a:pt x="330200" y="13379"/>
                  </a:cubicBezTo>
                  <a:lnTo>
                    <a:pt x="0" y="133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02FB30A5-D5C2-3FF5-97DF-AF002306DC52}"/>
                </a:ext>
              </a:extLst>
            </p:cNvPr>
            <p:cNvSpPr/>
            <p:nvPr/>
          </p:nvSpPr>
          <p:spPr>
            <a:xfrm>
              <a:off x="7315194" y="1826959"/>
              <a:ext cx="559163" cy="159497"/>
            </a:xfrm>
            <a:custGeom>
              <a:avLst/>
              <a:gdLst>
                <a:gd name="connsiteX0" fmla="*/ 558806 w 559163"/>
                <a:gd name="connsiteY0" fmla="*/ 14541 h 159497"/>
                <a:gd name="connsiteX1" fmla="*/ 22231 w 559163"/>
                <a:gd name="connsiteY1" fmla="*/ 43116 h 159497"/>
                <a:gd name="connsiteX2" fmla="*/ 295281 w 559163"/>
                <a:gd name="connsiteY2" fmla="*/ 39941 h 159497"/>
                <a:gd name="connsiteX3" fmla="*/ 6356 w 559163"/>
                <a:gd name="connsiteY3" fmla="*/ 138366 h 159497"/>
                <a:gd name="connsiteX4" fmla="*/ 130181 w 559163"/>
                <a:gd name="connsiteY4" fmla="*/ 125666 h 159497"/>
                <a:gd name="connsiteX5" fmla="*/ 520706 w 559163"/>
                <a:gd name="connsiteY5" fmla="*/ 138366 h 159497"/>
                <a:gd name="connsiteX6" fmla="*/ 130181 w 559163"/>
                <a:gd name="connsiteY6" fmla="*/ 157416 h 159497"/>
                <a:gd name="connsiteX7" fmla="*/ 257181 w 559163"/>
                <a:gd name="connsiteY7" fmla="*/ 84391 h 159497"/>
                <a:gd name="connsiteX8" fmla="*/ 107956 w 559163"/>
                <a:gd name="connsiteY8" fmla="*/ 5016 h 159497"/>
                <a:gd name="connsiteX9" fmla="*/ 558806 w 559163"/>
                <a:gd name="connsiteY9" fmla="*/ 14541 h 15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9163" h="159497">
                  <a:moveTo>
                    <a:pt x="558806" y="14541"/>
                  </a:moveTo>
                  <a:cubicBezTo>
                    <a:pt x="544518" y="20891"/>
                    <a:pt x="66152" y="38883"/>
                    <a:pt x="22231" y="43116"/>
                  </a:cubicBezTo>
                  <a:cubicBezTo>
                    <a:pt x="-21690" y="47349"/>
                    <a:pt x="297927" y="24066"/>
                    <a:pt x="295281" y="39941"/>
                  </a:cubicBezTo>
                  <a:cubicBezTo>
                    <a:pt x="292635" y="55816"/>
                    <a:pt x="33873" y="124079"/>
                    <a:pt x="6356" y="138366"/>
                  </a:cubicBezTo>
                  <a:cubicBezTo>
                    <a:pt x="-21161" y="152654"/>
                    <a:pt x="44456" y="125666"/>
                    <a:pt x="130181" y="125666"/>
                  </a:cubicBezTo>
                  <a:cubicBezTo>
                    <a:pt x="215906" y="125666"/>
                    <a:pt x="520706" y="133074"/>
                    <a:pt x="520706" y="138366"/>
                  </a:cubicBezTo>
                  <a:cubicBezTo>
                    <a:pt x="520706" y="143658"/>
                    <a:pt x="174102" y="166412"/>
                    <a:pt x="130181" y="157416"/>
                  </a:cubicBezTo>
                  <a:cubicBezTo>
                    <a:pt x="86260" y="148420"/>
                    <a:pt x="260885" y="109791"/>
                    <a:pt x="257181" y="84391"/>
                  </a:cubicBezTo>
                  <a:cubicBezTo>
                    <a:pt x="253477" y="58991"/>
                    <a:pt x="61389" y="18245"/>
                    <a:pt x="107956" y="5016"/>
                  </a:cubicBezTo>
                  <a:cubicBezTo>
                    <a:pt x="154523" y="-8213"/>
                    <a:pt x="573094" y="8191"/>
                    <a:pt x="558806" y="1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6EB06118-2112-3DE4-3E33-6C3FBEF07152}"/>
                </a:ext>
              </a:extLst>
            </p:cNvPr>
            <p:cNvSpPr/>
            <p:nvPr/>
          </p:nvSpPr>
          <p:spPr>
            <a:xfrm>
              <a:off x="7531078" y="1892300"/>
              <a:ext cx="333397" cy="20358"/>
            </a:xfrm>
            <a:custGeom>
              <a:avLst/>
              <a:gdLst>
                <a:gd name="connsiteX0" fmla="*/ 333397 w 333397"/>
                <a:gd name="connsiteY0" fmla="*/ 0 h 20358"/>
                <a:gd name="connsiteX1" fmla="*/ 22 w 333397"/>
                <a:gd name="connsiteY1" fmla="*/ 19050 h 20358"/>
                <a:gd name="connsiteX2" fmla="*/ 333397 w 333397"/>
                <a:gd name="connsiteY2" fmla="*/ 0 h 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97" h="20358">
                  <a:moveTo>
                    <a:pt x="333397" y="0"/>
                  </a:moveTo>
                  <a:cubicBezTo>
                    <a:pt x="333397" y="0"/>
                    <a:pt x="3197" y="11642"/>
                    <a:pt x="22" y="19050"/>
                  </a:cubicBezTo>
                  <a:cubicBezTo>
                    <a:pt x="-3153" y="26458"/>
                    <a:pt x="333397" y="0"/>
                    <a:pt x="3333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CDF08B3A-B981-F302-C7CB-47A3B4CA01B2}"/>
                </a:ext>
              </a:extLst>
            </p:cNvPr>
            <p:cNvSpPr/>
            <p:nvPr/>
          </p:nvSpPr>
          <p:spPr>
            <a:xfrm>
              <a:off x="5655874" y="1822450"/>
              <a:ext cx="1138626" cy="71481"/>
            </a:xfrm>
            <a:custGeom>
              <a:avLst/>
              <a:gdLst>
                <a:gd name="connsiteX0" fmla="*/ 1976 w 1138626"/>
                <a:gd name="connsiteY0" fmla="*/ 12700 h 71481"/>
                <a:gd name="connsiteX1" fmla="*/ 319476 w 1138626"/>
                <a:gd name="connsiteY1" fmla="*/ 57150 h 71481"/>
                <a:gd name="connsiteX2" fmla="*/ 103576 w 1138626"/>
                <a:gd name="connsiteY2" fmla="*/ 69850 h 71481"/>
                <a:gd name="connsiteX3" fmla="*/ 506801 w 1138626"/>
                <a:gd name="connsiteY3" fmla="*/ 25400 h 71481"/>
                <a:gd name="connsiteX4" fmla="*/ 363926 w 1138626"/>
                <a:gd name="connsiteY4" fmla="*/ 0 h 71481"/>
                <a:gd name="connsiteX5" fmla="*/ 763976 w 1138626"/>
                <a:gd name="connsiteY5" fmla="*/ 15875 h 71481"/>
                <a:gd name="connsiteX6" fmla="*/ 1138626 w 1138626"/>
                <a:gd name="connsiteY6" fmla="*/ 34925 h 71481"/>
                <a:gd name="connsiteX7" fmla="*/ 548076 w 1138626"/>
                <a:gd name="connsiteY7" fmla="*/ 28575 h 71481"/>
                <a:gd name="connsiteX8" fmla="*/ 202001 w 1138626"/>
                <a:gd name="connsiteY8" fmla="*/ 41275 h 71481"/>
                <a:gd name="connsiteX9" fmla="*/ 1976 w 1138626"/>
                <a:gd name="connsiteY9" fmla="*/ 12700 h 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26" h="71481">
                  <a:moveTo>
                    <a:pt x="1976" y="12700"/>
                  </a:moveTo>
                  <a:cubicBezTo>
                    <a:pt x="21555" y="15346"/>
                    <a:pt x="302543" y="47625"/>
                    <a:pt x="319476" y="57150"/>
                  </a:cubicBezTo>
                  <a:cubicBezTo>
                    <a:pt x="336409" y="66675"/>
                    <a:pt x="72355" y="75142"/>
                    <a:pt x="103576" y="69850"/>
                  </a:cubicBezTo>
                  <a:cubicBezTo>
                    <a:pt x="134797" y="64558"/>
                    <a:pt x="463409" y="37042"/>
                    <a:pt x="506801" y="25400"/>
                  </a:cubicBezTo>
                  <a:cubicBezTo>
                    <a:pt x="550193" y="13758"/>
                    <a:pt x="363926" y="0"/>
                    <a:pt x="363926" y="0"/>
                  </a:cubicBezTo>
                  <a:lnTo>
                    <a:pt x="763976" y="15875"/>
                  </a:lnTo>
                  <a:lnTo>
                    <a:pt x="1138626" y="34925"/>
                  </a:lnTo>
                  <a:cubicBezTo>
                    <a:pt x="1102643" y="37042"/>
                    <a:pt x="704180" y="27517"/>
                    <a:pt x="548076" y="28575"/>
                  </a:cubicBezTo>
                  <a:cubicBezTo>
                    <a:pt x="391972" y="29633"/>
                    <a:pt x="291430" y="44450"/>
                    <a:pt x="202001" y="41275"/>
                  </a:cubicBezTo>
                  <a:cubicBezTo>
                    <a:pt x="112572" y="38100"/>
                    <a:pt x="-17603" y="10054"/>
                    <a:pt x="1976" y="12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FD58E52C-F0CD-931F-26A2-5AA541C8D7EC}"/>
                </a:ext>
              </a:extLst>
            </p:cNvPr>
            <p:cNvSpPr/>
            <p:nvPr/>
          </p:nvSpPr>
          <p:spPr>
            <a:xfrm>
              <a:off x="5620949" y="1875955"/>
              <a:ext cx="904455" cy="58151"/>
            </a:xfrm>
            <a:custGeom>
              <a:avLst/>
              <a:gdLst>
                <a:gd name="connsiteX0" fmla="*/ 5151 w 904455"/>
                <a:gd name="connsiteY0" fmla="*/ 32220 h 58151"/>
                <a:gd name="connsiteX1" fmla="*/ 459176 w 904455"/>
                <a:gd name="connsiteY1" fmla="*/ 13170 h 58151"/>
                <a:gd name="connsiteX2" fmla="*/ 278201 w 904455"/>
                <a:gd name="connsiteY2" fmla="*/ 25870 h 58151"/>
                <a:gd name="connsiteX3" fmla="*/ 576651 w 904455"/>
                <a:gd name="connsiteY3" fmla="*/ 16345 h 58151"/>
                <a:gd name="connsiteX4" fmla="*/ 903676 w 904455"/>
                <a:gd name="connsiteY4" fmla="*/ 6820 h 58151"/>
                <a:gd name="connsiteX5" fmla="*/ 668726 w 904455"/>
                <a:gd name="connsiteY5" fmla="*/ 470 h 58151"/>
                <a:gd name="connsiteX6" fmla="*/ 697301 w 904455"/>
                <a:gd name="connsiteY6" fmla="*/ 470 h 58151"/>
                <a:gd name="connsiteX7" fmla="*/ 243276 w 904455"/>
                <a:gd name="connsiteY7" fmla="*/ 57620 h 58151"/>
                <a:gd name="connsiteX8" fmla="*/ 5151 w 904455"/>
                <a:gd name="connsiteY8" fmla="*/ 32220 h 5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55" h="58151">
                  <a:moveTo>
                    <a:pt x="5151" y="32220"/>
                  </a:moveTo>
                  <a:cubicBezTo>
                    <a:pt x="41134" y="24812"/>
                    <a:pt x="413668" y="14228"/>
                    <a:pt x="459176" y="13170"/>
                  </a:cubicBezTo>
                  <a:cubicBezTo>
                    <a:pt x="504684" y="12112"/>
                    <a:pt x="278201" y="25870"/>
                    <a:pt x="278201" y="25870"/>
                  </a:cubicBezTo>
                  <a:lnTo>
                    <a:pt x="576651" y="16345"/>
                  </a:lnTo>
                  <a:lnTo>
                    <a:pt x="903676" y="6820"/>
                  </a:lnTo>
                  <a:cubicBezTo>
                    <a:pt x="919022" y="4174"/>
                    <a:pt x="703122" y="1528"/>
                    <a:pt x="668726" y="470"/>
                  </a:cubicBezTo>
                  <a:cubicBezTo>
                    <a:pt x="634330" y="-588"/>
                    <a:pt x="697301" y="470"/>
                    <a:pt x="697301" y="470"/>
                  </a:cubicBezTo>
                  <a:cubicBezTo>
                    <a:pt x="626393" y="9995"/>
                    <a:pt x="357047" y="53387"/>
                    <a:pt x="243276" y="57620"/>
                  </a:cubicBezTo>
                  <a:cubicBezTo>
                    <a:pt x="129505" y="61853"/>
                    <a:pt x="-30832" y="39628"/>
                    <a:pt x="5151" y="322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D9C0D680-FE67-9AD9-C07B-99E1EBF9A19B}"/>
                </a:ext>
              </a:extLst>
            </p:cNvPr>
            <p:cNvSpPr/>
            <p:nvPr/>
          </p:nvSpPr>
          <p:spPr>
            <a:xfrm>
              <a:off x="6694243" y="1963078"/>
              <a:ext cx="62161" cy="619885"/>
            </a:xfrm>
            <a:custGeom>
              <a:avLst/>
              <a:gdLst>
                <a:gd name="connsiteX0" fmla="*/ 30407 w 62161"/>
                <a:gd name="connsiteY0" fmla="*/ 2247 h 619885"/>
                <a:gd name="connsiteX1" fmla="*/ 43107 w 62161"/>
                <a:gd name="connsiteY1" fmla="*/ 389597 h 619885"/>
                <a:gd name="connsiteX2" fmla="*/ 14532 w 62161"/>
                <a:gd name="connsiteY2" fmla="*/ 272122 h 619885"/>
                <a:gd name="connsiteX3" fmla="*/ 62157 w 62161"/>
                <a:gd name="connsiteY3" fmla="*/ 618197 h 619885"/>
                <a:gd name="connsiteX4" fmla="*/ 11357 w 62161"/>
                <a:gd name="connsiteY4" fmla="*/ 392772 h 619885"/>
                <a:gd name="connsiteX5" fmla="*/ 1832 w 62161"/>
                <a:gd name="connsiteY5" fmla="*/ 132422 h 619885"/>
                <a:gd name="connsiteX6" fmla="*/ 1832 w 62161"/>
                <a:gd name="connsiteY6" fmla="*/ 224497 h 619885"/>
                <a:gd name="connsiteX7" fmla="*/ 30407 w 62161"/>
                <a:gd name="connsiteY7" fmla="*/ 2247 h 6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61" h="619885">
                  <a:moveTo>
                    <a:pt x="30407" y="2247"/>
                  </a:moveTo>
                  <a:cubicBezTo>
                    <a:pt x="37286" y="29764"/>
                    <a:pt x="45753" y="344618"/>
                    <a:pt x="43107" y="389597"/>
                  </a:cubicBezTo>
                  <a:cubicBezTo>
                    <a:pt x="40461" y="434576"/>
                    <a:pt x="11357" y="234022"/>
                    <a:pt x="14532" y="272122"/>
                  </a:cubicBezTo>
                  <a:cubicBezTo>
                    <a:pt x="17707" y="310222"/>
                    <a:pt x="62686" y="598089"/>
                    <a:pt x="62157" y="618197"/>
                  </a:cubicBezTo>
                  <a:cubicBezTo>
                    <a:pt x="61628" y="638305"/>
                    <a:pt x="21411" y="473735"/>
                    <a:pt x="11357" y="392772"/>
                  </a:cubicBezTo>
                  <a:cubicBezTo>
                    <a:pt x="1303" y="311810"/>
                    <a:pt x="3419" y="160468"/>
                    <a:pt x="1832" y="132422"/>
                  </a:cubicBezTo>
                  <a:cubicBezTo>
                    <a:pt x="245" y="104376"/>
                    <a:pt x="-1343" y="240372"/>
                    <a:pt x="1832" y="224497"/>
                  </a:cubicBezTo>
                  <a:cubicBezTo>
                    <a:pt x="5007" y="208622"/>
                    <a:pt x="23528" y="-25270"/>
                    <a:pt x="30407" y="22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20CA1860-73FB-1D90-B5FA-1DA500D8BCFD}"/>
                </a:ext>
              </a:extLst>
            </p:cNvPr>
            <p:cNvSpPr/>
            <p:nvPr/>
          </p:nvSpPr>
          <p:spPr>
            <a:xfrm>
              <a:off x="6597027" y="1977503"/>
              <a:ext cx="156206" cy="594290"/>
            </a:xfrm>
            <a:custGeom>
              <a:avLst/>
              <a:gdLst>
                <a:gd name="connsiteX0" fmla="*/ 10148 w 156206"/>
                <a:gd name="connsiteY0" fmla="*/ 3697 h 594290"/>
                <a:gd name="connsiteX1" fmla="*/ 48248 w 156206"/>
                <a:gd name="connsiteY1" fmla="*/ 321197 h 594290"/>
                <a:gd name="connsiteX2" fmla="*/ 51423 w 156206"/>
                <a:gd name="connsiteY2" fmla="*/ 248172 h 594290"/>
                <a:gd name="connsiteX3" fmla="*/ 70473 w 156206"/>
                <a:gd name="connsiteY3" fmla="*/ 333897 h 594290"/>
                <a:gd name="connsiteX4" fmla="*/ 22848 w 156206"/>
                <a:gd name="connsiteY4" fmla="*/ 302147 h 594290"/>
                <a:gd name="connsiteX5" fmla="*/ 76823 w 156206"/>
                <a:gd name="connsiteY5" fmla="*/ 397397 h 594290"/>
                <a:gd name="connsiteX6" fmla="*/ 51423 w 156206"/>
                <a:gd name="connsiteY6" fmla="*/ 445022 h 594290"/>
                <a:gd name="connsiteX7" fmla="*/ 156198 w 156206"/>
                <a:gd name="connsiteY7" fmla="*/ 594247 h 594290"/>
                <a:gd name="connsiteX8" fmla="*/ 45073 w 156206"/>
                <a:gd name="connsiteY8" fmla="*/ 429147 h 594290"/>
                <a:gd name="connsiteX9" fmla="*/ 623 w 156206"/>
                <a:gd name="connsiteY9" fmla="*/ 229122 h 594290"/>
                <a:gd name="connsiteX10" fmla="*/ 73648 w 156206"/>
                <a:gd name="connsiteY10" fmla="*/ 365647 h 594290"/>
                <a:gd name="connsiteX11" fmla="*/ 67298 w 156206"/>
                <a:gd name="connsiteY11" fmla="*/ 165622 h 594290"/>
                <a:gd name="connsiteX12" fmla="*/ 41898 w 156206"/>
                <a:gd name="connsiteY12" fmla="*/ 149747 h 594290"/>
                <a:gd name="connsiteX13" fmla="*/ 10148 w 156206"/>
                <a:gd name="connsiteY13" fmla="*/ 3697 h 5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206" h="594290">
                  <a:moveTo>
                    <a:pt x="10148" y="3697"/>
                  </a:moveTo>
                  <a:cubicBezTo>
                    <a:pt x="11206" y="32272"/>
                    <a:pt x="41369" y="280451"/>
                    <a:pt x="48248" y="321197"/>
                  </a:cubicBezTo>
                  <a:cubicBezTo>
                    <a:pt x="55127" y="361943"/>
                    <a:pt x="47719" y="246055"/>
                    <a:pt x="51423" y="248172"/>
                  </a:cubicBezTo>
                  <a:cubicBezTo>
                    <a:pt x="55127" y="250289"/>
                    <a:pt x="75235" y="324901"/>
                    <a:pt x="70473" y="333897"/>
                  </a:cubicBezTo>
                  <a:cubicBezTo>
                    <a:pt x="65711" y="342893"/>
                    <a:pt x="21790" y="291564"/>
                    <a:pt x="22848" y="302147"/>
                  </a:cubicBezTo>
                  <a:cubicBezTo>
                    <a:pt x="23906" y="312730"/>
                    <a:pt x="72061" y="373585"/>
                    <a:pt x="76823" y="397397"/>
                  </a:cubicBezTo>
                  <a:cubicBezTo>
                    <a:pt x="81585" y="421209"/>
                    <a:pt x="38194" y="412214"/>
                    <a:pt x="51423" y="445022"/>
                  </a:cubicBezTo>
                  <a:cubicBezTo>
                    <a:pt x="64652" y="477830"/>
                    <a:pt x="157256" y="596893"/>
                    <a:pt x="156198" y="594247"/>
                  </a:cubicBezTo>
                  <a:cubicBezTo>
                    <a:pt x="155140" y="591601"/>
                    <a:pt x="71002" y="490001"/>
                    <a:pt x="45073" y="429147"/>
                  </a:cubicBezTo>
                  <a:cubicBezTo>
                    <a:pt x="19144" y="368293"/>
                    <a:pt x="-4140" y="239705"/>
                    <a:pt x="623" y="229122"/>
                  </a:cubicBezTo>
                  <a:cubicBezTo>
                    <a:pt x="5385" y="218539"/>
                    <a:pt x="62536" y="376230"/>
                    <a:pt x="73648" y="365647"/>
                  </a:cubicBezTo>
                  <a:cubicBezTo>
                    <a:pt x="84760" y="355064"/>
                    <a:pt x="72590" y="201605"/>
                    <a:pt x="67298" y="165622"/>
                  </a:cubicBezTo>
                  <a:cubicBezTo>
                    <a:pt x="62006" y="129639"/>
                    <a:pt x="51423" y="178851"/>
                    <a:pt x="41898" y="149747"/>
                  </a:cubicBezTo>
                  <a:cubicBezTo>
                    <a:pt x="32373" y="120643"/>
                    <a:pt x="9090" y="-24878"/>
                    <a:pt x="10148" y="36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B8CE11B3-F825-830F-70C9-EB2CAB20F604}"/>
                </a:ext>
              </a:extLst>
            </p:cNvPr>
            <p:cNvSpPr/>
            <p:nvPr/>
          </p:nvSpPr>
          <p:spPr>
            <a:xfrm>
              <a:off x="5113630" y="2778118"/>
              <a:ext cx="973001" cy="51238"/>
            </a:xfrm>
            <a:custGeom>
              <a:avLst/>
              <a:gdLst>
                <a:gd name="connsiteX0" fmla="*/ 45745 w 973001"/>
                <a:gd name="connsiteY0" fmla="*/ 3182 h 51238"/>
                <a:gd name="connsiteX1" fmla="*/ 131470 w 973001"/>
                <a:gd name="connsiteY1" fmla="*/ 19057 h 51238"/>
                <a:gd name="connsiteX2" fmla="*/ 950620 w 973001"/>
                <a:gd name="connsiteY2" fmla="*/ 50807 h 51238"/>
                <a:gd name="connsiteX3" fmla="*/ 709320 w 973001"/>
                <a:gd name="connsiteY3" fmla="*/ 34932 h 51238"/>
                <a:gd name="connsiteX4" fmla="*/ 363245 w 973001"/>
                <a:gd name="connsiteY4" fmla="*/ 7 h 51238"/>
                <a:gd name="connsiteX5" fmla="*/ 582320 w 973001"/>
                <a:gd name="connsiteY5" fmla="*/ 38107 h 51238"/>
                <a:gd name="connsiteX6" fmla="*/ 45745 w 973001"/>
                <a:gd name="connsiteY6" fmla="*/ 3182 h 5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001" h="51238">
                  <a:moveTo>
                    <a:pt x="45745" y="3182"/>
                  </a:moveTo>
                  <a:cubicBezTo>
                    <a:pt x="-29397" y="7"/>
                    <a:pt x="-19342" y="11120"/>
                    <a:pt x="131470" y="19057"/>
                  </a:cubicBezTo>
                  <a:cubicBezTo>
                    <a:pt x="282282" y="26994"/>
                    <a:pt x="854312" y="48161"/>
                    <a:pt x="950620" y="50807"/>
                  </a:cubicBezTo>
                  <a:cubicBezTo>
                    <a:pt x="1046928" y="53453"/>
                    <a:pt x="807216" y="43399"/>
                    <a:pt x="709320" y="34932"/>
                  </a:cubicBezTo>
                  <a:cubicBezTo>
                    <a:pt x="611424" y="26465"/>
                    <a:pt x="384412" y="-522"/>
                    <a:pt x="363245" y="7"/>
                  </a:cubicBezTo>
                  <a:cubicBezTo>
                    <a:pt x="342078" y="536"/>
                    <a:pt x="635237" y="39694"/>
                    <a:pt x="582320" y="38107"/>
                  </a:cubicBezTo>
                  <a:cubicBezTo>
                    <a:pt x="529403" y="36520"/>
                    <a:pt x="120887" y="6357"/>
                    <a:pt x="45745" y="31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E4851FCA-7CE9-2C24-F18E-1620990828F8}"/>
                </a:ext>
              </a:extLst>
            </p:cNvPr>
            <p:cNvSpPr/>
            <p:nvPr/>
          </p:nvSpPr>
          <p:spPr>
            <a:xfrm>
              <a:off x="6170397" y="3492500"/>
              <a:ext cx="136107" cy="774194"/>
            </a:xfrm>
            <a:custGeom>
              <a:avLst/>
              <a:gdLst>
                <a:gd name="connsiteX0" fmla="*/ 11328 w 136107"/>
                <a:gd name="connsiteY0" fmla="*/ 0 h 774194"/>
                <a:gd name="connsiteX1" fmla="*/ 1803 w 136107"/>
                <a:gd name="connsiteY1" fmla="*/ 727075 h 774194"/>
                <a:gd name="connsiteX2" fmla="*/ 49428 w 136107"/>
                <a:gd name="connsiteY2" fmla="*/ 571500 h 774194"/>
                <a:gd name="connsiteX3" fmla="*/ 119278 w 136107"/>
                <a:gd name="connsiteY3" fmla="*/ 742950 h 774194"/>
                <a:gd name="connsiteX4" fmla="*/ 131978 w 136107"/>
                <a:gd name="connsiteY4" fmla="*/ 488950 h 774194"/>
                <a:gd name="connsiteX5" fmla="*/ 128803 w 136107"/>
                <a:gd name="connsiteY5" fmla="*/ 768350 h 774194"/>
                <a:gd name="connsiteX6" fmla="*/ 52603 w 136107"/>
                <a:gd name="connsiteY6" fmla="*/ 682625 h 774194"/>
                <a:gd name="connsiteX7" fmla="*/ 24028 w 136107"/>
                <a:gd name="connsiteY7" fmla="*/ 730250 h 774194"/>
                <a:gd name="connsiteX8" fmla="*/ 11328 w 136107"/>
                <a:gd name="connsiteY8" fmla="*/ 0 h 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07" h="774194">
                  <a:moveTo>
                    <a:pt x="11328" y="0"/>
                  </a:moveTo>
                  <a:cubicBezTo>
                    <a:pt x="7624" y="-529"/>
                    <a:pt x="-4547" y="631825"/>
                    <a:pt x="1803" y="727075"/>
                  </a:cubicBezTo>
                  <a:cubicBezTo>
                    <a:pt x="8153" y="822325"/>
                    <a:pt x="29849" y="568854"/>
                    <a:pt x="49428" y="571500"/>
                  </a:cubicBezTo>
                  <a:cubicBezTo>
                    <a:pt x="69007" y="574146"/>
                    <a:pt x="105520" y="756708"/>
                    <a:pt x="119278" y="742950"/>
                  </a:cubicBezTo>
                  <a:cubicBezTo>
                    <a:pt x="133036" y="729192"/>
                    <a:pt x="130391" y="484717"/>
                    <a:pt x="131978" y="488950"/>
                  </a:cubicBezTo>
                  <a:cubicBezTo>
                    <a:pt x="133565" y="493183"/>
                    <a:pt x="142032" y="736071"/>
                    <a:pt x="128803" y="768350"/>
                  </a:cubicBezTo>
                  <a:cubicBezTo>
                    <a:pt x="115574" y="800629"/>
                    <a:pt x="70065" y="688975"/>
                    <a:pt x="52603" y="682625"/>
                  </a:cubicBezTo>
                  <a:cubicBezTo>
                    <a:pt x="35141" y="676275"/>
                    <a:pt x="33024" y="838729"/>
                    <a:pt x="24028" y="730250"/>
                  </a:cubicBezTo>
                  <a:cubicBezTo>
                    <a:pt x="15032" y="621771"/>
                    <a:pt x="15032" y="529"/>
                    <a:pt x="113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1B177FAC-5648-E19C-9850-083B39B78C17}"/>
                </a:ext>
              </a:extLst>
            </p:cNvPr>
            <p:cNvSpPr/>
            <p:nvPr/>
          </p:nvSpPr>
          <p:spPr>
            <a:xfrm>
              <a:off x="7530946" y="3406678"/>
              <a:ext cx="22390" cy="383192"/>
            </a:xfrm>
            <a:custGeom>
              <a:avLst/>
              <a:gdLst>
                <a:gd name="connsiteX0" fmla="*/ 154 w 22390"/>
                <a:gd name="connsiteY0" fmla="*/ 97 h 383192"/>
                <a:gd name="connsiteX1" fmla="*/ 22379 w 22390"/>
                <a:gd name="connsiteY1" fmla="*/ 339822 h 383192"/>
                <a:gd name="connsiteX2" fmla="*/ 3329 w 22390"/>
                <a:gd name="connsiteY2" fmla="*/ 247747 h 383192"/>
                <a:gd name="connsiteX3" fmla="*/ 12854 w 22390"/>
                <a:gd name="connsiteY3" fmla="*/ 377922 h 383192"/>
                <a:gd name="connsiteX4" fmla="*/ 154 w 22390"/>
                <a:gd name="connsiteY4" fmla="*/ 97 h 38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0" h="383192">
                  <a:moveTo>
                    <a:pt x="154" y="97"/>
                  </a:moveTo>
                  <a:cubicBezTo>
                    <a:pt x="1742" y="-6253"/>
                    <a:pt x="21850" y="298547"/>
                    <a:pt x="22379" y="339822"/>
                  </a:cubicBezTo>
                  <a:cubicBezTo>
                    <a:pt x="22908" y="381097"/>
                    <a:pt x="4917" y="241397"/>
                    <a:pt x="3329" y="247747"/>
                  </a:cubicBezTo>
                  <a:cubicBezTo>
                    <a:pt x="1742" y="254097"/>
                    <a:pt x="16029" y="413905"/>
                    <a:pt x="12854" y="377922"/>
                  </a:cubicBezTo>
                  <a:cubicBezTo>
                    <a:pt x="9679" y="341939"/>
                    <a:pt x="-1434" y="6447"/>
                    <a:pt x="154" y="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28279597-A90F-DEC2-8DB3-4BCCD7A87F06}"/>
                </a:ext>
              </a:extLst>
            </p:cNvPr>
            <p:cNvSpPr/>
            <p:nvPr/>
          </p:nvSpPr>
          <p:spPr>
            <a:xfrm>
              <a:off x="7327170" y="3339739"/>
              <a:ext cx="134953" cy="616117"/>
            </a:xfrm>
            <a:custGeom>
              <a:avLst/>
              <a:gdLst>
                <a:gd name="connsiteX0" fmla="*/ 127730 w 134953"/>
                <a:gd name="connsiteY0" fmla="*/ 361 h 616117"/>
                <a:gd name="connsiteX1" fmla="*/ 130905 w 134953"/>
                <a:gd name="connsiteY1" fmla="*/ 613136 h 616117"/>
                <a:gd name="connsiteX2" fmla="*/ 67405 w 134953"/>
                <a:gd name="connsiteY2" fmla="*/ 244836 h 616117"/>
                <a:gd name="connsiteX3" fmla="*/ 61055 w 134953"/>
                <a:gd name="connsiteY3" fmla="*/ 498836 h 616117"/>
                <a:gd name="connsiteX4" fmla="*/ 42005 w 134953"/>
                <a:gd name="connsiteY4" fmla="*/ 222611 h 616117"/>
                <a:gd name="connsiteX5" fmla="*/ 29305 w 134953"/>
                <a:gd name="connsiteY5" fmla="*/ 355961 h 616117"/>
                <a:gd name="connsiteX6" fmla="*/ 3905 w 134953"/>
                <a:gd name="connsiteY6" fmla="*/ 155936 h 616117"/>
                <a:gd name="connsiteX7" fmla="*/ 121380 w 134953"/>
                <a:gd name="connsiteY7" fmla="*/ 517886 h 616117"/>
                <a:gd name="connsiteX8" fmla="*/ 127730 w 134953"/>
                <a:gd name="connsiteY8" fmla="*/ 361 h 6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53" h="616117">
                  <a:moveTo>
                    <a:pt x="127730" y="361"/>
                  </a:moveTo>
                  <a:cubicBezTo>
                    <a:pt x="129318" y="16236"/>
                    <a:pt x="140959" y="572390"/>
                    <a:pt x="130905" y="613136"/>
                  </a:cubicBezTo>
                  <a:cubicBezTo>
                    <a:pt x="120851" y="653882"/>
                    <a:pt x="79047" y="263886"/>
                    <a:pt x="67405" y="244836"/>
                  </a:cubicBezTo>
                  <a:cubicBezTo>
                    <a:pt x="55763" y="225786"/>
                    <a:pt x="65288" y="502540"/>
                    <a:pt x="61055" y="498836"/>
                  </a:cubicBezTo>
                  <a:cubicBezTo>
                    <a:pt x="56822" y="495132"/>
                    <a:pt x="47297" y="246424"/>
                    <a:pt x="42005" y="222611"/>
                  </a:cubicBezTo>
                  <a:cubicBezTo>
                    <a:pt x="36713" y="198798"/>
                    <a:pt x="35655" y="367073"/>
                    <a:pt x="29305" y="355961"/>
                  </a:cubicBezTo>
                  <a:cubicBezTo>
                    <a:pt x="22955" y="344849"/>
                    <a:pt x="-11441" y="128949"/>
                    <a:pt x="3905" y="155936"/>
                  </a:cubicBezTo>
                  <a:cubicBezTo>
                    <a:pt x="19251" y="182923"/>
                    <a:pt x="102330" y="538523"/>
                    <a:pt x="121380" y="517886"/>
                  </a:cubicBezTo>
                  <a:cubicBezTo>
                    <a:pt x="140430" y="497249"/>
                    <a:pt x="126142" y="-15514"/>
                    <a:pt x="127730" y="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475F0500-1529-41B0-5EE9-FB03D92BCF06}"/>
                </a:ext>
              </a:extLst>
            </p:cNvPr>
            <p:cNvSpPr/>
            <p:nvPr/>
          </p:nvSpPr>
          <p:spPr>
            <a:xfrm>
              <a:off x="7403640" y="4411617"/>
              <a:ext cx="117123" cy="575751"/>
            </a:xfrm>
            <a:custGeom>
              <a:avLst/>
              <a:gdLst>
                <a:gd name="connsiteX0" fmla="*/ 460 w 117123"/>
                <a:gd name="connsiteY0" fmla="*/ 4808 h 575751"/>
                <a:gd name="connsiteX1" fmla="*/ 48085 w 117123"/>
                <a:gd name="connsiteY1" fmla="*/ 182608 h 575751"/>
                <a:gd name="connsiteX2" fmla="*/ 67135 w 117123"/>
                <a:gd name="connsiteY2" fmla="*/ 569958 h 575751"/>
                <a:gd name="connsiteX3" fmla="*/ 98885 w 117123"/>
                <a:gd name="connsiteY3" fmla="*/ 414383 h 575751"/>
                <a:gd name="connsiteX4" fmla="*/ 114760 w 117123"/>
                <a:gd name="connsiteY4" fmla="*/ 401683 h 575751"/>
                <a:gd name="connsiteX5" fmla="*/ 48085 w 117123"/>
                <a:gd name="connsiteY5" fmla="*/ 296908 h 575751"/>
                <a:gd name="connsiteX6" fmla="*/ 79835 w 117123"/>
                <a:gd name="connsiteY6" fmla="*/ 360408 h 575751"/>
                <a:gd name="connsiteX7" fmla="*/ 460 w 117123"/>
                <a:gd name="connsiteY7" fmla="*/ 4808 h 57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3" h="575751">
                  <a:moveTo>
                    <a:pt x="460" y="4808"/>
                  </a:moveTo>
                  <a:cubicBezTo>
                    <a:pt x="-4832" y="-24825"/>
                    <a:pt x="36973" y="88416"/>
                    <a:pt x="48085" y="182608"/>
                  </a:cubicBezTo>
                  <a:cubicBezTo>
                    <a:pt x="59197" y="276800"/>
                    <a:pt x="58668" y="531329"/>
                    <a:pt x="67135" y="569958"/>
                  </a:cubicBezTo>
                  <a:cubicBezTo>
                    <a:pt x="75602" y="608587"/>
                    <a:pt x="90948" y="442429"/>
                    <a:pt x="98885" y="414383"/>
                  </a:cubicBezTo>
                  <a:cubicBezTo>
                    <a:pt x="106823" y="386337"/>
                    <a:pt x="123227" y="421262"/>
                    <a:pt x="114760" y="401683"/>
                  </a:cubicBezTo>
                  <a:cubicBezTo>
                    <a:pt x="106293" y="382104"/>
                    <a:pt x="53906" y="303787"/>
                    <a:pt x="48085" y="296908"/>
                  </a:cubicBezTo>
                  <a:cubicBezTo>
                    <a:pt x="42264" y="290029"/>
                    <a:pt x="83539" y="413325"/>
                    <a:pt x="79835" y="360408"/>
                  </a:cubicBezTo>
                  <a:cubicBezTo>
                    <a:pt x="76131" y="307491"/>
                    <a:pt x="5752" y="34441"/>
                    <a:pt x="460" y="48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E93F30B0-44C1-3F50-2322-4C019373C162}"/>
                </a:ext>
              </a:extLst>
            </p:cNvPr>
            <p:cNvSpPr/>
            <p:nvPr/>
          </p:nvSpPr>
          <p:spPr>
            <a:xfrm>
              <a:off x="8136827" y="4739681"/>
              <a:ext cx="92879" cy="686402"/>
            </a:xfrm>
            <a:custGeom>
              <a:avLst/>
              <a:gdLst>
                <a:gd name="connsiteX0" fmla="*/ 38798 w 92879"/>
                <a:gd name="connsiteY0" fmla="*/ 35519 h 686402"/>
                <a:gd name="connsiteX1" fmla="*/ 22923 w 92879"/>
                <a:gd name="connsiteY1" fmla="*/ 553044 h 686402"/>
                <a:gd name="connsiteX2" fmla="*/ 45148 w 92879"/>
                <a:gd name="connsiteY2" fmla="*/ 416519 h 686402"/>
                <a:gd name="connsiteX3" fmla="*/ 92773 w 92879"/>
                <a:gd name="connsiteY3" fmla="*/ 686394 h 686402"/>
                <a:gd name="connsiteX4" fmla="*/ 57848 w 92879"/>
                <a:gd name="connsiteY4" fmla="*/ 426044 h 686402"/>
                <a:gd name="connsiteX5" fmla="*/ 51498 w 92879"/>
                <a:gd name="connsiteY5" fmla="*/ 410169 h 686402"/>
                <a:gd name="connsiteX6" fmla="*/ 13398 w 92879"/>
                <a:gd name="connsiteY6" fmla="*/ 635594 h 686402"/>
                <a:gd name="connsiteX7" fmla="*/ 3873 w 92879"/>
                <a:gd name="connsiteY7" fmla="*/ 305394 h 686402"/>
                <a:gd name="connsiteX8" fmla="*/ 698 w 92879"/>
                <a:gd name="connsiteY8" fmla="*/ 511769 h 686402"/>
                <a:gd name="connsiteX9" fmla="*/ 16573 w 92879"/>
                <a:gd name="connsiteY9" fmla="*/ 95844 h 686402"/>
                <a:gd name="connsiteX10" fmla="*/ 38798 w 92879"/>
                <a:gd name="connsiteY10" fmla="*/ 35519 h 68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79" h="686402">
                  <a:moveTo>
                    <a:pt x="38798" y="35519"/>
                  </a:moveTo>
                  <a:cubicBezTo>
                    <a:pt x="39856" y="111719"/>
                    <a:pt x="21865" y="489544"/>
                    <a:pt x="22923" y="553044"/>
                  </a:cubicBezTo>
                  <a:cubicBezTo>
                    <a:pt x="23981" y="616544"/>
                    <a:pt x="33506" y="394294"/>
                    <a:pt x="45148" y="416519"/>
                  </a:cubicBezTo>
                  <a:cubicBezTo>
                    <a:pt x="56790" y="438744"/>
                    <a:pt x="90656" y="684806"/>
                    <a:pt x="92773" y="686394"/>
                  </a:cubicBezTo>
                  <a:cubicBezTo>
                    <a:pt x="94890" y="687982"/>
                    <a:pt x="64727" y="472082"/>
                    <a:pt x="57848" y="426044"/>
                  </a:cubicBezTo>
                  <a:cubicBezTo>
                    <a:pt x="50969" y="380007"/>
                    <a:pt x="58906" y="375244"/>
                    <a:pt x="51498" y="410169"/>
                  </a:cubicBezTo>
                  <a:cubicBezTo>
                    <a:pt x="44090" y="445094"/>
                    <a:pt x="21335" y="653056"/>
                    <a:pt x="13398" y="635594"/>
                  </a:cubicBezTo>
                  <a:cubicBezTo>
                    <a:pt x="5461" y="618132"/>
                    <a:pt x="5990" y="326031"/>
                    <a:pt x="3873" y="305394"/>
                  </a:cubicBezTo>
                  <a:cubicBezTo>
                    <a:pt x="1756" y="284757"/>
                    <a:pt x="-1419" y="546694"/>
                    <a:pt x="698" y="511769"/>
                  </a:cubicBezTo>
                  <a:cubicBezTo>
                    <a:pt x="2815" y="476844"/>
                    <a:pt x="8635" y="173632"/>
                    <a:pt x="16573" y="95844"/>
                  </a:cubicBezTo>
                  <a:cubicBezTo>
                    <a:pt x="24510" y="18056"/>
                    <a:pt x="37740" y="-40681"/>
                    <a:pt x="38798" y="355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BC78B25D-1494-0BEA-2FB2-203885E7E130}"/>
                </a:ext>
              </a:extLst>
            </p:cNvPr>
            <p:cNvSpPr/>
            <p:nvPr/>
          </p:nvSpPr>
          <p:spPr>
            <a:xfrm>
              <a:off x="7959261" y="4896257"/>
              <a:ext cx="60965" cy="759261"/>
            </a:xfrm>
            <a:custGeom>
              <a:avLst/>
              <a:gdLst>
                <a:gd name="connsiteX0" fmla="*/ 60789 w 60965"/>
                <a:gd name="connsiteY0" fmla="*/ 9118 h 759261"/>
                <a:gd name="connsiteX1" fmla="*/ 35389 w 60965"/>
                <a:gd name="connsiteY1" fmla="*/ 323443 h 759261"/>
                <a:gd name="connsiteX2" fmla="*/ 60789 w 60965"/>
                <a:gd name="connsiteY2" fmla="*/ 748893 h 759261"/>
                <a:gd name="connsiteX3" fmla="*/ 41739 w 60965"/>
                <a:gd name="connsiteY3" fmla="*/ 612368 h 759261"/>
                <a:gd name="connsiteX4" fmla="*/ 464 w 60965"/>
                <a:gd name="connsiteY4" fmla="*/ 434568 h 759261"/>
                <a:gd name="connsiteX5" fmla="*/ 19514 w 60965"/>
                <a:gd name="connsiteY5" fmla="*/ 415518 h 759261"/>
                <a:gd name="connsiteX6" fmla="*/ 19514 w 60965"/>
                <a:gd name="connsiteY6" fmla="*/ 110718 h 759261"/>
                <a:gd name="connsiteX7" fmla="*/ 60789 w 60965"/>
                <a:gd name="connsiteY7" fmla="*/ 9118 h 7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5" h="759261">
                  <a:moveTo>
                    <a:pt x="60789" y="9118"/>
                  </a:moveTo>
                  <a:cubicBezTo>
                    <a:pt x="63435" y="44572"/>
                    <a:pt x="35389" y="200147"/>
                    <a:pt x="35389" y="323443"/>
                  </a:cubicBezTo>
                  <a:cubicBezTo>
                    <a:pt x="35389" y="446739"/>
                    <a:pt x="59731" y="700739"/>
                    <a:pt x="60789" y="748893"/>
                  </a:cubicBezTo>
                  <a:cubicBezTo>
                    <a:pt x="61847" y="797047"/>
                    <a:pt x="51793" y="664756"/>
                    <a:pt x="41739" y="612368"/>
                  </a:cubicBezTo>
                  <a:cubicBezTo>
                    <a:pt x="31685" y="559981"/>
                    <a:pt x="4168" y="467376"/>
                    <a:pt x="464" y="434568"/>
                  </a:cubicBezTo>
                  <a:cubicBezTo>
                    <a:pt x="-3240" y="401760"/>
                    <a:pt x="16339" y="469493"/>
                    <a:pt x="19514" y="415518"/>
                  </a:cubicBezTo>
                  <a:cubicBezTo>
                    <a:pt x="22689" y="361543"/>
                    <a:pt x="16339" y="172631"/>
                    <a:pt x="19514" y="110718"/>
                  </a:cubicBezTo>
                  <a:cubicBezTo>
                    <a:pt x="22689" y="48805"/>
                    <a:pt x="58143" y="-26336"/>
                    <a:pt x="60789" y="91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787211AC-8D0A-D163-A884-89D57A5D42B0}"/>
                </a:ext>
              </a:extLst>
            </p:cNvPr>
            <p:cNvSpPr/>
            <p:nvPr/>
          </p:nvSpPr>
          <p:spPr>
            <a:xfrm>
              <a:off x="8146224" y="5348694"/>
              <a:ext cx="102787" cy="522649"/>
            </a:xfrm>
            <a:custGeom>
              <a:avLst/>
              <a:gdLst>
                <a:gd name="connsiteX0" fmla="*/ 102426 w 102787"/>
                <a:gd name="connsiteY0" fmla="*/ 1181 h 522649"/>
                <a:gd name="connsiteX1" fmla="*/ 77026 w 102787"/>
                <a:gd name="connsiteY1" fmla="*/ 144056 h 522649"/>
                <a:gd name="connsiteX2" fmla="*/ 83376 w 102787"/>
                <a:gd name="connsiteY2" fmla="*/ 512356 h 522649"/>
                <a:gd name="connsiteX3" fmla="*/ 51626 w 102787"/>
                <a:gd name="connsiteY3" fmla="*/ 391706 h 522649"/>
                <a:gd name="connsiteX4" fmla="*/ 826 w 102787"/>
                <a:gd name="connsiteY4" fmla="*/ 90081 h 522649"/>
                <a:gd name="connsiteX5" fmla="*/ 96076 w 102787"/>
                <a:gd name="connsiteY5" fmla="*/ 337731 h 522649"/>
                <a:gd name="connsiteX6" fmla="*/ 54801 w 102787"/>
                <a:gd name="connsiteY6" fmla="*/ 210731 h 522649"/>
                <a:gd name="connsiteX7" fmla="*/ 102426 w 102787"/>
                <a:gd name="connsiteY7" fmla="*/ 1181 h 5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87" h="522649">
                  <a:moveTo>
                    <a:pt x="102426" y="1181"/>
                  </a:moveTo>
                  <a:cubicBezTo>
                    <a:pt x="106130" y="-9931"/>
                    <a:pt x="80201" y="58860"/>
                    <a:pt x="77026" y="144056"/>
                  </a:cubicBezTo>
                  <a:cubicBezTo>
                    <a:pt x="73851" y="229252"/>
                    <a:pt x="87609" y="471081"/>
                    <a:pt x="83376" y="512356"/>
                  </a:cubicBezTo>
                  <a:cubicBezTo>
                    <a:pt x="79143" y="553631"/>
                    <a:pt x="65384" y="462085"/>
                    <a:pt x="51626" y="391706"/>
                  </a:cubicBezTo>
                  <a:cubicBezTo>
                    <a:pt x="37868" y="321327"/>
                    <a:pt x="-6582" y="99077"/>
                    <a:pt x="826" y="90081"/>
                  </a:cubicBezTo>
                  <a:cubicBezTo>
                    <a:pt x="8234" y="81085"/>
                    <a:pt x="87080" y="317623"/>
                    <a:pt x="96076" y="337731"/>
                  </a:cubicBezTo>
                  <a:cubicBezTo>
                    <a:pt x="105072" y="357839"/>
                    <a:pt x="55859" y="259943"/>
                    <a:pt x="54801" y="210731"/>
                  </a:cubicBezTo>
                  <a:cubicBezTo>
                    <a:pt x="53743" y="161519"/>
                    <a:pt x="98722" y="12293"/>
                    <a:pt x="102426" y="1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6C8EB0E1-883D-7528-266A-4A2B97F9C031}"/>
                </a:ext>
              </a:extLst>
            </p:cNvPr>
            <p:cNvSpPr/>
            <p:nvPr/>
          </p:nvSpPr>
          <p:spPr>
            <a:xfrm>
              <a:off x="8108731" y="5530802"/>
              <a:ext cx="108327" cy="623689"/>
            </a:xfrm>
            <a:custGeom>
              <a:avLst/>
              <a:gdLst>
                <a:gd name="connsiteX0" fmla="*/ 219 w 108327"/>
                <a:gd name="connsiteY0" fmla="*/ 48 h 623689"/>
                <a:gd name="connsiteX1" fmla="*/ 85944 w 108327"/>
                <a:gd name="connsiteY1" fmla="*/ 212773 h 623689"/>
                <a:gd name="connsiteX2" fmla="*/ 54194 w 108327"/>
                <a:gd name="connsiteY2" fmla="*/ 330248 h 623689"/>
                <a:gd name="connsiteX3" fmla="*/ 108169 w 108327"/>
                <a:gd name="connsiteY3" fmla="*/ 619173 h 623689"/>
                <a:gd name="connsiteX4" fmla="*/ 70069 w 108327"/>
                <a:gd name="connsiteY4" fmla="*/ 492173 h 623689"/>
                <a:gd name="connsiteX5" fmla="*/ 51019 w 108327"/>
                <a:gd name="connsiteY5" fmla="*/ 298498 h 623689"/>
                <a:gd name="connsiteX6" fmla="*/ 60544 w 108327"/>
                <a:gd name="connsiteY6" fmla="*/ 193723 h 623689"/>
                <a:gd name="connsiteX7" fmla="*/ 219 w 108327"/>
                <a:gd name="connsiteY7" fmla="*/ 48 h 62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27" h="623689">
                  <a:moveTo>
                    <a:pt x="219" y="48"/>
                  </a:moveTo>
                  <a:cubicBezTo>
                    <a:pt x="4452" y="3223"/>
                    <a:pt x="76948" y="157740"/>
                    <a:pt x="85944" y="212773"/>
                  </a:cubicBezTo>
                  <a:cubicBezTo>
                    <a:pt x="94940" y="267806"/>
                    <a:pt x="50490" y="262515"/>
                    <a:pt x="54194" y="330248"/>
                  </a:cubicBezTo>
                  <a:cubicBezTo>
                    <a:pt x="57898" y="397981"/>
                    <a:pt x="105523" y="592186"/>
                    <a:pt x="108169" y="619173"/>
                  </a:cubicBezTo>
                  <a:cubicBezTo>
                    <a:pt x="110815" y="646161"/>
                    <a:pt x="79594" y="545619"/>
                    <a:pt x="70069" y="492173"/>
                  </a:cubicBezTo>
                  <a:cubicBezTo>
                    <a:pt x="60544" y="438727"/>
                    <a:pt x="52607" y="348240"/>
                    <a:pt x="51019" y="298498"/>
                  </a:cubicBezTo>
                  <a:cubicBezTo>
                    <a:pt x="49432" y="248756"/>
                    <a:pt x="66894" y="235527"/>
                    <a:pt x="60544" y="193723"/>
                  </a:cubicBezTo>
                  <a:cubicBezTo>
                    <a:pt x="54194" y="151919"/>
                    <a:pt x="-4014" y="-3127"/>
                    <a:pt x="219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77F84476-3EC0-3D41-CA49-8D9C22DB029F}"/>
                </a:ext>
              </a:extLst>
            </p:cNvPr>
            <p:cNvSpPr/>
            <p:nvPr/>
          </p:nvSpPr>
          <p:spPr>
            <a:xfrm>
              <a:off x="7934325" y="5739886"/>
              <a:ext cx="83864" cy="1041829"/>
            </a:xfrm>
            <a:custGeom>
              <a:avLst/>
              <a:gdLst>
                <a:gd name="connsiteX0" fmla="*/ 22225 w 83864"/>
                <a:gd name="connsiteY0" fmla="*/ 514 h 1041829"/>
                <a:gd name="connsiteX1" fmla="*/ 19050 w 83864"/>
                <a:gd name="connsiteY1" fmla="*/ 403739 h 1041829"/>
                <a:gd name="connsiteX2" fmla="*/ 82550 w 83864"/>
                <a:gd name="connsiteY2" fmla="*/ 1003814 h 1041829"/>
                <a:gd name="connsiteX3" fmla="*/ 57150 w 83864"/>
                <a:gd name="connsiteY3" fmla="*/ 937139 h 1041829"/>
                <a:gd name="connsiteX4" fmla="*/ 0 w 83864"/>
                <a:gd name="connsiteY4" fmla="*/ 584714 h 1041829"/>
                <a:gd name="connsiteX5" fmla="*/ 57150 w 83864"/>
                <a:gd name="connsiteY5" fmla="*/ 816489 h 1041829"/>
                <a:gd name="connsiteX6" fmla="*/ 34925 w 83864"/>
                <a:gd name="connsiteY6" fmla="*/ 330714 h 1041829"/>
                <a:gd name="connsiteX7" fmla="*/ 22225 w 83864"/>
                <a:gd name="connsiteY7" fmla="*/ 514 h 10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64" h="1041829">
                  <a:moveTo>
                    <a:pt x="22225" y="514"/>
                  </a:moveTo>
                  <a:cubicBezTo>
                    <a:pt x="19579" y="12685"/>
                    <a:pt x="8996" y="236522"/>
                    <a:pt x="19050" y="403739"/>
                  </a:cubicBezTo>
                  <a:cubicBezTo>
                    <a:pt x="29104" y="570956"/>
                    <a:pt x="76200" y="914914"/>
                    <a:pt x="82550" y="1003814"/>
                  </a:cubicBezTo>
                  <a:cubicBezTo>
                    <a:pt x="88900" y="1092714"/>
                    <a:pt x="70908" y="1006989"/>
                    <a:pt x="57150" y="937139"/>
                  </a:cubicBezTo>
                  <a:cubicBezTo>
                    <a:pt x="43392" y="867289"/>
                    <a:pt x="0" y="604822"/>
                    <a:pt x="0" y="584714"/>
                  </a:cubicBezTo>
                  <a:cubicBezTo>
                    <a:pt x="0" y="564606"/>
                    <a:pt x="51329" y="858822"/>
                    <a:pt x="57150" y="816489"/>
                  </a:cubicBezTo>
                  <a:cubicBezTo>
                    <a:pt x="62971" y="774156"/>
                    <a:pt x="46567" y="466710"/>
                    <a:pt x="34925" y="330714"/>
                  </a:cubicBezTo>
                  <a:cubicBezTo>
                    <a:pt x="23283" y="194718"/>
                    <a:pt x="24871" y="-11657"/>
                    <a:pt x="22225" y="5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0DEF060C-75DA-F957-43CE-E68FE1966154}"/>
                </a:ext>
              </a:extLst>
            </p:cNvPr>
            <p:cNvSpPr/>
            <p:nvPr/>
          </p:nvSpPr>
          <p:spPr>
            <a:xfrm>
              <a:off x="8141997" y="6179460"/>
              <a:ext cx="95344" cy="567416"/>
            </a:xfrm>
            <a:custGeom>
              <a:avLst/>
              <a:gdLst>
                <a:gd name="connsiteX0" fmla="*/ 5053 w 95344"/>
                <a:gd name="connsiteY0" fmla="*/ 2265 h 567416"/>
                <a:gd name="connsiteX1" fmla="*/ 33628 w 95344"/>
                <a:gd name="connsiteY1" fmla="*/ 297540 h 567416"/>
                <a:gd name="connsiteX2" fmla="*/ 30453 w 95344"/>
                <a:gd name="connsiteY2" fmla="*/ 567415 h 567416"/>
                <a:gd name="connsiteX3" fmla="*/ 1878 w 95344"/>
                <a:gd name="connsiteY3" fmla="*/ 300715 h 567416"/>
                <a:gd name="connsiteX4" fmla="*/ 90778 w 95344"/>
                <a:gd name="connsiteY4" fmla="*/ 113390 h 567416"/>
                <a:gd name="connsiteX5" fmla="*/ 78078 w 95344"/>
                <a:gd name="connsiteY5" fmla="*/ 157840 h 567416"/>
                <a:gd name="connsiteX6" fmla="*/ 5053 w 95344"/>
                <a:gd name="connsiteY6" fmla="*/ 2265 h 5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44" h="567416">
                  <a:moveTo>
                    <a:pt x="5053" y="2265"/>
                  </a:moveTo>
                  <a:cubicBezTo>
                    <a:pt x="-2355" y="25548"/>
                    <a:pt x="29395" y="203348"/>
                    <a:pt x="33628" y="297540"/>
                  </a:cubicBezTo>
                  <a:cubicBezTo>
                    <a:pt x="37861" y="391732"/>
                    <a:pt x="35745" y="566886"/>
                    <a:pt x="30453" y="567415"/>
                  </a:cubicBezTo>
                  <a:cubicBezTo>
                    <a:pt x="25161" y="567944"/>
                    <a:pt x="-8176" y="376386"/>
                    <a:pt x="1878" y="300715"/>
                  </a:cubicBezTo>
                  <a:cubicBezTo>
                    <a:pt x="11932" y="225044"/>
                    <a:pt x="78078" y="137203"/>
                    <a:pt x="90778" y="113390"/>
                  </a:cubicBezTo>
                  <a:cubicBezTo>
                    <a:pt x="103478" y="89578"/>
                    <a:pt x="86545" y="173186"/>
                    <a:pt x="78078" y="157840"/>
                  </a:cubicBezTo>
                  <a:cubicBezTo>
                    <a:pt x="69611" y="142494"/>
                    <a:pt x="12461" y="-21018"/>
                    <a:pt x="5053" y="2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B9E955EE-6A9C-1777-E2E9-79EB5A585F6A}"/>
                </a:ext>
              </a:extLst>
            </p:cNvPr>
            <p:cNvSpPr/>
            <p:nvPr/>
          </p:nvSpPr>
          <p:spPr>
            <a:xfrm>
              <a:off x="7872865" y="1401088"/>
              <a:ext cx="511867" cy="376761"/>
            </a:xfrm>
            <a:custGeom>
              <a:avLst/>
              <a:gdLst>
                <a:gd name="connsiteX0" fmla="*/ 220210 w 511867"/>
                <a:gd name="connsiteY0" fmla="*/ 43537 h 376761"/>
                <a:gd name="connsiteX1" fmla="*/ 191635 w 511867"/>
                <a:gd name="connsiteY1" fmla="*/ 119737 h 376761"/>
                <a:gd name="connsiteX2" fmla="*/ 26535 w 511867"/>
                <a:gd name="connsiteY2" fmla="*/ 151487 h 376761"/>
                <a:gd name="connsiteX3" fmla="*/ 505960 w 511867"/>
                <a:gd name="connsiteY3" fmla="*/ 373737 h 376761"/>
                <a:gd name="connsiteX4" fmla="*/ 305935 w 511867"/>
                <a:gd name="connsiteY4" fmla="*/ 284837 h 376761"/>
                <a:gd name="connsiteX5" fmla="*/ 490085 w 511867"/>
                <a:gd name="connsiteY5" fmla="*/ 351512 h 376761"/>
                <a:gd name="connsiteX6" fmla="*/ 296410 w 511867"/>
                <a:gd name="connsiteY6" fmla="*/ 243562 h 376761"/>
                <a:gd name="connsiteX7" fmla="*/ 378960 w 511867"/>
                <a:gd name="connsiteY7" fmla="*/ 316587 h 376761"/>
                <a:gd name="connsiteX8" fmla="*/ 77335 w 511867"/>
                <a:gd name="connsiteY8" fmla="*/ 176887 h 376761"/>
                <a:gd name="connsiteX9" fmla="*/ 4310 w 511867"/>
                <a:gd name="connsiteY9" fmla="*/ 183237 h 376761"/>
                <a:gd name="connsiteX10" fmla="*/ 169410 w 511867"/>
                <a:gd name="connsiteY10" fmla="*/ 205462 h 376761"/>
                <a:gd name="connsiteX11" fmla="*/ 274185 w 511867"/>
                <a:gd name="connsiteY11" fmla="*/ 8612 h 376761"/>
                <a:gd name="connsiteX12" fmla="*/ 220210 w 511867"/>
                <a:gd name="connsiteY12" fmla="*/ 43537 h 3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867" h="376761">
                  <a:moveTo>
                    <a:pt x="220210" y="43537"/>
                  </a:moveTo>
                  <a:cubicBezTo>
                    <a:pt x="206452" y="62058"/>
                    <a:pt x="223914" y="101745"/>
                    <a:pt x="191635" y="119737"/>
                  </a:cubicBezTo>
                  <a:cubicBezTo>
                    <a:pt x="159356" y="137729"/>
                    <a:pt x="-25852" y="109154"/>
                    <a:pt x="26535" y="151487"/>
                  </a:cubicBezTo>
                  <a:cubicBezTo>
                    <a:pt x="78922" y="193820"/>
                    <a:pt x="459393" y="351512"/>
                    <a:pt x="505960" y="373737"/>
                  </a:cubicBezTo>
                  <a:cubicBezTo>
                    <a:pt x="552527" y="395962"/>
                    <a:pt x="308581" y="288541"/>
                    <a:pt x="305935" y="284837"/>
                  </a:cubicBezTo>
                  <a:cubicBezTo>
                    <a:pt x="303289" y="281133"/>
                    <a:pt x="491672" y="358391"/>
                    <a:pt x="490085" y="351512"/>
                  </a:cubicBezTo>
                  <a:cubicBezTo>
                    <a:pt x="488498" y="344633"/>
                    <a:pt x="314931" y="249383"/>
                    <a:pt x="296410" y="243562"/>
                  </a:cubicBezTo>
                  <a:cubicBezTo>
                    <a:pt x="277889" y="237741"/>
                    <a:pt x="415472" y="327699"/>
                    <a:pt x="378960" y="316587"/>
                  </a:cubicBezTo>
                  <a:cubicBezTo>
                    <a:pt x="342448" y="305475"/>
                    <a:pt x="139777" y="199112"/>
                    <a:pt x="77335" y="176887"/>
                  </a:cubicBezTo>
                  <a:cubicBezTo>
                    <a:pt x="14893" y="154662"/>
                    <a:pt x="-11036" y="178474"/>
                    <a:pt x="4310" y="183237"/>
                  </a:cubicBezTo>
                  <a:cubicBezTo>
                    <a:pt x="19656" y="188000"/>
                    <a:pt x="124431" y="234566"/>
                    <a:pt x="169410" y="205462"/>
                  </a:cubicBezTo>
                  <a:cubicBezTo>
                    <a:pt x="214389" y="176358"/>
                    <a:pt x="267835" y="35599"/>
                    <a:pt x="274185" y="8612"/>
                  </a:cubicBezTo>
                  <a:cubicBezTo>
                    <a:pt x="280535" y="-18375"/>
                    <a:pt x="233968" y="25016"/>
                    <a:pt x="220210" y="43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2ACC4813-2FFF-5822-F2B1-6FE3AB38FE5C}"/>
                </a:ext>
              </a:extLst>
            </p:cNvPr>
            <p:cNvSpPr/>
            <p:nvPr/>
          </p:nvSpPr>
          <p:spPr>
            <a:xfrm>
              <a:off x="7851748" y="1492239"/>
              <a:ext cx="169572" cy="314354"/>
            </a:xfrm>
            <a:custGeom>
              <a:avLst/>
              <a:gdLst>
                <a:gd name="connsiteX0" fmla="*/ 27 w 169572"/>
                <a:gd name="connsiteY0" fmla="*/ 11 h 314354"/>
                <a:gd name="connsiteX1" fmla="*/ 146077 w 169572"/>
                <a:gd name="connsiteY1" fmla="*/ 193686 h 314354"/>
                <a:gd name="connsiteX2" fmla="*/ 165127 w 169572"/>
                <a:gd name="connsiteY2" fmla="*/ 314336 h 314354"/>
                <a:gd name="connsiteX3" fmla="*/ 130202 w 169572"/>
                <a:gd name="connsiteY3" fmla="*/ 203211 h 314354"/>
                <a:gd name="connsiteX4" fmla="*/ 142902 w 169572"/>
                <a:gd name="connsiteY4" fmla="*/ 254011 h 314354"/>
                <a:gd name="connsiteX5" fmla="*/ 161952 w 169572"/>
                <a:gd name="connsiteY5" fmla="*/ 149236 h 314354"/>
                <a:gd name="connsiteX6" fmla="*/ 158777 w 169572"/>
                <a:gd name="connsiteY6" fmla="*/ 184161 h 314354"/>
                <a:gd name="connsiteX7" fmla="*/ 27 w 169572"/>
                <a:gd name="connsiteY7" fmla="*/ 11 h 3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72" h="314354">
                  <a:moveTo>
                    <a:pt x="27" y="11"/>
                  </a:moveTo>
                  <a:cubicBezTo>
                    <a:pt x="-2090" y="1599"/>
                    <a:pt x="118560" y="141299"/>
                    <a:pt x="146077" y="193686"/>
                  </a:cubicBezTo>
                  <a:cubicBezTo>
                    <a:pt x="173594" y="246073"/>
                    <a:pt x="167773" y="312749"/>
                    <a:pt x="165127" y="314336"/>
                  </a:cubicBezTo>
                  <a:cubicBezTo>
                    <a:pt x="162481" y="315924"/>
                    <a:pt x="133906" y="213265"/>
                    <a:pt x="130202" y="203211"/>
                  </a:cubicBezTo>
                  <a:cubicBezTo>
                    <a:pt x="126498" y="193157"/>
                    <a:pt x="137610" y="263007"/>
                    <a:pt x="142902" y="254011"/>
                  </a:cubicBezTo>
                  <a:cubicBezTo>
                    <a:pt x="148194" y="245015"/>
                    <a:pt x="159306" y="160878"/>
                    <a:pt x="161952" y="149236"/>
                  </a:cubicBezTo>
                  <a:cubicBezTo>
                    <a:pt x="164598" y="137594"/>
                    <a:pt x="179415" y="211149"/>
                    <a:pt x="158777" y="184161"/>
                  </a:cubicBezTo>
                  <a:cubicBezTo>
                    <a:pt x="138139" y="157173"/>
                    <a:pt x="2144" y="-1577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422FCB8C-0A35-D9B5-84CE-180ED4E1F129}"/>
                </a:ext>
              </a:extLst>
            </p:cNvPr>
            <p:cNvSpPr/>
            <p:nvPr/>
          </p:nvSpPr>
          <p:spPr>
            <a:xfrm>
              <a:off x="6955046" y="1489055"/>
              <a:ext cx="756728" cy="84337"/>
            </a:xfrm>
            <a:custGeom>
              <a:avLst/>
              <a:gdLst>
                <a:gd name="connsiteX0" fmla="*/ 1379 w 756728"/>
                <a:gd name="connsiteY0" fmla="*/ 9545 h 84337"/>
                <a:gd name="connsiteX1" fmla="*/ 560179 w 756728"/>
                <a:gd name="connsiteY1" fmla="*/ 82570 h 84337"/>
                <a:gd name="connsiteX2" fmla="*/ 280779 w 756728"/>
                <a:gd name="connsiteY2" fmla="*/ 57170 h 84337"/>
                <a:gd name="connsiteX3" fmla="*/ 753854 w 756728"/>
                <a:gd name="connsiteY3" fmla="*/ 6370 h 84337"/>
                <a:gd name="connsiteX4" fmla="*/ 1379 w 756728"/>
                <a:gd name="connsiteY4" fmla="*/ 9545 h 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728" h="84337">
                  <a:moveTo>
                    <a:pt x="1379" y="9545"/>
                  </a:moveTo>
                  <a:cubicBezTo>
                    <a:pt x="-30900" y="22245"/>
                    <a:pt x="513612" y="74633"/>
                    <a:pt x="560179" y="82570"/>
                  </a:cubicBezTo>
                  <a:cubicBezTo>
                    <a:pt x="606746" y="90507"/>
                    <a:pt x="248500" y="69870"/>
                    <a:pt x="280779" y="57170"/>
                  </a:cubicBezTo>
                  <a:cubicBezTo>
                    <a:pt x="313058" y="44470"/>
                    <a:pt x="798304" y="14837"/>
                    <a:pt x="753854" y="6370"/>
                  </a:cubicBezTo>
                  <a:cubicBezTo>
                    <a:pt x="709404" y="-2097"/>
                    <a:pt x="33658" y="-3155"/>
                    <a:pt x="1379" y="95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82FDCB78-9516-83C6-FFD9-DA658DFDFE1E}"/>
                </a:ext>
              </a:extLst>
            </p:cNvPr>
            <p:cNvSpPr/>
            <p:nvPr/>
          </p:nvSpPr>
          <p:spPr>
            <a:xfrm>
              <a:off x="6993812" y="2070958"/>
              <a:ext cx="35638" cy="517425"/>
            </a:xfrm>
            <a:custGeom>
              <a:avLst/>
              <a:gdLst>
                <a:gd name="connsiteX0" fmla="*/ 35638 w 35638"/>
                <a:gd name="connsiteY0" fmla="*/ 2317 h 517425"/>
                <a:gd name="connsiteX1" fmla="*/ 22938 w 35638"/>
                <a:gd name="connsiteY1" fmla="*/ 503967 h 517425"/>
                <a:gd name="connsiteX2" fmla="*/ 7063 w 35638"/>
                <a:gd name="connsiteY2" fmla="*/ 361092 h 517425"/>
                <a:gd name="connsiteX3" fmla="*/ 713 w 35638"/>
                <a:gd name="connsiteY3" fmla="*/ 224567 h 517425"/>
                <a:gd name="connsiteX4" fmla="*/ 22938 w 35638"/>
                <a:gd name="connsiteY4" fmla="*/ 313467 h 517425"/>
                <a:gd name="connsiteX5" fmla="*/ 35638 w 35638"/>
                <a:gd name="connsiteY5" fmla="*/ 2317 h 5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8" h="517425">
                  <a:moveTo>
                    <a:pt x="35638" y="2317"/>
                  </a:moveTo>
                  <a:cubicBezTo>
                    <a:pt x="35638" y="34067"/>
                    <a:pt x="27701" y="444171"/>
                    <a:pt x="22938" y="503967"/>
                  </a:cubicBezTo>
                  <a:cubicBezTo>
                    <a:pt x="18175" y="563763"/>
                    <a:pt x="10767" y="407659"/>
                    <a:pt x="7063" y="361092"/>
                  </a:cubicBezTo>
                  <a:cubicBezTo>
                    <a:pt x="3359" y="314525"/>
                    <a:pt x="-1933" y="232504"/>
                    <a:pt x="713" y="224567"/>
                  </a:cubicBezTo>
                  <a:cubicBezTo>
                    <a:pt x="3359" y="216630"/>
                    <a:pt x="19763" y="352096"/>
                    <a:pt x="22938" y="313467"/>
                  </a:cubicBezTo>
                  <a:cubicBezTo>
                    <a:pt x="26113" y="274838"/>
                    <a:pt x="35638" y="-29433"/>
                    <a:pt x="35638" y="23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183BB3C2-B4AD-2309-96E7-EBED844034CA}"/>
                </a:ext>
              </a:extLst>
            </p:cNvPr>
            <p:cNvSpPr/>
            <p:nvPr/>
          </p:nvSpPr>
          <p:spPr>
            <a:xfrm>
              <a:off x="7153092" y="2078370"/>
              <a:ext cx="22468" cy="546319"/>
            </a:xfrm>
            <a:custGeom>
              <a:avLst/>
              <a:gdLst>
                <a:gd name="connsiteX0" fmla="*/ 22408 w 22468"/>
                <a:gd name="connsiteY0" fmla="*/ 1255 h 546319"/>
                <a:gd name="connsiteX1" fmla="*/ 6533 w 22468"/>
                <a:gd name="connsiteY1" fmla="*/ 528305 h 546319"/>
                <a:gd name="connsiteX2" fmla="*/ 183 w 22468"/>
                <a:gd name="connsiteY2" fmla="*/ 385430 h 546319"/>
                <a:gd name="connsiteX3" fmla="*/ 22408 w 22468"/>
                <a:gd name="connsiteY3" fmla="*/ 1255 h 5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68" h="546319">
                  <a:moveTo>
                    <a:pt x="22408" y="1255"/>
                  </a:moveTo>
                  <a:cubicBezTo>
                    <a:pt x="23466" y="25067"/>
                    <a:pt x="10237" y="464276"/>
                    <a:pt x="6533" y="528305"/>
                  </a:cubicBezTo>
                  <a:cubicBezTo>
                    <a:pt x="2829" y="592334"/>
                    <a:pt x="-875" y="471684"/>
                    <a:pt x="183" y="385430"/>
                  </a:cubicBezTo>
                  <a:cubicBezTo>
                    <a:pt x="1241" y="299176"/>
                    <a:pt x="21350" y="-22557"/>
                    <a:pt x="22408" y="12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877ED26B-23DC-368A-9B24-56F473ECD091}"/>
                </a:ext>
              </a:extLst>
            </p:cNvPr>
            <p:cNvSpPr/>
            <p:nvPr/>
          </p:nvSpPr>
          <p:spPr>
            <a:xfrm>
              <a:off x="7057759" y="2041181"/>
              <a:ext cx="488373" cy="353018"/>
            </a:xfrm>
            <a:custGeom>
              <a:avLst/>
              <a:gdLst>
                <a:gd name="connsiteX0" fmla="*/ 266 w 488373"/>
                <a:gd name="connsiteY0" fmla="*/ 3519 h 353018"/>
                <a:gd name="connsiteX1" fmla="*/ 184416 w 488373"/>
                <a:gd name="connsiteY1" fmla="*/ 44794 h 353018"/>
                <a:gd name="connsiteX2" fmla="*/ 120916 w 488373"/>
                <a:gd name="connsiteY2" fmla="*/ 89244 h 353018"/>
                <a:gd name="connsiteX3" fmla="*/ 162191 w 488373"/>
                <a:gd name="connsiteY3" fmla="*/ 3519 h 353018"/>
                <a:gd name="connsiteX4" fmla="*/ 425716 w 488373"/>
                <a:gd name="connsiteY4" fmla="*/ 51144 h 353018"/>
                <a:gd name="connsiteX5" fmla="*/ 486041 w 488373"/>
                <a:gd name="connsiteY5" fmla="*/ 352769 h 353018"/>
                <a:gd name="connsiteX6" fmla="*/ 451116 w 488373"/>
                <a:gd name="connsiteY6" fmla="*/ 101944 h 353018"/>
                <a:gd name="connsiteX7" fmla="*/ 232041 w 488373"/>
                <a:gd name="connsiteY7" fmla="*/ 54319 h 353018"/>
                <a:gd name="connsiteX8" fmla="*/ 266 w 488373"/>
                <a:gd name="connsiteY8" fmla="*/ 3519 h 35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73" h="353018">
                  <a:moveTo>
                    <a:pt x="266" y="3519"/>
                  </a:moveTo>
                  <a:cubicBezTo>
                    <a:pt x="-7672" y="1931"/>
                    <a:pt x="164308" y="30507"/>
                    <a:pt x="184416" y="44794"/>
                  </a:cubicBezTo>
                  <a:cubicBezTo>
                    <a:pt x="204524" y="59081"/>
                    <a:pt x="124620" y="96123"/>
                    <a:pt x="120916" y="89244"/>
                  </a:cubicBezTo>
                  <a:cubicBezTo>
                    <a:pt x="117212" y="82365"/>
                    <a:pt x="111391" y="9869"/>
                    <a:pt x="162191" y="3519"/>
                  </a:cubicBezTo>
                  <a:cubicBezTo>
                    <a:pt x="212991" y="-2831"/>
                    <a:pt x="371741" y="-7064"/>
                    <a:pt x="425716" y="51144"/>
                  </a:cubicBezTo>
                  <a:cubicBezTo>
                    <a:pt x="479691" y="109352"/>
                    <a:pt x="481808" y="344302"/>
                    <a:pt x="486041" y="352769"/>
                  </a:cubicBezTo>
                  <a:cubicBezTo>
                    <a:pt x="490274" y="361236"/>
                    <a:pt x="493449" y="151685"/>
                    <a:pt x="451116" y="101944"/>
                  </a:cubicBezTo>
                  <a:cubicBezTo>
                    <a:pt x="408783" y="52203"/>
                    <a:pt x="309299" y="67019"/>
                    <a:pt x="232041" y="54319"/>
                  </a:cubicBezTo>
                  <a:cubicBezTo>
                    <a:pt x="154783" y="41619"/>
                    <a:pt x="8204" y="5107"/>
                    <a:pt x="266" y="35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60EBAD35-0AFF-3DF6-5EC2-CFDEFCEF5733}"/>
                </a:ext>
              </a:extLst>
            </p:cNvPr>
            <p:cNvSpPr/>
            <p:nvPr/>
          </p:nvSpPr>
          <p:spPr>
            <a:xfrm>
              <a:off x="7311416" y="2059504"/>
              <a:ext cx="29432" cy="623230"/>
            </a:xfrm>
            <a:custGeom>
              <a:avLst/>
              <a:gdLst>
                <a:gd name="connsiteX0" fmla="*/ 19659 w 29432"/>
                <a:gd name="connsiteY0" fmla="*/ 20121 h 623230"/>
                <a:gd name="connsiteX1" fmla="*/ 609 w 29432"/>
                <a:gd name="connsiteY1" fmla="*/ 607496 h 623230"/>
                <a:gd name="connsiteX2" fmla="*/ 6959 w 29432"/>
                <a:gd name="connsiteY2" fmla="*/ 429696 h 623230"/>
                <a:gd name="connsiteX3" fmla="*/ 29184 w 29432"/>
                <a:gd name="connsiteY3" fmla="*/ 159821 h 623230"/>
                <a:gd name="connsiteX4" fmla="*/ 19659 w 29432"/>
                <a:gd name="connsiteY4" fmla="*/ 20121 h 62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2" h="623230">
                  <a:moveTo>
                    <a:pt x="19659" y="20121"/>
                  </a:moveTo>
                  <a:cubicBezTo>
                    <a:pt x="14896" y="94734"/>
                    <a:pt x="2726" y="539234"/>
                    <a:pt x="609" y="607496"/>
                  </a:cubicBezTo>
                  <a:cubicBezTo>
                    <a:pt x="-1508" y="675758"/>
                    <a:pt x="2196" y="504309"/>
                    <a:pt x="6959" y="429696"/>
                  </a:cubicBezTo>
                  <a:cubicBezTo>
                    <a:pt x="11721" y="355084"/>
                    <a:pt x="27597" y="221733"/>
                    <a:pt x="29184" y="159821"/>
                  </a:cubicBezTo>
                  <a:cubicBezTo>
                    <a:pt x="30771" y="97909"/>
                    <a:pt x="24422" y="-54492"/>
                    <a:pt x="19659" y="201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698D6916-5586-B7C0-1910-8E107069027F}"/>
                </a:ext>
              </a:extLst>
            </p:cNvPr>
            <p:cNvSpPr/>
            <p:nvPr/>
          </p:nvSpPr>
          <p:spPr>
            <a:xfrm>
              <a:off x="7562797" y="2072102"/>
              <a:ext cx="127365" cy="578458"/>
            </a:xfrm>
            <a:custGeom>
              <a:avLst/>
              <a:gdLst>
                <a:gd name="connsiteX0" fmla="*/ 53 w 127365"/>
                <a:gd name="connsiteY0" fmla="*/ 1173 h 578458"/>
                <a:gd name="connsiteX1" fmla="*/ 19103 w 127365"/>
                <a:gd name="connsiteY1" fmla="*/ 185323 h 578458"/>
                <a:gd name="connsiteX2" fmla="*/ 31803 w 127365"/>
                <a:gd name="connsiteY2" fmla="*/ 144048 h 578458"/>
                <a:gd name="connsiteX3" fmla="*/ 34978 w 127365"/>
                <a:gd name="connsiteY3" fmla="*/ 340898 h 578458"/>
                <a:gd name="connsiteX4" fmla="*/ 63553 w 127365"/>
                <a:gd name="connsiteY4" fmla="*/ 296448 h 578458"/>
                <a:gd name="connsiteX5" fmla="*/ 127053 w 127365"/>
                <a:gd name="connsiteY5" fmla="*/ 575848 h 578458"/>
                <a:gd name="connsiteX6" fmla="*/ 85778 w 127365"/>
                <a:gd name="connsiteY6" fmla="*/ 420273 h 578458"/>
                <a:gd name="connsiteX7" fmla="*/ 38153 w 127365"/>
                <a:gd name="connsiteY7" fmla="*/ 156748 h 578458"/>
                <a:gd name="connsiteX8" fmla="*/ 38153 w 127365"/>
                <a:gd name="connsiteY8" fmla="*/ 226598 h 578458"/>
                <a:gd name="connsiteX9" fmla="*/ 38153 w 127365"/>
                <a:gd name="connsiteY9" fmla="*/ 93248 h 578458"/>
                <a:gd name="connsiteX10" fmla="*/ 25453 w 127365"/>
                <a:gd name="connsiteY10" fmla="*/ 105948 h 578458"/>
                <a:gd name="connsiteX11" fmla="*/ 53 w 127365"/>
                <a:gd name="connsiteY11" fmla="*/ 1173 h 57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365" h="578458">
                  <a:moveTo>
                    <a:pt x="53" y="1173"/>
                  </a:moveTo>
                  <a:cubicBezTo>
                    <a:pt x="-1005" y="14402"/>
                    <a:pt x="13811" y="161510"/>
                    <a:pt x="19103" y="185323"/>
                  </a:cubicBezTo>
                  <a:cubicBezTo>
                    <a:pt x="24395" y="209136"/>
                    <a:pt x="29157" y="118119"/>
                    <a:pt x="31803" y="144048"/>
                  </a:cubicBezTo>
                  <a:cubicBezTo>
                    <a:pt x="34449" y="169977"/>
                    <a:pt x="29686" y="315498"/>
                    <a:pt x="34978" y="340898"/>
                  </a:cubicBezTo>
                  <a:cubicBezTo>
                    <a:pt x="40270" y="366298"/>
                    <a:pt x="48207" y="257290"/>
                    <a:pt x="63553" y="296448"/>
                  </a:cubicBezTo>
                  <a:cubicBezTo>
                    <a:pt x="78899" y="335606"/>
                    <a:pt x="123349" y="555210"/>
                    <a:pt x="127053" y="575848"/>
                  </a:cubicBezTo>
                  <a:cubicBezTo>
                    <a:pt x="130757" y="596486"/>
                    <a:pt x="100595" y="490123"/>
                    <a:pt x="85778" y="420273"/>
                  </a:cubicBezTo>
                  <a:cubicBezTo>
                    <a:pt x="70961" y="350423"/>
                    <a:pt x="46090" y="189027"/>
                    <a:pt x="38153" y="156748"/>
                  </a:cubicBezTo>
                  <a:cubicBezTo>
                    <a:pt x="30216" y="124469"/>
                    <a:pt x="38153" y="226598"/>
                    <a:pt x="38153" y="226598"/>
                  </a:cubicBezTo>
                  <a:cubicBezTo>
                    <a:pt x="38153" y="216015"/>
                    <a:pt x="40270" y="113356"/>
                    <a:pt x="38153" y="93248"/>
                  </a:cubicBezTo>
                  <a:cubicBezTo>
                    <a:pt x="36036" y="73140"/>
                    <a:pt x="29686" y="121294"/>
                    <a:pt x="25453" y="105948"/>
                  </a:cubicBezTo>
                  <a:cubicBezTo>
                    <a:pt x="21220" y="90602"/>
                    <a:pt x="1111" y="-12056"/>
                    <a:pt x="53" y="11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B53D932A-018F-5BCA-6F31-106AC58DEDDA}"/>
                </a:ext>
              </a:extLst>
            </p:cNvPr>
            <p:cNvSpPr/>
            <p:nvPr/>
          </p:nvSpPr>
          <p:spPr>
            <a:xfrm>
              <a:off x="7565671" y="1992344"/>
              <a:ext cx="167490" cy="605090"/>
            </a:xfrm>
            <a:custGeom>
              <a:avLst/>
              <a:gdLst>
                <a:gd name="connsiteX0" fmla="*/ 354 w 167490"/>
                <a:gd name="connsiteY0" fmla="*/ 1556 h 605090"/>
                <a:gd name="connsiteX1" fmla="*/ 63854 w 167490"/>
                <a:gd name="connsiteY1" fmla="*/ 150781 h 605090"/>
                <a:gd name="connsiteX2" fmla="*/ 79729 w 167490"/>
                <a:gd name="connsiteY2" fmla="*/ 144431 h 605090"/>
                <a:gd name="connsiteX3" fmla="*/ 165454 w 167490"/>
                <a:gd name="connsiteY3" fmla="*/ 249206 h 605090"/>
                <a:gd name="connsiteX4" fmla="*/ 140054 w 167490"/>
                <a:gd name="connsiteY4" fmla="*/ 214281 h 605090"/>
                <a:gd name="connsiteX5" fmla="*/ 133704 w 167490"/>
                <a:gd name="connsiteY5" fmla="*/ 322231 h 605090"/>
                <a:gd name="connsiteX6" fmla="*/ 121004 w 167490"/>
                <a:gd name="connsiteY6" fmla="*/ 604806 h 605090"/>
                <a:gd name="connsiteX7" fmla="*/ 127354 w 167490"/>
                <a:gd name="connsiteY7" fmla="*/ 373031 h 605090"/>
                <a:gd name="connsiteX8" fmla="*/ 95604 w 167490"/>
                <a:gd name="connsiteY8" fmla="*/ 258731 h 605090"/>
                <a:gd name="connsiteX9" fmla="*/ 354 w 167490"/>
                <a:gd name="connsiteY9" fmla="*/ 1556 h 6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490" h="605090">
                  <a:moveTo>
                    <a:pt x="354" y="1556"/>
                  </a:moveTo>
                  <a:cubicBezTo>
                    <a:pt x="-4938" y="-16436"/>
                    <a:pt x="50625" y="126969"/>
                    <a:pt x="63854" y="150781"/>
                  </a:cubicBezTo>
                  <a:cubicBezTo>
                    <a:pt x="77083" y="174593"/>
                    <a:pt x="62796" y="128027"/>
                    <a:pt x="79729" y="144431"/>
                  </a:cubicBezTo>
                  <a:cubicBezTo>
                    <a:pt x="96662" y="160835"/>
                    <a:pt x="155400" y="237564"/>
                    <a:pt x="165454" y="249206"/>
                  </a:cubicBezTo>
                  <a:cubicBezTo>
                    <a:pt x="175508" y="260848"/>
                    <a:pt x="145346" y="202110"/>
                    <a:pt x="140054" y="214281"/>
                  </a:cubicBezTo>
                  <a:cubicBezTo>
                    <a:pt x="134762" y="226452"/>
                    <a:pt x="136879" y="257144"/>
                    <a:pt x="133704" y="322231"/>
                  </a:cubicBezTo>
                  <a:cubicBezTo>
                    <a:pt x="130529" y="387319"/>
                    <a:pt x="122062" y="596339"/>
                    <a:pt x="121004" y="604806"/>
                  </a:cubicBezTo>
                  <a:cubicBezTo>
                    <a:pt x="119946" y="613273"/>
                    <a:pt x="131587" y="430710"/>
                    <a:pt x="127354" y="373031"/>
                  </a:cubicBezTo>
                  <a:cubicBezTo>
                    <a:pt x="123121" y="315352"/>
                    <a:pt x="115712" y="321702"/>
                    <a:pt x="95604" y="258731"/>
                  </a:cubicBezTo>
                  <a:cubicBezTo>
                    <a:pt x="75496" y="195760"/>
                    <a:pt x="5646" y="19548"/>
                    <a:pt x="354" y="15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00665886-45BD-F40D-A1F5-8C3E0543CBEF}"/>
                </a:ext>
              </a:extLst>
            </p:cNvPr>
            <p:cNvSpPr/>
            <p:nvPr/>
          </p:nvSpPr>
          <p:spPr>
            <a:xfrm>
              <a:off x="5145648" y="1862333"/>
              <a:ext cx="595807" cy="45847"/>
            </a:xfrm>
            <a:custGeom>
              <a:avLst/>
              <a:gdLst>
                <a:gd name="connsiteX0" fmla="*/ 1027 w 595807"/>
                <a:gd name="connsiteY0" fmla="*/ 17267 h 45847"/>
                <a:gd name="connsiteX1" fmla="*/ 356627 w 595807"/>
                <a:gd name="connsiteY1" fmla="*/ 33142 h 45847"/>
                <a:gd name="connsiteX2" fmla="*/ 261377 w 595807"/>
                <a:gd name="connsiteY2" fmla="*/ 7742 h 45847"/>
                <a:gd name="connsiteX3" fmla="*/ 594752 w 595807"/>
                <a:gd name="connsiteY3" fmla="*/ 45842 h 45847"/>
                <a:gd name="connsiteX4" fmla="*/ 362977 w 595807"/>
                <a:gd name="connsiteY4" fmla="*/ 4567 h 45847"/>
                <a:gd name="connsiteX5" fmla="*/ 251852 w 595807"/>
                <a:gd name="connsiteY5" fmla="*/ 1392 h 45847"/>
                <a:gd name="connsiteX6" fmla="*/ 1027 w 595807"/>
                <a:gd name="connsiteY6" fmla="*/ 17267 h 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807" h="45847">
                  <a:moveTo>
                    <a:pt x="1027" y="17267"/>
                  </a:moveTo>
                  <a:cubicBezTo>
                    <a:pt x="18489" y="22559"/>
                    <a:pt x="313235" y="34730"/>
                    <a:pt x="356627" y="33142"/>
                  </a:cubicBezTo>
                  <a:cubicBezTo>
                    <a:pt x="400019" y="31555"/>
                    <a:pt x="221690" y="5625"/>
                    <a:pt x="261377" y="7742"/>
                  </a:cubicBezTo>
                  <a:cubicBezTo>
                    <a:pt x="301064" y="9859"/>
                    <a:pt x="577819" y="46371"/>
                    <a:pt x="594752" y="45842"/>
                  </a:cubicBezTo>
                  <a:cubicBezTo>
                    <a:pt x="611685" y="45313"/>
                    <a:pt x="420127" y="11975"/>
                    <a:pt x="362977" y="4567"/>
                  </a:cubicBezTo>
                  <a:cubicBezTo>
                    <a:pt x="305827" y="-2841"/>
                    <a:pt x="310060" y="863"/>
                    <a:pt x="251852" y="1392"/>
                  </a:cubicBezTo>
                  <a:cubicBezTo>
                    <a:pt x="193644" y="1921"/>
                    <a:pt x="-16435" y="11975"/>
                    <a:pt x="1027" y="172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7DD43788-5A1D-6FCE-7B41-B1BA066C096B}"/>
                </a:ext>
              </a:extLst>
            </p:cNvPr>
            <p:cNvSpPr/>
            <p:nvPr/>
          </p:nvSpPr>
          <p:spPr>
            <a:xfrm>
              <a:off x="5239093" y="2069389"/>
              <a:ext cx="66338" cy="480148"/>
            </a:xfrm>
            <a:custGeom>
              <a:avLst/>
              <a:gdLst>
                <a:gd name="connsiteX0" fmla="*/ 12357 w 66338"/>
                <a:gd name="connsiteY0" fmla="*/ 711 h 480148"/>
                <a:gd name="connsiteX1" fmla="*/ 31407 w 66338"/>
                <a:gd name="connsiteY1" fmla="*/ 343611 h 480148"/>
                <a:gd name="connsiteX2" fmla="*/ 31407 w 66338"/>
                <a:gd name="connsiteY2" fmla="*/ 311861 h 480148"/>
                <a:gd name="connsiteX3" fmla="*/ 28232 w 66338"/>
                <a:gd name="connsiteY3" fmla="*/ 480136 h 480148"/>
                <a:gd name="connsiteX4" fmla="*/ 66332 w 66338"/>
                <a:gd name="connsiteY4" fmla="*/ 321386 h 480148"/>
                <a:gd name="connsiteX5" fmla="*/ 25057 w 66338"/>
                <a:gd name="connsiteY5" fmla="*/ 448386 h 480148"/>
                <a:gd name="connsiteX6" fmla="*/ 31407 w 66338"/>
                <a:gd name="connsiteY6" fmla="*/ 273761 h 480148"/>
                <a:gd name="connsiteX7" fmla="*/ 2832 w 66338"/>
                <a:gd name="connsiteY7" fmla="*/ 188036 h 480148"/>
                <a:gd name="connsiteX8" fmla="*/ 2832 w 66338"/>
                <a:gd name="connsiteY8" fmla="*/ 251536 h 480148"/>
                <a:gd name="connsiteX9" fmla="*/ 12357 w 66338"/>
                <a:gd name="connsiteY9" fmla="*/ 711 h 4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38" h="480148">
                  <a:moveTo>
                    <a:pt x="12357" y="711"/>
                  </a:moveTo>
                  <a:cubicBezTo>
                    <a:pt x="17120" y="16057"/>
                    <a:pt x="28232" y="291753"/>
                    <a:pt x="31407" y="343611"/>
                  </a:cubicBezTo>
                  <a:cubicBezTo>
                    <a:pt x="34582" y="395469"/>
                    <a:pt x="31936" y="289107"/>
                    <a:pt x="31407" y="311861"/>
                  </a:cubicBezTo>
                  <a:cubicBezTo>
                    <a:pt x="30878" y="334615"/>
                    <a:pt x="22411" y="478549"/>
                    <a:pt x="28232" y="480136"/>
                  </a:cubicBezTo>
                  <a:cubicBezTo>
                    <a:pt x="34053" y="481724"/>
                    <a:pt x="66861" y="326678"/>
                    <a:pt x="66332" y="321386"/>
                  </a:cubicBezTo>
                  <a:cubicBezTo>
                    <a:pt x="65803" y="316094"/>
                    <a:pt x="30878" y="456323"/>
                    <a:pt x="25057" y="448386"/>
                  </a:cubicBezTo>
                  <a:cubicBezTo>
                    <a:pt x="19236" y="440449"/>
                    <a:pt x="35111" y="317153"/>
                    <a:pt x="31407" y="273761"/>
                  </a:cubicBezTo>
                  <a:cubicBezTo>
                    <a:pt x="27703" y="230369"/>
                    <a:pt x="7594" y="191740"/>
                    <a:pt x="2832" y="188036"/>
                  </a:cubicBezTo>
                  <a:cubicBezTo>
                    <a:pt x="-1930" y="184332"/>
                    <a:pt x="186" y="280111"/>
                    <a:pt x="2832" y="251536"/>
                  </a:cubicBezTo>
                  <a:cubicBezTo>
                    <a:pt x="5478" y="222961"/>
                    <a:pt x="7594" y="-14635"/>
                    <a:pt x="12357" y="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F2BEC951-BFB7-7430-7E2C-EC99424CEAE8}"/>
                </a:ext>
              </a:extLst>
            </p:cNvPr>
            <p:cNvSpPr/>
            <p:nvPr/>
          </p:nvSpPr>
          <p:spPr>
            <a:xfrm>
              <a:off x="5511763" y="2093482"/>
              <a:ext cx="16164" cy="406279"/>
            </a:xfrm>
            <a:custGeom>
              <a:avLst/>
              <a:gdLst>
                <a:gd name="connsiteX0" fmla="*/ 15912 w 16164"/>
                <a:gd name="connsiteY0" fmla="*/ 5193 h 406279"/>
                <a:gd name="connsiteX1" fmla="*/ 9562 w 16164"/>
                <a:gd name="connsiteY1" fmla="*/ 398893 h 406279"/>
                <a:gd name="connsiteX2" fmla="*/ 6387 w 16164"/>
                <a:gd name="connsiteY2" fmla="*/ 256018 h 406279"/>
                <a:gd name="connsiteX3" fmla="*/ 37 w 16164"/>
                <a:gd name="connsiteY3" fmla="*/ 176643 h 406279"/>
                <a:gd name="connsiteX4" fmla="*/ 15912 w 16164"/>
                <a:gd name="connsiteY4" fmla="*/ 5193 h 4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4" h="406279">
                  <a:moveTo>
                    <a:pt x="15912" y="5193"/>
                  </a:moveTo>
                  <a:cubicBezTo>
                    <a:pt x="17500" y="42235"/>
                    <a:pt x="11149" y="357089"/>
                    <a:pt x="9562" y="398893"/>
                  </a:cubicBezTo>
                  <a:cubicBezTo>
                    <a:pt x="7975" y="440697"/>
                    <a:pt x="7974" y="293060"/>
                    <a:pt x="6387" y="256018"/>
                  </a:cubicBezTo>
                  <a:cubicBezTo>
                    <a:pt x="4799" y="218976"/>
                    <a:pt x="-492" y="213155"/>
                    <a:pt x="37" y="176643"/>
                  </a:cubicBezTo>
                  <a:cubicBezTo>
                    <a:pt x="566" y="140131"/>
                    <a:pt x="14324" y="-31849"/>
                    <a:pt x="15912" y="51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B539FB58-3244-7977-9E50-B10F3DBB3DFF}"/>
                </a:ext>
              </a:extLst>
            </p:cNvPr>
            <p:cNvSpPr/>
            <p:nvPr/>
          </p:nvSpPr>
          <p:spPr>
            <a:xfrm>
              <a:off x="5615651" y="2084948"/>
              <a:ext cx="81673" cy="497332"/>
            </a:xfrm>
            <a:custGeom>
              <a:avLst/>
              <a:gdLst>
                <a:gd name="connsiteX0" fmla="*/ 924 w 81673"/>
                <a:gd name="connsiteY0" fmla="*/ 7377 h 497332"/>
                <a:gd name="connsiteX1" fmla="*/ 48549 w 81673"/>
                <a:gd name="connsiteY1" fmla="*/ 324877 h 497332"/>
                <a:gd name="connsiteX2" fmla="*/ 35849 w 81673"/>
                <a:gd name="connsiteY2" fmla="*/ 286777 h 497332"/>
                <a:gd name="connsiteX3" fmla="*/ 70774 w 81673"/>
                <a:gd name="connsiteY3" fmla="*/ 496327 h 497332"/>
                <a:gd name="connsiteX4" fmla="*/ 61249 w 81673"/>
                <a:gd name="connsiteY4" fmla="*/ 350277 h 497332"/>
                <a:gd name="connsiteX5" fmla="*/ 80299 w 81673"/>
                <a:gd name="connsiteY5" fmla="*/ 4202 h 497332"/>
                <a:gd name="connsiteX6" fmla="*/ 16799 w 81673"/>
                <a:gd name="connsiteY6" fmla="*/ 394727 h 497332"/>
                <a:gd name="connsiteX7" fmla="*/ 16799 w 81673"/>
                <a:gd name="connsiteY7" fmla="*/ 124852 h 497332"/>
                <a:gd name="connsiteX8" fmla="*/ 924 w 81673"/>
                <a:gd name="connsiteY8" fmla="*/ 7377 h 4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73" h="497332">
                  <a:moveTo>
                    <a:pt x="924" y="7377"/>
                  </a:moveTo>
                  <a:cubicBezTo>
                    <a:pt x="6216" y="40714"/>
                    <a:pt x="42728" y="278310"/>
                    <a:pt x="48549" y="324877"/>
                  </a:cubicBezTo>
                  <a:cubicBezTo>
                    <a:pt x="54370" y="371444"/>
                    <a:pt x="32145" y="258202"/>
                    <a:pt x="35849" y="286777"/>
                  </a:cubicBezTo>
                  <a:cubicBezTo>
                    <a:pt x="39553" y="315352"/>
                    <a:pt x="66541" y="485744"/>
                    <a:pt x="70774" y="496327"/>
                  </a:cubicBezTo>
                  <a:cubicBezTo>
                    <a:pt x="75007" y="506910"/>
                    <a:pt x="59662" y="432298"/>
                    <a:pt x="61249" y="350277"/>
                  </a:cubicBezTo>
                  <a:cubicBezTo>
                    <a:pt x="62836" y="268256"/>
                    <a:pt x="87707" y="-3206"/>
                    <a:pt x="80299" y="4202"/>
                  </a:cubicBezTo>
                  <a:cubicBezTo>
                    <a:pt x="72891" y="11610"/>
                    <a:pt x="27382" y="374619"/>
                    <a:pt x="16799" y="394727"/>
                  </a:cubicBezTo>
                  <a:cubicBezTo>
                    <a:pt x="6216" y="414835"/>
                    <a:pt x="18916" y="188881"/>
                    <a:pt x="16799" y="124852"/>
                  </a:cubicBezTo>
                  <a:cubicBezTo>
                    <a:pt x="14682" y="60823"/>
                    <a:pt x="-4368" y="-25960"/>
                    <a:pt x="924" y="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AA282FA6-B800-9F6B-4714-73127EECDD8E}"/>
                </a:ext>
              </a:extLst>
            </p:cNvPr>
            <p:cNvSpPr/>
            <p:nvPr/>
          </p:nvSpPr>
          <p:spPr>
            <a:xfrm>
              <a:off x="5818869" y="2072888"/>
              <a:ext cx="106561" cy="537841"/>
            </a:xfrm>
            <a:custGeom>
              <a:avLst/>
              <a:gdLst>
                <a:gd name="connsiteX0" fmla="*/ 61231 w 106561"/>
                <a:gd name="connsiteY0" fmla="*/ 387 h 537841"/>
                <a:gd name="connsiteX1" fmla="*/ 48531 w 106561"/>
                <a:gd name="connsiteY1" fmla="*/ 133737 h 537841"/>
                <a:gd name="connsiteX2" fmla="*/ 42181 w 106561"/>
                <a:gd name="connsiteY2" fmla="*/ 397262 h 537841"/>
                <a:gd name="connsiteX3" fmla="*/ 42181 w 106561"/>
                <a:gd name="connsiteY3" fmla="*/ 375037 h 537841"/>
                <a:gd name="connsiteX4" fmla="*/ 105681 w 106561"/>
                <a:gd name="connsiteY4" fmla="*/ 533787 h 537841"/>
                <a:gd name="connsiteX5" fmla="*/ 73931 w 106561"/>
                <a:gd name="connsiteY5" fmla="*/ 479812 h 537841"/>
                <a:gd name="connsiteX6" fmla="*/ 906 w 106561"/>
                <a:gd name="connsiteY6" fmla="*/ 362337 h 537841"/>
                <a:gd name="connsiteX7" fmla="*/ 32656 w 106561"/>
                <a:gd name="connsiteY7" fmla="*/ 349637 h 537841"/>
                <a:gd name="connsiteX8" fmla="*/ 26306 w 106561"/>
                <a:gd name="connsiteY8" fmla="*/ 101987 h 537841"/>
                <a:gd name="connsiteX9" fmla="*/ 61231 w 106561"/>
                <a:gd name="connsiteY9" fmla="*/ 387 h 53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61" h="537841">
                  <a:moveTo>
                    <a:pt x="61231" y="387"/>
                  </a:moveTo>
                  <a:cubicBezTo>
                    <a:pt x="64935" y="5679"/>
                    <a:pt x="51706" y="67591"/>
                    <a:pt x="48531" y="133737"/>
                  </a:cubicBezTo>
                  <a:cubicBezTo>
                    <a:pt x="45356" y="199883"/>
                    <a:pt x="43239" y="357045"/>
                    <a:pt x="42181" y="397262"/>
                  </a:cubicBezTo>
                  <a:cubicBezTo>
                    <a:pt x="41123" y="437479"/>
                    <a:pt x="31598" y="352283"/>
                    <a:pt x="42181" y="375037"/>
                  </a:cubicBezTo>
                  <a:cubicBezTo>
                    <a:pt x="52764" y="397791"/>
                    <a:pt x="100389" y="516325"/>
                    <a:pt x="105681" y="533787"/>
                  </a:cubicBezTo>
                  <a:cubicBezTo>
                    <a:pt x="110973" y="551249"/>
                    <a:pt x="91393" y="508387"/>
                    <a:pt x="73931" y="479812"/>
                  </a:cubicBezTo>
                  <a:cubicBezTo>
                    <a:pt x="56469" y="451237"/>
                    <a:pt x="7785" y="384033"/>
                    <a:pt x="906" y="362337"/>
                  </a:cubicBezTo>
                  <a:cubicBezTo>
                    <a:pt x="-5973" y="340641"/>
                    <a:pt x="28423" y="393029"/>
                    <a:pt x="32656" y="349637"/>
                  </a:cubicBezTo>
                  <a:cubicBezTo>
                    <a:pt x="36889" y="306245"/>
                    <a:pt x="25248" y="159137"/>
                    <a:pt x="26306" y="101987"/>
                  </a:cubicBezTo>
                  <a:cubicBezTo>
                    <a:pt x="27364" y="44837"/>
                    <a:pt x="57527" y="-4905"/>
                    <a:pt x="61231" y="3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43937B87-350B-A0CA-7F60-A84F0F5D0996}"/>
                </a:ext>
              </a:extLst>
            </p:cNvPr>
            <p:cNvSpPr/>
            <p:nvPr/>
          </p:nvSpPr>
          <p:spPr>
            <a:xfrm>
              <a:off x="6286051" y="2019027"/>
              <a:ext cx="54492" cy="216407"/>
            </a:xfrm>
            <a:custGeom>
              <a:avLst/>
              <a:gdLst>
                <a:gd name="connsiteX0" fmla="*/ 54424 w 54492"/>
                <a:gd name="connsiteY0" fmla="*/ 273 h 216407"/>
                <a:gd name="connsiteX1" fmla="*/ 29024 w 54492"/>
                <a:gd name="connsiteY1" fmla="*/ 130448 h 216407"/>
                <a:gd name="connsiteX2" fmla="*/ 51249 w 54492"/>
                <a:gd name="connsiteY2" fmla="*/ 216173 h 216407"/>
                <a:gd name="connsiteX3" fmla="*/ 449 w 54492"/>
                <a:gd name="connsiteY3" fmla="*/ 105048 h 216407"/>
                <a:gd name="connsiteX4" fmla="*/ 25849 w 54492"/>
                <a:gd name="connsiteY4" fmla="*/ 178073 h 216407"/>
                <a:gd name="connsiteX5" fmla="*/ 16324 w 54492"/>
                <a:gd name="connsiteY5" fmla="*/ 79648 h 216407"/>
                <a:gd name="connsiteX6" fmla="*/ 19499 w 54492"/>
                <a:gd name="connsiteY6" fmla="*/ 95523 h 216407"/>
                <a:gd name="connsiteX7" fmla="*/ 54424 w 54492"/>
                <a:gd name="connsiteY7" fmla="*/ 273 h 21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92" h="216407">
                  <a:moveTo>
                    <a:pt x="54424" y="273"/>
                  </a:moveTo>
                  <a:cubicBezTo>
                    <a:pt x="56012" y="6094"/>
                    <a:pt x="29553" y="94465"/>
                    <a:pt x="29024" y="130448"/>
                  </a:cubicBezTo>
                  <a:cubicBezTo>
                    <a:pt x="28495" y="166431"/>
                    <a:pt x="56011" y="220406"/>
                    <a:pt x="51249" y="216173"/>
                  </a:cubicBezTo>
                  <a:cubicBezTo>
                    <a:pt x="46487" y="211940"/>
                    <a:pt x="4682" y="111398"/>
                    <a:pt x="449" y="105048"/>
                  </a:cubicBezTo>
                  <a:cubicBezTo>
                    <a:pt x="-3784" y="98698"/>
                    <a:pt x="23203" y="182306"/>
                    <a:pt x="25849" y="178073"/>
                  </a:cubicBezTo>
                  <a:cubicBezTo>
                    <a:pt x="28495" y="173840"/>
                    <a:pt x="17382" y="93406"/>
                    <a:pt x="16324" y="79648"/>
                  </a:cubicBezTo>
                  <a:cubicBezTo>
                    <a:pt x="15266" y="65890"/>
                    <a:pt x="11562" y="107694"/>
                    <a:pt x="19499" y="95523"/>
                  </a:cubicBezTo>
                  <a:cubicBezTo>
                    <a:pt x="27436" y="83352"/>
                    <a:pt x="52836" y="-5548"/>
                    <a:pt x="54424" y="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ABB58466-F7D0-1B75-AE8B-E03561A99AEB}"/>
                </a:ext>
              </a:extLst>
            </p:cNvPr>
            <p:cNvSpPr/>
            <p:nvPr/>
          </p:nvSpPr>
          <p:spPr>
            <a:xfrm>
              <a:off x="6087277" y="2014676"/>
              <a:ext cx="72792" cy="541014"/>
            </a:xfrm>
            <a:custGeom>
              <a:avLst/>
              <a:gdLst>
                <a:gd name="connsiteX0" fmla="*/ 72223 w 72792"/>
                <a:gd name="connsiteY0" fmla="*/ 1449 h 541014"/>
                <a:gd name="connsiteX1" fmla="*/ 2373 w 72792"/>
                <a:gd name="connsiteY1" fmla="*/ 290374 h 541014"/>
                <a:gd name="connsiteX2" fmla="*/ 15073 w 72792"/>
                <a:gd name="connsiteY2" fmla="*/ 210999 h 541014"/>
                <a:gd name="connsiteX3" fmla="*/ 2373 w 72792"/>
                <a:gd name="connsiteY3" fmla="*/ 538024 h 541014"/>
                <a:gd name="connsiteX4" fmla="*/ 24598 w 72792"/>
                <a:gd name="connsiteY4" fmla="*/ 360224 h 541014"/>
                <a:gd name="connsiteX5" fmla="*/ 43648 w 72792"/>
                <a:gd name="connsiteY5" fmla="*/ 141149 h 541014"/>
                <a:gd name="connsiteX6" fmla="*/ 37298 w 72792"/>
                <a:gd name="connsiteY6" fmla="*/ 176074 h 541014"/>
                <a:gd name="connsiteX7" fmla="*/ 72223 w 72792"/>
                <a:gd name="connsiteY7" fmla="*/ 1449 h 54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92" h="541014">
                  <a:moveTo>
                    <a:pt x="72223" y="1449"/>
                  </a:moveTo>
                  <a:cubicBezTo>
                    <a:pt x="66402" y="20499"/>
                    <a:pt x="11898" y="255449"/>
                    <a:pt x="2373" y="290374"/>
                  </a:cubicBezTo>
                  <a:cubicBezTo>
                    <a:pt x="-7152" y="325299"/>
                    <a:pt x="15073" y="169724"/>
                    <a:pt x="15073" y="210999"/>
                  </a:cubicBezTo>
                  <a:cubicBezTo>
                    <a:pt x="15073" y="252274"/>
                    <a:pt x="785" y="513153"/>
                    <a:pt x="2373" y="538024"/>
                  </a:cubicBezTo>
                  <a:cubicBezTo>
                    <a:pt x="3960" y="562895"/>
                    <a:pt x="17719" y="426370"/>
                    <a:pt x="24598" y="360224"/>
                  </a:cubicBezTo>
                  <a:cubicBezTo>
                    <a:pt x="31477" y="294078"/>
                    <a:pt x="41531" y="171841"/>
                    <a:pt x="43648" y="141149"/>
                  </a:cubicBezTo>
                  <a:cubicBezTo>
                    <a:pt x="45765" y="110457"/>
                    <a:pt x="37298" y="195124"/>
                    <a:pt x="37298" y="176074"/>
                  </a:cubicBezTo>
                  <a:cubicBezTo>
                    <a:pt x="37298" y="157024"/>
                    <a:pt x="78044" y="-17601"/>
                    <a:pt x="72223" y="1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4352BB9A-AD82-8C1E-CD55-E5E3C2945438}"/>
                </a:ext>
              </a:extLst>
            </p:cNvPr>
            <p:cNvSpPr/>
            <p:nvPr/>
          </p:nvSpPr>
          <p:spPr>
            <a:xfrm>
              <a:off x="6177985" y="2020017"/>
              <a:ext cx="42647" cy="667142"/>
            </a:xfrm>
            <a:custGeom>
              <a:avLst/>
              <a:gdLst>
                <a:gd name="connsiteX0" fmla="*/ 41840 w 42647"/>
                <a:gd name="connsiteY0" fmla="*/ 2458 h 667142"/>
                <a:gd name="connsiteX1" fmla="*/ 10090 w 42647"/>
                <a:gd name="connsiteY1" fmla="*/ 440608 h 667142"/>
                <a:gd name="connsiteX2" fmla="*/ 10090 w 42647"/>
                <a:gd name="connsiteY2" fmla="*/ 339008 h 667142"/>
                <a:gd name="connsiteX3" fmla="*/ 6915 w 42647"/>
                <a:gd name="connsiteY3" fmla="*/ 653333 h 667142"/>
                <a:gd name="connsiteX4" fmla="*/ 565 w 42647"/>
                <a:gd name="connsiteY4" fmla="*/ 589833 h 667142"/>
                <a:gd name="connsiteX5" fmla="*/ 22790 w 42647"/>
                <a:gd name="connsiteY5" fmla="*/ 396158 h 667142"/>
                <a:gd name="connsiteX6" fmla="*/ 32315 w 42647"/>
                <a:gd name="connsiteY6" fmla="*/ 269158 h 667142"/>
                <a:gd name="connsiteX7" fmla="*/ 41840 w 42647"/>
                <a:gd name="connsiteY7" fmla="*/ 2458 h 66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7" h="667142">
                  <a:moveTo>
                    <a:pt x="41840" y="2458"/>
                  </a:moveTo>
                  <a:cubicBezTo>
                    <a:pt x="38136" y="31033"/>
                    <a:pt x="15382" y="384516"/>
                    <a:pt x="10090" y="440608"/>
                  </a:cubicBezTo>
                  <a:cubicBezTo>
                    <a:pt x="4798" y="496700"/>
                    <a:pt x="10619" y="303554"/>
                    <a:pt x="10090" y="339008"/>
                  </a:cubicBezTo>
                  <a:cubicBezTo>
                    <a:pt x="9561" y="374462"/>
                    <a:pt x="8502" y="611529"/>
                    <a:pt x="6915" y="653333"/>
                  </a:cubicBezTo>
                  <a:cubicBezTo>
                    <a:pt x="5328" y="695137"/>
                    <a:pt x="-2081" y="632695"/>
                    <a:pt x="565" y="589833"/>
                  </a:cubicBezTo>
                  <a:cubicBezTo>
                    <a:pt x="3211" y="546971"/>
                    <a:pt x="17498" y="449604"/>
                    <a:pt x="22790" y="396158"/>
                  </a:cubicBezTo>
                  <a:cubicBezTo>
                    <a:pt x="28082" y="342712"/>
                    <a:pt x="29140" y="335833"/>
                    <a:pt x="32315" y="269158"/>
                  </a:cubicBezTo>
                  <a:cubicBezTo>
                    <a:pt x="35490" y="202483"/>
                    <a:pt x="45544" y="-26117"/>
                    <a:pt x="41840" y="24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D5245FBB-500E-DAC1-B8D1-60D91615F4D1}"/>
                </a:ext>
              </a:extLst>
            </p:cNvPr>
            <p:cNvSpPr/>
            <p:nvPr/>
          </p:nvSpPr>
          <p:spPr>
            <a:xfrm>
              <a:off x="6403965" y="1993868"/>
              <a:ext cx="146127" cy="644990"/>
            </a:xfrm>
            <a:custGeom>
              <a:avLst/>
              <a:gdLst>
                <a:gd name="connsiteX0" fmla="*/ 10 w 146127"/>
                <a:gd name="connsiteY0" fmla="*/ 19082 h 644990"/>
                <a:gd name="connsiteX1" fmla="*/ 22235 w 146127"/>
                <a:gd name="connsiteY1" fmla="*/ 215932 h 644990"/>
                <a:gd name="connsiteX2" fmla="*/ 22235 w 146127"/>
                <a:gd name="connsiteY2" fmla="*/ 184182 h 644990"/>
                <a:gd name="connsiteX3" fmla="*/ 69860 w 146127"/>
                <a:gd name="connsiteY3" fmla="*/ 635032 h 644990"/>
                <a:gd name="connsiteX4" fmla="*/ 69860 w 146127"/>
                <a:gd name="connsiteY4" fmla="*/ 504857 h 644990"/>
                <a:gd name="connsiteX5" fmla="*/ 107960 w 146127"/>
                <a:gd name="connsiteY5" fmla="*/ 606457 h 644990"/>
                <a:gd name="connsiteX6" fmla="*/ 146060 w 146127"/>
                <a:gd name="connsiteY6" fmla="*/ 32 h 644990"/>
                <a:gd name="connsiteX7" fmla="*/ 98435 w 146127"/>
                <a:gd name="connsiteY7" fmla="*/ 635032 h 644990"/>
                <a:gd name="connsiteX8" fmla="*/ 117485 w 146127"/>
                <a:gd name="connsiteY8" fmla="*/ 130207 h 644990"/>
                <a:gd name="connsiteX9" fmla="*/ 114310 w 146127"/>
                <a:gd name="connsiteY9" fmla="*/ 565182 h 644990"/>
                <a:gd name="connsiteX10" fmla="*/ 50810 w 146127"/>
                <a:gd name="connsiteY10" fmla="*/ 212757 h 644990"/>
                <a:gd name="connsiteX11" fmla="*/ 25410 w 146127"/>
                <a:gd name="connsiteY11" fmla="*/ 308007 h 644990"/>
                <a:gd name="connsiteX12" fmla="*/ 10 w 146127"/>
                <a:gd name="connsiteY12" fmla="*/ 19082 h 64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27" h="644990">
                  <a:moveTo>
                    <a:pt x="10" y="19082"/>
                  </a:moveTo>
                  <a:cubicBezTo>
                    <a:pt x="-519" y="3736"/>
                    <a:pt x="18531" y="188415"/>
                    <a:pt x="22235" y="215932"/>
                  </a:cubicBezTo>
                  <a:cubicBezTo>
                    <a:pt x="25939" y="243449"/>
                    <a:pt x="14298" y="114332"/>
                    <a:pt x="22235" y="184182"/>
                  </a:cubicBezTo>
                  <a:cubicBezTo>
                    <a:pt x="30172" y="254032"/>
                    <a:pt x="61923" y="581586"/>
                    <a:pt x="69860" y="635032"/>
                  </a:cubicBezTo>
                  <a:cubicBezTo>
                    <a:pt x="77798" y="688478"/>
                    <a:pt x="63510" y="509619"/>
                    <a:pt x="69860" y="504857"/>
                  </a:cubicBezTo>
                  <a:cubicBezTo>
                    <a:pt x="76210" y="500095"/>
                    <a:pt x="95260" y="690594"/>
                    <a:pt x="107960" y="606457"/>
                  </a:cubicBezTo>
                  <a:cubicBezTo>
                    <a:pt x="120660" y="522320"/>
                    <a:pt x="147647" y="-4730"/>
                    <a:pt x="146060" y="32"/>
                  </a:cubicBezTo>
                  <a:cubicBezTo>
                    <a:pt x="144473" y="4794"/>
                    <a:pt x="103197" y="613336"/>
                    <a:pt x="98435" y="635032"/>
                  </a:cubicBezTo>
                  <a:cubicBezTo>
                    <a:pt x="93673" y="656728"/>
                    <a:pt x="114839" y="141849"/>
                    <a:pt x="117485" y="130207"/>
                  </a:cubicBezTo>
                  <a:cubicBezTo>
                    <a:pt x="120131" y="118565"/>
                    <a:pt x="125423" y="551424"/>
                    <a:pt x="114310" y="565182"/>
                  </a:cubicBezTo>
                  <a:cubicBezTo>
                    <a:pt x="103197" y="578940"/>
                    <a:pt x="65627" y="255619"/>
                    <a:pt x="50810" y="212757"/>
                  </a:cubicBezTo>
                  <a:cubicBezTo>
                    <a:pt x="35993" y="169895"/>
                    <a:pt x="36523" y="334465"/>
                    <a:pt x="25410" y="308007"/>
                  </a:cubicBezTo>
                  <a:cubicBezTo>
                    <a:pt x="14298" y="281549"/>
                    <a:pt x="539" y="34428"/>
                    <a:pt x="10" y="190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B6F2C6E7-ACE7-5CB2-02C5-EE7F336D6AE5}"/>
                </a:ext>
              </a:extLst>
            </p:cNvPr>
            <p:cNvSpPr/>
            <p:nvPr/>
          </p:nvSpPr>
          <p:spPr>
            <a:xfrm>
              <a:off x="5114925" y="2900948"/>
              <a:ext cx="794786" cy="86856"/>
            </a:xfrm>
            <a:custGeom>
              <a:avLst/>
              <a:gdLst>
                <a:gd name="connsiteX0" fmla="*/ 0 w 794786"/>
                <a:gd name="connsiteY0" fmla="*/ 7352 h 86856"/>
                <a:gd name="connsiteX1" fmla="*/ 234950 w 794786"/>
                <a:gd name="connsiteY1" fmla="*/ 7352 h 86856"/>
                <a:gd name="connsiteX2" fmla="*/ 768350 w 794786"/>
                <a:gd name="connsiteY2" fmla="*/ 1002 h 86856"/>
                <a:gd name="connsiteX3" fmla="*/ 688975 w 794786"/>
                <a:gd name="connsiteY3" fmla="*/ 1002 h 86856"/>
                <a:gd name="connsiteX4" fmla="*/ 774700 w 794786"/>
                <a:gd name="connsiteY4" fmla="*/ 10527 h 86856"/>
                <a:gd name="connsiteX5" fmla="*/ 238125 w 794786"/>
                <a:gd name="connsiteY5" fmla="*/ 16877 h 86856"/>
                <a:gd name="connsiteX6" fmla="*/ 431800 w 794786"/>
                <a:gd name="connsiteY6" fmla="*/ 42277 h 86856"/>
                <a:gd name="connsiteX7" fmla="*/ 79375 w 794786"/>
                <a:gd name="connsiteY7" fmla="*/ 86727 h 86856"/>
                <a:gd name="connsiteX8" fmla="*/ 425450 w 794786"/>
                <a:gd name="connsiteY8" fmla="*/ 54977 h 86856"/>
                <a:gd name="connsiteX9" fmla="*/ 0 w 794786"/>
                <a:gd name="connsiteY9" fmla="*/ 7352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786" h="86856">
                  <a:moveTo>
                    <a:pt x="0" y="7352"/>
                  </a:moveTo>
                  <a:lnTo>
                    <a:pt x="234950" y="7352"/>
                  </a:lnTo>
                  <a:lnTo>
                    <a:pt x="768350" y="1002"/>
                  </a:lnTo>
                  <a:cubicBezTo>
                    <a:pt x="844021" y="-56"/>
                    <a:pt x="687917" y="-586"/>
                    <a:pt x="688975" y="1002"/>
                  </a:cubicBezTo>
                  <a:cubicBezTo>
                    <a:pt x="690033" y="2590"/>
                    <a:pt x="849842" y="7881"/>
                    <a:pt x="774700" y="10527"/>
                  </a:cubicBezTo>
                  <a:cubicBezTo>
                    <a:pt x="699558" y="13173"/>
                    <a:pt x="295275" y="11585"/>
                    <a:pt x="238125" y="16877"/>
                  </a:cubicBezTo>
                  <a:cubicBezTo>
                    <a:pt x="180975" y="22169"/>
                    <a:pt x="458258" y="30635"/>
                    <a:pt x="431800" y="42277"/>
                  </a:cubicBezTo>
                  <a:cubicBezTo>
                    <a:pt x="405342" y="53919"/>
                    <a:pt x="80433" y="84610"/>
                    <a:pt x="79375" y="86727"/>
                  </a:cubicBezTo>
                  <a:cubicBezTo>
                    <a:pt x="78317" y="88844"/>
                    <a:pt x="434975" y="64502"/>
                    <a:pt x="425450" y="54977"/>
                  </a:cubicBezTo>
                  <a:cubicBezTo>
                    <a:pt x="415925" y="45452"/>
                    <a:pt x="219075" y="37514"/>
                    <a:pt x="0" y="73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364188B2-712B-93B1-37F6-47BC248A7999}"/>
                </a:ext>
              </a:extLst>
            </p:cNvPr>
            <p:cNvSpPr/>
            <p:nvPr/>
          </p:nvSpPr>
          <p:spPr>
            <a:xfrm>
              <a:off x="5298676" y="3352380"/>
              <a:ext cx="92779" cy="808227"/>
            </a:xfrm>
            <a:custGeom>
              <a:avLst/>
              <a:gdLst>
                <a:gd name="connsiteX0" fmla="*/ 86124 w 92779"/>
                <a:gd name="connsiteY0" fmla="*/ 420 h 808227"/>
                <a:gd name="connsiteX1" fmla="*/ 16274 w 92779"/>
                <a:gd name="connsiteY1" fmla="*/ 276645 h 808227"/>
                <a:gd name="connsiteX2" fmla="*/ 32149 w 92779"/>
                <a:gd name="connsiteY2" fmla="*/ 267120 h 808227"/>
                <a:gd name="connsiteX3" fmla="*/ 92474 w 92779"/>
                <a:gd name="connsiteY3" fmla="*/ 806870 h 808227"/>
                <a:gd name="connsiteX4" fmla="*/ 3574 w 92779"/>
                <a:gd name="connsiteY4" fmla="*/ 86145 h 808227"/>
                <a:gd name="connsiteX5" fmla="*/ 22624 w 92779"/>
                <a:gd name="connsiteY5" fmla="*/ 209970 h 808227"/>
                <a:gd name="connsiteX6" fmla="*/ 86124 w 92779"/>
                <a:gd name="connsiteY6" fmla="*/ 420 h 8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79" h="808227">
                  <a:moveTo>
                    <a:pt x="86124" y="420"/>
                  </a:moveTo>
                  <a:cubicBezTo>
                    <a:pt x="85066" y="11532"/>
                    <a:pt x="25270" y="232195"/>
                    <a:pt x="16274" y="276645"/>
                  </a:cubicBezTo>
                  <a:cubicBezTo>
                    <a:pt x="7278" y="321095"/>
                    <a:pt x="19449" y="178749"/>
                    <a:pt x="32149" y="267120"/>
                  </a:cubicBezTo>
                  <a:cubicBezTo>
                    <a:pt x="44849" y="355491"/>
                    <a:pt x="97237" y="837033"/>
                    <a:pt x="92474" y="806870"/>
                  </a:cubicBezTo>
                  <a:cubicBezTo>
                    <a:pt x="87712" y="776708"/>
                    <a:pt x="15216" y="185628"/>
                    <a:pt x="3574" y="86145"/>
                  </a:cubicBezTo>
                  <a:cubicBezTo>
                    <a:pt x="-8068" y="-13338"/>
                    <a:pt x="11511" y="217908"/>
                    <a:pt x="22624" y="209970"/>
                  </a:cubicBezTo>
                  <a:cubicBezTo>
                    <a:pt x="33736" y="202033"/>
                    <a:pt x="87182" y="-10692"/>
                    <a:pt x="86124" y="4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C3B2411B-EB92-4E44-FEF5-E2945FD47074}"/>
                </a:ext>
              </a:extLst>
            </p:cNvPr>
            <p:cNvSpPr/>
            <p:nvPr/>
          </p:nvSpPr>
          <p:spPr>
            <a:xfrm>
              <a:off x="7924680" y="2860330"/>
              <a:ext cx="149532" cy="525106"/>
            </a:xfrm>
            <a:custGeom>
              <a:avLst/>
              <a:gdLst>
                <a:gd name="connsiteX0" fmla="*/ 149345 w 149532"/>
                <a:gd name="connsiteY0" fmla="*/ 345 h 525106"/>
                <a:gd name="connsiteX1" fmla="*/ 66795 w 149532"/>
                <a:gd name="connsiteY1" fmla="*/ 324195 h 525106"/>
                <a:gd name="connsiteX2" fmla="*/ 41395 w 149532"/>
                <a:gd name="connsiteY2" fmla="*/ 517870 h 525106"/>
                <a:gd name="connsiteX3" fmla="*/ 120 w 149532"/>
                <a:gd name="connsiteY3" fmla="*/ 73370 h 525106"/>
                <a:gd name="connsiteX4" fmla="*/ 28695 w 149532"/>
                <a:gd name="connsiteY4" fmla="*/ 384520 h 525106"/>
                <a:gd name="connsiteX5" fmla="*/ 25520 w 149532"/>
                <a:gd name="connsiteY5" fmla="*/ 238470 h 525106"/>
                <a:gd name="connsiteX6" fmla="*/ 41395 w 149532"/>
                <a:gd name="connsiteY6" fmla="*/ 260695 h 525106"/>
                <a:gd name="connsiteX7" fmla="*/ 149345 w 149532"/>
                <a:gd name="connsiteY7" fmla="*/ 345 h 52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32" h="525106">
                  <a:moveTo>
                    <a:pt x="149345" y="345"/>
                  </a:moveTo>
                  <a:cubicBezTo>
                    <a:pt x="153578" y="10928"/>
                    <a:pt x="84787" y="237941"/>
                    <a:pt x="66795" y="324195"/>
                  </a:cubicBezTo>
                  <a:cubicBezTo>
                    <a:pt x="48803" y="410449"/>
                    <a:pt x="52507" y="559674"/>
                    <a:pt x="41395" y="517870"/>
                  </a:cubicBezTo>
                  <a:cubicBezTo>
                    <a:pt x="30283" y="476066"/>
                    <a:pt x="2237" y="95595"/>
                    <a:pt x="120" y="73370"/>
                  </a:cubicBezTo>
                  <a:cubicBezTo>
                    <a:pt x="-1997" y="51145"/>
                    <a:pt x="24462" y="357003"/>
                    <a:pt x="28695" y="384520"/>
                  </a:cubicBezTo>
                  <a:cubicBezTo>
                    <a:pt x="32928" y="412037"/>
                    <a:pt x="23403" y="259107"/>
                    <a:pt x="25520" y="238470"/>
                  </a:cubicBezTo>
                  <a:cubicBezTo>
                    <a:pt x="27637" y="217833"/>
                    <a:pt x="22345" y="296149"/>
                    <a:pt x="41395" y="260695"/>
                  </a:cubicBezTo>
                  <a:cubicBezTo>
                    <a:pt x="60445" y="225241"/>
                    <a:pt x="145112" y="-10238"/>
                    <a:pt x="149345" y="3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BFE351DB-6184-60C9-7EA2-DEA94F6C5A97}"/>
                </a:ext>
              </a:extLst>
            </p:cNvPr>
            <p:cNvSpPr/>
            <p:nvPr/>
          </p:nvSpPr>
          <p:spPr>
            <a:xfrm>
              <a:off x="8127993" y="2672206"/>
              <a:ext cx="31846" cy="959771"/>
            </a:xfrm>
            <a:custGeom>
              <a:avLst/>
              <a:gdLst>
                <a:gd name="connsiteX0" fmla="*/ 9532 w 31846"/>
                <a:gd name="connsiteY0" fmla="*/ 58294 h 959771"/>
                <a:gd name="connsiteX1" fmla="*/ 31757 w 31846"/>
                <a:gd name="connsiteY1" fmla="*/ 928244 h 959771"/>
                <a:gd name="connsiteX2" fmla="*/ 7 w 31846"/>
                <a:gd name="connsiteY2" fmla="*/ 734569 h 959771"/>
                <a:gd name="connsiteX3" fmla="*/ 28582 w 31846"/>
                <a:gd name="connsiteY3" fmla="*/ 404369 h 959771"/>
                <a:gd name="connsiteX4" fmla="*/ 9532 w 31846"/>
                <a:gd name="connsiteY4" fmla="*/ 112269 h 959771"/>
                <a:gd name="connsiteX5" fmla="*/ 9532 w 31846"/>
                <a:gd name="connsiteY5" fmla="*/ 58294 h 9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6" h="959771">
                  <a:moveTo>
                    <a:pt x="9532" y="58294"/>
                  </a:moveTo>
                  <a:cubicBezTo>
                    <a:pt x="13236" y="194290"/>
                    <a:pt x="33344" y="815532"/>
                    <a:pt x="31757" y="928244"/>
                  </a:cubicBezTo>
                  <a:cubicBezTo>
                    <a:pt x="30170" y="1040956"/>
                    <a:pt x="536" y="821881"/>
                    <a:pt x="7" y="734569"/>
                  </a:cubicBezTo>
                  <a:cubicBezTo>
                    <a:pt x="-522" y="647257"/>
                    <a:pt x="26995" y="508086"/>
                    <a:pt x="28582" y="404369"/>
                  </a:cubicBezTo>
                  <a:cubicBezTo>
                    <a:pt x="30169" y="300652"/>
                    <a:pt x="13765" y="164656"/>
                    <a:pt x="9532" y="112269"/>
                  </a:cubicBezTo>
                  <a:cubicBezTo>
                    <a:pt x="5299" y="59882"/>
                    <a:pt x="5828" y="-77702"/>
                    <a:pt x="9532" y="582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9A76F15A-42F5-3938-E4DD-35BF1AAA0EEA}"/>
                </a:ext>
              </a:extLst>
            </p:cNvPr>
            <p:cNvSpPr/>
            <p:nvPr/>
          </p:nvSpPr>
          <p:spPr>
            <a:xfrm>
              <a:off x="7831971" y="1853178"/>
              <a:ext cx="84692" cy="871393"/>
            </a:xfrm>
            <a:custGeom>
              <a:avLst/>
              <a:gdLst>
                <a:gd name="connsiteX0" fmla="*/ 19804 w 84692"/>
                <a:gd name="connsiteY0" fmla="*/ 1022 h 871393"/>
                <a:gd name="connsiteX1" fmla="*/ 3929 w 84692"/>
                <a:gd name="connsiteY1" fmla="*/ 216922 h 871393"/>
                <a:gd name="connsiteX2" fmla="*/ 48379 w 84692"/>
                <a:gd name="connsiteY2" fmla="*/ 280422 h 871393"/>
                <a:gd name="connsiteX3" fmla="*/ 22979 w 84692"/>
                <a:gd name="connsiteY3" fmla="*/ 289947 h 871393"/>
                <a:gd name="connsiteX4" fmla="*/ 76954 w 84692"/>
                <a:gd name="connsiteY4" fmla="*/ 378847 h 871393"/>
                <a:gd name="connsiteX5" fmla="*/ 45204 w 84692"/>
                <a:gd name="connsiteY5" fmla="*/ 439172 h 871393"/>
                <a:gd name="connsiteX6" fmla="*/ 80129 w 84692"/>
                <a:gd name="connsiteY6" fmla="*/ 470922 h 871393"/>
                <a:gd name="connsiteX7" fmla="*/ 35679 w 84692"/>
                <a:gd name="connsiteY7" fmla="*/ 521722 h 871393"/>
                <a:gd name="connsiteX8" fmla="*/ 29329 w 84692"/>
                <a:gd name="connsiteY8" fmla="*/ 782072 h 871393"/>
                <a:gd name="connsiteX9" fmla="*/ 29329 w 84692"/>
                <a:gd name="connsiteY9" fmla="*/ 693172 h 871393"/>
                <a:gd name="connsiteX10" fmla="*/ 754 w 84692"/>
                <a:gd name="connsiteY10" fmla="*/ 870972 h 871393"/>
                <a:gd name="connsiteX11" fmla="*/ 64254 w 84692"/>
                <a:gd name="connsiteY11" fmla="*/ 632847 h 871393"/>
                <a:gd name="connsiteX12" fmla="*/ 83304 w 84692"/>
                <a:gd name="connsiteY12" fmla="*/ 464572 h 871393"/>
                <a:gd name="connsiteX13" fmla="*/ 32504 w 84692"/>
                <a:gd name="connsiteY13" fmla="*/ 315347 h 871393"/>
                <a:gd name="connsiteX14" fmla="*/ 19804 w 84692"/>
                <a:gd name="connsiteY14" fmla="*/ 1022 h 8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92" h="871393">
                  <a:moveTo>
                    <a:pt x="19804" y="1022"/>
                  </a:moveTo>
                  <a:cubicBezTo>
                    <a:pt x="15041" y="-15382"/>
                    <a:pt x="-833" y="170355"/>
                    <a:pt x="3929" y="216922"/>
                  </a:cubicBezTo>
                  <a:cubicBezTo>
                    <a:pt x="8691" y="263489"/>
                    <a:pt x="45204" y="268251"/>
                    <a:pt x="48379" y="280422"/>
                  </a:cubicBezTo>
                  <a:cubicBezTo>
                    <a:pt x="51554" y="292593"/>
                    <a:pt x="18216" y="273543"/>
                    <a:pt x="22979" y="289947"/>
                  </a:cubicBezTo>
                  <a:cubicBezTo>
                    <a:pt x="27742" y="306351"/>
                    <a:pt x="73250" y="353976"/>
                    <a:pt x="76954" y="378847"/>
                  </a:cubicBezTo>
                  <a:cubicBezTo>
                    <a:pt x="80658" y="403718"/>
                    <a:pt x="44675" y="423826"/>
                    <a:pt x="45204" y="439172"/>
                  </a:cubicBezTo>
                  <a:cubicBezTo>
                    <a:pt x="45733" y="454518"/>
                    <a:pt x="81716" y="457164"/>
                    <a:pt x="80129" y="470922"/>
                  </a:cubicBezTo>
                  <a:cubicBezTo>
                    <a:pt x="78542" y="484680"/>
                    <a:pt x="44146" y="469864"/>
                    <a:pt x="35679" y="521722"/>
                  </a:cubicBezTo>
                  <a:cubicBezTo>
                    <a:pt x="27212" y="573580"/>
                    <a:pt x="30387" y="753497"/>
                    <a:pt x="29329" y="782072"/>
                  </a:cubicBezTo>
                  <a:cubicBezTo>
                    <a:pt x="28271" y="810647"/>
                    <a:pt x="34092" y="678355"/>
                    <a:pt x="29329" y="693172"/>
                  </a:cubicBezTo>
                  <a:cubicBezTo>
                    <a:pt x="24566" y="707989"/>
                    <a:pt x="-5067" y="881026"/>
                    <a:pt x="754" y="870972"/>
                  </a:cubicBezTo>
                  <a:cubicBezTo>
                    <a:pt x="6575" y="860918"/>
                    <a:pt x="50496" y="700580"/>
                    <a:pt x="64254" y="632847"/>
                  </a:cubicBezTo>
                  <a:cubicBezTo>
                    <a:pt x="78012" y="565114"/>
                    <a:pt x="88596" y="517489"/>
                    <a:pt x="83304" y="464572"/>
                  </a:cubicBezTo>
                  <a:cubicBezTo>
                    <a:pt x="78012" y="411655"/>
                    <a:pt x="45204" y="386255"/>
                    <a:pt x="32504" y="315347"/>
                  </a:cubicBezTo>
                  <a:cubicBezTo>
                    <a:pt x="19804" y="244439"/>
                    <a:pt x="24567" y="17426"/>
                    <a:pt x="19804" y="10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6ED9894C-3A5F-203D-5C08-90D0C750491F}"/>
                </a:ext>
              </a:extLst>
            </p:cNvPr>
            <p:cNvSpPr/>
            <p:nvPr/>
          </p:nvSpPr>
          <p:spPr>
            <a:xfrm>
              <a:off x="7346622" y="2050891"/>
              <a:ext cx="213450" cy="552016"/>
            </a:xfrm>
            <a:custGeom>
              <a:avLst/>
              <a:gdLst>
                <a:gd name="connsiteX0" fmla="*/ 3503 w 213450"/>
                <a:gd name="connsiteY0" fmla="*/ 16034 h 552016"/>
                <a:gd name="connsiteX1" fmla="*/ 149553 w 213450"/>
                <a:gd name="connsiteY1" fmla="*/ 108109 h 552016"/>
                <a:gd name="connsiteX2" fmla="*/ 133678 w 213450"/>
                <a:gd name="connsiteY2" fmla="*/ 355759 h 552016"/>
                <a:gd name="connsiteX3" fmla="*/ 79703 w 213450"/>
                <a:gd name="connsiteY3" fmla="*/ 549434 h 552016"/>
                <a:gd name="connsiteX4" fmla="*/ 149553 w 213450"/>
                <a:gd name="connsiteY4" fmla="*/ 451009 h 552016"/>
                <a:gd name="connsiteX5" fmla="*/ 213053 w 213450"/>
                <a:gd name="connsiteY5" fmla="*/ 225584 h 552016"/>
                <a:gd name="connsiteX6" fmla="*/ 174953 w 213450"/>
                <a:gd name="connsiteY6" fmla="*/ 384334 h 552016"/>
                <a:gd name="connsiteX7" fmla="*/ 143203 w 213450"/>
                <a:gd name="connsiteY7" fmla="*/ 397034 h 552016"/>
                <a:gd name="connsiteX8" fmla="*/ 184478 w 213450"/>
                <a:gd name="connsiteY8" fmla="*/ 263684 h 552016"/>
                <a:gd name="connsiteX9" fmla="*/ 159078 w 213450"/>
                <a:gd name="connsiteY9" fmla="*/ 260509 h 552016"/>
                <a:gd name="connsiteX10" fmla="*/ 168603 w 213450"/>
                <a:gd name="connsiteY10" fmla="*/ 139859 h 552016"/>
                <a:gd name="connsiteX11" fmla="*/ 54303 w 213450"/>
                <a:gd name="connsiteY11" fmla="*/ 12859 h 552016"/>
                <a:gd name="connsiteX12" fmla="*/ 3503 w 213450"/>
                <a:gd name="connsiteY12" fmla="*/ 16034 h 55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450" h="552016">
                  <a:moveTo>
                    <a:pt x="3503" y="16034"/>
                  </a:moveTo>
                  <a:cubicBezTo>
                    <a:pt x="19378" y="31909"/>
                    <a:pt x="127857" y="51488"/>
                    <a:pt x="149553" y="108109"/>
                  </a:cubicBezTo>
                  <a:cubicBezTo>
                    <a:pt x="171249" y="164730"/>
                    <a:pt x="145320" y="282205"/>
                    <a:pt x="133678" y="355759"/>
                  </a:cubicBezTo>
                  <a:cubicBezTo>
                    <a:pt x="122036" y="429313"/>
                    <a:pt x="77057" y="533559"/>
                    <a:pt x="79703" y="549434"/>
                  </a:cubicBezTo>
                  <a:cubicBezTo>
                    <a:pt x="82349" y="565309"/>
                    <a:pt x="127328" y="504984"/>
                    <a:pt x="149553" y="451009"/>
                  </a:cubicBezTo>
                  <a:cubicBezTo>
                    <a:pt x="171778" y="397034"/>
                    <a:pt x="208820" y="236697"/>
                    <a:pt x="213053" y="225584"/>
                  </a:cubicBezTo>
                  <a:cubicBezTo>
                    <a:pt x="217286" y="214472"/>
                    <a:pt x="186595" y="355759"/>
                    <a:pt x="174953" y="384334"/>
                  </a:cubicBezTo>
                  <a:cubicBezTo>
                    <a:pt x="163311" y="412909"/>
                    <a:pt x="141616" y="417142"/>
                    <a:pt x="143203" y="397034"/>
                  </a:cubicBezTo>
                  <a:cubicBezTo>
                    <a:pt x="144791" y="376926"/>
                    <a:pt x="181832" y="286438"/>
                    <a:pt x="184478" y="263684"/>
                  </a:cubicBezTo>
                  <a:cubicBezTo>
                    <a:pt x="187124" y="240930"/>
                    <a:pt x="161724" y="281146"/>
                    <a:pt x="159078" y="260509"/>
                  </a:cubicBezTo>
                  <a:cubicBezTo>
                    <a:pt x="156432" y="239872"/>
                    <a:pt x="186066" y="181134"/>
                    <a:pt x="168603" y="139859"/>
                  </a:cubicBezTo>
                  <a:cubicBezTo>
                    <a:pt x="151141" y="98584"/>
                    <a:pt x="79174" y="34555"/>
                    <a:pt x="54303" y="12859"/>
                  </a:cubicBezTo>
                  <a:cubicBezTo>
                    <a:pt x="29432" y="-8837"/>
                    <a:pt x="-12372" y="159"/>
                    <a:pt x="3503" y="160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F7E07C6C-8624-AE9E-D51C-E0C1DD3E6A4E}"/>
                </a:ext>
              </a:extLst>
            </p:cNvPr>
            <p:cNvSpPr/>
            <p:nvPr/>
          </p:nvSpPr>
          <p:spPr>
            <a:xfrm>
              <a:off x="5104654" y="5199104"/>
              <a:ext cx="520766" cy="22373"/>
            </a:xfrm>
            <a:custGeom>
              <a:avLst/>
              <a:gdLst>
                <a:gd name="connsiteX0" fmla="*/ 3204 w 520766"/>
                <a:gd name="connsiteY0" fmla="*/ 16909 h 22373"/>
                <a:gd name="connsiteX1" fmla="*/ 445656 w 520766"/>
                <a:gd name="connsiteY1" fmla="*/ 16909 h 22373"/>
                <a:gd name="connsiteX2" fmla="*/ 140856 w 520766"/>
                <a:gd name="connsiteY2" fmla="*/ 21825 h 22373"/>
                <a:gd name="connsiteX3" fmla="*/ 519398 w 520766"/>
                <a:gd name="connsiteY3" fmla="*/ 2161 h 22373"/>
                <a:gd name="connsiteX4" fmla="*/ 258843 w 520766"/>
                <a:gd name="connsiteY4" fmla="*/ 2161 h 22373"/>
                <a:gd name="connsiteX5" fmla="*/ 3204 w 520766"/>
                <a:gd name="connsiteY5" fmla="*/ 16909 h 2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766" h="22373">
                  <a:moveTo>
                    <a:pt x="3204" y="16909"/>
                  </a:moveTo>
                  <a:cubicBezTo>
                    <a:pt x="34340" y="19367"/>
                    <a:pt x="422714" y="16090"/>
                    <a:pt x="445656" y="16909"/>
                  </a:cubicBezTo>
                  <a:cubicBezTo>
                    <a:pt x="468598" y="17728"/>
                    <a:pt x="128566" y="24283"/>
                    <a:pt x="140856" y="21825"/>
                  </a:cubicBezTo>
                  <a:cubicBezTo>
                    <a:pt x="153146" y="19367"/>
                    <a:pt x="499734" y="5438"/>
                    <a:pt x="519398" y="2161"/>
                  </a:cubicBezTo>
                  <a:cubicBezTo>
                    <a:pt x="539063" y="-1116"/>
                    <a:pt x="341598" y="-297"/>
                    <a:pt x="258843" y="2161"/>
                  </a:cubicBezTo>
                  <a:cubicBezTo>
                    <a:pt x="176088" y="4619"/>
                    <a:pt x="-27932" y="14451"/>
                    <a:pt x="3204" y="169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DC010F50-17CD-E23E-CAB7-2CB336D5EBC5}"/>
                </a:ext>
              </a:extLst>
            </p:cNvPr>
            <p:cNvSpPr/>
            <p:nvPr/>
          </p:nvSpPr>
          <p:spPr>
            <a:xfrm>
              <a:off x="5082653" y="5395869"/>
              <a:ext cx="419541" cy="72557"/>
            </a:xfrm>
            <a:custGeom>
              <a:avLst/>
              <a:gdLst>
                <a:gd name="connsiteX0" fmla="*/ 35037 w 419541"/>
                <a:gd name="connsiteY0" fmla="*/ 2041 h 72557"/>
                <a:gd name="connsiteX1" fmla="*/ 418495 w 419541"/>
                <a:gd name="connsiteY1" fmla="*/ 16789 h 72557"/>
                <a:gd name="connsiteX2" fmla="*/ 153024 w 419541"/>
                <a:gd name="connsiteY2" fmla="*/ 26621 h 72557"/>
                <a:gd name="connsiteX3" fmla="*/ 290676 w 419541"/>
                <a:gd name="connsiteY3" fmla="*/ 51202 h 72557"/>
                <a:gd name="connsiteX4" fmla="*/ 624 w 419541"/>
                <a:gd name="connsiteY4" fmla="*/ 70866 h 72557"/>
                <a:gd name="connsiteX5" fmla="*/ 384082 w 419541"/>
                <a:gd name="connsiteY5" fmla="*/ 65950 h 72557"/>
                <a:gd name="connsiteX6" fmla="*/ 35037 w 419541"/>
                <a:gd name="connsiteY6" fmla="*/ 2041 h 7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541" h="72557">
                  <a:moveTo>
                    <a:pt x="35037" y="2041"/>
                  </a:moveTo>
                  <a:cubicBezTo>
                    <a:pt x="40773" y="-6153"/>
                    <a:pt x="398831" y="12692"/>
                    <a:pt x="418495" y="16789"/>
                  </a:cubicBezTo>
                  <a:cubicBezTo>
                    <a:pt x="438160" y="20886"/>
                    <a:pt x="174327" y="20886"/>
                    <a:pt x="153024" y="26621"/>
                  </a:cubicBezTo>
                  <a:cubicBezTo>
                    <a:pt x="131721" y="32357"/>
                    <a:pt x="316076" y="43828"/>
                    <a:pt x="290676" y="51202"/>
                  </a:cubicBezTo>
                  <a:cubicBezTo>
                    <a:pt x="265276" y="58576"/>
                    <a:pt x="-14944" y="68408"/>
                    <a:pt x="624" y="70866"/>
                  </a:cubicBezTo>
                  <a:cubicBezTo>
                    <a:pt x="16192" y="73324"/>
                    <a:pt x="379985" y="74143"/>
                    <a:pt x="384082" y="65950"/>
                  </a:cubicBezTo>
                  <a:cubicBezTo>
                    <a:pt x="388179" y="57757"/>
                    <a:pt x="29301" y="10235"/>
                    <a:pt x="35037" y="20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1D9D9ADD-0E67-3C37-C6D2-E878C149CAE7}"/>
                </a:ext>
              </a:extLst>
            </p:cNvPr>
            <p:cNvSpPr/>
            <p:nvPr/>
          </p:nvSpPr>
          <p:spPr>
            <a:xfrm>
              <a:off x="5086220" y="5545236"/>
              <a:ext cx="538749" cy="83754"/>
            </a:xfrm>
            <a:custGeom>
              <a:avLst/>
              <a:gdLst>
                <a:gd name="connsiteX0" fmla="*/ 1974 w 538749"/>
                <a:gd name="connsiteY0" fmla="*/ 158 h 83754"/>
                <a:gd name="connsiteX1" fmla="*/ 483754 w 538749"/>
                <a:gd name="connsiteY1" fmla="*/ 14906 h 83754"/>
                <a:gd name="connsiteX2" fmla="*/ 119961 w 538749"/>
                <a:gd name="connsiteY2" fmla="*/ 29654 h 83754"/>
                <a:gd name="connsiteX3" fmla="*/ 518167 w 538749"/>
                <a:gd name="connsiteY3" fmla="*/ 54235 h 83754"/>
                <a:gd name="connsiteX4" fmla="*/ 90464 w 538749"/>
                <a:gd name="connsiteY4" fmla="*/ 83732 h 83754"/>
                <a:gd name="connsiteX5" fmla="*/ 532915 w 538749"/>
                <a:gd name="connsiteY5" fmla="*/ 49319 h 83754"/>
                <a:gd name="connsiteX6" fmla="*/ 321522 w 538749"/>
                <a:gd name="connsiteY6" fmla="*/ 24738 h 83754"/>
                <a:gd name="connsiteX7" fmla="*/ 1974 w 538749"/>
                <a:gd name="connsiteY7" fmla="*/ 158 h 8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749" h="83754">
                  <a:moveTo>
                    <a:pt x="1974" y="158"/>
                  </a:moveTo>
                  <a:cubicBezTo>
                    <a:pt x="29013" y="-1481"/>
                    <a:pt x="464090" y="9990"/>
                    <a:pt x="483754" y="14906"/>
                  </a:cubicBezTo>
                  <a:cubicBezTo>
                    <a:pt x="503418" y="19822"/>
                    <a:pt x="114226" y="23099"/>
                    <a:pt x="119961" y="29654"/>
                  </a:cubicBezTo>
                  <a:cubicBezTo>
                    <a:pt x="125697" y="36209"/>
                    <a:pt x="523083" y="45222"/>
                    <a:pt x="518167" y="54235"/>
                  </a:cubicBezTo>
                  <a:cubicBezTo>
                    <a:pt x="513251" y="63248"/>
                    <a:pt x="88006" y="84551"/>
                    <a:pt x="90464" y="83732"/>
                  </a:cubicBezTo>
                  <a:cubicBezTo>
                    <a:pt x="92922" y="82913"/>
                    <a:pt x="494405" y="59151"/>
                    <a:pt x="532915" y="49319"/>
                  </a:cubicBezTo>
                  <a:cubicBezTo>
                    <a:pt x="571425" y="39487"/>
                    <a:pt x="410012" y="28835"/>
                    <a:pt x="321522" y="24738"/>
                  </a:cubicBezTo>
                  <a:cubicBezTo>
                    <a:pt x="233032" y="20641"/>
                    <a:pt x="-25065" y="1797"/>
                    <a:pt x="1974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97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水, フロント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0E2130EF-7B14-D29C-5CFB-6281CC7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B5A38E8-DF23-BF37-49C4-6BE4278D7017}"/>
              </a:ext>
            </a:extLst>
          </p:cNvPr>
          <p:cNvGrpSpPr/>
          <p:nvPr/>
        </p:nvGrpSpPr>
        <p:grpSpPr>
          <a:xfrm>
            <a:off x="4199886" y="1401088"/>
            <a:ext cx="4499683" cy="7492277"/>
            <a:chOff x="4199886" y="1401088"/>
            <a:chExt cx="4499683" cy="7492277"/>
          </a:xfrm>
        </p:grpSpPr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54D29ACB-6D0B-6AD5-DA47-6B2147E73BE0}"/>
                </a:ext>
              </a:extLst>
            </p:cNvPr>
            <p:cNvSpPr/>
            <p:nvPr/>
          </p:nvSpPr>
          <p:spPr>
            <a:xfrm>
              <a:off x="4227653" y="1505048"/>
              <a:ext cx="17340" cy="1514519"/>
            </a:xfrm>
            <a:custGeom>
              <a:avLst/>
              <a:gdLst>
                <a:gd name="connsiteX0" fmla="*/ 1447 w 17340"/>
                <a:gd name="connsiteY0" fmla="*/ 6252 h 1514519"/>
                <a:gd name="connsiteX1" fmla="*/ 1447 w 17340"/>
                <a:gd name="connsiteY1" fmla="*/ 676177 h 1514519"/>
                <a:gd name="connsiteX2" fmla="*/ 17322 w 17340"/>
                <a:gd name="connsiteY2" fmla="*/ 606327 h 1514519"/>
                <a:gd name="connsiteX3" fmla="*/ 4622 w 17340"/>
                <a:gd name="connsiteY3" fmla="*/ 917477 h 1514519"/>
                <a:gd name="connsiteX4" fmla="*/ 4622 w 17340"/>
                <a:gd name="connsiteY4" fmla="*/ 1450877 h 1514519"/>
                <a:gd name="connsiteX5" fmla="*/ 4622 w 17340"/>
                <a:gd name="connsiteY5" fmla="*/ 1387377 h 1514519"/>
                <a:gd name="connsiteX6" fmla="*/ 7797 w 17340"/>
                <a:gd name="connsiteY6" fmla="*/ 399952 h 1514519"/>
                <a:gd name="connsiteX7" fmla="*/ 1447 w 17340"/>
                <a:gd name="connsiteY7" fmla="*/ 6252 h 151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0" h="1514519">
                  <a:moveTo>
                    <a:pt x="1447" y="6252"/>
                  </a:moveTo>
                  <a:cubicBezTo>
                    <a:pt x="389" y="52289"/>
                    <a:pt x="-1199" y="576165"/>
                    <a:pt x="1447" y="676177"/>
                  </a:cubicBezTo>
                  <a:cubicBezTo>
                    <a:pt x="4093" y="776189"/>
                    <a:pt x="16793" y="566110"/>
                    <a:pt x="17322" y="606327"/>
                  </a:cubicBezTo>
                  <a:cubicBezTo>
                    <a:pt x="17851" y="646544"/>
                    <a:pt x="6739" y="776719"/>
                    <a:pt x="4622" y="917477"/>
                  </a:cubicBezTo>
                  <a:cubicBezTo>
                    <a:pt x="2505" y="1058235"/>
                    <a:pt x="4622" y="1450877"/>
                    <a:pt x="4622" y="1450877"/>
                  </a:cubicBezTo>
                  <a:cubicBezTo>
                    <a:pt x="4622" y="1529194"/>
                    <a:pt x="4093" y="1562531"/>
                    <a:pt x="4622" y="1387377"/>
                  </a:cubicBezTo>
                  <a:cubicBezTo>
                    <a:pt x="5151" y="1212223"/>
                    <a:pt x="5151" y="623790"/>
                    <a:pt x="7797" y="399952"/>
                  </a:cubicBezTo>
                  <a:cubicBezTo>
                    <a:pt x="10443" y="176115"/>
                    <a:pt x="2505" y="-39785"/>
                    <a:pt x="1447" y="6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176E00B-A75A-DE8C-5849-D12F89F5C15F}"/>
                </a:ext>
              </a:extLst>
            </p:cNvPr>
            <p:cNvSpPr/>
            <p:nvPr/>
          </p:nvSpPr>
          <p:spPr>
            <a:xfrm>
              <a:off x="4222150" y="2346168"/>
              <a:ext cx="26012" cy="956664"/>
            </a:xfrm>
            <a:custGeom>
              <a:avLst/>
              <a:gdLst>
                <a:gd name="connsiteX0" fmla="*/ 26000 w 26012"/>
                <a:gd name="connsiteY0" fmla="*/ 12857 h 956664"/>
                <a:gd name="connsiteX1" fmla="*/ 6950 w 26012"/>
                <a:gd name="connsiteY1" fmla="*/ 495457 h 956664"/>
                <a:gd name="connsiteX2" fmla="*/ 3775 w 26012"/>
                <a:gd name="connsiteY2" fmla="*/ 927257 h 956664"/>
                <a:gd name="connsiteX3" fmla="*/ 600 w 26012"/>
                <a:gd name="connsiteY3" fmla="*/ 838357 h 956664"/>
                <a:gd name="connsiteX4" fmla="*/ 3775 w 26012"/>
                <a:gd name="connsiteY4" fmla="*/ 197007 h 956664"/>
                <a:gd name="connsiteX5" fmla="*/ 26000 w 26012"/>
                <a:gd name="connsiteY5" fmla="*/ 12857 h 95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12" h="956664">
                  <a:moveTo>
                    <a:pt x="26000" y="12857"/>
                  </a:moveTo>
                  <a:cubicBezTo>
                    <a:pt x="26529" y="62599"/>
                    <a:pt x="10654" y="343057"/>
                    <a:pt x="6950" y="495457"/>
                  </a:cubicBezTo>
                  <a:cubicBezTo>
                    <a:pt x="3246" y="647857"/>
                    <a:pt x="4833" y="870107"/>
                    <a:pt x="3775" y="927257"/>
                  </a:cubicBezTo>
                  <a:cubicBezTo>
                    <a:pt x="2717" y="984407"/>
                    <a:pt x="600" y="960065"/>
                    <a:pt x="600" y="838357"/>
                  </a:cubicBezTo>
                  <a:cubicBezTo>
                    <a:pt x="600" y="716649"/>
                    <a:pt x="-2046" y="329299"/>
                    <a:pt x="3775" y="197007"/>
                  </a:cubicBezTo>
                  <a:cubicBezTo>
                    <a:pt x="9596" y="64715"/>
                    <a:pt x="25471" y="-36885"/>
                    <a:pt x="26000" y="12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2E628742-AF57-9019-2574-4C75400BB99C}"/>
                </a:ext>
              </a:extLst>
            </p:cNvPr>
            <p:cNvSpPr/>
            <p:nvPr/>
          </p:nvSpPr>
          <p:spPr>
            <a:xfrm>
              <a:off x="4220843" y="3228914"/>
              <a:ext cx="26190" cy="1465744"/>
            </a:xfrm>
            <a:custGeom>
              <a:avLst/>
              <a:gdLst>
                <a:gd name="connsiteX0" fmla="*/ 8257 w 26190"/>
                <a:gd name="connsiteY0" fmla="*/ 61 h 1465744"/>
                <a:gd name="connsiteX1" fmla="*/ 1907 w 26190"/>
                <a:gd name="connsiteY1" fmla="*/ 511236 h 1465744"/>
                <a:gd name="connsiteX2" fmla="*/ 1907 w 26190"/>
                <a:gd name="connsiteY2" fmla="*/ 1060511 h 1465744"/>
                <a:gd name="connsiteX3" fmla="*/ 24132 w 26190"/>
                <a:gd name="connsiteY3" fmla="*/ 1428811 h 1465744"/>
                <a:gd name="connsiteX4" fmla="*/ 24132 w 26190"/>
                <a:gd name="connsiteY4" fmla="*/ 1352611 h 1465744"/>
                <a:gd name="connsiteX5" fmla="*/ 14607 w 26190"/>
                <a:gd name="connsiteY5" fmla="*/ 542986 h 1465744"/>
                <a:gd name="connsiteX6" fmla="*/ 8257 w 26190"/>
                <a:gd name="connsiteY6" fmla="*/ 61 h 146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0" h="1465744">
                  <a:moveTo>
                    <a:pt x="8257" y="61"/>
                  </a:moveTo>
                  <a:cubicBezTo>
                    <a:pt x="6140" y="-5231"/>
                    <a:pt x="2965" y="334494"/>
                    <a:pt x="1907" y="511236"/>
                  </a:cubicBezTo>
                  <a:cubicBezTo>
                    <a:pt x="849" y="687978"/>
                    <a:pt x="-1797" y="907582"/>
                    <a:pt x="1907" y="1060511"/>
                  </a:cubicBezTo>
                  <a:cubicBezTo>
                    <a:pt x="5611" y="1213440"/>
                    <a:pt x="20428" y="1380128"/>
                    <a:pt x="24132" y="1428811"/>
                  </a:cubicBezTo>
                  <a:cubicBezTo>
                    <a:pt x="27836" y="1477494"/>
                    <a:pt x="25719" y="1500248"/>
                    <a:pt x="24132" y="1352611"/>
                  </a:cubicBezTo>
                  <a:cubicBezTo>
                    <a:pt x="22545" y="1204974"/>
                    <a:pt x="15136" y="775819"/>
                    <a:pt x="14607" y="542986"/>
                  </a:cubicBezTo>
                  <a:cubicBezTo>
                    <a:pt x="14078" y="310153"/>
                    <a:pt x="10374" y="5353"/>
                    <a:pt x="8257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A23B533C-DECC-64B5-A873-A8286CA7B001}"/>
                </a:ext>
              </a:extLst>
            </p:cNvPr>
            <p:cNvSpPr/>
            <p:nvPr/>
          </p:nvSpPr>
          <p:spPr>
            <a:xfrm>
              <a:off x="4215429" y="4400087"/>
              <a:ext cx="20159" cy="1274750"/>
            </a:xfrm>
            <a:custGeom>
              <a:avLst/>
              <a:gdLst>
                <a:gd name="connsiteX0" fmla="*/ 7321 w 20159"/>
                <a:gd name="connsiteY0" fmla="*/ 19513 h 1274750"/>
                <a:gd name="connsiteX1" fmla="*/ 20021 w 20159"/>
                <a:gd name="connsiteY1" fmla="*/ 1130763 h 1274750"/>
                <a:gd name="connsiteX2" fmla="*/ 13671 w 20159"/>
                <a:gd name="connsiteY2" fmla="*/ 1238713 h 1274750"/>
                <a:gd name="connsiteX3" fmla="*/ 7321 w 20159"/>
                <a:gd name="connsiteY3" fmla="*/ 924388 h 1274750"/>
                <a:gd name="connsiteX4" fmla="*/ 971 w 20159"/>
                <a:gd name="connsiteY4" fmla="*/ 457663 h 1274750"/>
                <a:gd name="connsiteX5" fmla="*/ 7321 w 20159"/>
                <a:gd name="connsiteY5" fmla="*/ 19513 h 127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9" h="1274750">
                  <a:moveTo>
                    <a:pt x="7321" y="19513"/>
                  </a:moveTo>
                  <a:cubicBezTo>
                    <a:pt x="10496" y="131696"/>
                    <a:pt x="18963" y="927563"/>
                    <a:pt x="20021" y="1130763"/>
                  </a:cubicBezTo>
                  <a:cubicBezTo>
                    <a:pt x="21079" y="1333963"/>
                    <a:pt x="15788" y="1273109"/>
                    <a:pt x="13671" y="1238713"/>
                  </a:cubicBezTo>
                  <a:cubicBezTo>
                    <a:pt x="11554" y="1204317"/>
                    <a:pt x="9438" y="1054563"/>
                    <a:pt x="7321" y="924388"/>
                  </a:cubicBezTo>
                  <a:cubicBezTo>
                    <a:pt x="5204" y="794213"/>
                    <a:pt x="-2733" y="606359"/>
                    <a:pt x="971" y="457663"/>
                  </a:cubicBezTo>
                  <a:cubicBezTo>
                    <a:pt x="4675" y="308967"/>
                    <a:pt x="4146" y="-92670"/>
                    <a:pt x="7321" y="19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5B0A195E-160D-2D88-8CFD-25CC1DC3CEE7}"/>
                </a:ext>
              </a:extLst>
            </p:cNvPr>
            <p:cNvSpPr/>
            <p:nvPr/>
          </p:nvSpPr>
          <p:spPr>
            <a:xfrm>
              <a:off x="4199886" y="5686421"/>
              <a:ext cx="32433" cy="1220288"/>
            </a:xfrm>
            <a:custGeom>
              <a:avLst/>
              <a:gdLst>
                <a:gd name="connsiteX0" fmla="*/ 19689 w 32433"/>
                <a:gd name="connsiteY0" fmla="*/ 4 h 1220288"/>
                <a:gd name="connsiteX1" fmla="*/ 13339 w 32433"/>
                <a:gd name="connsiteY1" fmla="*/ 371479 h 1220288"/>
                <a:gd name="connsiteX2" fmla="*/ 32389 w 32433"/>
                <a:gd name="connsiteY2" fmla="*/ 482604 h 1220288"/>
                <a:gd name="connsiteX3" fmla="*/ 6989 w 32433"/>
                <a:gd name="connsiteY3" fmla="*/ 889004 h 1220288"/>
                <a:gd name="connsiteX4" fmla="*/ 19689 w 32433"/>
                <a:gd name="connsiteY4" fmla="*/ 1219204 h 1220288"/>
                <a:gd name="connsiteX5" fmla="*/ 10164 w 32433"/>
                <a:gd name="connsiteY5" fmla="*/ 971554 h 1220288"/>
                <a:gd name="connsiteX6" fmla="*/ 639 w 32433"/>
                <a:gd name="connsiteY6" fmla="*/ 365129 h 1220288"/>
                <a:gd name="connsiteX7" fmla="*/ 19689 w 32433"/>
                <a:gd name="connsiteY7" fmla="*/ 4 h 12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3" h="1220288">
                  <a:moveTo>
                    <a:pt x="19689" y="4"/>
                  </a:moveTo>
                  <a:cubicBezTo>
                    <a:pt x="21806" y="1062"/>
                    <a:pt x="11222" y="291046"/>
                    <a:pt x="13339" y="371479"/>
                  </a:cubicBezTo>
                  <a:cubicBezTo>
                    <a:pt x="15456" y="451912"/>
                    <a:pt x="33447" y="396350"/>
                    <a:pt x="32389" y="482604"/>
                  </a:cubicBezTo>
                  <a:cubicBezTo>
                    <a:pt x="31331" y="568858"/>
                    <a:pt x="9106" y="766237"/>
                    <a:pt x="6989" y="889004"/>
                  </a:cubicBezTo>
                  <a:cubicBezTo>
                    <a:pt x="4872" y="1011771"/>
                    <a:pt x="19689" y="1219204"/>
                    <a:pt x="19689" y="1219204"/>
                  </a:cubicBezTo>
                  <a:cubicBezTo>
                    <a:pt x="20218" y="1232962"/>
                    <a:pt x="13339" y="1113900"/>
                    <a:pt x="10164" y="971554"/>
                  </a:cubicBezTo>
                  <a:cubicBezTo>
                    <a:pt x="6989" y="829208"/>
                    <a:pt x="-2536" y="522821"/>
                    <a:pt x="639" y="365129"/>
                  </a:cubicBezTo>
                  <a:cubicBezTo>
                    <a:pt x="3814" y="207437"/>
                    <a:pt x="17572" y="-1054"/>
                    <a:pt x="19689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1424DFDC-28A6-6692-50F1-B9AA44C07335}"/>
                </a:ext>
              </a:extLst>
            </p:cNvPr>
            <p:cNvSpPr/>
            <p:nvPr/>
          </p:nvSpPr>
          <p:spPr>
            <a:xfrm>
              <a:off x="4231920" y="1504786"/>
              <a:ext cx="60857" cy="978413"/>
            </a:xfrm>
            <a:custGeom>
              <a:avLst/>
              <a:gdLst>
                <a:gd name="connsiteX0" fmla="*/ 35280 w 60857"/>
                <a:gd name="connsiteY0" fmla="*/ 164 h 978413"/>
                <a:gd name="connsiteX1" fmla="*/ 22580 w 60857"/>
                <a:gd name="connsiteY1" fmla="*/ 260514 h 978413"/>
                <a:gd name="connsiteX2" fmla="*/ 22580 w 60857"/>
                <a:gd name="connsiteY2" fmla="*/ 225589 h 978413"/>
                <a:gd name="connsiteX3" fmla="*/ 35280 w 60857"/>
                <a:gd name="connsiteY3" fmla="*/ 466889 h 978413"/>
                <a:gd name="connsiteX4" fmla="*/ 47980 w 60857"/>
                <a:gd name="connsiteY4" fmla="*/ 355764 h 978413"/>
                <a:gd name="connsiteX5" fmla="*/ 19405 w 60857"/>
                <a:gd name="connsiteY5" fmla="*/ 692314 h 978413"/>
                <a:gd name="connsiteX6" fmla="*/ 32105 w 60857"/>
                <a:gd name="connsiteY6" fmla="*/ 584364 h 978413"/>
                <a:gd name="connsiteX7" fmla="*/ 6705 w 60857"/>
                <a:gd name="connsiteY7" fmla="*/ 971714 h 978413"/>
                <a:gd name="connsiteX8" fmla="*/ 3530 w 60857"/>
                <a:gd name="connsiteY8" fmla="*/ 800264 h 978413"/>
                <a:gd name="connsiteX9" fmla="*/ 51155 w 60857"/>
                <a:gd name="connsiteY9" fmla="*/ 425614 h 978413"/>
                <a:gd name="connsiteX10" fmla="*/ 51155 w 60857"/>
                <a:gd name="connsiteY10" fmla="*/ 495464 h 978413"/>
                <a:gd name="connsiteX11" fmla="*/ 60680 w 60857"/>
                <a:gd name="connsiteY11" fmla="*/ 343064 h 978413"/>
                <a:gd name="connsiteX12" fmla="*/ 41630 w 60857"/>
                <a:gd name="connsiteY12" fmla="*/ 358939 h 978413"/>
                <a:gd name="connsiteX13" fmla="*/ 3530 w 60857"/>
                <a:gd name="connsiteY13" fmla="*/ 127164 h 978413"/>
                <a:gd name="connsiteX14" fmla="*/ 28930 w 60857"/>
                <a:gd name="connsiteY14" fmla="*/ 219239 h 978413"/>
                <a:gd name="connsiteX15" fmla="*/ 35280 w 60857"/>
                <a:gd name="connsiteY15" fmla="*/ 164 h 97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857" h="978413">
                  <a:moveTo>
                    <a:pt x="35280" y="164"/>
                  </a:moveTo>
                  <a:cubicBezTo>
                    <a:pt x="34222" y="7043"/>
                    <a:pt x="24697" y="222943"/>
                    <a:pt x="22580" y="260514"/>
                  </a:cubicBezTo>
                  <a:cubicBezTo>
                    <a:pt x="20463" y="298085"/>
                    <a:pt x="20463" y="191193"/>
                    <a:pt x="22580" y="225589"/>
                  </a:cubicBezTo>
                  <a:cubicBezTo>
                    <a:pt x="24697" y="259985"/>
                    <a:pt x="31047" y="445193"/>
                    <a:pt x="35280" y="466889"/>
                  </a:cubicBezTo>
                  <a:cubicBezTo>
                    <a:pt x="39513" y="488585"/>
                    <a:pt x="50626" y="318193"/>
                    <a:pt x="47980" y="355764"/>
                  </a:cubicBezTo>
                  <a:cubicBezTo>
                    <a:pt x="45334" y="393335"/>
                    <a:pt x="22051" y="654214"/>
                    <a:pt x="19405" y="692314"/>
                  </a:cubicBezTo>
                  <a:cubicBezTo>
                    <a:pt x="16759" y="730414"/>
                    <a:pt x="34222" y="537797"/>
                    <a:pt x="32105" y="584364"/>
                  </a:cubicBezTo>
                  <a:cubicBezTo>
                    <a:pt x="29988" y="630931"/>
                    <a:pt x="11467" y="935731"/>
                    <a:pt x="6705" y="971714"/>
                  </a:cubicBezTo>
                  <a:cubicBezTo>
                    <a:pt x="1943" y="1007697"/>
                    <a:pt x="-3878" y="891281"/>
                    <a:pt x="3530" y="800264"/>
                  </a:cubicBezTo>
                  <a:cubicBezTo>
                    <a:pt x="10938" y="709247"/>
                    <a:pt x="43217" y="476414"/>
                    <a:pt x="51155" y="425614"/>
                  </a:cubicBezTo>
                  <a:cubicBezTo>
                    <a:pt x="59093" y="374814"/>
                    <a:pt x="49568" y="509222"/>
                    <a:pt x="51155" y="495464"/>
                  </a:cubicBezTo>
                  <a:cubicBezTo>
                    <a:pt x="52742" y="481706"/>
                    <a:pt x="62267" y="365818"/>
                    <a:pt x="60680" y="343064"/>
                  </a:cubicBezTo>
                  <a:cubicBezTo>
                    <a:pt x="59093" y="320310"/>
                    <a:pt x="51155" y="394922"/>
                    <a:pt x="41630" y="358939"/>
                  </a:cubicBezTo>
                  <a:cubicBezTo>
                    <a:pt x="32105" y="322956"/>
                    <a:pt x="5647" y="150447"/>
                    <a:pt x="3530" y="127164"/>
                  </a:cubicBezTo>
                  <a:cubicBezTo>
                    <a:pt x="1413" y="103881"/>
                    <a:pt x="24167" y="234056"/>
                    <a:pt x="28930" y="219239"/>
                  </a:cubicBezTo>
                  <a:cubicBezTo>
                    <a:pt x="33693" y="204422"/>
                    <a:pt x="36338" y="-6715"/>
                    <a:pt x="35280" y="1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01EBF527-0ED8-2A20-E764-C8C43763A612}"/>
                </a:ext>
              </a:extLst>
            </p:cNvPr>
            <p:cNvSpPr/>
            <p:nvPr/>
          </p:nvSpPr>
          <p:spPr>
            <a:xfrm>
              <a:off x="4292368" y="1787420"/>
              <a:ext cx="85965" cy="565871"/>
            </a:xfrm>
            <a:custGeom>
              <a:avLst/>
              <a:gdLst>
                <a:gd name="connsiteX0" fmla="*/ 60557 w 85965"/>
                <a:gd name="connsiteY0" fmla="*/ 6455 h 565871"/>
                <a:gd name="connsiteX1" fmla="*/ 51032 w 85965"/>
                <a:gd name="connsiteY1" fmla="*/ 108055 h 565871"/>
                <a:gd name="connsiteX2" fmla="*/ 85957 w 85965"/>
                <a:gd name="connsiteY2" fmla="*/ 562080 h 565871"/>
                <a:gd name="connsiteX3" fmla="*/ 54207 w 85965"/>
                <a:gd name="connsiteY3" fmla="*/ 314430 h 565871"/>
                <a:gd name="connsiteX4" fmla="*/ 44682 w 85965"/>
                <a:gd name="connsiteY4" fmla="*/ 123930 h 565871"/>
                <a:gd name="connsiteX5" fmla="*/ 25632 w 85965"/>
                <a:gd name="connsiteY5" fmla="*/ 225530 h 565871"/>
                <a:gd name="connsiteX6" fmla="*/ 232 w 85965"/>
                <a:gd name="connsiteY6" fmla="*/ 105 h 565871"/>
                <a:gd name="connsiteX7" fmla="*/ 41507 w 85965"/>
                <a:gd name="connsiteY7" fmla="*/ 193780 h 565871"/>
                <a:gd name="connsiteX8" fmla="*/ 60557 w 85965"/>
                <a:gd name="connsiteY8" fmla="*/ 6455 h 56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" h="565871">
                  <a:moveTo>
                    <a:pt x="60557" y="6455"/>
                  </a:moveTo>
                  <a:cubicBezTo>
                    <a:pt x="62144" y="-7832"/>
                    <a:pt x="46799" y="15451"/>
                    <a:pt x="51032" y="108055"/>
                  </a:cubicBezTo>
                  <a:cubicBezTo>
                    <a:pt x="55265" y="200659"/>
                    <a:pt x="85428" y="527684"/>
                    <a:pt x="85957" y="562080"/>
                  </a:cubicBezTo>
                  <a:cubicBezTo>
                    <a:pt x="86486" y="596476"/>
                    <a:pt x="61086" y="387455"/>
                    <a:pt x="54207" y="314430"/>
                  </a:cubicBezTo>
                  <a:cubicBezTo>
                    <a:pt x="47328" y="241405"/>
                    <a:pt x="49445" y="138747"/>
                    <a:pt x="44682" y="123930"/>
                  </a:cubicBezTo>
                  <a:cubicBezTo>
                    <a:pt x="39919" y="109113"/>
                    <a:pt x="33040" y="246167"/>
                    <a:pt x="25632" y="225530"/>
                  </a:cubicBezTo>
                  <a:cubicBezTo>
                    <a:pt x="18224" y="204893"/>
                    <a:pt x="-2414" y="5397"/>
                    <a:pt x="232" y="105"/>
                  </a:cubicBezTo>
                  <a:cubicBezTo>
                    <a:pt x="2878" y="-5187"/>
                    <a:pt x="31982" y="190605"/>
                    <a:pt x="41507" y="193780"/>
                  </a:cubicBezTo>
                  <a:cubicBezTo>
                    <a:pt x="51032" y="196955"/>
                    <a:pt x="58970" y="20742"/>
                    <a:pt x="60557" y="6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4EF6259C-3EBA-03AD-804B-FB607D9E0859}"/>
                </a:ext>
              </a:extLst>
            </p:cNvPr>
            <p:cNvSpPr/>
            <p:nvPr/>
          </p:nvSpPr>
          <p:spPr>
            <a:xfrm>
              <a:off x="4283075" y="1514163"/>
              <a:ext cx="22277" cy="314801"/>
            </a:xfrm>
            <a:custGeom>
              <a:avLst/>
              <a:gdLst>
                <a:gd name="connsiteX0" fmla="*/ 22225 w 22277"/>
                <a:gd name="connsiteY0" fmla="*/ 3487 h 314801"/>
                <a:gd name="connsiteX1" fmla="*/ 6350 w 22277"/>
                <a:gd name="connsiteY1" fmla="*/ 60637 h 314801"/>
                <a:gd name="connsiteX2" fmla="*/ 12700 w 22277"/>
                <a:gd name="connsiteY2" fmla="*/ 225737 h 314801"/>
                <a:gd name="connsiteX3" fmla="*/ 3175 w 22277"/>
                <a:gd name="connsiteY3" fmla="*/ 181287 h 314801"/>
                <a:gd name="connsiteX4" fmla="*/ 9525 w 22277"/>
                <a:gd name="connsiteY4" fmla="*/ 314637 h 314801"/>
                <a:gd name="connsiteX5" fmla="*/ 0 w 22277"/>
                <a:gd name="connsiteY5" fmla="*/ 149537 h 314801"/>
                <a:gd name="connsiteX6" fmla="*/ 22225 w 22277"/>
                <a:gd name="connsiteY6" fmla="*/ 3487 h 3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7" h="314801">
                  <a:moveTo>
                    <a:pt x="22225" y="3487"/>
                  </a:moveTo>
                  <a:cubicBezTo>
                    <a:pt x="23283" y="-11330"/>
                    <a:pt x="7937" y="23595"/>
                    <a:pt x="6350" y="60637"/>
                  </a:cubicBezTo>
                  <a:cubicBezTo>
                    <a:pt x="4762" y="97679"/>
                    <a:pt x="13229" y="205629"/>
                    <a:pt x="12700" y="225737"/>
                  </a:cubicBezTo>
                  <a:cubicBezTo>
                    <a:pt x="12171" y="245845"/>
                    <a:pt x="3704" y="166470"/>
                    <a:pt x="3175" y="181287"/>
                  </a:cubicBezTo>
                  <a:cubicBezTo>
                    <a:pt x="2646" y="196104"/>
                    <a:pt x="10054" y="319929"/>
                    <a:pt x="9525" y="314637"/>
                  </a:cubicBezTo>
                  <a:cubicBezTo>
                    <a:pt x="8996" y="309345"/>
                    <a:pt x="0" y="195574"/>
                    <a:pt x="0" y="149537"/>
                  </a:cubicBezTo>
                  <a:cubicBezTo>
                    <a:pt x="0" y="103500"/>
                    <a:pt x="21167" y="18304"/>
                    <a:pt x="22225" y="34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465C17BB-BBA2-940D-D8C0-27C98015CF80}"/>
                </a:ext>
              </a:extLst>
            </p:cNvPr>
            <p:cNvSpPr/>
            <p:nvPr/>
          </p:nvSpPr>
          <p:spPr>
            <a:xfrm>
              <a:off x="4429061" y="1461925"/>
              <a:ext cx="28662" cy="1541997"/>
            </a:xfrm>
            <a:custGeom>
              <a:avLst/>
              <a:gdLst>
                <a:gd name="connsiteX0" fmla="*/ 15939 w 28662"/>
                <a:gd name="connsiteY0" fmla="*/ 65250 h 1541997"/>
                <a:gd name="connsiteX1" fmla="*/ 28639 w 28662"/>
                <a:gd name="connsiteY1" fmla="*/ 1455900 h 1541997"/>
                <a:gd name="connsiteX2" fmla="*/ 12764 w 28662"/>
                <a:gd name="connsiteY2" fmla="*/ 1303500 h 1541997"/>
                <a:gd name="connsiteX3" fmla="*/ 9589 w 28662"/>
                <a:gd name="connsiteY3" fmla="*/ 566900 h 1541997"/>
                <a:gd name="connsiteX4" fmla="*/ 64 w 28662"/>
                <a:gd name="connsiteY4" fmla="*/ 262100 h 1541997"/>
                <a:gd name="connsiteX5" fmla="*/ 15939 w 28662"/>
                <a:gd name="connsiteY5" fmla="*/ 65250 h 15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2" h="1541997">
                  <a:moveTo>
                    <a:pt x="15939" y="65250"/>
                  </a:moveTo>
                  <a:cubicBezTo>
                    <a:pt x="20702" y="264217"/>
                    <a:pt x="29168" y="1249525"/>
                    <a:pt x="28639" y="1455900"/>
                  </a:cubicBezTo>
                  <a:cubicBezTo>
                    <a:pt x="28110" y="1662275"/>
                    <a:pt x="15939" y="1451667"/>
                    <a:pt x="12764" y="1303500"/>
                  </a:cubicBezTo>
                  <a:cubicBezTo>
                    <a:pt x="9589" y="1155333"/>
                    <a:pt x="11706" y="740467"/>
                    <a:pt x="9589" y="566900"/>
                  </a:cubicBezTo>
                  <a:cubicBezTo>
                    <a:pt x="7472" y="393333"/>
                    <a:pt x="1122" y="346237"/>
                    <a:pt x="64" y="262100"/>
                  </a:cubicBezTo>
                  <a:cubicBezTo>
                    <a:pt x="-994" y="177963"/>
                    <a:pt x="11176" y="-133717"/>
                    <a:pt x="15939" y="65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BD4FEFB-7E02-D6B0-3FF6-0C564B6DD0DD}"/>
                </a:ext>
              </a:extLst>
            </p:cNvPr>
            <p:cNvSpPr/>
            <p:nvPr/>
          </p:nvSpPr>
          <p:spPr>
            <a:xfrm>
              <a:off x="4429903" y="2982253"/>
              <a:ext cx="34283" cy="1252709"/>
            </a:xfrm>
            <a:custGeom>
              <a:avLst/>
              <a:gdLst>
                <a:gd name="connsiteX0" fmla="*/ 34147 w 34283"/>
                <a:gd name="connsiteY0" fmla="*/ 33997 h 1252709"/>
                <a:gd name="connsiteX1" fmla="*/ 18272 w 34283"/>
                <a:gd name="connsiteY1" fmla="*/ 1189697 h 1252709"/>
                <a:gd name="connsiteX2" fmla="*/ 2397 w 34283"/>
                <a:gd name="connsiteY2" fmla="*/ 999197 h 1252709"/>
                <a:gd name="connsiteX3" fmla="*/ 2397 w 34283"/>
                <a:gd name="connsiteY3" fmla="*/ 148297 h 1252709"/>
                <a:gd name="connsiteX4" fmla="*/ 24622 w 34283"/>
                <a:gd name="connsiteY4" fmla="*/ 291172 h 1252709"/>
                <a:gd name="connsiteX5" fmla="*/ 34147 w 34283"/>
                <a:gd name="connsiteY5" fmla="*/ 33997 h 12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83" h="1252709">
                  <a:moveTo>
                    <a:pt x="34147" y="33997"/>
                  </a:moveTo>
                  <a:cubicBezTo>
                    <a:pt x="33089" y="183751"/>
                    <a:pt x="23564" y="1028830"/>
                    <a:pt x="18272" y="1189697"/>
                  </a:cubicBezTo>
                  <a:cubicBezTo>
                    <a:pt x="12980" y="1350564"/>
                    <a:pt x="5043" y="1172764"/>
                    <a:pt x="2397" y="999197"/>
                  </a:cubicBezTo>
                  <a:cubicBezTo>
                    <a:pt x="-249" y="825630"/>
                    <a:pt x="-1307" y="266301"/>
                    <a:pt x="2397" y="148297"/>
                  </a:cubicBezTo>
                  <a:cubicBezTo>
                    <a:pt x="6101" y="30293"/>
                    <a:pt x="19330" y="305459"/>
                    <a:pt x="24622" y="291172"/>
                  </a:cubicBezTo>
                  <a:cubicBezTo>
                    <a:pt x="29914" y="276885"/>
                    <a:pt x="35205" y="-115757"/>
                    <a:pt x="34147" y="33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C4CF6484-3CCC-2013-F35F-9B8DA2418926}"/>
                </a:ext>
              </a:extLst>
            </p:cNvPr>
            <p:cNvSpPr/>
            <p:nvPr/>
          </p:nvSpPr>
          <p:spPr>
            <a:xfrm>
              <a:off x="4409574" y="4207834"/>
              <a:ext cx="48295" cy="1354021"/>
            </a:xfrm>
            <a:custGeom>
              <a:avLst/>
              <a:gdLst>
                <a:gd name="connsiteX0" fmla="*/ 41776 w 48295"/>
                <a:gd name="connsiteY0" fmla="*/ 27616 h 1354021"/>
                <a:gd name="connsiteX1" fmla="*/ 38601 w 48295"/>
                <a:gd name="connsiteY1" fmla="*/ 894391 h 1354021"/>
                <a:gd name="connsiteX2" fmla="*/ 48126 w 48295"/>
                <a:gd name="connsiteY2" fmla="*/ 1338891 h 1354021"/>
                <a:gd name="connsiteX3" fmla="*/ 29076 w 48295"/>
                <a:gd name="connsiteY3" fmla="*/ 1167441 h 1354021"/>
                <a:gd name="connsiteX4" fmla="*/ 16376 w 48295"/>
                <a:gd name="connsiteY4" fmla="*/ 380041 h 1354021"/>
                <a:gd name="connsiteX5" fmla="*/ 10026 w 48295"/>
                <a:gd name="connsiteY5" fmla="*/ 408616 h 1354021"/>
                <a:gd name="connsiteX6" fmla="*/ 16376 w 48295"/>
                <a:gd name="connsiteY6" fmla="*/ 164141 h 1354021"/>
                <a:gd name="connsiteX7" fmla="*/ 501 w 48295"/>
                <a:gd name="connsiteY7" fmla="*/ 208591 h 1354021"/>
                <a:gd name="connsiteX8" fmla="*/ 41776 w 48295"/>
                <a:gd name="connsiteY8" fmla="*/ 27616 h 13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95" h="1354021">
                  <a:moveTo>
                    <a:pt x="41776" y="27616"/>
                  </a:moveTo>
                  <a:cubicBezTo>
                    <a:pt x="48126" y="141916"/>
                    <a:pt x="37543" y="675845"/>
                    <a:pt x="38601" y="894391"/>
                  </a:cubicBezTo>
                  <a:cubicBezTo>
                    <a:pt x="39659" y="1112937"/>
                    <a:pt x="49714" y="1293383"/>
                    <a:pt x="48126" y="1338891"/>
                  </a:cubicBezTo>
                  <a:cubicBezTo>
                    <a:pt x="46539" y="1384399"/>
                    <a:pt x="34368" y="1327249"/>
                    <a:pt x="29076" y="1167441"/>
                  </a:cubicBezTo>
                  <a:cubicBezTo>
                    <a:pt x="23784" y="1007633"/>
                    <a:pt x="19551" y="506512"/>
                    <a:pt x="16376" y="380041"/>
                  </a:cubicBezTo>
                  <a:cubicBezTo>
                    <a:pt x="13201" y="253570"/>
                    <a:pt x="10026" y="444599"/>
                    <a:pt x="10026" y="408616"/>
                  </a:cubicBezTo>
                  <a:cubicBezTo>
                    <a:pt x="10026" y="372633"/>
                    <a:pt x="17963" y="197478"/>
                    <a:pt x="16376" y="164141"/>
                  </a:cubicBezTo>
                  <a:cubicBezTo>
                    <a:pt x="14789" y="130804"/>
                    <a:pt x="-3203" y="227641"/>
                    <a:pt x="501" y="208591"/>
                  </a:cubicBezTo>
                  <a:cubicBezTo>
                    <a:pt x="4205" y="189541"/>
                    <a:pt x="35426" y="-86684"/>
                    <a:pt x="41776" y="276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2F214F61-5371-5F04-2D55-A038F043D111}"/>
                </a:ext>
              </a:extLst>
            </p:cNvPr>
            <p:cNvSpPr/>
            <p:nvPr/>
          </p:nvSpPr>
          <p:spPr>
            <a:xfrm>
              <a:off x="4422379" y="5521139"/>
              <a:ext cx="14492" cy="1124116"/>
            </a:xfrm>
            <a:custGeom>
              <a:avLst/>
              <a:gdLst>
                <a:gd name="connsiteX0" fmla="*/ 13096 w 14492"/>
                <a:gd name="connsiteY0" fmla="*/ 22411 h 1124116"/>
                <a:gd name="connsiteX1" fmla="*/ 13096 w 14492"/>
                <a:gd name="connsiteY1" fmla="*/ 736786 h 1124116"/>
                <a:gd name="connsiteX2" fmla="*/ 3571 w 14492"/>
                <a:gd name="connsiteY2" fmla="*/ 1098736 h 1124116"/>
                <a:gd name="connsiteX3" fmla="*/ 396 w 14492"/>
                <a:gd name="connsiteY3" fmla="*/ 1000311 h 1124116"/>
                <a:gd name="connsiteX4" fmla="*/ 396 w 14492"/>
                <a:gd name="connsiteY4" fmla="*/ 254186 h 1124116"/>
                <a:gd name="connsiteX5" fmla="*/ 13096 w 14492"/>
                <a:gd name="connsiteY5" fmla="*/ 22411 h 11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2" h="1124116">
                  <a:moveTo>
                    <a:pt x="13096" y="22411"/>
                  </a:moveTo>
                  <a:cubicBezTo>
                    <a:pt x="15213" y="102844"/>
                    <a:pt x="14683" y="557399"/>
                    <a:pt x="13096" y="736786"/>
                  </a:cubicBezTo>
                  <a:cubicBezTo>
                    <a:pt x="11509" y="916173"/>
                    <a:pt x="5688" y="1054815"/>
                    <a:pt x="3571" y="1098736"/>
                  </a:cubicBezTo>
                  <a:cubicBezTo>
                    <a:pt x="1454" y="1142657"/>
                    <a:pt x="925" y="1141069"/>
                    <a:pt x="396" y="1000311"/>
                  </a:cubicBezTo>
                  <a:cubicBezTo>
                    <a:pt x="-133" y="859553"/>
                    <a:pt x="-133" y="416640"/>
                    <a:pt x="396" y="254186"/>
                  </a:cubicBezTo>
                  <a:cubicBezTo>
                    <a:pt x="925" y="91732"/>
                    <a:pt x="10979" y="-58022"/>
                    <a:pt x="13096" y="22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650FC46B-3F3A-AAB7-8ACF-63BC07C193E7}"/>
                </a:ext>
              </a:extLst>
            </p:cNvPr>
            <p:cNvSpPr/>
            <p:nvPr/>
          </p:nvSpPr>
          <p:spPr>
            <a:xfrm>
              <a:off x="4406672" y="6695892"/>
              <a:ext cx="24223" cy="772072"/>
            </a:xfrm>
            <a:custGeom>
              <a:avLst/>
              <a:gdLst>
                <a:gd name="connsiteX0" fmla="*/ 22453 w 24223"/>
                <a:gd name="connsiteY0" fmla="*/ 22408 h 772072"/>
                <a:gd name="connsiteX1" fmla="*/ 22453 w 24223"/>
                <a:gd name="connsiteY1" fmla="*/ 730433 h 772072"/>
                <a:gd name="connsiteX2" fmla="*/ 19278 w 24223"/>
                <a:gd name="connsiteY2" fmla="*/ 638358 h 772072"/>
                <a:gd name="connsiteX3" fmla="*/ 228 w 24223"/>
                <a:gd name="connsiteY3" fmla="*/ 216083 h 772072"/>
                <a:gd name="connsiteX4" fmla="*/ 22453 w 24223"/>
                <a:gd name="connsiteY4" fmla="*/ 22408 h 77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3" h="772072">
                  <a:moveTo>
                    <a:pt x="22453" y="22408"/>
                  </a:moveTo>
                  <a:cubicBezTo>
                    <a:pt x="26157" y="108133"/>
                    <a:pt x="22982" y="627775"/>
                    <a:pt x="22453" y="730433"/>
                  </a:cubicBezTo>
                  <a:cubicBezTo>
                    <a:pt x="21924" y="833091"/>
                    <a:pt x="22982" y="724083"/>
                    <a:pt x="19278" y="638358"/>
                  </a:cubicBezTo>
                  <a:cubicBezTo>
                    <a:pt x="15574" y="552633"/>
                    <a:pt x="2874" y="314508"/>
                    <a:pt x="228" y="216083"/>
                  </a:cubicBezTo>
                  <a:cubicBezTo>
                    <a:pt x="-2418" y="117658"/>
                    <a:pt x="18749" y="-63317"/>
                    <a:pt x="22453" y="22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8F4E3CFF-CAEC-3F09-7A91-483364E1DD7A}"/>
                </a:ext>
              </a:extLst>
            </p:cNvPr>
            <p:cNvSpPr/>
            <p:nvPr/>
          </p:nvSpPr>
          <p:spPr>
            <a:xfrm>
              <a:off x="4435463" y="7319992"/>
              <a:ext cx="22747" cy="1564059"/>
            </a:xfrm>
            <a:custGeom>
              <a:avLst/>
              <a:gdLst>
                <a:gd name="connsiteX0" fmla="*/ 12 w 22747"/>
                <a:gd name="connsiteY0" fmla="*/ 84108 h 1564059"/>
                <a:gd name="connsiteX1" fmla="*/ 22237 w 22747"/>
                <a:gd name="connsiteY1" fmla="*/ 1477933 h 1564059"/>
                <a:gd name="connsiteX2" fmla="*/ 15887 w 22747"/>
                <a:gd name="connsiteY2" fmla="*/ 1290608 h 1564059"/>
                <a:gd name="connsiteX3" fmla="*/ 19062 w 22747"/>
                <a:gd name="connsiteY3" fmla="*/ 274608 h 1564059"/>
                <a:gd name="connsiteX4" fmla="*/ 12 w 22747"/>
                <a:gd name="connsiteY4" fmla="*/ 84108 h 15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7" h="1564059">
                  <a:moveTo>
                    <a:pt x="12" y="84108"/>
                  </a:moveTo>
                  <a:cubicBezTo>
                    <a:pt x="541" y="284662"/>
                    <a:pt x="19591" y="1276850"/>
                    <a:pt x="22237" y="1477933"/>
                  </a:cubicBezTo>
                  <a:cubicBezTo>
                    <a:pt x="24883" y="1679016"/>
                    <a:pt x="16416" y="1491162"/>
                    <a:pt x="15887" y="1290608"/>
                  </a:cubicBezTo>
                  <a:cubicBezTo>
                    <a:pt x="15358" y="1090054"/>
                    <a:pt x="22766" y="469341"/>
                    <a:pt x="19062" y="274608"/>
                  </a:cubicBezTo>
                  <a:cubicBezTo>
                    <a:pt x="15358" y="79875"/>
                    <a:pt x="-517" y="-116446"/>
                    <a:pt x="12" y="841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F0F17D4B-9450-F378-B326-B00EDFCF2098}"/>
                </a:ext>
              </a:extLst>
            </p:cNvPr>
            <p:cNvSpPr/>
            <p:nvPr/>
          </p:nvSpPr>
          <p:spPr>
            <a:xfrm>
              <a:off x="4254133" y="2022308"/>
              <a:ext cx="67821" cy="962204"/>
            </a:xfrm>
            <a:custGeom>
              <a:avLst/>
              <a:gdLst>
                <a:gd name="connsiteX0" fmla="*/ 35292 w 67821"/>
                <a:gd name="connsiteY0" fmla="*/ 167 h 962204"/>
                <a:gd name="connsiteX1" fmla="*/ 22592 w 67821"/>
                <a:gd name="connsiteY1" fmla="*/ 222417 h 962204"/>
                <a:gd name="connsiteX2" fmla="*/ 67042 w 67821"/>
                <a:gd name="connsiteY2" fmla="*/ 485942 h 962204"/>
                <a:gd name="connsiteX3" fmla="*/ 51167 w 67821"/>
                <a:gd name="connsiteY3" fmla="*/ 406567 h 962204"/>
                <a:gd name="connsiteX4" fmla="*/ 54342 w 67821"/>
                <a:gd name="connsiteY4" fmla="*/ 587542 h 962204"/>
                <a:gd name="connsiteX5" fmla="*/ 51167 w 67821"/>
                <a:gd name="connsiteY5" fmla="*/ 832017 h 962204"/>
                <a:gd name="connsiteX6" fmla="*/ 28942 w 67821"/>
                <a:gd name="connsiteY6" fmla="*/ 911392 h 962204"/>
                <a:gd name="connsiteX7" fmla="*/ 25767 w 67821"/>
                <a:gd name="connsiteY7" fmla="*/ 809792 h 962204"/>
                <a:gd name="connsiteX8" fmla="*/ 367 w 67821"/>
                <a:gd name="connsiteY8" fmla="*/ 962192 h 962204"/>
                <a:gd name="connsiteX9" fmla="*/ 13067 w 67821"/>
                <a:gd name="connsiteY9" fmla="*/ 800267 h 962204"/>
                <a:gd name="connsiteX10" fmla="*/ 44817 w 67821"/>
                <a:gd name="connsiteY10" fmla="*/ 466892 h 962204"/>
                <a:gd name="connsiteX11" fmla="*/ 19417 w 67821"/>
                <a:gd name="connsiteY11" fmla="*/ 257342 h 962204"/>
                <a:gd name="connsiteX12" fmla="*/ 35292 w 67821"/>
                <a:gd name="connsiteY12" fmla="*/ 167 h 96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821" h="962204">
                  <a:moveTo>
                    <a:pt x="35292" y="167"/>
                  </a:moveTo>
                  <a:cubicBezTo>
                    <a:pt x="35821" y="-5654"/>
                    <a:pt x="17300" y="141455"/>
                    <a:pt x="22592" y="222417"/>
                  </a:cubicBezTo>
                  <a:cubicBezTo>
                    <a:pt x="27884" y="303379"/>
                    <a:pt x="62280" y="455251"/>
                    <a:pt x="67042" y="485942"/>
                  </a:cubicBezTo>
                  <a:cubicBezTo>
                    <a:pt x="71804" y="516633"/>
                    <a:pt x="53284" y="389634"/>
                    <a:pt x="51167" y="406567"/>
                  </a:cubicBezTo>
                  <a:cubicBezTo>
                    <a:pt x="49050" y="423500"/>
                    <a:pt x="54342" y="516634"/>
                    <a:pt x="54342" y="587542"/>
                  </a:cubicBezTo>
                  <a:cubicBezTo>
                    <a:pt x="54342" y="658450"/>
                    <a:pt x="55400" y="778042"/>
                    <a:pt x="51167" y="832017"/>
                  </a:cubicBezTo>
                  <a:cubicBezTo>
                    <a:pt x="46934" y="885992"/>
                    <a:pt x="33175" y="915096"/>
                    <a:pt x="28942" y="911392"/>
                  </a:cubicBezTo>
                  <a:cubicBezTo>
                    <a:pt x="24709" y="907688"/>
                    <a:pt x="30530" y="801325"/>
                    <a:pt x="25767" y="809792"/>
                  </a:cubicBezTo>
                  <a:cubicBezTo>
                    <a:pt x="21004" y="818259"/>
                    <a:pt x="2484" y="963780"/>
                    <a:pt x="367" y="962192"/>
                  </a:cubicBezTo>
                  <a:cubicBezTo>
                    <a:pt x="-1750" y="960604"/>
                    <a:pt x="5659" y="882817"/>
                    <a:pt x="13067" y="800267"/>
                  </a:cubicBezTo>
                  <a:cubicBezTo>
                    <a:pt x="20475" y="717717"/>
                    <a:pt x="43759" y="557379"/>
                    <a:pt x="44817" y="466892"/>
                  </a:cubicBezTo>
                  <a:cubicBezTo>
                    <a:pt x="45875" y="376405"/>
                    <a:pt x="20475" y="334600"/>
                    <a:pt x="19417" y="257342"/>
                  </a:cubicBezTo>
                  <a:cubicBezTo>
                    <a:pt x="18359" y="180084"/>
                    <a:pt x="34763" y="5988"/>
                    <a:pt x="35292" y="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7C0F8474-2433-5ED1-6AF1-2B5B6E82F782}"/>
                </a:ext>
              </a:extLst>
            </p:cNvPr>
            <p:cNvSpPr/>
            <p:nvPr/>
          </p:nvSpPr>
          <p:spPr>
            <a:xfrm>
              <a:off x="4360416" y="2558773"/>
              <a:ext cx="40205" cy="1132224"/>
            </a:xfrm>
            <a:custGeom>
              <a:avLst/>
              <a:gdLst>
                <a:gd name="connsiteX0" fmla="*/ 5209 w 40205"/>
                <a:gd name="connsiteY0" fmla="*/ 3452 h 1132224"/>
                <a:gd name="connsiteX1" fmla="*/ 2034 w 40205"/>
                <a:gd name="connsiteY1" fmla="*/ 289202 h 1132224"/>
                <a:gd name="connsiteX2" fmla="*/ 40134 w 40205"/>
                <a:gd name="connsiteY2" fmla="*/ 165377 h 1132224"/>
                <a:gd name="connsiteX3" fmla="*/ 11559 w 40205"/>
                <a:gd name="connsiteY3" fmla="*/ 257452 h 1132224"/>
                <a:gd name="connsiteX4" fmla="*/ 11559 w 40205"/>
                <a:gd name="connsiteY4" fmla="*/ 413027 h 1132224"/>
                <a:gd name="connsiteX5" fmla="*/ 5209 w 40205"/>
                <a:gd name="connsiteY5" fmla="*/ 1086127 h 1132224"/>
                <a:gd name="connsiteX6" fmla="*/ 2034 w 40205"/>
                <a:gd name="connsiteY6" fmla="*/ 975002 h 1132224"/>
                <a:gd name="connsiteX7" fmla="*/ 5209 w 40205"/>
                <a:gd name="connsiteY7" fmla="*/ 187602 h 1132224"/>
                <a:gd name="connsiteX8" fmla="*/ 5209 w 40205"/>
                <a:gd name="connsiteY8" fmla="*/ 3452 h 113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05" h="1132224">
                  <a:moveTo>
                    <a:pt x="5209" y="3452"/>
                  </a:moveTo>
                  <a:cubicBezTo>
                    <a:pt x="4680" y="20385"/>
                    <a:pt x="-3787" y="262214"/>
                    <a:pt x="2034" y="289202"/>
                  </a:cubicBezTo>
                  <a:cubicBezTo>
                    <a:pt x="7855" y="316190"/>
                    <a:pt x="38547" y="170669"/>
                    <a:pt x="40134" y="165377"/>
                  </a:cubicBezTo>
                  <a:cubicBezTo>
                    <a:pt x="41721" y="160085"/>
                    <a:pt x="16321" y="216177"/>
                    <a:pt x="11559" y="257452"/>
                  </a:cubicBezTo>
                  <a:cubicBezTo>
                    <a:pt x="6797" y="298727"/>
                    <a:pt x="12617" y="274915"/>
                    <a:pt x="11559" y="413027"/>
                  </a:cubicBezTo>
                  <a:cubicBezTo>
                    <a:pt x="10501" y="551139"/>
                    <a:pt x="6796" y="992465"/>
                    <a:pt x="5209" y="1086127"/>
                  </a:cubicBezTo>
                  <a:cubicBezTo>
                    <a:pt x="3622" y="1179789"/>
                    <a:pt x="2034" y="1124756"/>
                    <a:pt x="2034" y="975002"/>
                  </a:cubicBezTo>
                  <a:cubicBezTo>
                    <a:pt x="2034" y="825248"/>
                    <a:pt x="3621" y="345823"/>
                    <a:pt x="5209" y="187602"/>
                  </a:cubicBezTo>
                  <a:cubicBezTo>
                    <a:pt x="6797" y="29381"/>
                    <a:pt x="5738" y="-13481"/>
                    <a:pt x="5209" y="34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AB2131E2-06C0-15DD-9552-BD8E782CDCB0}"/>
                </a:ext>
              </a:extLst>
            </p:cNvPr>
            <p:cNvSpPr/>
            <p:nvPr/>
          </p:nvSpPr>
          <p:spPr>
            <a:xfrm>
              <a:off x="4304159" y="2853947"/>
              <a:ext cx="23931" cy="563853"/>
            </a:xfrm>
            <a:custGeom>
              <a:avLst/>
              <a:gdLst>
                <a:gd name="connsiteX0" fmla="*/ 23366 w 23931"/>
                <a:gd name="connsiteY0" fmla="*/ 378 h 563853"/>
                <a:gd name="connsiteX1" fmla="*/ 1141 w 23931"/>
                <a:gd name="connsiteY1" fmla="*/ 292478 h 563853"/>
                <a:gd name="connsiteX2" fmla="*/ 4316 w 23931"/>
                <a:gd name="connsiteY2" fmla="*/ 260728 h 563853"/>
                <a:gd name="connsiteX3" fmla="*/ 13841 w 23931"/>
                <a:gd name="connsiteY3" fmla="*/ 562353 h 563853"/>
                <a:gd name="connsiteX4" fmla="*/ 17016 w 23931"/>
                <a:gd name="connsiteY4" fmla="*/ 362328 h 563853"/>
                <a:gd name="connsiteX5" fmla="*/ 23366 w 23931"/>
                <a:gd name="connsiteY5" fmla="*/ 378 h 56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1" h="563853">
                  <a:moveTo>
                    <a:pt x="23366" y="378"/>
                  </a:moveTo>
                  <a:cubicBezTo>
                    <a:pt x="20720" y="-11264"/>
                    <a:pt x="4316" y="249086"/>
                    <a:pt x="1141" y="292478"/>
                  </a:cubicBezTo>
                  <a:cubicBezTo>
                    <a:pt x="-2034" y="335870"/>
                    <a:pt x="2199" y="215749"/>
                    <a:pt x="4316" y="260728"/>
                  </a:cubicBezTo>
                  <a:cubicBezTo>
                    <a:pt x="6433" y="305707"/>
                    <a:pt x="11724" y="545420"/>
                    <a:pt x="13841" y="562353"/>
                  </a:cubicBezTo>
                  <a:cubicBezTo>
                    <a:pt x="15958" y="579286"/>
                    <a:pt x="15429" y="449111"/>
                    <a:pt x="17016" y="362328"/>
                  </a:cubicBezTo>
                  <a:cubicBezTo>
                    <a:pt x="18603" y="275545"/>
                    <a:pt x="26012" y="12020"/>
                    <a:pt x="23366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A3B246C2-B9D3-7027-F7F1-39FE15EF3A81}"/>
                </a:ext>
              </a:extLst>
            </p:cNvPr>
            <p:cNvSpPr/>
            <p:nvPr/>
          </p:nvSpPr>
          <p:spPr>
            <a:xfrm>
              <a:off x="4238145" y="3009093"/>
              <a:ext cx="19719" cy="550214"/>
            </a:xfrm>
            <a:custGeom>
              <a:avLst/>
              <a:gdLst>
                <a:gd name="connsiteX0" fmla="*/ 16355 w 19719"/>
                <a:gd name="connsiteY0" fmla="*/ 7157 h 550214"/>
                <a:gd name="connsiteX1" fmla="*/ 16355 w 19719"/>
                <a:gd name="connsiteY1" fmla="*/ 365932 h 550214"/>
                <a:gd name="connsiteX2" fmla="*/ 19530 w 19719"/>
                <a:gd name="connsiteY2" fmla="*/ 550082 h 550214"/>
                <a:gd name="connsiteX3" fmla="*/ 10005 w 19719"/>
                <a:gd name="connsiteY3" fmla="*/ 340532 h 550214"/>
                <a:gd name="connsiteX4" fmla="*/ 480 w 19719"/>
                <a:gd name="connsiteY4" fmla="*/ 140507 h 550214"/>
                <a:gd name="connsiteX5" fmla="*/ 16355 w 19719"/>
                <a:gd name="connsiteY5" fmla="*/ 7157 h 55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9" h="550214">
                  <a:moveTo>
                    <a:pt x="16355" y="7157"/>
                  </a:moveTo>
                  <a:cubicBezTo>
                    <a:pt x="19001" y="44728"/>
                    <a:pt x="15826" y="275445"/>
                    <a:pt x="16355" y="365932"/>
                  </a:cubicBezTo>
                  <a:cubicBezTo>
                    <a:pt x="16884" y="456419"/>
                    <a:pt x="20588" y="554315"/>
                    <a:pt x="19530" y="550082"/>
                  </a:cubicBezTo>
                  <a:cubicBezTo>
                    <a:pt x="18472" y="545849"/>
                    <a:pt x="13180" y="408794"/>
                    <a:pt x="10005" y="340532"/>
                  </a:cubicBezTo>
                  <a:cubicBezTo>
                    <a:pt x="6830" y="272270"/>
                    <a:pt x="-2166" y="191307"/>
                    <a:pt x="480" y="140507"/>
                  </a:cubicBezTo>
                  <a:cubicBezTo>
                    <a:pt x="3126" y="89707"/>
                    <a:pt x="13709" y="-30414"/>
                    <a:pt x="16355" y="71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13213BF9-93FE-D0BE-0D7D-9A6F124ABC22}"/>
                </a:ext>
              </a:extLst>
            </p:cNvPr>
            <p:cNvSpPr/>
            <p:nvPr/>
          </p:nvSpPr>
          <p:spPr>
            <a:xfrm>
              <a:off x="4276725" y="3622362"/>
              <a:ext cx="31783" cy="714184"/>
            </a:xfrm>
            <a:custGeom>
              <a:avLst/>
              <a:gdLst>
                <a:gd name="connsiteX0" fmla="*/ 31750 w 31783"/>
                <a:gd name="connsiteY0" fmla="*/ 313 h 714184"/>
                <a:gd name="connsiteX1" fmla="*/ 6350 w 31783"/>
                <a:gd name="connsiteY1" fmla="*/ 254313 h 714184"/>
                <a:gd name="connsiteX2" fmla="*/ 19050 w 31783"/>
                <a:gd name="connsiteY2" fmla="*/ 711513 h 714184"/>
                <a:gd name="connsiteX3" fmla="*/ 19050 w 31783"/>
                <a:gd name="connsiteY3" fmla="*/ 432113 h 714184"/>
                <a:gd name="connsiteX4" fmla="*/ 0 w 31783"/>
                <a:gd name="connsiteY4" fmla="*/ 206688 h 714184"/>
                <a:gd name="connsiteX5" fmla="*/ 31750 w 31783"/>
                <a:gd name="connsiteY5" fmla="*/ 313 h 71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3" h="714184">
                  <a:moveTo>
                    <a:pt x="31750" y="313"/>
                  </a:moveTo>
                  <a:cubicBezTo>
                    <a:pt x="32808" y="8250"/>
                    <a:pt x="8467" y="135780"/>
                    <a:pt x="6350" y="254313"/>
                  </a:cubicBezTo>
                  <a:cubicBezTo>
                    <a:pt x="4233" y="372846"/>
                    <a:pt x="16933" y="681880"/>
                    <a:pt x="19050" y="711513"/>
                  </a:cubicBezTo>
                  <a:cubicBezTo>
                    <a:pt x="21167" y="741146"/>
                    <a:pt x="22225" y="516250"/>
                    <a:pt x="19050" y="432113"/>
                  </a:cubicBezTo>
                  <a:cubicBezTo>
                    <a:pt x="15875" y="347976"/>
                    <a:pt x="0" y="276009"/>
                    <a:pt x="0" y="206688"/>
                  </a:cubicBezTo>
                  <a:cubicBezTo>
                    <a:pt x="0" y="137367"/>
                    <a:pt x="30692" y="-7624"/>
                    <a:pt x="31750" y="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A9CD1F32-9FF4-EB0B-2A35-84EDE65831D4}"/>
                </a:ext>
              </a:extLst>
            </p:cNvPr>
            <p:cNvSpPr/>
            <p:nvPr/>
          </p:nvSpPr>
          <p:spPr>
            <a:xfrm>
              <a:off x="4355082" y="3648073"/>
              <a:ext cx="40779" cy="933458"/>
            </a:xfrm>
            <a:custGeom>
              <a:avLst/>
              <a:gdLst>
                <a:gd name="connsiteX0" fmla="*/ 10543 w 40779"/>
                <a:gd name="connsiteY0" fmla="*/ 2 h 933458"/>
                <a:gd name="connsiteX1" fmla="*/ 32768 w 40779"/>
                <a:gd name="connsiteY1" fmla="*/ 460377 h 933458"/>
                <a:gd name="connsiteX2" fmla="*/ 35943 w 40779"/>
                <a:gd name="connsiteY2" fmla="*/ 428627 h 933458"/>
                <a:gd name="connsiteX3" fmla="*/ 39118 w 40779"/>
                <a:gd name="connsiteY3" fmla="*/ 815977 h 933458"/>
                <a:gd name="connsiteX4" fmla="*/ 7368 w 40779"/>
                <a:gd name="connsiteY4" fmla="*/ 933452 h 933458"/>
                <a:gd name="connsiteX5" fmla="*/ 1018 w 40779"/>
                <a:gd name="connsiteY5" fmla="*/ 812802 h 933458"/>
                <a:gd name="connsiteX6" fmla="*/ 23243 w 40779"/>
                <a:gd name="connsiteY6" fmla="*/ 466727 h 933458"/>
                <a:gd name="connsiteX7" fmla="*/ 10543 w 40779"/>
                <a:gd name="connsiteY7" fmla="*/ 2 h 93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9" h="933458">
                  <a:moveTo>
                    <a:pt x="10543" y="2"/>
                  </a:moveTo>
                  <a:cubicBezTo>
                    <a:pt x="12131" y="-1056"/>
                    <a:pt x="28535" y="388940"/>
                    <a:pt x="32768" y="460377"/>
                  </a:cubicBezTo>
                  <a:cubicBezTo>
                    <a:pt x="37001" y="531814"/>
                    <a:pt x="34885" y="369360"/>
                    <a:pt x="35943" y="428627"/>
                  </a:cubicBezTo>
                  <a:cubicBezTo>
                    <a:pt x="37001" y="487894"/>
                    <a:pt x="43880" y="731840"/>
                    <a:pt x="39118" y="815977"/>
                  </a:cubicBezTo>
                  <a:cubicBezTo>
                    <a:pt x="34356" y="900114"/>
                    <a:pt x="13718" y="933981"/>
                    <a:pt x="7368" y="933452"/>
                  </a:cubicBezTo>
                  <a:cubicBezTo>
                    <a:pt x="1018" y="932923"/>
                    <a:pt x="-1628" y="890589"/>
                    <a:pt x="1018" y="812802"/>
                  </a:cubicBezTo>
                  <a:cubicBezTo>
                    <a:pt x="3664" y="735015"/>
                    <a:pt x="20597" y="596373"/>
                    <a:pt x="23243" y="466727"/>
                  </a:cubicBezTo>
                  <a:cubicBezTo>
                    <a:pt x="25889" y="337081"/>
                    <a:pt x="8955" y="1060"/>
                    <a:pt x="1054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86C4A4D6-5881-2A84-4E49-87A31CC94FFD}"/>
                </a:ext>
              </a:extLst>
            </p:cNvPr>
            <p:cNvSpPr/>
            <p:nvPr/>
          </p:nvSpPr>
          <p:spPr>
            <a:xfrm>
              <a:off x="4263934" y="4041221"/>
              <a:ext cx="47809" cy="1241165"/>
            </a:xfrm>
            <a:custGeom>
              <a:avLst/>
              <a:gdLst>
                <a:gd name="connsiteX0" fmla="*/ 91 w 47809"/>
                <a:gd name="connsiteY0" fmla="*/ 6904 h 1241165"/>
                <a:gd name="connsiteX1" fmla="*/ 12791 w 47809"/>
                <a:gd name="connsiteY1" fmla="*/ 610154 h 1241165"/>
                <a:gd name="connsiteX2" fmla="*/ 12791 w 47809"/>
                <a:gd name="connsiteY2" fmla="*/ 540304 h 1241165"/>
                <a:gd name="connsiteX3" fmla="*/ 15966 w 47809"/>
                <a:gd name="connsiteY3" fmla="*/ 943529 h 1241165"/>
                <a:gd name="connsiteX4" fmla="*/ 47716 w 47809"/>
                <a:gd name="connsiteY4" fmla="*/ 645079 h 1241165"/>
                <a:gd name="connsiteX5" fmla="*/ 25491 w 47809"/>
                <a:gd name="connsiteY5" fmla="*/ 1235629 h 1241165"/>
                <a:gd name="connsiteX6" fmla="*/ 19141 w 47809"/>
                <a:gd name="connsiteY6" fmla="*/ 905429 h 1241165"/>
                <a:gd name="connsiteX7" fmla="*/ 6441 w 47809"/>
                <a:gd name="connsiteY7" fmla="*/ 321229 h 1241165"/>
                <a:gd name="connsiteX8" fmla="*/ 91 w 47809"/>
                <a:gd name="connsiteY8" fmla="*/ 6904 h 124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09" h="1241165">
                  <a:moveTo>
                    <a:pt x="91" y="6904"/>
                  </a:moveTo>
                  <a:cubicBezTo>
                    <a:pt x="1149" y="55058"/>
                    <a:pt x="10674" y="521254"/>
                    <a:pt x="12791" y="610154"/>
                  </a:cubicBezTo>
                  <a:cubicBezTo>
                    <a:pt x="14908" y="699054"/>
                    <a:pt x="12262" y="484742"/>
                    <a:pt x="12791" y="540304"/>
                  </a:cubicBezTo>
                  <a:cubicBezTo>
                    <a:pt x="13320" y="595866"/>
                    <a:pt x="10145" y="926067"/>
                    <a:pt x="15966" y="943529"/>
                  </a:cubicBezTo>
                  <a:cubicBezTo>
                    <a:pt x="21787" y="960991"/>
                    <a:pt x="46129" y="596396"/>
                    <a:pt x="47716" y="645079"/>
                  </a:cubicBezTo>
                  <a:cubicBezTo>
                    <a:pt x="49303" y="693762"/>
                    <a:pt x="30254" y="1192237"/>
                    <a:pt x="25491" y="1235629"/>
                  </a:cubicBezTo>
                  <a:cubicBezTo>
                    <a:pt x="20729" y="1279021"/>
                    <a:pt x="22316" y="1057829"/>
                    <a:pt x="19141" y="905429"/>
                  </a:cubicBezTo>
                  <a:cubicBezTo>
                    <a:pt x="15966" y="753029"/>
                    <a:pt x="5383" y="469396"/>
                    <a:pt x="6441" y="321229"/>
                  </a:cubicBezTo>
                  <a:cubicBezTo>
                    <a:pt x="7499" y="173062"/>
                    <a:pt x="-967" y="-41250"/>
                    <a:pt x="91" y="69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B641D6BA-CA47-9295-6E0A-FC4771FCFFA1}"/>
                </a:ext>
              </a:extLst>
            </p:cNvPr>
            <p:cNvSpPr/>
            <p:nvPr/>
          </p:nvSpPr>
          <p:spPr>
            <a:xfrm>
              <a:off x="4359171" y="4559011"/>
              <a:ext cx="31923" cy="827160"/>
            </a:xfrm>
            <a:custGeom>
              <a:avLst/>
              <a:gdLst>
                <a:gd name="connsiteX0" fmla="*/ 104 w 31923"/>
                <a:gd name="connsiteY0" fmla="*/ 289 h 827160"/>
                <a:gd name="connsiteX1" fmla="*/ 25504 w 31923"/>
                <a:gd name="connsiteY1" fmla="*/ 349539 h 827160"/>
                <a:gd name="connsiteX2" fmla="*/ 31854 w 31923"/>
                <a:gd name="connsiteY2" fmla="*/ 320964 h 827160"/>
                <a:gd name="connsiteX3" fmla="*/ 28679 w 31923"/>
                <a:gd name="connsiteY3" fmla="*/ 520989 h 827160"/>
                <a:gd name="connsiteX4" fmla="*/ 25504 w 31923"/>
                <a:gd name="connsiteY4" fmla="*/ 825789 h 827160"/>
                <a:gd name="connsiteX5" fmla="*/ 9629 w 31923"/>
                <a:gd name="connsiteY5" fmla="*/ 619414 h 827160"/>
                <a:gd name="connsiteX6" fmla="*/ 15979 w 31923"/>
                <a:gd name="connsiteY6" fmla="*/ 295564 h 827160"/>
                <a:gd name="connsiteX7" fmla="*/ 104 w 31923"/>
                <a:gd name="connsiteY7" fmla="*/ 289 h 82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23" h="827160">
                  <a:moveTo>
                    <a:pt x="104" y="289"/>
                  </a:moveTo>
                  <a:cubicBezTo>
                    <a:pt x="1691" y="9285"/>
                    <a:pt x="20212" y="296093"/>
                    <a:pt x="25504" y="349539"/>
                  </a:cubicBezTo>
                  <a:cubicBezTo>
                    <a:pt x="30796" y="402985"/>
                    <a:pt x="31325" y="292389"/>
                    <a:pt x="31854" y="320964"/>
                  </a:cubicBezTo>
                  <a:cubicBezTo>
                    <a:pt x="32383" y="349539"/>
                    <a:pt x="29737" y="436852"/>
                    <a:pt x="28679" y="520989"/>
                  </a:cubicBezTo>
                  <a:cubicBezTo>
                    <a:pt x="27621" y="605126"/>
                    <a:pt x="28679" y="809385"/>
                    <a:pt x="25504" y="825789"/>
                  </a:cubicBezTo>
                  <a:cubicBezTo>
                    <a:pt x="22329" y="842193"/>
                    <a:pt x="11216" y="707785"/>
                    <a:pt x="9629" y="619414"/>
                  </a:cubicBezTo>
                  <a:cubicBezTo>
                    <a:pt x="8042" y="531043"/>
                    <a:pt x="16508" y="396635"/>
                    <a:pt x="15979" y="295564"/>
                  </a:cubicBezTo>
                  <a:cubicBezTo>
                    <a:pt x="15450" y="194493"/>
                    <a:pt x="-1483" y="-8707"/>
                    <a:pt x="104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3FE60004-58CA-9D2C-4BC0-42CAE808F925}"/>
                </a:ext>
              </a:extLst>
            </p:cNvPr>
            <p:cNvSpPr/>
            <p:nvPr/>
          </p:nvSpPr>
          <p:spPr>
            <a:xfrm>
              <a:off x="4371602" y="4500415"/>
              <a:ext cx="48452" cy="521422"/>
            </a:xfrm>
            <a:custGeom>
              <a:avLst/>
              <a:gdLst>
                <a:gd name="connsiteX0" fmla="*/ 28948 w 48452"/>
                <a:gd name="connsiteY0" fmla="*/ 14435 h 521422"/>
                <a:gd name="connsiteX1" fmla="*/ 47998 w 48452"/>
                <a:gd name="connsiteY1" fmla="*/ 503385 h 521422"/>
                <a:gd name="connsiteX2" fmla="*/ 41648 w 48452"/>
                <a:gd name="connsiteY2" fmla="*/ 389085 h 521422"/>
                <a:gd name="connsiteX3" fmla="*/ 32123 w 48452"/>
                <a:gd name="connsiteY3" fmla="*/ 131910 h 521422"/>
                <a:gd name="connsiteX4" fmla="*/ 19423 w 48452"/>
                <a:gd name="connsiteY4" fmla="*/ 170010 h 521422"/>
                <a:gd name="connsiteX5" fmla="*/ 13073 w 48452"/>
                <a:gd name="connsiteY5" fmla="*/ 119210 h 521422"/>
                <a:gd name="connsiteX6" fmla="*/ 373 w 48452"/>
                <a:gd name="connsiteY6" fmla="*/ 128735 h 521422"/>
                <a:gd name="connsiteX7" fmla="*/ 28948 w 48452"/>
                <a:gd name="connsiteY7" fmla="*/ 14435 h 52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52" h="521422">
                  <a:moveTo>
                    <a:pt x="28948" y="14435"/>
                  </a:moveTo>
                  <a:cubicBezTo>
                    <a:pt x="36885" y="76877"/>
                    <a:pt x="45881" y="440943"/>
                    <a:pt x="47998" y="503385"/>
                  </a:cubicBezTo>
                  <a:cubicBezTo>
                    <a:pt x="50115" y="565827"/>
                    <a:pt x="44294" y="450997"/>
                    <a:pt x="41648" y="389085"/>
                  </a:cubicBezTo>
                  <a:cubicBezTo>
                    <a:pt x="39002" y="327173"/>
                    <a:pt x="35827" y="168422"/>
                    <a:pt x="32123" y="131910"/>
                  </a:cubicBezTo>
                  <a:cubicBezTo>
                    <a:pt x="28419" y="95398"/>
                    <a:pt x="22598" y="172127"/>
                    <a:pt x="19423" y="170010"/>
                  </a:cubicBezTo>
                  <a:cubicBezTo>
                    <a:pt x="16248" y="167893"/>
                    <a:pt x="16248" y="126089"/>
                    <a:pt x="13073" y="119210"/>
                  </a:cubicBezTo>
                  <a:cubicBezTo>
                    <a:pt x="9898" y="112331"/>
                    <a:pt x="-2273" y="146198"/>
                    <a:pt x="373" y="128735"/>
                  </a:cubicBezTo>
                  <a:cubicBezTo>
                    <a:pt x="3019" y="111272"/>
                    <a:pt x="21011" y="-48007"/>
                    <a:pt x="28948" y="14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982BEF4F-44E2-E437-31EF-E98405F02082}"/>
                </a:ext>
              </a:extLst>
            </p:cNvPr>
            <p:cNvSpPr/>
            <p:nvPr/>
          </p:nvSpPr>
          <p:spPr>
            <a:xfrm>
              <a:off x="4251325" y="4978399"/>
              <a:ext cx="16307" cy="322779"/>
            </a:xfrm>
            <a:custGeom>
              <a:avLst/>
              <a:gdLst>
                <a:gd name="connsiteX0" fmla="*/ 3175 w 16307"/>
                <a:gd name="connsiteY0" fmla="*/ 1 h 322779"/>
                <a:gd name="connsiteX1" fmla="*/ 12700 w 16307"/>
                <a:gd name="connsiteY1" fmla="*/ 152401 h 322779"/>
                <a:gd name="connsiteX2" fmla="*/ 0 w 16307"/>
                <a:gd name="connsiteY2" fmla="*/ 317501 h 322779"/>
                <a:gd name="connsiteX3" fmla="*/ 12700 w 16307"/>
                <a:gd name="connsiteY3" fmla="*/ 269876 h 322779"/>
                <a:gd name="connsiteX4" fmla="*/ 15875 w 16307"/>
                <a:gd name="connsiteY4" fmla="*/ 149226 h 322779"/>
                <a:gd name="connsiteX5" fmla="*/ 3175 w 16307"/>
                <a:gd name="connsiteY5" fmla="*/ 1 h 3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7" h="322779">
                  <a:moveTo>
                    <a:pt x="3175" y="1"/>
                  </a:moveTo>
                  <a:cubicBezTo>
                    <a:pt x="2646" y="530"/>
                    <a:pt x="13229" y="99484"/>
                    <a:pt x="12700" y="152401"/>
                  </a:cubicBezTo>
                  <a:cubicBezTo>
                    <a:pt x="12171" y="205318"/>
                    <a:pt x="0" y="297922"/>
                    <a:pt x="0" y="317501"/>
                  </a:cubicBezTo>
                  <a:cubicBezTo>
                    <a:pt x="0" y="337080"/>
                    <a:pt x="10054" y="297922"/>
                    <a:pt x="12700" y="269876"/>
                  </a:cubicBezTo>
                  <a:cubicBezTo>
                    <a:pt x="15346" y="241830"/>
                    <a:pt x="12700" y="188384"/>
                    <a:pt x="15875" y="149226"/>
                  </a:cubicBezTo>
                  <a:cubicBezTo>
                    <a:pt x="19050" y="110068"/>
                    <a:pt x="3704" y="-528"/>
                    <a:pt x="317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8403EEA-7B0F-B5A9-56A9-3F2101265DB1}"/>
                </a:ext>
              </a:extLst>
            </p:cNvPr>
            <p:cNvSpPr/>
            <p:nvPr/>
          </p:nvSpPr>
          <p:spPr>
            <a:xfrm>
              <a:off x="4238299" y="4980925"/>
              <a:ext cx="20065" cy="350558"/>
            </a:xfrm>
            <a:custGeom>
              <a:avLst/>
              <a:gdLst>
                <a:gd name="connsiteX0" fmla="*/ 13026 w 20065"/>
                <a:gd name="connsiteY0" fmla="*/ 650 h 350558"/>
                <a:gd name="connsiteX1" fmla="*/ 6676 w 20065"/>
                <a:gd name="connsiteY1" fmla="*/ 162575 h 350558"/>
                <a:gd name="connsiteX2" fmla="*/ 19376 w 20065"/>
                <a:gd name="connsiteY2" fmla="*/ 349900 h 350558"/>
                <a:gd name="connsiteX3" fmla="*/ 16201 w 20065"/>
                <a:gd name="connsiteY3" fmla="*/ 222900 h 350558"/>
                <a:gd name="connsiteX4" fmla="*/ 19376 w 20065"/>
                <a:gd name="connsiteY4" fmla="*/ 175275 h 350558"/>
                <a:gd name="connsiteX5" fmla="*/ 326 w 20065"/>
                <a:gd name="connsiteY5" fmla="*/ 108600 h 350558"/>
                <a:gd name="connsiteX6" fmla="*/ 13026 w 20065"/>
                <a:gd name="connsiteY6" fmla="*/ 650 h 3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5" h="350558">
                  <a:moveTo>
                    <a:pt x="13026" y="650"/>
                  </a:moveTo>
                  <a:cubicBezTo>
                    <a:pt x="14084" y="9646"/>
                    <a:pt x="5618" y="104367"/>
                    <a:pt x="6676" y="162575"/>
                  </a:cubicBezTo>
                  <a:cubicBezTo>
                    <a:pt x="7734" y="220783"/>
                    <a:pt x="17789" y="339846"/>
                    <a:pt x="19376" y="349900"/>
                  </a:cubicBezTo>
                  <a:cubicBezTo>
                    <a:pt x="20963" y="359954"/>
                    <a:pt x="16201" y="252004"/>
                    <a:pt x="16201" y="222900"/>
                  </a:cubicBezTo>
                  <a:cubicBezTo>
                    <a:pt x="16201" y="193796"/>
                    <a:pt x="22022" y="194325"/>
                    <a:pt x="19376" y="175275"/>
                  </a:cubicBezTo>
                  <a:cubicBezTo>
                    <a:pt x="16730" y="156225"/>
                    <a:pt x="2972" y="138762"/>
                    <a:pt x="326" y="108600"/>
                  </a:cubicBezTo>
                  <a:cubicBezTo>
                    <a:pt x="-2320" y="78438"/>
                    <a:pt x="11968" y="-8346"/>
                    <a:pt x="13026" y="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01A6F49B-0075-AC2E-17E0-E52788F03F29}"/>
                </a:ext>
              </a:extLst>
            </p:cNvPr>
            <p:cNvSpPr/>
            <p:nvPr/>
          </p:nvSpPr>
          <p:spPr>
            <a:xfrm>
              <a:off x="4279900" y="5235240"/>
              <a:ext cx="19050" cy="491394"/>
            </a:xfrm>
            <a:custGeom>
              <a:avLst/>
              <a:gdLst>
                <a:gd name="connsiteX0" fmla="*/ 6350 w 19050"/>
                <a:gd name="connsiteY0" fmla="*/ 335 h 491394"/>
                <a:gd name="connsiteX1" fmla="*/ 0 w 19050"/>
                <a:gd name="connsiteY1" fmla="*/ 216235 h 491394"/>
                <a:gd name="connsiteX2" fmla="*/ 6350 w 19050"/>
                <a:gd name="connsiteY2" fmla="*/ 486110 h 491394"/>
                <a:gd name="connsiteX3" fmla="*/ 3175 w 19050"/>
                <a:gd name="connsiteY3" fmla="*/ 378160 h 491394"/>
                <a:gd name="connsiteX4" fmla="*/ 19050 w 19050"/>
                <a:gd name="connsiteY4" fmla="*/ 171785 h 491394"/>
                <a:gd name="connsiteX5" fmla="*/ 6350 w 19050"/>
                <a:gd name="connsiteY5" fmla="*/ 335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491394">
                  <a:moveTo>
                    <a:pt x="6350" y="335"/>
                  </a:moveTo>
                  <a:cubicBezTo>
                    <a:pt x="3175" y="7743"/>
                    <a:pt x="0" y="135273"/>
                    <a:pt x="0" y="216235"/>
                  </a:cubicBezTo>
                  <a:cubicBezTo>
                    <a:pt x="0" y="297197"/>
                    <a:pt x="5821" y="459123"/>
                    <a:pt x="6350" y="486110"/>
                  </a:cubicBezTo>
                  <a:cubicBezTo>
                    <a:pt x="6879" y="513097"/>
                    <a:pt x="1058" y="430547"/>
                    <a:pt x="3175" y="378160"/>
                  </a:cubicBezTo>
                  <a:cubicBezTo>
                    <a:pt x="5292" y="325773"/>
                    <a:pt x="19050" y="233697"/>
                    <a:pt x="19050" y="171785"/>
                  </a:cubicBezTo>
                  <a:cubicBezTo>
                    <a:pt x="19050" y="109873"/>
                    <a:pt x="9525" y="-7073"/>
                    <a:pt x="6350" y="3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9C513CB8-CEE7-D5B2-02DD-D2EC5D392112}"/>
                </a:ext>
              </a:extLst>
            </p:cNvPr>
            <p:cNvSpPr/>
            <p:nvPr/>
          </p:nvSpPr>
          <p:spPr>
            <a:xfrm>
              <a:off x="4391025" y="4937121"/>
              <a:ext cx="22225" cy="501660"/>
            </a:xfrm>
            <a:custGeom>
              <a:avLst/>
              <a:gdLst>
                <a:gd name="connsiteX0" fmla="*/ 12700 w 22225"/>
                <a:gd name="connsiteY0" fmla="*/ 4 h 501660"/>
                <a:gd name="connsiteX1" fmla="*/ 22225 w 22225"/>
                <a:gd name="connsiteY1" fmla="*/ 288929 h 501660"/>
                <a:gd name="connsiteX2" fmla="*/ 12700 w 22225"/>
                <a:gd name="connsiteY2" fmla="*/ 501654 h 501660"/>
                <a:gd name="connsiteX3" fmla="*/ 0 w 22225"/>
                <a:gd name="connsiteY3" fmla="*/ 295279 h 501660"/>
                <a:gd name="connsiteX4" fmla="*/ 12700 w 22225"/>
                <a:gd name="connsiteY4" fmla="*/ 4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" h="501660">
                  <a:moveTo>
                    <a:pt x="12700" y="4"/>
                  </a:moveTo>
                  <a:cubicBezTo>
                    <a:pt x="16404" y="-1054"/>
                    <a:pt x="22225" y="205321"/>
                    <a:pt x="22225" y="288929"/>
                  </a:cubicBezTo>
                  <a:cubicBezTo>
                    <a:pt x="22225" y="372537"/>
                    <a:pt x="16404" y="500596"/>
                    <a:pt x="12700" y="501654"/>
                  </a:cubicBezTo>
                  <a:cubicBezTo>
                    <a:pt x="8996" y="502712"/>
                    <a:pt x="0" y="374125"/>
                    <a:pt x="0" y="295279"/>
                  </a:cubicBezTo>
                  <a:cubicBezTo>
                    <a:pt x="0" y="216433"/>
                    <a:pt x="8996" y="1062"/>
                    <a:pt x="12700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669FB104-5B7E-B799-BA1B-BD640AACBD69}"/>
                </a:ext>
              </a:extLst>
            </p:cNvPr>
            <p:cNvSpPr/>
            <p:nvPr/>
          </p:nvSpPr>
          <p:spPr>
            <a:xfrm>
              <a:off x="4389379" y="5467338"/>
              <a:ext cx="24078" cy="498142"/>
            </a:xfrm>
            <a:custGeom>
              <a:avLst/>
              <a:gdLst>
                <a:gd name="connsiteX0" fmla="*/ 11171 w 24078"/>
                <a:gd name="connsiteY0" fmla="*/ 12 h 498142"/>
                <a:gd name="connsiteX1" fmla="*/ 23871 w 24078"/>
                <a:gd name="connsiteY1" fmla="*/ 168287 h 498142"/>
                <a:gd name="connsiteX2" fmla="*/ 1646 w 24078"/>
                <a:gd name="connsiteY2" fmla="*/ 142887 h 498142"/>
                <a:gd name="connsiteX3" fmla="*/ 1646 w 24078"/>
                <a:gd name="connsiteY3" fmla="*/ 250837 h 498142"/>
                <a:gd name="connsiteX4" fmla="*/ 1646 w 24078"/>
                <a:gd name="connsiteY4" fmla="*/ 225437 h 498142"/>
                <a:gd name="connsiteX5" fmla="*/ 14346 w 24078"/>
                <a:gd name="connsiteY5" fmla="*/ 495312 h 498142"/>
                <a:gd name="connsiteX6" fmla="*/ 7996 w 24078"/>
                <a:gd name="connsiteY6" fmla="*/ 355612 h 498142"/>
                <a:gd name="connsiteX7" fmla="*/ 23871 w 24078"/>
                <a:gd name="connsiteY7" fmla="*/ 177812 h 498142"/>
                <a:gd name="connsiteX8" fmla="*/ 11171 w 24078"/>
                <a:gd name="connsiteY8" fmla="*/ 12 h 49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78" h="498142">
                  <a:moveTo>
                    <a:pt x="11171" y="12"/>
                  </a:moveTo>
                  <a:cubicBezTo>
                    <a:pt x="11171" y="-1575"/>
                    <a:pt x="25459" y="144474"/>
                    <a:pt x="23871" y="168287"/>
                  </a:cubicBezTo>
                  <a:cubicBezTo>
                    <a:pt x="22283" y="192100"/>
                    <a:pt x="5350" y="129129"/>
                    <a:pt x="1646" y="142887"/>
                  </a:cubicBezTo>
                  <a:cubicBezTo>
                    <a:pt x="-2058" y="156645"/>
                    <a:pt x="1646" y="250837"/>
                    <a:pt x="1646" y="250837"/>
                  </a:cubicBezTo>
                  <a:cubicBezTo>
                    <a:pt x="1646" y="264595"/>
                    <a:pt x="-471" y="184691"/>
                    <a:pt x="1646" y="225437"/>
                  </a:cubicBezTo>
                  <a:cubicBezTo>
                    <a:pt x="3763" y="266183"/>
                    <a:pt x="13288" y="473616"/>
                    <a:pt x="14346" y="495312"/>
                  </a:cubicBezTo>
                  <a:cubicBezTo>
                    <a:pt x="15404" y="517008"/>
                    <a:pt x="6409" y="408529"/>
                    <a:pt x="7996" y="355612"/>
                  </a:cubicBezTo>
                  <a:cubicBezTo>
                    <a:pt x="9583" y="302695"/>
                    <a:pt x="21754" y="232845"/>
                    <a:pt x="23871" y="177812"/>
                  </a:cubicBezTo>
                  <a:cubicBezTo>
                    <a:pt x="25988" y="122779"/>
                    <a:pt x="11171" y="1599"/>
                    <a:pt x="11171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A3359639-EE2C-76CC-A905-28043EB7EDF1}"/>
                </a:ext>
              </a:extLst>
            </p:cNvPr>
            <p:cNvSpPr/>
            <p:nvPr/>
          </p:nvSpPr>
          <p:spPr>
            <a:xfrm>
              <a:off x="4333862" y="5444959"/>
              <a:ext cx="71612" cy="527265"/>
            </a:xfrm>
            <a:custGeom>
              <a:avLst/>
              <a:gdLst>
                <a:gd name="connsiteX0" fmla="*/ 57163 w 71612"/>
                <a:gd name="connsiteY0" fmla="*/ 166 h 527265"/>
                <a:gd name="connsiteX1" fmla="*/ 44463 w 71612"/>
                <a:gd name="connsiteY1" fmla="*/ 158916 h 527265"/>
                <a:gd name="connsiteX2" fmla="*/ 34938 w 71612"/>
                <a:gd name="connsiteY2" fmla="*/ 155741 h 527265"/>
                <a:gd name="connsiteX3" fmla="*/ 12713 w 71612"/>
                <a:gd name="connsiteY3" fmla="*/ 187491 h 527265"/>
                <a:gd name="connsiteX4" fmla="*/ 6363 w 71612"/>
                <a:gd name="connsiteY4" fmla="*/ 228766 h 527265"/>
                <a:gd name="connsiteX5" fmla="*/ 15888 w 71612"/>
                <a:gd name="connsiteY5" fmla="*/ 425616 h 527265"/>
                <a:gd name="connsiteX6" fmla="*/ 15888 w 71612"/>
                <a:gd name="connsiteY6" fmla="*/ 377991 h 527265"/>
                <a:gd name="connsiteX7" fmla="*/ 63513 w 71612"/>
                <a:gd name="connsiteY7" fmla="*/ 524041 h 527265"/>
                <a:gd name="connsiteX8" fmla="*/ 13 w 71612"/>
                <a:gd name="connsiteY8" fmla="*/ 212891 h 527265"/>
                <a:gd name="connsiteX9" fmla="*/ 69863 w 71612"/>
                <a:gd name="connsiteY9" fmla="*/ 85891 h 527265"/>
                <a:gd name="connsiteX10" fmla="*/ 50813 w 71612"/>
                <a:gd name="connsiteY10" fmla="*/ 127166 h 527265"/>
                <a:gd name="connsiteX11" fmla="*/ 57163 w 71612"/>
                <a:gd name="connsiteY11" fmla="*/ 166 h 52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12" h="527265">
                  <a:moveTo>
                    <a:pt x="57163" y="166"/>
                  </a:moveTo>
                  <a:cubicBezTo>
                    <a:pt x="56105" y="5457"/>
                    <a:pt x="48167" y="132987"/>
                    <a:pt x="44463" y="158916"/>
                  </a:cubicBezTo>
                  <a:cubicBezTo>
                    <a:pt x="40759" y="184845"/>
                    <a:pt x="40230" y="150979"/>
                    <a:pt x="34938" y="155741"/>
                  </a:cubicBezTo>
                  <a:cubicBezTo>
                    <a:pt x="29646" y="160504"/>
                    <a:pt x="17475" y="175320"/>
                    <a:pt x="12713" y="187491"/>
                  </a:cubicBezTo>
                  <a:cubicBezTo>
                    <a:pt x="7951" y="199662"/>
                    <a:pt x="5834" y="189079"/>
                    <a:pt x="6363" y="228766"/>
                  </a:cubicBezTo>
                  <a:cubicBezTo>
                    <a:pt x="6892" y="268453"/>
                    <a:pt x="14300" y="400745"/>
                    <a:pt x="15888" y="425616"/>
                  </a:cubicBezTo>
                  <a:cubicBezTo>
                    <a:pt x="17475" y="450487"/>
                    <a:pt x="7950" y="361587"/>
                    <a:pt x="15888" y="377991"/>
                  </a:cubicBezTo>
                  <a:cubicBezTo>
                    <a:pt x="23825" y="394395"/>
                    <a:pt x="66159" y="551558"/>
                    <a:pt x="63513" y="524041"/>
                  </a:cubicBezTo>
                  <a:cubicBezTo>
                    <a:pt x="60867" y="496524"/>
                    <a:pt x="-1045" y="285916"/>
                    <a:pt x="13" y="212891"/>
                  </a:cubicBezTo>
                  <a:cubicBezTo>
                    <a:pt x="1071" y="139866"/>
                    <a:pt x="61396" y="100179"/>
                    <a:pt x="69863" y="85891"/>
                  </a:cubicBezTo>
                  <a:cubicBezTo>
                    <a:pt x="78330" y="71603"/>
                    <a:pt x="53459" y="136691"/>
                    <a:pt x="50813" y="127166"/>
                  </a:cubicBezTo>
                  <a:cubicBezTo>
                    <a:pt x="48167" y="117641"/>
                    <a:pt x="58221" y="-5125"/>
                    <a:pt x="57163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CABE7317-11B7-4049-E8E5-E7ADC941E15A}"/>
                </a:ext>
              </a:extLst>
            </p:cNvPr>
            <p:cNvSpPr/>
            <p:nvPr/>
          </p:nvSpPr>
          <p:spPr>
            <a:xfrm>
              <a:off x="4228896" y="5686425"/>
              <a:ext cx="43697" cy="316345"/>
            </a:xfrm>
            <a:custGeom>
              <a:avLst/>
              <a:gdLst>
                <a:gd name="connsiteX0" fmla="*/ 9729 w 43697"/>
                <a:gd name="connsiteY0" fmla="*/ 0 h 316345"/>
                <a:gd name="connsiteX1" fmla="*/ 35129 w 43697"/>
                <a:gd name="connsiteY1" fmla="*/ 146050 h 316345"/>
                <a:gd name="connsiteX2" fmla="*/ 41479 w 43697"/>
                <a:gd name="connsiteY2" fmla="*/ 133350 h 316345"/>
                <a:gd name="connsiteX3" fmla="*/ 204 w 43697"/>
                <a:gd name="connsiteY3" fmla="*/ 314325 h 316345"/>
                <a:gd name="connsiteX4" fmla="*/ 25604 w 43697"/>
                <a:gd name="connsiteY4" fmla="*/ 225425 h 316345"/>
                <a:gd name="connsiteX5" fmla="*/ 25604 w 43697"/>
                <a:gd name="connsiteY5" fmla="*/ 146050 h 316345"/>
                <a:gd name="connsiteX6" fmla="*/ 9729 w 43697"/>
                <a:gd name="connsiteY6" fmla="*/ 0 h 31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97" h="316345">
                  <a:moveTo>
                    <a:pt x="9729" y="0"/>
                  </a:moveTo>
                  <a:cubicBezTo>
                    <a:pt x="11316" y="0"/>
                    <a:pt x="29837" y="123825"/>
                    <a:pt x="35129" y="146050"/>
                  </a:cubicBezTo>
                  <a:cubicBezTo>
                    <a:pt x="40421" y="168275"/>
                    <a:pt x="47300" y="105304"/>
                    <a:pt x="41479" y="133350"/>
                  </a:cubicBezTo>
                  <a:cubicBezTo>
                    <a:pt x="35658" y="161396"/>
                    <a:pt x="2850" y="298979"/>
                    <a:pt x="204" y="314325"/>
                  </a:cubicBezTo>
                  <a:cubicBezTo>
                    <a:pt x="-2442" y="329671"/>
                    <a:pt x="21371" y="253471"/>
                    <a:pt x="25604" y="225425"/>
                  </a:cubicBezTo>
                  <a:cubicBezTo>
                    <a:pt x="29837" y="197379"/>
                    <a:pt x="28250" y="182562"/>
                    <a:pt x="25604" y="146050"/>
                  </a:cubicBezTo>
                  <a:cubicBezTo>
                    <a:pt x="22958" y="109538"/>
                    <a:pt x="8142" y="0"/>
                    <a:pt x="972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A2F4020E-14DC-9C3F-4A70-378EFC8FB4B8}"/>
                </a:ext>
              </a:extLst>
            </p:cNvPr>
            <p:cNvSpPr/>
            <p:nvPr/>
          </p:nvSpPr>
          <p:spPr>
            <a:xfrm>
              <a:off x="4283869" y="5986957"/>
              <a:ext cx="21443" cy="351931"/>
            </a:xfrm>
            <a:custGeom>
              <a:avLst/>
              <a:gdLst>
                <a:gd name="connsiteX0" fmla="*/ 2381 w 21443"/>
                <a:gd name="connsiteY0" fmla="*/ 7443 h 351931"/>
                <a:gd name="connsiteX1" fmla="*/ 2381 w 21443"/>
                <a:gd name="connsiteY1" fmla="*/ 350343 h 351931"/>
                <a:gd name="connsiteX2" fmla="*/ 21431 w 21443"/>
                <a:gd name="connsiteY2" fmla="*/ 131268 h 351931"/>
                <a:gd name="connsiteX3" fmla="*/ 2381 w 21443"/>
                <a:gd name="connsiteY3" fmla="*/ 7443 h 35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3" h="351931">
                  <a:moveTo>
                    <a:pt x="2381" y="7443"/>
                  </a:moveTo>
                  <a:cubicBezTo>
                    <a:pt x="-794" y="43955"/>
                    <a:pt x="-794" y="329706"/>
                    <a:pt x="2381" y="350343"/>
                  </a:cubicBezTo>
                  <a:cubicBezTo>
                    <a:pt x="5556" y="370981"/>
                    <a:pt x="20902" y="184714"/>
                    <a:pt x="21431" y="131268"/>
                  </a:cubicBezTo>
                  <a:cubicBezTo>
                    <a:pt x="21960" y="77822"/>
                    <a:pt x="5556" y="-29069"/>
                    <a:pt x="2381" y="74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F5060F3F-EC76-346A-DE8D-9A0187B22DEA}"/>
                </a:ext>
              </a:extLst>
            </p:cNvPr>
            <p:cNvSpPr/>
            <p:nvPr/>
          </p:nvSpPr>
          <p:spPr>
            <a:xfrm>
              <a:off x="4330063" y="5881900"/>
              <a:ext cx="23204" cy="650751"/>
            </a:xfrm>
            <a:custGeom>
              <a:avLst/>
              <a:gdLst>
                <a:gd name="connsiteX0" fmla="*/ 16512 w 23204"/>
                <a:gd name="connsiteY0" fmla="*/ 36300 h 650751"/>
                <a:gd name="connsiteX1" fmla="*/ 637 w 23204"/>
                <a:gd name="connsiteY1" fmla="*/ 636375 h 650751"/>
                <a:gd name="connsiteX2" fmla="*/ 3812 w 23204"/>
                <a:gd name="connsiteY2" fmla="*/ 452225 h 650751"/>
                <a:gd name="connsiteX3" fmla="*/ 10162 w 23204"/>
                <a:gd name="connsiteY3" fmla="*/ 322050 h 650751"/>
                <a:gd name="connsiteX4" fmla="*/ 22862 w 23204"/>
                <a:gd name="connsiteY4" fmla="*/ 93450 h 650751"/>
                <a:gd name="connsiteX5" fmla="*/ 16512 w 23204"/>
                <a:gd name="connsiteY5" fmla="*/ 36300 h 65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4" h="650751">
                  <a:moveTo>
                    <a:pt x="16512" y="36300"/>
                  </a:moveTo>
                  <a:cubicBezTo>
                    <a:pt x="12808" y="126787"/>
                    <a:pt x="2754" y="567054"/>
                    <a:pt x="637" y="636375"/>
                  </a:cubicBezTo>
                  <a:cubicBezTo>
                    <a:pt x="-1480" y="705696"/>
                    <a:pt x="2225" y="504612"/>
                    <a:pt x="3812" y="452225"/>
                  </a:cubicBezTo>
                  <a:cubicBezTo>
                    <a:pt x="5399" y="399838"/>
                    <a:pt x="6987" y="381846"/>
                    <a:pt x="10162" y="322050"/>
                  </a:cubicBezTo>
                  <a:cubicBezTo>
                    <a:pt x="13337" y="262254"/>
                    <a:pt x="21275" y="139487"/>
                    <a:pt x="22862" y="93450"/>
                  </a:cubicBezTo>
                  <a:cubicBezTo>
                    <a:pt x="24449" y="47413"/>
                    <a:pt x="20216" y="-54187"/>
                    <a:pt x="16512" y="363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0F616A8A-36AF-D3CE-E5AF-11FA2A8013D9}"/>
                </a:ext>
              </a:extLst>
            </p:cNvPr>
            <p:cNvSpPr/>
            <p:nvPr/>
          </p:nvSpPr>
          <p:spPr>
            <a:xfrm>
              <a:off x="4355579" y="5923748"/>
              <a:ext cx="11236" cy="617675"/>
            </a:xfrm>
            <a:custGeom>
              <a:avLst/>
              <a:gdLst>
                <a:gd name="connsiteX0" fmla="*/ 521 w 11236"/>
                <a:gd name="connsiteY0" fmla="*/ 7152 h 617675"/>
                <a:gd name="connsiteX1" fmla="*/ 10046 w 11236"/>
                <a:gd name="connsiteY1" fmla="*/ 610402 h 617675"/>
                <a:gd name="connsiteX2" fmla="*/ 10046 w 11236"/>
                <a:gd name="connsiteY2" fmla="*/ 337352 h 617675"/>
                <a:gd name="connsiteX3" fmla="*/ 521 w 11236"/>
                <a:gd name="connsiteY3" fmla="*/ 283377 h 617675"/>
                <a:gd name="connsiteX4" fmla="*/ 521 w 11236"/>
                <a:gd name="connsiteY4" fmla="*/ 7152 h 61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6" h="617675">
                  <a:moveTo>
                    <a:pt x="521" y="7152"/>
                  </a:moveTo>
                  <a:cubicBezTo>
                    <a:pt x="2108" y="61656"/>
                    <a:pt x="8459" y="555369"/>
                    <a:pt x="10046" y="610402"/>
                  </a:cubicBezTo>
                  <a:cubicBezTo>
                    <a:pt x="11633" y="665435"/>
                    <a:pt x="11633" y="391856"/>
                    <a:pt x="10046" y="337352"/>
                  </a:cubicBezTo>
                  <a:cubicBezTo>
                    <a:pt x="8459" y="282848"/>
                    <a:pt x="-537" y="341056"/>
                    <a:pt x="521" y="283377"/>
                  </a:cubicBezTo>
                  <a:cubicBezTo>
                    <a:pt x="1579" y="225698"/>
                    <a:pt x="-1066" y="-47352"/>
                    <a:pt x="521" y="7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D36640AE-FDBC-65FA-9CC2-DFA32465391C}"/>
                </a:ext>
              </a:extLst>
            </p:cNvPr>
            <p:cNvSpPr/>
            <p:nvPr/>
          </p:nvSpPr>
          <p:spPr>
            <a:xfrm>
              <a:off x="4473130" y="1480861"/>
              <a:ext cx="19721" cy="1626040"/>
            </a:xfrm>
            <a:custGeom>
              <a:avLst/>
              <a:gdLst>
                <a:gd name="connsiteX0" fmla="*/ 1379 w 19721"/>
                <a:gd name="connsiteY0" fmla="*/ 5039 h 1626040"/>
                <a:gd name="connsiteX1" fmla="*/ 18188 w 19721"/>
                <a:gd name="connsiteY1" fmla="*/ 892545 h 1626040"/>
                <a:gd name="connsiteX2" fmla="*/ 18188 w 19721"/>
                <a:gd name="connsiteY2" fmla="*/ 838757 h 1626040"/>
                <a:gd name="connsiteX3" fmla="*/ 11464 w 19721"/>
                <a:gd name="connsiteY3" fmla="*/ 1591792 h 1626040"/>
                <a:gd name="connsiteX4" fmla="*/ 11464 w 19721"/>
                <a:gd name="connsiteY4" fmla="*/ 1403533 h 1626040"/>
                <a:gd name="connsiteX5" fmla="*/ 1379 w 19721"/>
                <a:gd name="connsiteY5" fmla="*/ 569815 h 1626040"/>
                <a:gd name="connsiteX6" fmla="*/ 1379 w 19721"/>
                <a:gd name="connsiteY6" fmla="*/ 5039 h 1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1" h="1626040">
                  <a:moveTo>
                    <a:pt x="1379" y="5039"/>
                  </a:moveTo>
                  <a:cubicBezTo>
                    <a:pt x="4181" y="58827"/>
                    <a:pt x="15387" y="753592"/>
                    <a:pt x="18188" y="892545"/>
                  </a:cubicBezTo>
                  <a:cubicBezTo>
                    <a:pt x="20989" y="1031498"/>
                    <a:pt x="19309" y="722216"/>
                    <a:pt x="18188" y="838757"/>
                  </a:cubicBezTo>
                  <a:cubicBezTo>
                    <a:pt x="17067" y="955298"/>
                    <a:pt x="12585" y="1497663"/>
                    <a:pt x="11464" y="1591792"/>
                  </a:cubicBezTo>
                  <a:cubicBezTo>
                    <a:pt x="10343" y="1685921"/>
                    <a:pt x="13145" y="1573863"/>
                    <a:pt x="11464" y="1403533"/>
                  </a:cubicBezTo>
                  <a:cubicBezTo>
                    <a:pt x="9783" y="1233204"/>
                    <a:pt x="1939" y="798975"/>
                    <a:pt x="1379" y="569815"/>
                  </a:cubicBezTo>
                  <a:cubicBezTo>
                    <a:pt x="819" y="340655"/>
                    <a:pt x="-1423" y="-48749"/>
                    <a:pt x="1379" y="50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F024A9C4-43B3-449E-773F-591371C03265}"/>
                </a:ext>
              </a:extLst>
            </p:cNvPr>
            <p:cNvSpPr/>
            <p:nvPr/>
          </p:nvSpPr>
          <p:spPr>
            <a:xfrm>
              <a:off x="4473793" y="2977455"/>
              <a:ext cx="27619" cy="1347475"/>
            </a:xfrm>
            <a:custGeom>
              <a:avLst/>
              <a:gdLst>
                <a:gd name="connsiteX0" fmla="*/ 14163 w 27619"/>
                <a:gd name="connsiteY0" fmla="*/ 24601 h 1347475"/>
                <a:gd name="connsiteX1" fmla="*/ 4078 w 27619"/>
                <a:gd name="connsiteY1" fmla="*/ 999513 h 1347475"/>
                <a:gd name="connsiteX2" fmla="*/ 7439 w 27619"/>
                <a:gd name="connsiteY2" fmla="*/ 1318880 h 1347475"/>
                <a:gd name="connsiteX3" fmla="*/ 716 w 27619"/>
                <a:gd name="connsiteY3" fmla="*/ 1224751 h 1347475"/>
                <a:gd name="connsiteX4" fmla="*/ 27610 w 27619"/>
                <a:gd name="connsiteY4" fmla="*/ 370863 h 1347475"/>
                <a:gd name="connsiteX5" fmla="*/ 14163 w 27619"/>
                <a:gd name="connsiteY5" fmla="*/ 24601 h 134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9" h="1347475">
                  <a:moveTo>
                    <a:pt x="14163" y="24601"/>
                  </a:moveTo>
                  <a:cubicBezTo>
                    <a:pt x="10241" y="129376"/>
                    <a:pt x="5199" y="783800"/>
                    <a:pt x="4078" y="999513"/>
                  </a:cubicBezTo>
                  <a:cubicBezTo>
                    <a:pt x="2957" y="1215226"/>
                    <a:pt x="7999" y="1281340"/>
                    <a:pt x="7439" y="1318880"/>
                  </a:cubicBezTo>
                  <a:cubicBezTo>
                    <a:pt x="6879" y="1356420"/>
                    <a:pt x="-2646" y="1382754"/>
                    <a:pt x="716" y="1224751"/>
                  </a:cubicBezTo>
                  <a:cubicBezTo>
                    <a:pt x="4078" y="1066748"/>
                    <a:pt x="28170" y="570328"/>
                    <a:pt x="27610" y="370863"/>
                  </a:cubicBezTo>
                  <a:cubicBezTo>
                    <a:pt x="27050" y="171398"/>
                    <a:pt x="18085" y="-80174"/>
                    <a:pt x="14163" y="246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9477B67F-1782-8CED-CD7A-5A2418F254FE}"/>
                </a:ext>
              </a:extLst>
            </p:cNvPr>
            <p:cNvSpPr/>
            <p:nvPr/>
          </p:nvSpPr>
          <p:spPr>
            <a:xfrm>
              <a:off x="4474243" y="4366932"/>
              <a:ext cx="11098" cy="1284258"/>
            </a:xfrm>
            <a:custGeom>
              <a:avLst/>
              <a:gdLst>
                <a:gd name="connsiteX0" fmla="*/ 10351 w 11098"/>
                <a:gd name="connsiteY0" fmla="*/ 0 h 1284258"/>
                <a:gd name="connsiteX1" fmla="*/ 10351 w 11098"/>
                <a:gd name="connsiteY1" fmla="*/ 779930 h 1284258"/>
                <a:gd name="connsiteX2" fmla="*/ 10351 w 11098"/>
                <a:gd name="connsiteY2" fmla="*/ 1233768 h 1284258"/>
                <a:gd name="connsiteX3" fmla="*/ 10351 w 11098"/>
                <a:gd name="connsiteY3" fmla="*/ 1169894 h 1284258"/>
                <a:gd name="connsiteX4" fmla="*/ 266 w 11098"/>
                <a:gd name="connsiteY4" fmla="*/ 316006 h 1284258"/>
                <a:gd name="connsiteX5" fmla="*/ 10351 w 11098"/>
                <a:gd name="connsiteY5" fmla="*/ 0 h 128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8" h="1284258">
                  <a:moveTo>
                    <a:pt x="10351" y="0"/>
                  </a:moveTo>
                  <a:lnTo>
                    <a:pt x="10351" y="779930"/>
                  </a:lnTo>
                  <a:lnTo>
                    <a:pt x="10351" y="1233768"/>
                  </a:lnTo>
                  <a:cubicBezTo>
                    <a:pt x="10351" y="1298762"/>
                    <a:pt x="12032" y="1322854"/>
                    <a:pt x="10351" y="1169894"/>
                  </a:cubicBezTo>
                  <a:cubicBezTo>
                    <a:pt x="8670" y="1016934"/>
                    <a:pt x="1386" y="507626"/>
                    <a:pt x="266" y="316006"/>
                  </a:cubicBezTo>
                  <a:cubicBezTo>
                    <a:pt x="-854" y="124386"/>
                    <a:pt x="1387" y="72278"/>
                    <a:pt x="1035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F8D3BA6E-1D60-FFF7-0A60-F4270B65DD3E}"/>
                </a:ext>
              </a:extLst>
            </p:cNvPr>
            <p:cNvSpPr/>
            <p:nvPr/>
          </p:nvSpPr>
          <p:spPr>
            <a:xfrm>
              <a:off x="4467730" y="5526137"/>
              <a:ext cx="17172" cy="288708"/>
            </a:xfrm>
            <a:custGeom>
              <a:avLst/>
              <a:gdLst>
                <a:gd name="connsiteX0" fmla="*/ 16864 w 17172"/>
                <a:gd name="connsiteY0" fmla="*/ 131713 h 288708"/>
                <a:gd name="connsiteX1" fmla="*/ 10141 w 17172"/>
                <a:gd name="connsiteY1" fmla="*/ 286354 h 288708"/>
                <a:gd name="connsiteX2" fmla="*/ 55 w 17172"/>
                <a:gd name="connsiteY2" fmla="*/ 3966 h 288708"/>
                <a:gd name="connsiteX3" fmla="*/ 16864 w 17172"/>
                <a:gd name="connsiteY3" fmla="*/ 131713 h 2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2" h="288708">
                  <a:moveTo>
                    <a:pt x="16864" y="131713"/>
                  </a:moveTo>
                  <a:cubicBezTo>
                    <a:pt x="18545" y="178778"/>
                    <a:pt x="12942" y="307645"/>
                    <a:pt x="10141" y="286354"/>
                  </a:cubicBezTo>
                  <a:cubicBezTo>
                    <a:pt x="7340" y="265063"/>
                    <a:pt x="1176" y="29739"/>
                    <a:pt x="55" y="3966"/>
                  </a:cubicBezTo>
                  <a:cubicBezTo>
                    <a:pt x="-1066" y="-21807"/>
                    <a:pt x="15183" y="84648"/>
                    <a:pt x="16864" y="1317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C741D6A2-6313-24A1-68A4-603A5C49D9AD}"/>
                </a:ext>
              </a:extLst>
            </p:cNvPr>
            <p:cNvSpPr/>
            <p:nvPr/>
          </p:nvSpPr>
          <p:spPr>
            <a:xfrm>
              <a:off x="4471039" y="5812703"/>
              <a:ext cx="20438" cy="1846297"/>
            </a:xfrm>
            <a:custGeom>
              <a:avLst/>
              <a:gdLst>
                <a:gd name="connsiteX0" fmla="*/ 13555 w 20438"/>
                <a:gd name="connsiteY0" fmla="*/ 30044 h 1846297"/>
                <a:gd name="connsiteX1" fmla="*/ 3470 w 20438"/>
                <a:gd name="connsiteY1" fmla="*/ 1183129 h 1846297"/>
                <a:gd name="connsiteX2" fmla="*/ 108 w 20438"/>
                <a:gd name="connsiteY2" fmla="*/ 1788247 h 1846297"/>
                <a:gd name="connsiteX3" fmla="*/ 6832 w 20438"/>
                <a:gd name="connsiteY3" fmla="*/ 1670585 h 1846297"/>
                <a:gd name="connsiteX4" fmla="*/ 20279 w 20438"/>
                <a:gd name="connsiteY4" fmla="*/ 450265 h 1846297"/>
                <a:gd name="connsiteX5" fmla="*/ 13555 w 20438"/>
                <a:gd name="connsiteY5" fmla="*/ 30044 h 18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8" h="1846297">
                  <a:moveTo>
                    <a:pt x="13555" y="30044"/>
                  </a:moveTo>
                  <a:cubicBezTo>
                    <a:pt x="10754" y="152188"/>
                    <a:pt x="5711" y="890095"/>
                    <a:pt x="3470" y="1183129"/>
                  </a:cubicBezTo>
                  <a:cubicBezTo>
                    <a:pt x="1229" y="1476163"/>
                    <a:pt x="-452" y="1707004"/>
                    <a:pt x="108" y="1788247"/>
                  </a:cubicBezTo>
                  <a:cubicBezTo>
                    <a:pt x="668" y="1869490"/>
                    <a:pt x="3470" y="1893582"/>
                    <a:pt x="6832" y="1670585"/>
                  </a:cubicBezTo>
                  <a:cubicBezTo>
                    <a:pt x="10194" y="1447588"/>
                    <a:pt x="19159" y="720327"/>
                    <a:pt x="20279" y="450265"/>
                  </a:cubicBezTo>
                  <a:cubicBezTo>
                    <a:pt x="21400" y="180203"/>
                    <a:pt x="16356" y="-92100"/>
                    <a:pt x="13555" y="300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2A8E6484-1C0F-D7F6-8E56-A513213DB2FB}"/>
                </a:ext>
              </a:extLst>
            </p:cNvPr>
            <p:cNvSpPr/>
            <p:nvPr/>
          </p:nvSpPr>
          <p:spPr>
            <a:xfrm>
              <a:off x="4450378" y="5896295"/>
              <a:ext cx="24143" cy="1700743"/>
            </a:xfrm>
            <a:custGeom>
              <a:avLst/>
              <a:gdLst>
                <a:gd name="connsiteX0" fmla="*/ 14046 w 24143"/>
                <a:gd name="connsiteY0" fmla="*/ 60752 h 1700743"/>
                <a:gd name="connsiteX1" fmla="*/ 3960 w 24143"/>
                <a:gd name="connsiteY1" fmla="*/ 1018855 h 1700743"/>
                <a:gd name="connsiteX2" fmla="*/ 24131 w 24143"/>
                <a:gd name="connsiteY2" fmla="*/ 1674399 h 1700743"/>
                <a:gd name="connsiteX3" fmla="*/ 598 w 24143"/>
                <a:gd name="connsiteY3" fmla="*/ 1439076 h 1700743"/>
                <a:gd name="connsiteX4" fmla="*/ 7322 w 24143"/>
                <a:gd name="connsiteY4" fmla="*/ 242287 h 1700743"/>
                <a:gd name="connsiteX5" fmla="*/ 14046 w 24143"/>
                <a:gd name="connsiteY5" fmla="*/ 60752 h 17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43" h="1700743">
                  <a:moveTo>
                    <a:pt x="14046" y="60752"/>
                  </a:moveTo>
                  <a:cubicBezTo>
                    <a:pt x="13486" y="190180"/>
                    <a:pt x="2279" y="749914"/>
                    <a:pt x="3960" y="1018855"/>
                  </a:cubicBezTo>
                  <a:cubicBezTo>
                    <a:pt x="5641" y="1287796"/>
                    <a:pt x="24691" y="1604362"/>
                    <a:pt x="24131" y="1674399"/>
                  </a:cubicBezTo>
                  <a:cubicBezTo>
                    <a:pt x="23571" y="1744436"/>
                    <a:pt x="3399" y="1677761"/>
                    <a:pt x="598" y="1439076"/>
                  </a:cubicBezTo>
                  <a:cubicBezTo>
                    <a:pt x="-2204" y="1200391"/>
                    <a:pt x="5641" y="468086"/>
                    <a:pt x="7322" y="242287"/>
                  </a:cubicBezTo>
                  <a:cubicBezTo>
                    <a:pt x="9003" y="16488"/>
                    <a:pt x="14606" y="-68676"/>
                    <a:pt x="14046" y="607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E0DEE16B-044A-FF15-7691-BEFA7603E76B}"/>
                </a:ext>
              </a:extLst>
            </p:cNvPr>
            <p:cNvSpPr/>
            <p:nvPr/>
          </p:nvSpPr>
          <p:spPr>
            <a:xfrm>
              <a:off x="4762807" y="1489176"/>
              <a:ext cx="61633" cy="685185"/>
            </a:xfrm>
            <a:custGeom>
              <a:avLst/>
              <a:gdLst>
                <a:gd name="connsiteX0" fmla="*/ 4175 w 61633"/>
                <a:gd name="connsiteY0" fmla="*/ 86 h 685185"/>
                <a:gd name="connsiteX1" fmla="*/ 814 w 61633"/>
                <a:gd name="connsiteY1" fmla="*/ 208515 h 685185"/>
                <a:gd name="connsiteX2" fmla="*/ 17622 w 61633"/>
                <a:gd name="connsiteY2" fmla="*/ 77406 h 685185"/>
                <a:gd name="connsiteX3" fmla="*/ 44517 w 61633"/>
                <a:gd name="connsiteY3" fmla="*/ 282474 h 685185"/>
                <a:gd name="connsiteX4" fmla="*/ 44517 w 61633"/>
                <a:gd name="connsiteY4" fmla="*/ 679162 h 685185"/>
                <a:gd name="connsiteX5" fmla="*/ 54602 w 61633"/>
                <a:gd name="connsiteY5" fmla="*/ 487542 h 685185"/>
                <a:gd name="connsiteX6" fmla="*/ 61325 w 61633"/>
                <a:gd name="connsiteY6" fmla="*/ 30342 h 685185"/>
                <a:gd name="connsiteX7" fmla="*/ 44517 w 61633"/>
                <a:gd name="connsiteY7" fmla="*/ 178259 h 685185"/>
                <a:gd name="connsiteX8" fmla="*/ 41155 w 61633"/>
                <a:gd name="connsiteY8" fmla="*/ 121109 h 685185"/>
                <a:gd name="connsiteX9" fmla="*/ 17622 w 61633"/>
                <a:gd name="connsiteY9" fmla="*/ 181621 h 685185"/>
                <a:gd name="connsiteX10" fmla="*/ 4175 w 61633"/>
                <a:gd name="connsiteY10" fmla="*/ 86 h 68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33" h="685185">
                  <a:moveTo>
                    <a:pt x="4175" y="86"/>
                  </a:moveTo>
                  <a:cubicBezTo>
                    <a:pt x="1374" y="4568"/>
                    <a:pt x="-1427" y="195628"/>
                    <a:pt x="814" y="208515"/>
                  </a:cubicBezTo>
                  <a:cubicBezTo>
                    <a:pt x="3055" y="221402"/>
                    <a:pt x="10338" y="65080"/>
                    <a:pt x="17622" y="77406"/>
                  </a:cubicBezTo>
                  <a:cubicBezTo>
                    <a:pt x="24906" y="89732"/>
                    <a:pt x="40035" y="182181"/>
                    <a:pt x="44517" y="282474"/>
                  </a:cubicBezTo>
                  <a:cubicBezTo>
                    <a:pt x="48999" y="382767"/>
                    <a:pt x="42836" y="644984"/>
                    <a:pt x="44517" y="679162"/>
                  </a:cubicBezTo>
                  <a:cubicBezTo>
                    <a:pt x="46198" y="713340"/>
                    <a:pt x="51801" y="595679"/>
                    <a:pt x="54602" y="487542"/>
                  </a:cubicBezTo>
                  <a:cubicBezTo>
                    <a:pt x="57403" y="379405"/>
                    <a:pt x="63006" y="81889"/>
                    <a:pt x="61325" y="30342"/>
                  </a:cubicBezTo>
                  <a:cubicBezTo>
                    <a:pt x="59644" y="-21205"/>
                    <a:pt x="47879" y="163131"/>
                    <a:pt x="44517" y="178259"/>
                  </a:cubicBezTo>
                  <a:cubicBezTo>
                    <a:pt x="41155" y="193387"/>
                    <a:pt x="45638" y="120549"/>
                    <a:pt x="41155" y="121109"/>
                  </a:cubicBezTo>
                  <a:cubicBezTo>
                    <a:pt x="36673" y="121669"/>
                    <a:pt x="20423" y="196189"/>
                    <a:pt x="17622" y="181621"/>
                  </a:cubicBezTo>
                  <a:cubicBezTo>
                    <a:pt x="14821" y="167053"/>
                    <a:pt x="6976" y="-4396"/>
                    <a:pt x="4175" y="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F055BFB7-1F28-E414-59A6-95B5DF756F03}"/>
                </a:ext>
              </a:extLst>
            </p:cNvPr>
            <p:cNvSpPr/>
            <p:nvPr/>
          </p:nvSpPr>
          <p:spPr>
            <a:xfrm>
              <a:off x="4539901" y="1621068"/>
              <a:ext cx="35560" cy="1446563"/>
            </a:xfrm>
            <a:custGeom>
              <a:avLst/>
              <a:gdLst>
                <a:gd name="connsiteX0" fmla="*/ 11928 w 35560"/>
                <a:gd name="connsiteY0" fmla="*/ 59814 h 1446563"/>
                <a:gd name="connsiteX1" fmla="*/ 5205 w 35560"/>
                <a:gd name="connsiteY1" fmla="*/ 1377626 h 1446563"/>
                <a:gd name="connsiteX2" fmla="*/ 1843 w 35560"/>
                <a:gd name="connsiteY2" fmla="*/ 1162473 h 1446563"/>
                <a:gd name="connsiteX3" fmla="*/ 35461 w 35560"/>
                <a:gd name="connsiteY3" fmla="*/ 318670 h 1446563"/>
                <a:gd name="connsiteX4" fmla="*/ 11928 w 35560"/>
                <a:gd name="connsiteY4" fmla="*/ 59814 h 14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" h="1446563">
                  <a:moveTo>
                    <a:pt x="11928" y="59814"/>
                  </a:moveTo>
                  <a:cubicBezTo>
                    <a:pt x="6885" y="236307"/>
                    <a:pt x="6886" y="1193850"/>
                    <a:pt x="5205" y="1377626"/>
                  </a:cubicBezTo>
                  <a:cubicBezTo>
                    <a:pt x="3524" y="1561402"/>
                    <a:pt x="-3200" y="1338966"/>
                    <a:pt x="1843" y="1162473"/>
                  </a:cubicBezTo>
                  <a:cubicBezTo>
                    <a:pt x="6886" y="985980"/>
                    <a:pt x="33780" y="501326"/>
                    <a:pt x="35461" y="318670"/>
                  </a:cubicBezTo>
                  <a:cubicBezTo>
                    <a:pt x="37142" y="136014"/>
                    <a:pt x="16971" y="-116679"/>
                    <a:pt x="11928" y="59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247BF0B6-EA67-ECB6-41FD-B99C2CC7B66D}"/>
                </a:ext>
              </a:extLst>
            </p:cNvPr>
            <p:cNvSpPr/>
            <p:nvPr/>
          </p:nvSpPr>
          <p:spPr>
            <a:xfrm>
              <a:off x="4981312" y="1475067"/>
              <a:ext cx="24988" cy="1416186"/>
            </a:xfrm>
            <a:custGeom>
              <a:avLst/>
              <a:gdLst>
                <a:gd name="connsiteX0" fmla="*/ 10909 w 24988"/>
                <a:gd name="connsiteY0" fmla="*/ 27642 h 1416186"/>
                <a:gd name="connsiteX1" fmla="*/ 17632 w 24988"/>
                <a:gd name="connsiteY1" fmla="*/ 1325283 h 1416186"/>
                <a:gd name="connsiteX2" fmla="*/ 24356 w 24988"/>
                <a:gd name="connsiteY2" fmla="*/ 1217707 h 1416186"/>
                <a:gd name="connsiteX3" fmla="*/ 823 w 24988"/>
                <a:gd name="connsiteY3" fmla="*/ 498289 h 1416186"/>
                <a:gd name="connsiteX4" fmla="*/ 10909 w 24988"/>
                <a:gd name="connsiteY4" fmla="*/ 27642 h 141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1416186">
                  <a:moveTo>
                    <a:pt x="10909" y="27642"/>
                  </a:moveTo>
                  <a:cubicBezTo>
                    <a:pt x="13711" y="165474"/>
                    <a:pt x="15391" y="1126939"/>
                    <a:pt x="17632" y="1325283"/>
                  </a:cubicBezTo>
                  <a:cubicBezTo>
                    <a:pt x="19873" y="1523627"/>
                    <a:pt x="27158" y="1355539"/>
                    <a:pt x="24356" y="1217707"/>
                  </a:cubicBezTo>
                  <a:cubicBezTo>
                    <a:pt x="21555" y="1079875"/>
                    <a:pt x="4745" y="694392"/>
                    <a:pt x="823" y="498289"/>
                  </a:cubicBezTo>
                  <a:cubicBezTo>
                    <a:pt x="-3099" y="302186"/>
                    <a:pt x="8107" y="-110190"/>
                    <a:pt x="10909" y="27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0DCCF52B-06CA-90C7-28ED-894388A6CF44}"/>
                </a:ext>
              </a:extLst>
            </p:cNvPr>
            <p:cNvSpPr/>
            <p:nvPr/>
          </p:nvSpPr>
          <p:spPr>
            <a:xfrm>
              <a:off x="4978759" y="2870615"/>
              <a:ext cx="24115" cy="1179483"/>
            </a:xfrm>
            <a:custGeom>
              <a:avLst/>
              <a:gdLst>
                <a:gd name="connsiteX0" fmla="*/ 23547 w 24115"/>
                <a:gd name="connsiteY0" fmla="*/ 17141 h 1179483"/>
                <a:gd name="connsiteX1" fmla="*/ 16823 w 24115"/>
                <a:gd name="connsiteY1" fmla="*/ 1099629 h 1179483"/>
                <a:gd name="connsiteX2" fmla="*/ 16823 w 24115"/>
                <a:gd name="connsiteY2" fmla="*/ 1029032 h 1179483"/>
                <a:gd name="connsiteX3" fmla="*/ 15 w 24115"/>
                <a:gd name="connsiteY3" fmla="*/ 474341 h 1179483"/>
                <a:gd name="connsiteX4" fmla="*/ 23547 w 24115"/>
                <a:gd name="connsiteY4" fmla="*/ 17141 h 117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5" h="1179483">
                  <a:moveTo>
                    <a:pt x="23547" y="17141"/>
                  </a:moveTo>
                  <a:cubicBezTo>
                    <a:pt x="26348" y="121356"/>
                    <a:pt x="17944" y="930981"/>
                    <a:pt x="16823" y="1099629"/>
                  </a:cubicBezTo>
                  <a:cubicBezTo>
                    <a:pt x="15702" y="1268277"/>
                    <a:pt x="19624" y="1133247"/>
                    <a:pt x="16823" y="1029032"/>
                  </a:cubicBezTo>
                  <a:cubicBezTo>
                    <a:pt x="14022" y="924817"/>
                    <a:pt x="-545" y="637387"/>
                    <a:pt x="15" y="474341"/>
                  </a:cubicBezTo>
                  <a:cubicBezTo>
                    <a:pt x="575" y="311296"/>
                    <a:pt x="20746" y="-87074"/>
                    <a:pt x="23547" y="17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A1DA026A-828B-D3D2-A47D-59CAD5FD0F53}"/>
                </a:ext>
              </a:extLst>
            </p:cNvPr>
            <p:cNvSpPr/>
            <p:nvPr/>
          </p:nvSpPr>
          <p:spPr>
            <a:xfrm>
              <a:off x="4951739" y="4001483"/>
              <a:ext cx="45537" cy="1251659"/>
            </a:xfrm>
            <a:custGeom>
              <a:avLst/>
              <a:gdLst>
                <a:gd name="connsiteX0" fmla="*/ 43843 w 45537"/>
                <a:gd name="connsiteY0" fmla="*/ 32635 h 1251659"/>
                <a:gd name="connsiteX1" fmla="*/ 40482 w 45537"/>
                <a:gd name="connsiteY1" fmla="*/ 698264 h 1251659"/>
                <a:gd name="connsiteX2" fmla="*/ 140 w 45537"/>
                <a:gd name="connsiteY2" fmla="*/ 721796 h 1251659"/>
                <a:gd name="connsiteX3" fmla="*/ 27035 w 45537"/>
                <a:gd name="connsiteY3" fmla="*/ 755414 h 1251659"/>
                <a:gd name="connsiteX4" fmla="*/ 23673 w 45537"/>
                <a:gd name="connsiteY4" fmla="*/ 842820 h 1251659"/>
                <a:gd name="connsiteX5" fmla="*/ 37120 w 45537"/>
                <a:gd name="connsiteY5" fmla="*/ 1209252 h 1251659"/>
                <a:gd name="connsiteX6" fmla="*/ 37120 w 45537"/>
                <a:gd name="connsiteY6" fmla="*/ 1131932 h 1251659"/>
                <a:gd name="connsiteX7" fmla="*/ 30396 w 45537"/>
                <a:gd name="connsiteY7" fmla="*/ 210808 h 1251659"/>
                <a:gd name="connsiteX8" fmla="*/ 43843 w 45537"/>
                <a:gd name="connsiteY8" fmla="*/ 32635 h 12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37" h="1251659">
                  <a:moveTo>
                    <a:pt x="43843" y="32635"/>
                  </a:moveTo>
                  <a:cubicBezTo>
                    <a:pt x="45524" y="113878"/>
                    <a:pt x="47766" y="583404"/>
                    <a:pt x="40482" y="698264"/>
                  </a:cubicBezTo>
                  <a:cubicBezTo>
                    <a:pt x="33198" y="813124"/>
                    <a:pt x="2381" y="712271"/>
                    <a:pt x="140" y="721796"/>
                  </a:cubicBezTo>
                  <a:cubicBezTo>
                    <a:pt x="-2101" y="731321"/>
                    <a:pt x="23113" y="735243"/>
                    <a:pt x="27035" y="755414"/>
                  </a:cubicBezTo>
                  <a:cubicBezTo>
                    <a:pt x="30957" y="775585"/>
                    <a:pt x="21992" y="767180"/>
                    <a:pt x="23673" y="842820"/>
                  </a:cubicBezTo>
                  <a:cubicBezTo>
                    <a:pt x="25354" y="918460"/>
                    <a:pt x="34879" y="1161067"/>
                    <a:pt x="37120" y="1209252"/>
                  </a:cubicBezTo>
                  <a:cubicBezTo>
                    <a:pt x="39361" y="1257437"/>
                    <a:pt x="38241" y="1298339"/>
                    <a:pt x="37120" y="1131932"/>
                  </a:cubicBezTo>
                  <a:cubicBezTo>
                    <a:pt x="35999" y="965525"/>
                    <a:pt x="28155" y="395705"/>
                    <a:pt x="30396" y="210808"/>
                  </a:cubicBezTo>
                  <a:cubicBezTo>
                    <a:pt x="32637" y="25911"/>
                    <a:pt x="42162" y="-48608"/>
                    <a:pt x="43843" y="326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735C7F6C-D01B-22D4-64A3-D692CBA5C852}"/>
                </a:ext>
              </a:extLst>
            </p:cNvPr>
            <p:cNvSpPr/>
            <p:nvPr/>
          </p:nvSpPr>
          <p:spPr>
            <a:xfrm>
              <a:off x="4641743" y="5463902"/>
              <a:ext cx="259436" cy="130520"/>
            </a:xfrm>
            <a:custGeom>
              <a:avLst/>
              <a:gdLst>
                <a:gd name="connsiteX0" fmla="*/ 107 w 259436"/>
                <a:gd name="connsiteY0" fmla="*/ 273 h 130520"/>
                <a:gd name="connsiteX1" fmla="*/ 247757 w 259436"/>
                <a:gd name="connsiteY1" fmla="*/ 9798 h 130520"/>
                <a:gd name="connsiteX2" fmla="*/ 219182 w 259436"/>
                <a:gd name="connsiteY2" fmla="*/ 25673 h 130520"/>
                <a:gd name="connsiteX3" fmla="*/ 219182 w 259436"/>
                <a:gd name="connsiteY3" fmla="*/ 130448 h 130520"/>
                <a:gd name="connsiteX4" fmla="*/ 216007 w 259436"/>
                <a:gd name="connsiteY4" fmla="*/ 41548 h 130520"/>
                <a:gd name="connsiteX5" fmla="*/ 216007 w 259436"/>
                <a:gd name="connsiteY5" fmla="*/ 6623 h 130520"/>
                <a:gd name="connsiteX6" fmla="*/ 107 w 259436"/>
                <a:gd name="connsiteY6" fmla="*/ 273 h 1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36" h="130520">
                  <a:moveTo>
                    <a:pt x="107" y="273"/>
                  </a:moveTo>
                  <a:cubicBezTo>
                    <a:pt x="5399" y="802"/>
                    <a:pt x="211245" y="5565"/>
                    <a:pt x="247757" y="9798"/>
                  </a:cubicBezTo>
                  <a:cubicBezTo>
                    <a:pt x="284270" y="14031"/>
                    <a:pt x="223944" y="5565"/>
                    <a:pt x="219182" y="25673"/>
                  </a:cubicBezTo>
                  <a:cubicBezTo>
                    <a:pt x="214420" y="45781"/>
                    <a:pt x="219711" y="127802"/>
                    <a:pt x="219182" y="130448"/>
                  </a:cubicBezTo>
                  <a:cubicBezTo>
                    <a:pt x="218653" y="133094"/>
                    <a:pt x="216536" y="62185"/>
                    <a:pt x="216007" y="41548"/>
                  </a:cubicBezTo>
                  <a:cubicBezTo>
                    <a:pt x="215478" y="20911"/>
                    <a:pt x="246169" y="14031"/>
                    <a:pt x="216007" y="6623"/>
                  </a:cubicBezTo>
                  <a:cubicBezTo>
                    <a:pt x="185845" y="-785"/>
                    <a:pt x="-5185" y="-256"/>
                    <a:pt x="107" y="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F8226B16-A3EF-9C34-7D82-6E015EFCBFBC}"/>
                </a:ext>
              </a:extLst>
            </p:cNvPr>
            <p:cNvSpPr/>
            <p:nvPr/>
          </p:nvSpPr>
          <p:spPr>
            <a:xfrm>
              <a:off x="4624886" y="5467308"/>
              <a:ext cx="228160" cy="137044"/>
            </a:xfrm>
            <a:custGeom>
              <a:avLst/>
              <a:gdLst>
                <a:gd name="connsiteX0" fmla="*/ 1089 w 228160"/>
                <a:gd name="connsiteY0" fmla="*/ 42 h 137044"/>
                <a:gd name="connsiteX1" fmla="*/ 74114 w 228160"/>
                <a:gd name="connsiteY1" fmla="*/ 25442 h 137044"/>
                <a:gd name="connsiteX2" fmla="*/ 201114 w 228160"/>
                <a:gd name="connsiteY2" fmla="*/ 31792 h 137044"/>
                <a:gd name="connsiteX3" fmla="*/ 210639 w 228160"/>
                <a:gd name="connsiteY3" fmla="*/ 66717 h 137044"/>
                <a:gd name="connsiteX4" fmla="*/ 213814 w 228160"/>
                <a:gd name="connsiteY4" fmla="*/ 136567 h 137044"/>
                <a:gd name="connsiteX5" fmla="*/ 226514 w 228160"/>
                <a:gd name="connsiteY5" fmla="*/ 28617 h 137044"/>
                <a:gd name="connsiteX6" fmla="*/ 216989 w 228160"/>
                <a:gd name="connsiteY6" fmla="*/ 19092 h 137044"/>
                <a:gd name="connsiteX7" fmla="*/ 128089 w 228160"/>
                <a:gd name="connsiteY7" fmla="*/ 19092 h 137044"/>
                <a:gd name="connsiteX8" fmla="*/ 1089 w 228160"/>
                <a:gd name="connsiteY8" fmla="*/ 42 h 13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160" h="137044">
                  <a:moveTo>
                    <a:pt x="1089" y="42"/>
                  </a:moveTo>
                  <a:cubicBezTo>
                    <a:pt x="-7907" y="1100"/>
                    <a:pt x="40777" y="20150"/>
                    <a:pt x="74114" y="25442"/>
                  </a:cubicBezTo>
                  <a:cubicBezTo>
                    <a:pt x="107451" y="30734"/>
                    <a:pt x="178360" y="24913"/>
                    <a:pt x="201114" y="31792"/>
                  </a:cubicBezTo>
                  <a:cubicBezTo>
                    <a:pt x="223868" y="38671"/>
                    <a:pt x="208522" y="49255"/>
                    <a:pt x="210639" y="66717"/>
                  </a:cubicBezTo>
                  <a:cubicBezTo>
                    <a:pt x="212756" y="84179"/>
                    <a:pt x="211168" y="142917"/>
                    <a:pt x="213814" y="136567"/>
                  </a:cubicBezTo>
                  <a:cubicBezTo>
                    <a:pt x="216460" y="130217"/>
                    <a:pt x="226514" y="28617"/>
                    <a:pt x="226514" y="28617"/>
                  </a:cubicBezTo>
                  <a:cubicBezTo>
                    <a:pt x="227043" y="9038"/>
                    <a:pt x="233393" y="20679"/>
                    <a:pt x="216989" y="19092"/>
                  </a:cubicBezTo>
                  <a:cubicBezTo>
                    <a:pt x="200585" y="17505"/>
                    <a:pt x="159310" y="20150"/>
                    <a:pt x="128089" y="19092"/>
                  </a:cubicBezTo>
                  <a:cubicBezTo>
                    <a:pt x="96868" y="18034"/>
                    <a:pt x="10085" y="-1016"/>
                    <a:pt x="1089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A7F8A92A-70C3-6745-A23F-8A53B6F52C18}"/>
                </a:ext>
              </a:extLst>
            </p:cNvPr>
            <p:cNvSpPr/>
            <p:nvPr/>
          </p:nvSpPr>
          <p:spPr>
            <a:xfrm>
              <a:off x="4863911" y="5482955"/>
              <a:ext cx="10552" cy="421874"/>
            </a:xfrm>
            <a:custGeom>
              <a:avLst/>
              <a:gdLst>
                <a:gd name="connsiteX0" fmla="*/ 9714 w 10552"/>
                <a:gd name="connsiteY0" fmla="*/ 270 h 421874"/>
                <a:gd name="connsiteX1" fmla="*/ 189 w 10552"/>
                <a:gd name="connsiteY1" fmla="*/ 232045 h 421874"/>
                <a:gd name="connsiteX2" fmla="*/ 3364 w 10552"/>
                <a:gd name="connsiteY2" fmla="*/ 416195 h 421874"/>
                <a:gd name="connsiteX3" fmla="*/ 3364 w 10552"/>
                <a:gd name="connsiteY3" fmla="*/ 355870 h 421874"/>
                <a:gd name="connsiteX4" fmla="*/ 9714 w 10552"/>
                <a:gd name="connsiteY4" fmla="*/ 165370 h 421874"/>
                <a:gd name="connsiteX5" fmla="*/ 9714 w 10552"/>
                <a:gd name="connsiteY5" fmla="*/ 184420 h 421874"/>
                <a:gd name="connsiteX6" fmla="*/ 9714 w 10552"/>
                <a:gd name="connsiteY6" fmla="*/ 270 h 42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2" h="421874">
                  <a:moveTo>
                    <a:pt x="9714" y="270"/>
                  </a:moveTo>
                  <a:cubicBezTo>
                    <a:pt x="8126" y="8208"/>
                    <a:pt x="1247" y="162724"/>
                    <a:pt x="189" y="232045"/>
                  </a:cubicBezTo>
                  <a:cubicBezTo>
                    <a:pt x="-869" y="301366"/>
                    <a:pt x="2835" y="395558"/>
                    <a:pt x="3364" y="416195"/>
                  </a:cubicBezTo>
                  <a:cubicBezTo>
                    <a:pt x="3893" y="436832"/>
                    <a:pt x="2306" y="397674"/>
                    <a:pt x="3364" y="355870"/>
                  </a:cubicBezTo>
                  <a:cubicBezTo>
                    <a:pt x="4422" y="314066"/>
                    <a:pt x="8656" y="193945"/>
                    <a:pt x="9714" y="165370"/>
                  </a:cubicBezTo>
                  <a:cubicBezTo>
                    <a:pt x="10772" y="136795"/>
                    <a:pt x="9185" y="207174"/>
                    <a:pt x="9714" y="184420"/>
                  </a:cubicBezTo>
                  <a:cubicBezTo>
                    <a:pt x="10243" y="161666"/>
                    <a:pt x="11302" y="-7668"/>
                    <a:pt x="9714" y="2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BEE8BDC4-6FA9-A056-557D-A4B9C48B186E}"/>
                </a:ext>
              </a:extLst>
            </p:cNvPr>
            <p:cNvSpPr/>
            <p:nvPr/>
          </p:nvSpPr>
          <p:spPr>
            <a:xfrm>
              <a:off x="4838568" y="5740398"/>
              <a:ext cx="6541" cy="168287"/>
            </a:xfrm>
            <a:custGeom>
              <a:avLst/>
              <a:gdLst>
                <a:gd name="connsiteX0" fmla="*/ 3307 w 6541"/>
                <a:gd name="connsiteY0" fmla="*/ 2 h 168287"/>
                <a:gd name="connsiteX1" fmla="*/ 6482 w 6541"/>
                <a:gd name="connsiteY1" fmla="*/ 123827 h 168287"/>
                <a:gd name="connsiteX2" fmla="*/ 132 w 6541"/>
                <a:gd name="connsiteY2" fmla="*/ 168277 h 168287"/>
                <a:gd name="connsiteX3" fmla="*/ 3307 w 6541"/>
                <a:gd name="connsiteY3" fmla="*/ 127002 h 168287"/>
                <a:gd name="connsiteX4" fmla="*/ 3307 w 6541"/>
                <a:gd name="connsiteY4" fmla="*/ 2 h 1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1" h="168287">
                  <a:moveTo>
                    <a:pt x="3307" y="2"/>
                  </a:moveTo>
                  <a:cubicBezTo>
                    <a:pt x="3836" y="-527"/>
                    <a:pt x="7011" y="95781"/>
                    <a:pt x="6482" y="123827"/>
                  </a:cubicBezTo>
                  <a:cubicBezTo>
                    <a:pt x="5953" y="151873"/>
                    <a:pt x="661" y="167748"/>
                    <a:pt x="132" y="168277"/>
                  </a:cubicBezTo>
                  <a:cubicBezTo>
                    <a:pt x="-397" y="168806"/>
                    <a:pt x="661" y="148698"/>
                    <a:pt x="3307" y="127002"/>
                  </a:cubicBezTo>
                  <a:cubicBezTo>
                    <a:pt x="5953" y="105306"/>
                    <a:pt x="2778" y="531"/>
                    <a:pt x="330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E5FAF6F1-CB4F-4740-6071-D0223D32188E}"/>
                </a:ext>
              </a:extLst>
            </p:cNvPr>
            <p:cNvSpPr/>
            <p:nvPr/>
          </p:nvSpPr>
          <p:spPr>
            <a:xfrm>
              <a:off x="4619166" y="5775153"/>
              <a:ext cx="16625" cy="115573"/>
            </a:xfrm>
            <a:custGeom>
              <a:avLst/>
              <a:gdLst>
                <a:gd name="connsiteX0" fmla="*/ 9984 w 16625"/>
                <a:gd name="connsiteY0" fmla="*/ 172 h 115573"/>
                <a:gd name="connsiteX1" fmla="*/ 16334 w 16625"/>
                <a:gd name="connsiteY1" fmla="*/ 111297 h 115573"/>
                <a:gd name="connsiteX2" fmla="*/ 459 w 16625"/>
                <a:gd name="connsiteY2" fmla="*/ 85897 h 115573"/>
                <a:gd name="connsiteX3" fmla="*/ 9984 w 16625"/>
                <a:gd name="connsiteY3" fmla="*/ 172 h 11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5" h="115573">
                  <a:moveTo>
                    <a:pt x="9984" y="172"/>
                  </a:moveTo>
                  <a:cubicBezTo>
                    <a:pt x="12630" y="4405"/>
                    <a:pt x="17921" y="97010"/>
                    <a:pt x="16334" y="111297"/>
                  </a:cubicBezTo>
                  <a:cubicBezTo>
                    <a:pt x="14747" y="125584"/>
                    <a:pt x="3105" y="100714"/>
                    <a:pt x="459" y="85897"/>
                  </a:cubicBezTo>
                  <a:cubicBezTo>
                    <a:pt x="-2187" y="71080"/>
                    <a:pt x="7338" y="-4061"/>
                    <a:pt x="9984" y="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D72F7E4B-EA89-BA80-8976-03A4A2A73F51}"/>
                </a:ext>
              </a:extLst>
            </p:cNvPr>
            <p:cNvSpPr/>
            <p:nvPr/>
          </p:nvSpPr>
          <p:spPr>
            <a:xfrm>
              <a:off x="4576337" y="5504011"/>
              <a:ext cx="155501" cy="259384"/>
            </a:xfrm>
            <a:custGeom>
              <a:avLst/>
              <a:gdLst>
                <a:gd name="connsiteX0" fmla="*/ 154413 w 155501"/>
                <a:gd name="connsiteY0" fmla="*/ 1439 h 259384"/>
                <a:gd name="connsiteX1" fmla="*/ 43288 w 155501"/>
                <a:gd name="connsiteY1" fmla="*/ 36364 h 259384"/>
                <a:gd name="connsiteX2" fmla="*/ 2013 w 155501"/>
                <a:gd name="connsiteY2" fmla="*/ 128439 h 259384"/>
                <a:gd name="connsiteX3" fmla="*/ 11538 w 155501"/>
                <a:gd name="connsiteY3" fmla="*/ 185589 h 259384"/>
                <a:gd name="connsiteX4" fmla="*/ 55988 w 155501"/>
                <a:gd name="connsiteY4" fmla="*/ 258614 h 259384"/>
                <a:gd name="connsiteX5" fmla="*/ 33763 w 155501"/>
                <a:gd name="connsiteY5" fmla="*/ 220514 h 259384"/>
                <a:gd name="connsiteX6" fmla="*/ 14713 w 155501"/>
                <a:gd name="connsiteY6" fmla="*/ 166539 h 259384"/>
                <a:gd name="connsiteX7" fmla="*/ 8363 w 155501"/>
                <a:gd name="connsiteY7" fmla="*/ 122089 h 259384"/>
                <a:gd name="connsiteX8" fmla="*/ 27413 w 155501"/>
                <a:gd name="connsiteY8" fmla="*/ 77639 h 259384"/>
                <a:gd name="connsiteX9" fmla="*/ 97263 w 155501"/>
                <a:gd name="connsiteY9" fmla="*/ 14139 h 259384"/>
                <a:gd name="connsiteX10" fmla="*/ 154413 w 155501"/>
                <a:gd name="connsiteY10" fmla="*/ 1439 h 25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501" h="259384">
                  <a:moveTo>
                    <a:pt x="154413" y="1439"/>
                  </a:moveTo>
                  <a:cubicBezTo>
                    <a:pt x="145417" y="5143"/>
                    <a:pt x="68688" y="15197"/>
                    <a:pt x="43288" y="36364"/>
                  </a:cubicBezTo>
                  <a:cubicBezTo>
                    <a:pt x="17888" y="57531"/>
                    <a:pt x="7305" y="103568"/>
                    <a:pt x="2013" y="128439"/>
                  </a:cubicBezTo>
                  <a:cubicBezTo>
                    <a:pt x="-3279" y="153310"/>
                    <a:pt x="2542" y="163893"/>
                    <a:pt x="11538" y="185589"/>
                  </a:cubicBezTo>
                  <a:cubicBezTo>
                    <a:pt x="20534" y="207285"/>
                    <a:pt x="52284" y="252793"/>
                    <a:pt x="55988" y="258614"/>
                  </a:cubicBezTo>
                  <a:cubicBezTo>
                    <a:pt x="59692" y="264435"/>
                    <a:pt x="40642" y="235860"/>
                    <a:pt x="33763" y="220514"/>
                  </a:cubicBezTo>
                  <a:cubicBezTo>
                    <a:pt x="26884" y="205168"/>
                    <a:pt x="18946" y="182943"/>
                    <a:pt x="14713" y="166539"/>
                  </a:cubicBezTo>
                  <a:cubicBezTo>
                    <a:pt x="10480" y="150135"/>
                    <a:pt x="6246" y="136906"/>
                    <a:pt x="8363" y="122089"/>
                  </a:cubicBezTo>
                  <a:cubicBezTo>
                    <a:pt x="10480" y="107272"/>
                    <a:pt x="12596" y="95631"/>
                    <a:pt x="27413" y="77639"/>
                  </a:cubicBezTo>
                  <a:cubicBezTo>
                    <a:pt x="42230" y="59647"/>
                    <a:pt x="80330" y="27368"/>
                    <a:pt x="97263" y="14139"/>
                  </a:cubicBezTo>
                  <a:cubicBezTo>
                    <a:pt x="114196" y="910"/>
                    <a:pt x="163409" y="-2265"/>
                    <a:pt x="154413" y="1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2DED158A-194C-83E1-54FA-64347E5AADAF}"/>
                </a:ext>
              </a:extLst>
            </p:cNvPr>
            <p:cNvSpPr/>
            <p:nvPr/>
          </p:nvSpPr>
          <p:spPr>
            <a:xfrm>
              <a:off x="4689261" y="5527670"/>
              <a:ext cx="160375" cy="254030"/>
            </a:xfrm>
            <a:custGeom>
              <a:avLst/>
              <a:gdLst>
                <a:gd name="connsiteX0" fmla="*/ 57364 w 160375"/>
                <a:gd name="connsiteY0" fmla="*/ 5 h 254030"/>
                <a:gd name="connsiteX1" fmla="*/ 146264 w 160375"/>
                <a:gd name="connsiteY1" fmla="*/ 57155 h 254030"/>
                <a:gd name="connsiteX2" fmla="*/ 158964 w 160375"/>
                <a:gd name="connsiteY2" fmla="*/ 123830 h 254030"/>
                <a:gd name="connsiteX3" fmla="*/ 133564 w 160375"/>
                <a:gd name="connsiteY3" fmla="*/ 203205 h 254030"/>
                <a:gd name="connsiteX4" fmla="*/ 63714 w 160375"/>
                <a:gd name="connsiteY4" fmla="*/ 238130 h 254030"/>
                <a:gd name="connsiteX5" fmla="*/ 214 w 160375"/>
                <a:gd name="connsiteY5" fmla="*/ 254005 h 254030"/>
                <a:gd name="connsiteX6" fmla="*/ 44664 w 160375"/>
                <a:gd name="connsiteY6" fmla="*/ 241305 h 254030"/>
                <a:gd name="connsiteX7" fmla="*/ 89114 w 160375"/>
                <a:gd name="connsiteY7" fmla="*/ 222255 h 254030"/>
                <a:gd name="connsiteX8" fmla="*/ 133564 w 160375"/>
                <a:gd name="connsiteY8" fmla="*/ 190505 h 254030"/>
                <a:gd name="connsiteX9" fmla="*/ 136739 w 160375"/>
                <a:gd name="connsiteY9" fmla="*/ 117480 h 254030"/>
                <a:gd name="connsiteX10" fmla="*/ 130389 w 160375"/>
                <a:gd name="connsiteY10" fmla="*/ 60330 h 254030"/>
                <a:gd name="connsiteX11" fmla="*/ 57364 w 160375"/>
                <a:gd name="connsiteY11" fmla="*/ 5 h 2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375" h="254030">
                  <a:moveTo>
                    <a:pt x="57364" y="5"/>
                  </a:moveTo>
                  <a:cubicBezTo>
                    <a:pt x="60010" y="-524"/>
                    <a:pt x="129331" y="36518"/>
                    <a:pt x="146264" y="57155"/>
                  </a:cubicBezTo>
                  <a:cubicBezTo>
                    <a:pt x="163197" y="77793"/>
                    <a:pt x="161081" y="99488"/>
                    <a:pt x="158964" y="123830"/>
                  </a:cubicBezTo>
                  <a:cubicBezTo>
                    <a:pt x="156847" y="148172"/>
                    <a:pt x="149439" y="184155"/>
                    <a:pt x="133564" y="203205"/>
                  </a:cubicBezTo>
                  <a:cubicBezTo>
                    <a:pt x="117689" y="222255"/>
                    <a:pt x="85939" y="229663"/>
                    <a:pt x="63714" y="238130"/>
                  </a:cubicBezTo>
                  <a:cubicBezTo>
                    <a:pt x="41489" y="246597"/>
                    <a:pt x="3389" y="253476"/>
                    <a:pt x="214" y="254005"/>
                  </a:cubicBezTo>
                  <a:cubicBezTo>
                    <a:pt x="-2961" y="254534"/>
                    <a:pt x="29847" y="246597"/>
                    <a:pt x="44664" y="241305"/>
                  </a:cubicBezTo>
                  <a:cubicBezTo>
                    <a:pt x="59481" y="236013"/>
                    <a:pt x="74297" y="230722"/>
                    <a:pt x="89114" y="222255"/>
                  </a:cubicBezTo>
                  <a:cubicBezTo>
                    <a:pt x="103931" y="213788"/>
                    <a:pt x="125627" y="207967"/>
                    <a:pt x="133564" y="190505"/>
                  </a:cubicBezTo>
                  <a:cubicBezTo>
                    <a:pt x="141501" y="173043"/>
                    <a:pt x="137268" y="139176"/>
                    <a:pt x="136739" y="117480"/>
                  </a:cubicBezTo>
                  <a:cubicBezTo>
                    <a:pt x="136210" y="95784"/>
                    <a:pt x="139914" y="79380"/>
                    <a:pt x="130389" y="60330"/>
                  </a:cubicBezTo>
                  <a:cubicBezTo>
                    <a:pt x="120864" y="41280"/>
                    <a:pt x="54718" y="534"/>
                    <a:pt x="57364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327342D2-1006-C317-5607-B69D8DE4EC80}"/>
                </a:ext>
              </a:extLst>
            </p:cNvPr>
            <p:cNvSpPr/>
            <p:nvPr/>
          </p:nvSpPr>
          <p:spPr>
            <a:xfrm>
              <a:off x="4561328" y="5533480"/>
              <a:ext cx="87318" cy="250624"/>
            </a:xfrm>
            <a:custGeom>
              <a:avLst/>
              <a:gdLst>
                <a:gd name="connsiteX0" fmla="*/ 48772 w 87318"/>
                <a:gd name="connsiteY0" fmla="*/ 545 h 250624"/>
                <a:gd name="connsiteX1" fmla="*/ 7497 w 87318"/>
                <a:gd name="connsiteY1" fmla="*/ 108495 h 250624"/>
                <a:gd name="connsiteX2" fmla="*/ 7497 w 87318"/>
                <a:gd name="connsiteY2" fmla="*/ 143420 h 250624"/>
                <a:gd name="connsiteX3" fmla="*/ 83697 w 87318"/>
                <a:gd name="connsiteY3" fmla="*/ 245020 h 250624"/>
                <a:gd name="connsiteX4" fmla="*/ 67822 w 87318"/>
                <a:gd name="connsiteY4" fmla="*/ 229145 h 250624"/>
                <a:gd name="connsiteX5" fmla="*/ 4322 w 87318"/>
                <a:gd name="connsiteY5" fmla="*/ 159295 h 250624"/>
                <a:gd name="connsiteX6" fmla="*/ 48772 w 87318"/>
                <a:gd name="connsiteY6" fmla="*/ 545 h 25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8" h="250624">
                  <a:moveTo>
                    <a:pt x="48772" y="545"/>
                  </a:moveTo>
                  <a:cubicBezTo>
                    <a:pt x="49301" y="-7922"/>
                    <a:pt x="14376" y="84683"/>
                    <a:pt x="7497" y="108495"/>
                  </a:cubicBezTo>
                  <a:cubicBezTo>
                    <a:pt x="618" y="132307"/>
                    <a:pt x="-5203" y="120666"/>
                    <a:pt x="7497" y="143420"/>
                  </a:cubicBezTo>
                  <a:cubicBezTo>
                    <a:pt x="20197" y="166174"/>
                    <a:pt x="83697" y="245020"/>
                    <a:pt x="83697" y="245020"/>
                  </a:cubicBezTo>
                  <a:cubicBezTo>
                    <a:pt x="93751" y="259307"/>
                    <a:pt x="81051" y="243433"/>
                    <a:pt x="67822" y="229145"/>
                  </a:cubicBezTo>
                  <a:cubicBezTo>
                    <a:pt x="54593" y="214858"/>
                    <a:pt x="9084" y="189986"/>
                    <a:pt x="4322" y="159295"/>
                  </a:cubicBezTo>
                  <a:cubicBezTo>
                    <a:pt x="-440" y="128604"/>
                    <a:pt x="48243" y="9012"/>
                    <a:pt x="48772" y="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A8676A93-B243-EE99-0997-EFF09C7E77B2}"/>
                </a:ext>
              </a:extLst>
            </p:cNvPr>
            <p:cNvSpPr/>
            <p:nvPr/>
          </p:nvSpPr>
          <p:spPr>
            <a:xfrm>
              <a:off x="4676741" y="5517982"/>
              <a:ext cx="182647" cy="282800"/>
            </a:xfrm>
            <a:custGeom>
              <a:avLst/>
              <a:gdLst>
                <a:gd name="connsiteX0" fmla="*/ 114334 w 182647"/>
                <a:gd name="connsiteY0" fmla="*/ 168 h 282800"/>
                <a:gd name="connsiteX1" fmla="*/ 168309 w 182647"/>
                <a:gd name="connsiteY1" fmla="*/ 82718 h 282800"/>
                <a:gd name="connsiteX2" fmla="*/ 181009 w 182647"/>
                <a:gd name="connsiteY2" fmla="*/ 168443 h 282800"/>
                <a:gd name="connsiteX3" fmla="*/ 155609 w 182647"/>
                <a:gd name="connsiteY3" fmla="*/ 222418 h 282800"/>
                <a:gd name="connsiteX4" fmla="*/ 120684 w 182647"/>
                <a:gd name="connsiteY4" fmla="*/ 260518 h 282800"/>
                <a:gd name="connsiteX5" fmla="*/ 82584 w 182647"/>
                <a:gd name="connsiteY5" fmla="*/ 276393 h 282800"/>
                <a:gd name="connsiteX6" fmla="*/ 34 w 182647"/>
                <a:gd name="connsiteY6" fmla="*/ 282743 h 282800"/>
                <a:gd name="connsiteX7" fmla="*/ 73059 w 182647"/>
                <a:gd name="connsiteY7" fmla="*/ 273218 h 282800"/>
                <a:gd name="connsiteX8" fmla="*/ 123859 w 182647"/>
                <a:gd name="connsiteY8" fmla="*/ 263693 h 282800"/>
                <a:gd name="connsiteX9" fmla="*/ 161959 w 182647"/>
                <a:gd name="connsiteY9" fmla="*/ 200193 h 282800"/>
                <a:gd name="connsiteX10" fmla="*/ 181009 w 182647"/>
                <a:gd name="connsiteY10" fmla="*/ 104943 h 282800"/>
                <a:gd name="connsiteX11" fmla="*/ 114334 w 182647"/>
                <a:gd name="connsiteY11" fmla="*/ 168 h 2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647" h="282800">
                  <a:moveTo>
                    <a:pt x="114334" y="168"/>
                  </a:moveTo>
                  <a:cubicBezTo>
                    <a:pt x="112217" y="-3536"/>
                    <a:pt x="157197" y="54672"/>
                    <a:pt x="168309" y="82718"/>
                  </a:cubicBezTo>
                  <a:cubicBezTo>
                    <a:pt x="179422" y="110764"/>
                    <a:pt x="183126" y="145160"/>
                    <a:pt x="181009" y="168443"/>
                  </a:cubicBezTo>
                  <a:cubicBezTo>
                    <a:pt x="178892" y="191726"/>
                    <a:pt x="165663" y="207072"/>
                    <a:pt x="155609" y="222418"/>
                  </a:cubicBezTo>
                  <a:cubicBezTo>
                    <a:pt x="145555" y="237764"/>
                    <a:pt x="132855" y="251522"/>
                    <a:pt x="120684" y="260518"/>
                  </a:cubicBezTo>
                  <a:cubicBezTo>
                    <a:pt x="108513" y="269514"/>
                    <a:pt x="102692" y="272689"/>
                    <a:pt x="82584" y="276393"/>
                  </a:cubicBezTo>
                  <a:cubicBezTo>
                    <a:pt x="62476" y="280097"/>
                    <a:pt x="1621" y="283272"/>
                    <a:pt x="34" y="282743"/>
                  </a:cubicBezTo>
                  <a:cubicBezTo>
                    <a:pt x="-1553" y="282214"/>
                    <a:pt x="52421" y="276393"/>
                    <a:pt x="73059" y="273218"/>
                  </a:cubicBezTo>
                  <a:cubicBezTo>
                    <a:pt x="93696" y="270043"/>
                    <a:pt x="109042" y="275864"/>
                    <a:pt x="123859" y="263693"/>
                  </a:cubicBezTo>
                  <a:cubicBezTo>
                    <a:pt x="138676" y="251522"/>
                    <a:pt x="152434" y="226651"/>
                    <a:pt x="161959" y="200193"/>
                  </a:cubicBezTo>
                  <a:cubicBezTo>
                    <a:pt x="171484" y="173735"/>
                    <a:pt x="187888" y="135105"/>
                    <a:pt x="181009" y="104943"/>
                  </a:cubicBezTo>
                  <a:cubicBezTo>
                    <a:pt x="174130" y="74781"/>
                    <a:pt x="116451" y="3872"/>
                    <a:pt x="114334" y="1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0FB7DF16-0C6D-C84C-DB14-0CCDC0A1D6BF}"/>
                </a:ext>
              </a:extLst>
            </p:cNvPr>
            <p:cNvSpPr/>
            <p:nvPr/>
          </p:nvSpPr>
          <p:spPr>
            <a:xfrm>
              <a:off x="4702175" y="5540193"/>
              <a:ext cx="50800" cy="175368"/>
            </a:xfrm>
            <a:custGeom>
              <a:avLst/>
              <a:gdLst>
                <a:gd name="connsiteX0" fmla="*/ 15875 w 50800"/>
                <a:gd name="connsiteY0" fmla="*/ 182 h 175368"/>
                <a:gd name="connsiteX1" fmla="*/ 34925 w 50800"/>
                <a:gd name="connsiteY1" fmla="*/ 114482 h 175368"/>
                <a:gd name="connsiteX2" fmla="*/ 0 w 50800"/>
                <a:gd name="connsiteY2" fmla="*/ 174807 h 175368"/>
                <a:gd name="connsiteX3" fmla="*/ 34925 w 50800"/>
                <a:gd name="connsiteY3" fmla="*/ 146232 h 175368"/>
                <a:gd name="connsiteX4" fmla="*/ 50800 w 50800"/>
                <a:gd name="connsiteY4" fmla="*/ 143057 h 175368"/>
                <a:gd name="connsiteX5" fmla="*/ 15875 w 50800"/>
                <a:gd name="connsiteY5" fmla="*/ 182 h 17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00" h="175368">
                  <a:moveTo>
                    <a:pt x="15875" y="182"/>
                  </a:moveTo>
                  <a:cubicBezTo>
                    <a:pt x="13229" y="-4580"/>
                    <a:pt x="37571" y="85378"/>
                    <a:pt x="34925" y="114482"/>
                  </a:cubicBezTo>
                  <a:cubicBezTo>
                    <a:pt x="32279" y="143586"/>
                    <a:pt x="0" y="169515"/>
                    <a:pt x="0" y="174807"/>
                  </a:cubicBezTo>
                  <a:cubicBezTo>
                    <a:pt x="0" y="180099"/>
                    <a:pt x="34925" y="146232"/>
                    <a:pt x="34925" y="146232"/>
                  </a:cubicBezTo>
                  <a:cubicBezTo>
                    <a:pt x="43392" y="140940"/>
                    <a:pt x="50800" y="161578"/>
                    <a:pt x="50800" y="143057"/>
                  </a:cubicBezTo>
                  <a:cubicBezTo>
                    <a:pt x="50800" y="124536"/>
                    <a:pt x="18521" y="4944"/>
                    <a:pt x="15875" y="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32C8CB86-3CC7-1A61-9440-3C947C36A74E}"/>
                </a:ext>
              </a:extLst>
            </p:cNvPr>
            <p:cNvSpPr/>
            <p:nvPr/>
          </p:nvSpPr>
          <p:spPr>
            <a:xfrm>
              <a:off x="4996016" y="1943949"/>
              <a:ext cx="1084485" cy="32335"/>
            </a:xfrm>
            <a:custGeom>
              <a:avLst/>
              <a:gdLst>
                <a:gd name="connsiteX0" fmla="*/ 0 w 1084485"/>
                <a:gd name="connsiteY0" fmla="*/ 17586 h 32335"/>
                <a:gd name="connsiteX1" fmla="*/ 914400 w 1084485"/>
                <a:gd name="connsiteY1" fmla="*/ 2838 h 32335"/>
                <a:gd name="connsiteX2" fmla="*/ 1084007 w 1084485"/>
                <a:gd name="connsiteY2" fmla="*/ 2838 h 32335"/>
                <a:gd name="connsiteX3" fmla="*/ 907026 w 1084485"/>
                <a:gd name="connsiteY3" fmla="*/ 32335 h 32335"/>
                <a:gd name="connsiteX4" fmla="*/ 0 w 1084485"/>
                <a:gd name="connsiteY4" fmla="*/ 17586 h 3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485" h="32335">
                  <a:moveTo>
                    <a:pt x="0" y="17586"/>
                  </a:moveTo>
                  <a:lnTo>
                    <a:pt x="914400" y="2838"/>
                  </a:lnTo>
                  <a:cubicBezTo>
                    <a:pt x="1095068" y="380"/>
                    <a:pt x="1085236" y="-2078"/>
                    <a:pt x="1084007" y="2838"/>
                  </a:cubicBezTo>
                  <a:cubicBezTo>
                    <a:pt x="1082778" y="7754"/>
                    <a:pt x="907026" y="32335"/>
                    <a:pt x="907026" y="32335"/>
                  </a:cubicBezTo>
                  <a:lnTo>
                    <a:pt x="0" y="175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F2AD6777-4C16-68B3-12C8-3EA3BC2A1D7C}"/>
                </a:ext>
              </a:extLst>
            </p:cNvPr>
            <p:cNvSpPr/>
            <p:nvPr/>
          </p:nvSpPr>
          <p:spPr>
            <a:xfrm>
              <a:off x="4980444" y="1965110"/>
              <a:ext cx="170430" cy="745399"/>
            </a:xfrm>
            <a:custGeom>
              <a:avLst/>
              <a:gdLst>
                <a:gd name="connsiteX0" fmla="*/ 19259 w 170430"/>
                <a:gd name="connsiteY0" fmla="*/ 113 h 745399"/>
                <a:gd name="connsiteX1" fmla="*/ 129872 w 170430"/>
                <a:gd name="connsiteY1" fmla="*/ 84916 h 745399"/>
                <a:gd name="connsiteX2" fmla="*/ 126185 w 170430"/>
                <a:gd name="connsiteY2" fmla="*/ 166032 h 745399"/>
                <a:gd name="connsiteX3" fmla="*/ 126185 w 170430"/>
                <a:gd name="connsiteY3" fmla="*/ 110725 h 745399"/>
                <a:gd name="connsiteX4" fmla="*/ 144621 w 170430"/>
                <a:gd name="connsiteY4" fmla="*/ 453625 h 745399"/>
                <a:gd name="connsiteX5" fmla="*/ 140933 w 170430"/>
                <a:gd name="connsiteY5" fmla="*/ 350387 h 745399"/>
                <a:gd name="connsiteX6" fmla="*/ 137246 w 170430"/>
                <a:gd name="connsiteY6" fmla="*/ 623232 h 745399"/>
                <a:gd name="connsiteX7" fmla="*/ 824 w 170430"/>
                <a:gd name="connsiteY7" fmla="*/ 744906 h 745399"/>
                <a:gd name="connsiteX8" fmla="*/ 81940 w 170430"/>
                <a:gd name="connsiteY8" fmla="*/ 663790 h 745399"/>
                <a:gd name="connsiteX9" fmla="*/ 118811 w 170430"/>
                <a:gd name="connsiteY9" fmla="*/ 604796 h 745399"/>
                <a:gd name="connsiteX10" fmla="*/ 137246 w 170430"/>
                <a:gd name="connsiteY10" fmla="*/ 151284 h 745399"/>
                <a:gd name="connsiteX11" fmla="*/ 148308 w 170430"/>
                <a:gd name="connsiteY11" fmla="*/ 232400 h 745399"/>
                <a:gd name="connsiteX12" fmla="*/ 163056 w 170430"/>
                <a:gd name="connsiteY12" fmla="*/ 103351 h 745399"/>
                <a:gd name="connsiteX13" fmla="*/ 19259 w 170430"/>
                <a:gd name="connsiteY13" fmla="*/ 113 h 74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430" h="745399">
                  <a:moveTo>
                    <a:pt x="19259" y="113"/>
                  </a:moveTo>
                  <a:cubicBezTo>
                    <a:pt x="13728" y="-2960"/>
                    <a:pt x="112051" y="57263"/>
                    <a:pt x="129872" y="84916"/>
                  </a:cubicBezTo>
                  <a:cubicBezTo>
                    <a:pt x="147693" y="112569"/>
                    <a:pt x="126799" y="161731"/>
                    <a:pt x="126185" y="166032"/>
                  </a:cubicBezTo>
                  <a:cubicBezTo>
                    <a:pt x="125571" y="170333"/>
                    <a:pt x="123112" y="62793"/>
                    <a:pt x="126185" y="110725"/>
                  </a:cubicBezTo>
                  <a:cubicBezTo>
                    <a:pt x="129258" y="158657"/>
                    <a:pt x="142163" y="413681"/>
                    <a:pt x="144621" y="453625"/>
                  </a:cubicBezTo>
                  <a:cubicBezTo>
                    <a:pt x="147079" y="493569"/>
                    <a:pt x="142162" y="322119"/>
                    <a:pt x="140933" y="350387"/>
                  </a:cubicBezTo>
                  <a:cubicBezTo>
                    <a:pt x="139704" y="378655"/>
                    <a:pt x="160597" y="557479"/>
                    <a:pt x="137246" y="623232"/>
                  </a:cubicBezTo>
                  <a:cubicBezTo>
                    <a:pt x="113895" y="688985"/>
                    <a:pt x="10042" y="738146"/>
                    <a:pt x="824" y="744906"/>
                  </a:cubicBezTo>
                  <a:cubicBezTo>
                    <a:pt x="-8394" y="751666"/>
                    <a:pt x="62276" y="687142"/>
                    <a:pt x="81940" y="663790"/>
                  </a:cubicBezTo>
                  <a:cubicBezTo>
                    <a:pt x="101605" y="640438"/>
                    <a:pt x="109593" y="690214"/>
                    <a:pt x="118811" y="604796"/>
                  </a:cubicBezTo>
                  <a:cubicBezTo>
                    <a:pt x="128029" y="519378"/>
                    <a:pt x="132330" y="213350"/>
                    <a:pt x="137246" y="151284"/>
                  </a:cubicBezTo>
                  <a:cubicBezTo>
                    <a:pt x="142162" y="89218"/>
                    <a:pt x="144006" y="240389"/>
                    <a:pt x="148308" y="232400"/>
                  </a:cubicBezTo>
                  <a:cubicBezTo>
                    <a:pt x="152610" y="224411"/>
                    <a:pt x="184564" y="140837"/>
                    <a:pt x="163056" y="103351"/>
                  </a:cubicBezTo>
                  <a:cubicBezTo>
                    <a:pt x="141548" y="65865"/>
                    <a:pt x="24790" y="3186"/>
                    <a:pt x="19259" y="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F64FACEC-10AA-ABDC-D3E5-4D392B04E38C}"/>
                </a:ext>
              </a:extLst>
            </p:cNvPr>
            <p:cNvSpPr/>
            <p:nvPr/>
          </p:nvSpPr>
          <p:spPr>
            <a:xfrm>
              <a:off x="5121356" y="1957432"/>
              <a:ext cx="936675" cy="111447"/>
            </a:xfrm>
            <a:custGeom>
              <a:avLst/>
              <a:gdLst>
                <a:gd name="connsiteX0" fmla="*/ 21 w 936675"/>
                <a:gd name="connsiteY0" fmla="*/ 92594 h 111447"/>
                <a:gd name="connsiteX1" fmla="*/ 693196 w 936675"/>
                <a:gd name="connsiteY1" fmla="*/ 85220 h 111447"/>
                <a:gd name="connsiteX2" fmla="*/ 320799 w 936675"/>
                <a:gd name="connsiteY2" fmla="*/ 92594 h 111447"/>
                <a:gd name="connsiteX3" fmla="*/ 825931 w 936675"/>
                <a:gd name="connsiteY3" fmla="*/ 96281 h 111447"/>
                <a:gd name="connsiteX4" fmla="*/ 733754 w 936675"/>
                <a:gd name="connsiteY4" fmla="*/ 111029 h 111447"/>
                <a:gd name="connsiteX5" fmla="*/ 833305 w 936675"/>
                <a:gd name="connsiteY5" fmla="*/ 77845 h 111447"/>
                <a:gd name="connsiteX6" fmla="*/ 936544 w 936675"/>
                <a:gd name="connsiteY6" fmla="*/ 416 h 111447"/>
                <a:gd name="connsiteX7" fmla="*/ 851741 w 936675"/>
                <a:gd name="connsiteY7" fmla="*/ 48349 h 111447"/>
                <a:gd name="connsiteX8" fmla="*/ 719005 w 936675"/>
                <a:gd name="connsiteY8" fmla="*/ 77845 h 111447"/>
                <a:gd name="connsiteX9" fmla="*/ 21 w 936675"/>
                <a:gd name="connsiteY9" fmla="*/ 92594 h 11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675" h="111447">
                  <a:moveTo>
                    <a:pt x="21" y="92594"/>
                  </a:moveTo>
                  <a:cubicBezTo>
                    <a:pt x="-4280" y="93823"/>
                    <a:pt x="639733" y="85220"/>
                    <a:pt x="693196" y="85220"/>
                  </a:cubicBezTo>
                  <a:cubicBezTo>
                    <a:pt x="746659" y="85220"/>
                    <a:pt x="298677" y="90751"/>
                    <a:pt x="320799" y="92594"/>
                  </a:cubicBezTo>
                  <a:cubicBezTo>
                    <a:pt x="342921" y="94437"/>
                    <a:pt x="757105" y="93209"/>
                    <a:pt x="825931" y="96281"/>
                  </a:cubicBezTo>
                  <a:cubicBezTo>
                    <a:pt x="894757" y="99353"/>
                    <a:pt x="732525" y="114102"/>
                    <a:pt x="733754" y="111029"/>
                  </a:cubicBezTo>
                  <a:cubicBezTo>
                    <a:pt x="734983" y="107956"/>
                    <a:pt x="799507" y="96280"/>
                    <a:pt x="833305" y="77845"/>
                  </a:cubicBezTo>
                  <a:cubicBezTo>
                    <a:pt x="867103" y="59410"/>
                    <a:pt x="933471" y="5332"/>
                    <a:pt x="936544" y="416"/>
                  </a:cubicBezTo>
                  <a:cubicBezTo>
                    <a:pt x="939617" y="-4500"/>
                    <a:pt x="887998" y="35444"/>
                    <a:pt x="851741" y="48349"/>
                  </a:cubicBezTo>
                  <a:cubicBezTo>
                    <a:pt x="815484" y="61254"/>
                    <a:pt x="863416" y="71085"/>
                    <a:pt x="719005" y="77845"/>
                  </a:cubicBezTo>
                  <a:cubicBezTo>
                    <a:pt x="574594" y="84605"/>
                    <a:pt x="4322" y="91365"/>
                    <a:pt x="21" y="92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51EF0061-E053-9A2B-8014-024ACCF8C84E}"/>
                </a:ext>
              </a:extLst>
            </p:cNvPr>
            <p:cNvSpPr/>
            <p:nvPr/>
          </p:nvSpPr>
          <p:spPr>
            <a:xfrm>
              <a:off x="6053802" y="1956461"/>
              <a:ext cx="33891" cy="766164"/>
            </a:xfrm>
            <a:custGeom>
              <a:avLst/>
              <a:gdLst>
                <a:gd name="connsiteX0" fmla="*/ 11472 w 33891"/>
                <a:gd name="connsiteY0" fmla="*/ 1387 h 766164"/>
                <a:gd name="connsiteX1" fmla="*/ 18846 w 33891"/>
                <a:gd name="connsiteY1" fmla="*/ 517581 h 766164"/>
                <a:gd name="connsiteX2" fmla="*/ 33595 w 33891"/>
                <a:gd name="connsiteY2" fmla="*/ 757242 h 766164"/>
                <a:gd name="connsiteX3" fmla="*/ 4098 w 33891"/>
                <a:gd name="connsiteY3" fmla="*/ 676126 h 766164"/>
                <a:gd name="connsiteX4" fmla="*/ 4098 w 33891"/>
                <a:gd name="connsiteY4" fmla="*/ 314791 h 766164"/>
                <a:gd name="connsiteX5" fmla="*/ 411 w 33891"/>
                <a:gd name="connsiteY5" fmla="*/ 362723 h 766164"/>
                <a:gd name="connsiteX6" fmla="*/ 11472 w 33891"/>
                <a:gd name="connsiteY6" fmla="*/ 1387 h 7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91" h="766164">
                  <a:moveTo>
                    <a:pt x="11472" y="1387"/>
                  </a:moveTo>
                  <a:cubicBezTo>
                    <a:pt x="14544" y="27197"/>
                    <a:pt x="15159" y="391605"/>
                    <a:pt x="18846" y="517581"/>
                  </a:cubicBezTo>
                  <a:cubicBezTo>
                    <a:pt x="22533" y="643557"/>
                    <a:pt x="36053" y="730818"/>
                    <a:pt x="33595" y="757242"/>
                  </a:cubicBezTo>
                  <a:cubicBezTo>
                    <a:pt x="31137" y="783666"/>
                    <a:pt x="9014" y="749868"/>
                    <a:pt x="4098" y="676126"/>
                  </a:cubicBezTo>
                  <a:cubicBezTo>
                    <a:pt x="-818" y="602384"/>
                    <a:pt x="4712" y="367025"/>
                    <a:pt x="4098" y="314791"/>
                  </a:cubicBezTo>
                  <a:cubicBezTo>
                    <a:pt x="3484" y="262557"/>
                    <a:pt x="-1432" y="407583"/>
                    <a:pt x="411" y="362723"/>
                  </a:cubicBezTo>
                  <a:cubicBezTo>
                    <a:pt x="2254" y="317863"/>
                    <a:pt x="8400" y="-24423"/>
                    <a:pt x="11472" y="1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743D9F34-2EA5-1AF4-D4DE-5B305A8BE4BF}"/>
                </a:ext>
              </a:extLst>
            </p:cNvPr>
            <p:cNvSpPr/>
            <p:nvPr/>
          </p:nvSpPr>
          <p:spPr>
            <a:xfrm>
              <a:off x="5935986" y="2036190"/>
              <a:ext cx="23104" cy="587675"/>
            </a:xfrm>
            <a:custGeom>
              <a:avLst/>
              <a:gdLst>
                <a:gd name="connsiteX0" fmla="*/ 11301 w 23104"/>
                <a:gd name="connsiteY0" fmla="*/ 6462 h 587675"/>
                <a:gd name="connsiteX1" fmla="*/ 240 w 23104"/>
                <a:gd name="connsiteY1" fmla="*/ 581649 h 587675"/>
                <a:gd name="connsiteX2" fmla="*/ 22362 w 23104"/>
                <a:gd name="connsiteY2" fmla="*/ 290368 h 587675"/>
                <a:gd name="connsiteX3" fmla="*/ 11301 w 23104"/>
                <a:gd name="connsiteY3" fmla="*/ 6462 h 5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4" h="587675">
                  <a:moveTo>
                    <a:pt x="11301" y="6462"/>
                  </a:moveTo>
                  <a:cubicBezTo>
                    <a:pt x="7614" y="55009"/>
                    <a:pt x="-1603" y="534331"/>
                    <a:pt x="240" y="581649"/>
                  </a:cubicBezTo>
                  <a:cubicBezTo>
                    <a:pt x="2083" y="628967"/>
                    <a:pt x="18675" y="385003"/>
                    <a:pt x="22362" y="290368"/>
                  </a:cubicBezTo>
                  <a:cubicBezTo>
                    <a:pt x="26049" y="195733"/>
                    <a:pt x="14988" y="-42085"/>
                    <a:pt x="11301" y="6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03603DE6-A42F-4C09-1965-B89E407C3ACA}"/>
                </a:ext>
              </a:extLst>
            </p:cNvPr>
            <p:cNvSpPr/>
            <p:nvPr/>
          </p:nvSpPr>
          <p:spPr>
            <a:xfrm>
              <a:off x="5088194" y="2580968"/>
              <a:ext cx="848032" cy="29497"/>
            </a:xfrm>
            <a:custGeom>
              <a:avLst/>
              <a:gdLst>
                <a:gd name="connsiteX0" fmla="*/ 0 w 848032"/>
                <a:gd name="connsiteY0" fmla="*/ 29497 h 29497"/>
                <a:gd name="connsiteX1" fmla="*/ 733732 w 848032"/>
                <a:gd name="connsiteY1" fmla="*/ 29497 h 29497"/>
                <a:gd name="connsiteX2" fmla="*/ 331838 w 848032"/>
                <a:gd name="connsiteY2" fmla="*/ 7374 h 29497"/>
                <a:gd name="connsiteX3" fmla="*/ 848032 w 848032"/>
                <a:gd name="connsiteY3" fmla="*/ 18435 h 29497"/>
                <a:gd name="connsiteX4" fmla="*/ 494071 w 848032"/>
                <a:gd name="connsiteY4" fmla="*/ 0 h 29497"/>
                <a:gd name="connsiteX5" fmla="*/ 298654 w 848032"/>
                <a:gd name="connsiteY5" fmla="*/ 3687 h 29497"/>
                <a:gd name="connsiteX6" fmla="*/ 0 w 848032"/>
                <a:gd name="connsiteY6" fmla="*/ 29497 h 2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032" h="29497">
                  <a:moveTo>
                    <a:pt x="0" y="29497"/>
                  </a:moveTo>
                  <a:lnTo>
                    <a:pt x="733732" y="29497"/>
                  </a:lnTo>
                  <a:cubicBezTo>
                    <a:pt x="789038" y="25810"/>
                    <a:pt x="312788" y="9218"/>
                    <a:pt x="331838" y="7374"/>
                  </a:cubicBezTo>
                  <a:cubicBezTo>
                    <a:pt x="350888" y="5530"/>
                    <a:pt x="848032" y="18435"/>
                    <a:pt x="848032" y="18435"/>
                  </a:cubicBezTo>
                  <a:lnTo>
                    <a:pt x="494071" y="0"/>
                  </a:lnTo>
                  <a:lnTo>
                    <a:pt x="298654" y="3687"/>
                  </a:lnTo>
                  <a:lnTo>
                    <a:pt x="0" y="294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ACBFBC4B-3D10-2E79-BBD5-97FCF66AB235}"/>
                </a:ext>
              </a:extLst>
            </p:cNvPr>
            <p:cNvSpPr/>
            <p:nvPr/>
          </p:nvSpPr>
          <p:spPr>
            <a:xfrm>
              <a:off x="5018139" y="2583354"/>
              <a:ext cx="1104758" cy="137739"/>
            </a:xfrm>
            <a:custGeom>
              <a:avLst/>
              <a:gdLst>
                <a:gd name="connsiteX0" fmla="*/ 0 w 1104758"/>
                <a:gd name="connsiteY0" fmla="*/ 130349 h 137739"/>
                <a:gd name="connsiteX1" fmla="*/ 907026 w 1104758"/>
                <a:gd name="connsiteY1" fmla="*/ 122975 h 137739"/>
                <a:gd name="connsiteX2" fmla="*/ 608371 w 1104758"/>
                <a:gd name="connsiteY2" fmla="*/ 119288 h 137739"/>
                <a:gd name="connsiteX3" fmla="*/ 1084006 w 1104758"/>
                <a:gd name="connsiteY3" fmla="*/ 137723 h 137739"/>
                <a:gd name="connsiteX4" fmla="*/ 1010264 w 1104758"/>
                <a:gd name="connsiteY4" fmla="*/ 115601 h 137739"/>
                <a:gd name="connsiteX5" fmla="*/ 925461 w 1104758"/>
                <a:gd name="connsiteY5" fmla="*/ 1301 h 137739"/>
                <a:gd name="connsiteX6" fmla="*/ 984455 w 1104758"/>
                <a:gd name="connsiteY6" fmla="*/ 56607 h 137739"/>
                <a:gd name="connsiteX7" fmla="*/ 1047135 w 1104758"/>
                <a:gd name="connsiteY7" fmla="*/ 100852 h 137739"/>
                <a:gd name="connsiteX8" fmla="*/ 822222 w 1104758"/>
                <a:gd name="connsiteY8" fmla="*/ 104540 h 137739"/>
                <a:gd name="connsiteX9" fmla="*/ 184355 w 1104758"/>
                <a:gd name="connsiteY9" fmla="*/ 111914 h 137739"/>
                <a:gd name="connsiteX10" fmla="*/ 424016 w 1104758"/>
                <a:gd name="connsiteY10" fmla="*/ 108227 h 137739"/>
                <a:gd name="connsiteX11" fmla="*/ 0 w 1104758"/>
                <a:gd name="connsiteY11" fmla="*/ 130349 h 1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4758" h="137739">
                  <a:moveTo>
                    <a:pt x="0" y="130349"/>
                  </a:moveTo>
                  <a:lnTo>
                    <a:pt x="907026" y="122975"/>
                  </a:lnTo>
                  <a:lnTo>
                    <a:pt x="608371" y="119288"/>
                  </a:lnTo>
                  <a:cubicBezTo>
                    <a:pt x="637868" y="121746"/>
                    <a:pt x="1017024" y="138337"/>
                    <a:pt x="1084006" y="137723"/>
                  </a:cubicBezTo>
                  <a:cubicBezTo>
                    <a:pt x="1150988" y="137109"/>
                    <a:pt x="1036688" y="138338"/>
                    <a:pt x="1010264" y="115601"/>
                  </a:cubicBezTo>
                  <a:cubicBezTo>
                    <a:pt x="983840" y="92864"/>
                    <a:pt x="929762" y="11133"/>
                    <a:pt x="925461" y="1301"/>
                  </a:cubicBezTo>
                  <a:cubicBezTo>
                    <a:pt x="921160" y="-8531"/>
                    <a:pt x="964176" y="40015"/>
                    <a:pt x="984455" y="56607"/>
                  </a:cubicBezTo>
                  <a:cubicBezTo>
                    <a:pt x="1004734" y="73199"/>
                    <a:pt x="1074174" y="92863"/>
                    <a:pt x="1047135" y="100852"/>
                  </a:cubicBezTo>
                  <a:cubicBezTo>
                    <a:pt x="1020096" y="108841"/>
                    <a:pt x="822222" y="104540"/>
                    <a:pt x="822222" y="104540"/>
                  </a:cubicBezTo>
                  <a:lnTo>
                    <a:pt x="184355" y="111914"/>
                  </a:lnTo>
                  <a:lnTo>
                    <a:pt x="424016" y="108227"/>
                  </a:lnTo>
                  <a:cubicBezTo>
                    <a:pt x="389603" y="109456"/>
                    <a:pt x="183740" y="114372"/>
                    <a:pt x="0" y="1303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4EC017AB-8685-D1F5-CA0B-E18EF4840A6F}"/>
                </a:ext>
              </a:extLst>
            </p:cNvPr>
            <p:cNvSpPr/>
            <p:nvPr/>
          </p:nvSpPr>
          <p:spPr>
            <a:xfrm>
              <a:off x="5143500" y="2009468"/>
              <a:ext cx="772714" cy="7374"/>
            </a:xfrm>
            <a:custGeom>
              <a:avLst/>
              <a:gdLst>
                <a:gd name="connsiteX0" fmla="*/ 0 w 772714"/>
                <a:gd name="connsiteY0" fmla="*/ 7374 h 7374"/>
                <a:gd name="connsiteX1" fmla="*/ 442452 w 772714"/>
                <a:gd name="connsiteY1" fmla="*/ 7374 h 7374"/>
                <a:gd name="connsiteX2" fmla="*/ 766916 w 772714"/>
                <a:gd name="connsiteY2" fmla="*/ 3687 h 7374"/>
                <a:gd name="connsiteX3" fmla="*/ 637868 w 772714"/>
                <a:gd name="connsiteY3" fmla="*/ 3687 h 7374"/>
                <a:gd name="connsiteX4" fmla="*/ 475635 w 772714"/>
                <a:gd name="connsiteY4" fmla="*/ 0 h 7374"/>
                <a:gd name="connsiteX5" fmla="*/ 0 w 772714"/>
                <a:gd name="connsiteY5" fmla="*/ 7374 h 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714" h="7374">
                  <a:moveTo>
                    <a:pt x="0" y="7374"/>
                  </a:moveTo>
                  <a:lnTo>
                    <a:pt x="442452" y="7374"/>
                  </a:lnTo>
                  <a:lnTo>
                    <a:pt x="766916" y="3687"/>
                  </a:lnTo>
                  <a:cubicBezTo>
                    <a:pt x="799485" y="3072"/>
                    <a:pt x="686415" y="4301"/>
                    <a:pt x="637868" y="3687"/>
                  </a:cubicBezTo>
                  <a:cubicBezTo>
                    <a:pt x="589321" y="3073"/>
                    <a:pt x="475635" y="0"/>
                    <a:pt x="475635" y="0"/>
                  </a:cubicBezTo>
                  <a:lnTo>
                    <a:pt x="0" y="73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036FE4D8-DFC7-68EB-A9B6-EB8E051975ED}"/>
                </a:ext>
              </a:extLst>
            </p:cNvPr>
            <p:cNvSpPr/>
            <p:nvPr/>
          </p:nvSpPr>
          <p:spPr>
            <a:xfrm>
              <a:off x="5047156" y="2033760"/>
              <a:ext cx="38354" cy="586916"/>
            </a:xfrm>
            <a:custGeom>
              <a:avLst/>
              <a:gdLst>
                <a:gd name="connsiteX0" fmla="*/ 479 w 38354"/>
                <a:gd name="connsiteY0" fmla="*/ 5205 h 586916"/>
                <a:gd name="connsiteX1" fmla="*/ 18915 w 38354"/>
                <a:gd name="connsiteY1" fmla="*/ 403411 h 586916"/>
                <a:gd name="connsiteX2" fmla="*/ 15228 w 38354"/>
                <a:gd name="connsiteY2" fmla="*/ 351792 h 586916"/>
                <a:gd name="connsiteX3" fmla="*/ 29976 w 38354"/>
                <a:gd name="connsiteY3" fmla="*/ 584079 h 586916"/>
                <a:gd name="connsiteX4" fmla="*/ 37350 w 38354"/>
                <a:gd name="connsiteY4" fmla="*/ 462405 h 586916"/>
                <a:gd name="connsiteX5" fmla="*/ 7854 w 38354"/>
                <a:gd name="connsiteY5" fmla="*/ 193246 h 586916"/>
                <a:gd name="connsiteX6" fmla="*/ 479 w 38354"/>
                <a:gd name="connsiteY6" fmla="*/ 5205 h 58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4" h="586916">
                  <a:moveTo>
                    <a:pt x="479" y="5205"/>
                  </a:moveTo>
                  <a:cubicBezTo>
                    <a:pt x="2322" y="40232"/>
                    <a:pt x="16457" y="345647"/>
                    <a:pt x="18915" y="403411"/>
                  </a:cubicBezTo>
                  <a:cubicBezTo>
                    <a:pt x="21373" y="461175"/>
                    <a:pt x="13385" y="321681"/>
                    <a:pt x="15228" y="351792"/>
                  </a:cubicBezTo>
                  <a:cubicBezTo>
                    <a:pt x="17072" y="381903"/>
                    <a:pt x="26289" y="565644"/>
                    <a:pt x="29976" y="584079"/>
                  </a:cubicBezTo>
                  <a:cubicBezTo>
                    <a:pt x="33663" y="602515"/>
                    <a:pt x="41037" y="527544"/>
                    <a:pt x="37350" y="462405"/>
                  </a:cubicBezTo>
                  <a:cubicBezTo>
                    <a:pt x="33663" y="397266"/>
                    <a:pt x="13384" y="265759"/>
                    <a:pt x="7854" y="193246"/>
                  </a:cubicBezTo>
                  <a:cubicBezTo>
                    <a:pt x="2324" y="120733"/>
                    <a:pt x="-1364" y="-29822"/>
                    <a:pt x="479" y="5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1B094F23-E167-76A6-62C6-500DA6F0B62B}"/>
                </a:ext>
              </a:extLst>
            </p:cNvPr>
            <p:cNvSpPr/>
            <p:nvPr/>
          </p:nvSpPr>
          <p:spPr>
            <a:xfrm>
              <a:off x="5081512" y="2650563"/>
              <a:ext cx="868624" cy="23321"/>
            </a:xfrm>
            <a:custGeom>
              <a:avLst/>
              <a:gdLst>
                <a:gd name="connsiteX0" fmla="*/ 43553 w 868624"/>
                <a:gd name="connsiteY0" fmla="*/ 18895 h 23321"/>
                <a:gd name="connsiteX1" fmla="*/ 865775 w 868624"/>
                <a:gd name="connsiteY1" fmla="*/ 22582 h 23321"/>
                <a:gd name="connsiteX2" fmla="*/ 320085 w 868624"/>
                <a:gd name="connsiteY2" fmla="*/ 4147 h 23321"/>
                <a:gd name="connsiteX3" fmla="*/ 478630 w 868624"/>
                <a:gd name="connsiteY3" fmla="*/ 460 h 23321"/>
                <a:gd name="connsiteX4" fmla="*/ 154165 w 868624"/>
                <a:gd name="connsiteY4" fmla="*/ 11521 h 23321"/>
                <a:gd name="connsiteX5" fmla="*/ 43553 w 868624"/>
                <a:gd name="connsiteY5" fmla="*/ 18895 h 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8624" h="23321">
                  <a:moveTo>
                    <a:pt x="43553" y="18895"/>
                  </a:moveTo>
                  <a:cubicBezTo>
                    <a:pt x="162155" y="20739"/>
                    <a:pt x="819686" y="25040"/>
                    <a:pt x="865775" y="22582"/>
                  </a:cubicBezTo>
                  <a:cubicBezTo>
                    <a:pt x="911864" y="20124"/>
                    <a:pt x="384609" y="7834"/>
                    <a:pt x="320085" y="4147"/>
                  </a:cubicBezTo>
                  <a:cubicBezTo>
                    <a:pt x="255561" y="460"/>
                    <a:pt x="506283" y="-769"/>
                    <a:pt x="478630" y="460"/>
                  </a:cubicBezTo>
                  <a:cubicBezTo>
                    <a:pt x="450977" y="1689"/>
                    <a:pt x="230365" y="9677"/>
                    <a:pt x="154165" y="11521"/>
                  </a:cubicBezTo>
                  <a:cubicBezTo>
                    <a:pt x="77965" y="13365"/>
                    <a:pt x="-75049" y="17051"/>
                    <a:pt x="43553" y="188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6772E252-DDFB-FBE5-2654-00565ED7CBBF}"/>
                </a:ext>
              </a:extLst>
            </p:cNvPr>
            <p:cNvSpPr/>
            <p:nvPr/>
          </p:nvSpPr>
          <p:spPr>
            <a:xfrm>
              <a:off x="5972251" y="2034848"/>
              <a:ext cx="43019" cy="575575"/>
            </a:xfrm>
            <a:custGeom>
              <a:avLst/>
              <a:gdLst>
                <a:gd name="connsiteX0" fmla="*/ 846 w 43019"/>
                <a:gd name="connsiteY0" fmla="*/ 429 h 575575"/>
                <a:gd name="connsiteX1" fmla="*/ 34030 w 43019"/>
                <a:gd name="connsiteY1" fmla="*/ 361765 h 575575"/>
                <a:gd name="connsiteX2" fmla="*/ 41404 w 43019"/>
                <a:gd name="connsiteY2" fmla="*/ 313833 h 575575"/>
                <a:gd name="connsiteX3" fmla="*/ 8220 w 43019"/>
                <a:gd name="connsiteY3" fmla="*/ 571929 h 575575"/>
                <a:gd name="connsiteX4" fmla="*/ 15594 w 43019"/>
                <a:gd name="connsiteY4" fmla="*/ 453942 h 575575"/>
                <a:gd name="connsiteX5" fmla="*/ 11907 w 43019"/>
                <a:gd name="connsiteY5" fmla="*/ 291710 h 575575"/>
                <a:gd name="connsiteX6" fmla="*/ 846 w 43019"/>
                <a:gd name="connsiteY6" fmla="*/ 429 h 57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19" h="575575">
                  <a:moveTo>
                    <a:pt x="846" y="429"/>
                  </a:moveTo>
                  <a:cubicBezTo>
                    <a:pt x="4533" y="12105"/>
                    <a:pt x="27270" y="309531"/>
                    <a:pt x="34030" y="361765"/>
                  </a:cubicBezTo>
                  <a:cubicBezTo>
                    <a:pt x="40790" y="413999"/>
                    <a:pt x="45706" y="278806"/>
                    <a:pt x="41404" y="313833"/>
                  </a:cubicBezTo>
                  <a:cubicBezTo>
                    <a:pt x="37102" y="348860"/>
                    <a:pt x="12522" y="548578"/>
                    <a:pt x="8220" y="571929"/>
                  </a:cubicBezTo>
                  <a:cubicBezTo>
                    <a:pt x="3918" y="595280"/>
                    <a:pt x="14980" y="500645"/>
                    <a:pt x="15594" y="453942"/>
                  </a:cubicBezTo>
                  <a:cubicBezTo>
                    <a:pt x="16208" y="407239"/>
                    <a:pt x="17438" y="364837"/>
                    <a:pt x="11907" y="291710"/>
                  </a:cubicBezTo>
                  <a:cubicBezTo>
                    <a:pt x="6376" y="218583"/>
                    <a:pt x="-2841" y="-11247"/>
                    <a:pt x="846" y="4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F66901FB-FCCB-D50F-2608-1A79616FC87B}"/>
                </a:ext>
              </a:extLst>
            </p:cNvPr>
            <p:cNvSpPr/>
            <p:nvPr/>
          </p:nvSpPr>
          <p:spPr>
            <a:xfrm>
              <a:off x="6013227" y="1946232"/>
              <a:ext cx="863102" cy="44631"/>
            </a:xfrm>
            <a:custGeom>
              <a:avLst/>
              <a:gdLst>
                <a:gd name="connsiteX0" fmla="*/ 223 w 863102"/>
                <a:gd name="connsiteY0" fmla="*/ 38143 h 44631"/>
                <a:gd name="connsiteX1" fmla="*/ 339948 w 863102"/>
                <a:gd name="connsiteY1" fmla="*/ 31793 h 44631"/>
                <a:gd name="connsiteX2" fmla="*/ 216123 w 863102"/>
                <a:gd name="connsiteY2" fmla="*/ 44493 h 44631"/>
                <a:gd name="connsiteX3" fmla="*/ 527273 w 863102"/>
                <a:gd name="connsiteY3" fmla="*/ 38143 h 44631"/>
                <a:gd name="connsiteX4" fmla="*/ 441548 w 863102"/>
                <a:gd name="connsiteY4" fmla="*/ 31793 h 44631"/>
                <a:gd name="connsiteX5" fmla="*/ 682848 w 863102"/>
                <a:gd name="connsiteY5" fmla="*/ 31793 h 44631"/>
                <a:gd name="connsiteX6" fmla="*/ 555848 w 863102"/>
                <a:gd name="connsiteY6" fmla="*/ 31793 h 44631"/>
                <a:gd name="connsiteX7" fmla="*/ 860648 w 863102"/>
                <a:gd name="connsiteY7" fmla="*/ 22268 h 44631"/>
                <a:gd name="connsiteX8" fmla="*/ 679673 w 863102"/>
                <a:gd name="connsiteY8" fmla="*/ 25443 h 44631"/>
                <a:gd name="connsiteX9" fmla="*/ 333598 w 863102"/>
                <a:gd name="connsiteY9" fmla="*/ 43 h 44631"/>
                <a:gd name="connsiteX10" fmla="*/ 466948 w 863102"/>
                <a:gd name="connsiteY10" fmla="*/ 19093 h 44631"/>
                <a:gd name="connsiteX11" fmla="*/ 216123 w 863102"/>
                <a:gd name="connsiteY11" fmla="*/ 9568 h 44631"/>
                <a:gd name="connsiteX12" fmla="*/ 285973 w 863102"/>
                <a:gd name="connsiteY12" fmla="*/ 15918 h 44631"/>
                <a:gd name="connsiteX13" fmla="*/ 223 w 863102"/>
                <a:gd name="connsiteY13" fmla="*/ 38143 h 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3102" h="44631">
                  <a:moveTo>
                    <a:pt x="223" y="38143"/>
                  </a:moveTo>
                  <a:cubicBezTo>
                    <a:pt x="9219" y="40789"/>
                    <a:pt x="303965" y="30735"/>
                    <a:pt x="339948" y="31793"/>
                  </a:cubicBezTo>
                  <a:cubicBezTo>
                    <a:pt x="375931" y="32851"/>
                    <a:pt x="184902" y="43435"/>
                    <a:pt x="216123" y="44493"/>
                  </a:cubicBezTo>
                  <a:cubicBezTo>
                    <a:pt x="247344" y="45551"/>
                    <a:pt x="489702" y="40260"/>
                    <a:pt x="527273" y="38143"/>
                  </a:cubicBezTo>
                  <a:cubicBezTo>
                    <a:pt x="564844" y="36026"/>
                    <a:pt x="415619" y="32851"/>
                    <a:pt x="441548" y="31793"/>
                  </a:cubicBezTo>
                  <a:cubicBezTo>
                    <a:pt x="467477" y="30735"/>
                    <a:pt x="682848" y="31793"/>
                    <a:pt x="682848" y="31793"/>
                  </a:cubicBezTo>
                  <a:cubicBezTo>
                    <a:pt x="701898" y="31793"/>
                    <a:pt x="526215" y="33380"/>
                    <a:pt x="555848" y="31793"/>
                  </a:cubicBezTo>
                  <a:cubicBezTo>
                    <a:pt x="585481" y="30206"/>
                    <a:pt x="840011" y="23326"/>
                    <a:pt x="860648" y="22268"/>
                  </a:cubicBezTo>
                  <a:cubicBezTo>
                    <a:pt x="881285" y="21210"/>
                    <a:pt x="767515" y="29147"/>
                    <a:pt x="679673" y="25443"/>
                  </a:cubicBezTo>
                  <a:cubicBezTo>
                    <a:pt x="591831" y="21739"/>
                    <a:pt x="369052" y="1101"/>
                    <a:pt x="333598" y="43"/>
                  </a:cubicBezTo>
                  <a:cubicBezTo>
                    <a:pt x="298144" y="-1015"/>
                    <a:pt x="486527" y="17506"/>
                    <a:pt x="466948" y="19093"/>
                  </a:cubicBezTo>
                  <a:cubicBezTo>
                    <a:pt x="447369" y="20680"/>
                    <a:pt x="246286" y="10097"/>
                    <a:pt x="216123" y="9568"/>
                  </a:cubicBezTo>
                  <a:cubicBezTo>
                    <a:pt x="185961" y="9039"/>
                    <a:pt x="315606" y="11685"/>
                    <a:pt x="285973" y="15918"/>
                  </a:cubicBezTo>
                  <a:cubicBezTo>
                    <a:pt x="256340" y="20151"/>
                    <a:pt x="-8773" y="35497"/>
                    <a:pt x="223" y="38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7E64A636-CD89-5CE5-374B-97F0A386F71B}"/>
                </a:ext>
              </a:extLst>
            </p:cNvPr>
            <p:cNvSpPr/>
            <p:nvPr/>
          </p:nvSpPr>
          <p:spPr>
            <a:xfrm>
              <a:off x="6750050" y="1971026"/>
              <a:ext cx="47715" cy="669198"/>
            </a:xfrm>
            <a:custGeom>
              <a:avLst/>
              <a:gdLst>
                <a:gd name="connsiteX0" fmla="*/ 15875 w 47715"/>
                <a:gd name="connsiteY0" fmla="*/ 6999 h 669198"/>
                <a:gd name="connsiteX1" fmla="*/ 0 w 47715"/>
                <a:gd name="connsiteY1" fmla="*/ 464199 h 669198"/>
                <a:gd name="connsiteX2" fmla="*/ 15875 w 47715"/>
                <a:gd name="connsiteY2" fmla="*/ 381649 h 669198"/>
                <a:gd name="connsiteX3" fmla="*/ 15875 w 47715"/>
                <a:gd name="connsiteY3" fmla="*/ 661049 h 669198"/>
                <a:gd name="connsiteX4" fmla="*/ 34925 w 47715"/>
                <a:gd name="connsiteY4" fmla="*/ 562624 h 669198"/>
                <a:gd name="connsiteX5" fmla="*/ 47625 w 47715"/>
                <a:gd name="connsiteY5" fmla="*/ 238774 h 669198"/>
                <a:gd name="connsiteX6" fmla="*/ 28575 w 47715"/>
                <a:gd name="connsiteY6" fmla="*/ 311799 h 669198"/>
                <a:gd name="connsiteX7" fmla="*/ 31750 w 47715"/>
                <a:gd name="connsiteY7" fmla="*/ 194324 h 669198"/>
                <a:gd name="connsiteX8" fmla="*/ 15875 w 47715"/>
                <a:gd name="connsiteY8" fmla="*/ 6999 h 66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15" h="669198">
                  <a:moveTo>
                    <a:pt x="15875" y="6999"/>
                  </a:moveTo>
                  <a:cubicBezTo>
                    <a:pt x="10583" y="51978"/>
                    <a:pt x="0" y="401757"/>
                    <a:pt x="0" y="464199"/>
                  </a:cubicBezTo>
                  <a:cubicBezTo>
                    <a:pt x="0" y="526641"/>
                    <a:pt x="13229" y="348841"/>
                    <a:pt x="15875" y="381649"/>
                  </a:cubicBezTo>
                  <a:cubicBezTo>
                    <a:pt x="18521" y="414457"/>
                    <a:pt x="12700" y="630886"/>
                    <a:pt x="15875" y="661049"/>
                  </a:cubicBezTo>
                  <a:cubicBezTo>
                    <a:pt x="19050" y="691212"/>
                    <a:pt x="29633" y="633003"/>
                    <a:pt x="34925" y="562624"/>
                  </a:cubicBezTo>
                  <a:cubicBezTo>
                    <a:pt x="40217" y="492245"/>
                    <a:pt x="48683" y="280578"/>
                    <a:pt x="47625" y="238774"/>
                  </a:cubicBezTo>
                  <a:cubicBezTo>
                    <a:pt x="46567" y="196970"/>
                    <a:pt x="31221" y="319207"/>
                    <a:pt x="28575" y="311799"/>
                  </a:cubicBezTo>
                  <a:cubicBezTo>
                    <a:pt x="25929" y="304391"/>
                    <a:pt x="33337" y="241949"/>
                    <a:pt x="31750" y="194324"/>
                  </a:cubicBezTo>
                  <a:cubicBezTo>
                    <a:pt x="30163" y="146699"/>
                    <a:pt x="21167" y="-37980"/>
                    <a:pt x="15875" y="69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E9B70DEC-BCAE-F45A-532D-A383BEFDEE7A}"/>
                </a:ext>
              </a:extLst>
            </p:cNvPr>
            <p:cNvSpPr/>
            <p:nvPr/>
          </p:nvSpPr>
          <p:spPr>
            <a:xfrm>
              <a:off x="6714517" y="1949450"/>
              <a:ext cx="1099237" cy="22352"/>
            </a:xfrm>
            <a:custGeom>
              <a:avLst/>
              <a:gdLst>
                <a:gd name="connsiteX0" fmla="*/ 10133 w 1099237"/>
                <a:gd name="connsiteY0" fmla="*/ 0 h 22352"/>
                <a:gd name="connsiteX1" fmla="*/ 829283 w 1099237"/>
                <a:gd name="connsiteY1" fmla="*/ 12700 h 22352"/>
                <a:gd name="connsiteX2" fmla="*/ 584808 w 1099237"/>
                <a:gd name="connsiteY2" fmla="*/ 15875 h 22352"/>
                <a:gd name="connsiteX3" fmla="*/ 1095983 w 1099237"/>
                <a:gd name="connsiteY3" fmla="*/ 22225 h 22352"/>
                <a:gd name="connsiteX4" fmla="*/ 816583 w 1099237"/>
                <a:gd name="connsiteY4" fmla="*/ 9525 h 22352"/>
                <a:gd name="connsiteX5" fmla="*/ 400658 w 1099237"/>
                <a:gd name="connsiteY5" fmla="*/ 15875 h 22352"/>
                <a:gd name="connsiteX6" fmla="*/ 10133 w 1099237"/>
                <a:gd name="connsiteY6" fmla="*/ 0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237" h="22352">
                  <a:moveTo>
                    <a:pt x="10133" y="0"/>
                  </a:moveTo>
                  <a:lnTo>
                    <a:pt x="829283" y="12700"/>
                  </a:lnTo>
                  <a:cubicBezTo>
                    <a:pt x="925062" y="15346"/>
                    <a:pt x="540358" y="14288"/>
                    <a:pt x="584808" y="15875"/>
                  </a:cubicBezTo>
                  <a:cubicBezTo>
                    <a:pt x="629258" y="17463"/>
                    <a:pt x="1057354" y="23283"/>
                    <a:pt x="1095983" y="22225"/>
                  </a:cubicBezTo>
                  <a:cubicBezTo>
                    <a:pt x="1134612" y="21167"/>
                    <a:pt x="816583" y="9525"/>
                    <a:pt x="816583" y="9525"/>
                  </a:cubicBezTo>
                  <a:lnTo>
                    <a:pt x="400658" y="15875"/>
                  </a:lnTo>
                  <a:cubicBezTo>
                    <a:pt x="263604" y="15346"/>
                    <a:pt x="-61305" y="529"/>
                    <a:pt x="101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9868AF98-74F7-61B7-3914-72B8455712CF}"/>
                </a:ext>
              </a:extLst>
            </p:cNvPr>
            <p:cNvSpPr/>
            <p:nvPr/>
          </p:nvSpPr>
          <p:spPr>
            <a:xfrm>
              <a:off x="7827547" y="1952412"/>
              <a:ext cx="19180" cy="727413"/>
            </a:xfrm>
            <a:custGeom>
              <a:avLst/>
              <a:gdLst>
                <a:gd name="connsiteX0" fmla="*/ 2003 w 19180"/>
                <a:gd name="connsiteY0" fmla="*/ 213 h 727413"/>
                <a:gd name="connsiteX1" fmla="*/ 14703 w 19180"/>
                <a:gd name="connsiteY1" fmla="*/ 422488 h 727413"/>
                <a:gd name="connsiteX2" fmla="*/ 17878 w 19180"/>
                <a:gd name="connsiteY2" fmla="*/ 720938 h 727413"/>
                <a:gd name="connsiteX3" fmla="*/ 17878 w 19180"/>
                <a:gd name="connsiteY3" fmla="*/ 616163 h 727413"/>
                <a:gd name="connsiteX4" fmla="*/ 2003 w 19180"/>
                <a:gd name="connsiteY4" fmla="*/ 479638 h 727413"/>
                <a:gd name="connsiteX5" fmla="*/ 2003 w 19180"/>
                <a:gd name="connsiteY5" fmla="*/ 213 h 72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0" h="727413">
                  <a:moveTo>
                    <a:pt x="2003" y="213"/>
                  </a:moveTo>
                  <a:cubicBezTo>
                    <a:pt x="4120" y="-9312"/>
                    <a:pt x="12057" y="302367"/>
                    <a:pt x="14703" y="422488"/>
                  </a:cubicBezTo>
                  <a:cubicBezTo>
                    <a:pt x="17349" y="542609"/>
                    <a:pt x="17349" y="688659"/>
                    <a:pt x="17878" y="720938"/>
                  </a:cubicBezTo>
                  <a:cubicBezTo>
                    <a:pt x="18407" y="753217"/>
                    <a:pt x="20524" y="656380"/>
                    <a:pt x="17878" y="616163"/>
                  </a:cubicBezTo>
                  <a:cubicBezTo>
                    <a:pt x="15232" y="575946"/>
                    <a:pt x="5178" y="574888"/>
                    <a:pt x="2003" y="479638"/>
                  </a:cubicBezTo>
                  <a:cubicBezTo>
                    <a:pt x="-1172" y="384388"/>
                    <a:pt x="-114" y="9738"/>
                    <a:pt x="2003" y="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4EE81453-06FF-D2D0-753D-16E435AA5480}"/>
                </a:ext>
              </a:extLst>
            </p:cNvPr>
            <p:cNvSpPr/>
            <p:nvPr/>
          </p:nvSpPr>
          <p:spPr>
            <a:xfrm>
              <a:off x="7041503" y="2689982"/>
              <a:ext cx="240180" cy="59867"/>
            </a:xfrm>
            <a:custGeom>
              <a:avLst/>
              <a:gdLst>
                <a:gd name="connsiteX0" fmla="*/ 647 w 240180"/>
                <a:gd name="connsiteY0" fmla="*/ 11943 h 59867"/>
                <a:gd name="connsiteX1" fmla="*/ 207022 w 240180"/>
                <a:gd name="connsiteY1" fmla="*/ 2418 h 59867"/>
                <a:gd name="connsiteX2" fmla="*/ 229247 w 240180"/>
                <a:gd name="connsiteY2" fmla="*/ 5593 h 59867"/>
                <a:gd name="connsiteX3" fmla="*/ 99072 w 240180"/>
                <a:gd name="connsiteY3" fmla="*/ 59568 h 59867"/>
                <a:gd name="connsiteX4" fmla="*/ 140347 w 240180"/>
                <a:gd name="connsiteY4" fmla="*/ 27818 h 59867"/>
                <a:gd name="connsiteX5" fmla="*/ 647 w 240180"/>
                <a:gd name="connsiteY5" fmla="*/ 11943 h 5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80" h="59867">
                  <a:moveTo>
                    <a:pt x="647" y="11943"/>
                  </a:moveTo>
                  <a:cubicBezTo>
                    <a:pt x="11760" y="7710"/>
                    <a:pt x="168922" y="3476"/>
                    <a:pt x="207022" y="2418"/>
                  </a:cubicBezTo>
                  <a:cubicBezTo>
                    <a:pt x="245122" y="1360"/>
                    <a:pt x="247239" y="-3932"/>
                    <a:pt x="229247" y="5593"/>
                  </a:cubicBezTo>
                  <a:cubicBezTo>
                    <a:pt x="211255" y="15118"/>
                    <a:pt x="113889" y="55864"/>
                    <a:pt x="99072" y="59568"/>
                  </a:cubicBezTo>
                  <a:cubicBezTo>
                    <a:pt x="84255" y="63272"/>
                    <a:pt x="155693" y="31522"/>
                    <a:pt x="140347" y="27818"/>
                  </a:cubicBezTo>
                  <a:cubicBezTo>
                    <a:pt x="125001" y="24114"/>
                    <a:pt x="-10466" y="16176"/>
                    <a:pt x="647" y="11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879297DE-3896-F60A-3690-A5F11186E71A}"/>
                </a:ext>
              </a:extLst>
            </p:cNvPr>
            <p:cNvSpPr/>
            <p:nvPr/>
          </p:nvSpPr>
          <p:spPr>
            <a:xfrm>
              <a:off x="7200098" y="2682630"/>
              <a:ext cx="610415" cy="23006"/>
            </a:xfrm>
            <a:custGeom>
              <a:avLst/>
              <a:gdLst>
                <a:gd name="connsiteX0" fmla="*/ 802 w 610415"/>
                <a:gd name="connsiteY0" fmla="*/ 22470 h 23006"/>
                <a:gd name="connsiteX1" fmla="*/ 505627 w 610415"/>
                <a:gd name="connsiteY1" fmla="*/ 16120 h 23006"/>
                <a:gd name="connsiteX2" fmla="*/ 610402 w 610415"/>
                <a:gd name="connsiteY2" fmla="*/ 16120 h 23006"/>
                <a:gd name="connsiteX3" fmla="*/ 511977 w 610415"/>
                <a:gd name="connsiteY3" fmla="*/ 12945 h 23006"/>
                <a:gd name="connsiteX4" fmla="*/ 391327 w 610415"/>
                <a:gd name="connsiteY4" fmla="*/ 245 h 23006"/>
                <a:gd name="connsiteX5" fmla="*/ 802 w 610415"/>
                <a:gd name="connsiteY5" fmla="*/ 22470 h 2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415" h="23006">
                  <a:moveTo>
                    <a:pt x="802" y="22470"/>
                  </a:moveTo>
                  <a:cubicBezTo>
                    <a:pt x="19852" y="25116"/>
                    <a:pt x="404027" y="17178"/>
                    <a:pt x="505627" y="16120"/>
                  </a:cubicBezTo>
                  <a:cubicBezTo>
                    <a:pt x="607227" y="15062"/>
                    <a:pt x="609344" y="16649"/>
                    <a:pt x="610402" y="16120"/>
                  </a:cubicBezTo>
                  <a:cubicBezTo>
                    <a:pt x="611460" y="15591"/>
                    <a:pt x="548489" y="15591"/>
                    <a:pt x="511977" y="12945"/>
                  </a:cubicBezTo>
                  <a:cubicBezTo>
                    <a:pt x="475465" y="10299"/>
                    <a:pt x="475464" y="-1872"/>
                    <a:pt x="391327" y="245"/>
                  </a:cubicBezTo>
                  <a:cubicBezTo>
                    <a:pt x="307190" y="2362"/>
                    <a:pt x="-18248" y="19824"/>
                    <a:pt x="802" y="22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9893DD20-6CE0-0CAA-DEBE-6416FC283566}"/>
                </a:ext>
              </a:extLst>
            </p:cNvPr>
            <p:cNvSpPr/>
            <p:nvPr/>
          </p:nvSpPr>
          <p:spPr>
            <a:xfrm>
              <a:off x="7001893" y="2708157"/>
              <a:ext cx="887988" cy="25775"/>
            </a:xfrm>
            <a:custGeom>
              <a:avLst/>
              <a:gdLst>
                <a:gd name="connsiteX0" fmla="*/ 11682 w 887988"/>
                <a:gd name="connsiteY0" fmla="*/ 6468 h 25775"/>
                <a:gd name="connsiteX1" fmla="*/ 567307 w 887988"/>
                <a:gd name="connsiteY1" fmla="*/ 6468 h 25775"/>
                <a:gd name="connsiteX2" fmla="*/ 887982 w 887988"/>
                <a:gd name="connsiteY2" fmla="*/ 118 h 25775"/>
                <a:gd name="connsiteX3" fmla="*/ 576832 w 887988"/>
                <a:gd name="connsiteY3" fmla="*/ 12818 h 25775"/>
                <a:gd name="connsiteX4" fmla="*/ 218057 w 887988"/>
                <a:gd name="connsiteY4" fmla="*/ 25518 h 25775"/>
                <a:gd name="connsiteX5" fmla="*/ 11682 w 887988"/>
                <a:gd name="connsiteY5" fmla="*/ 6468 h 2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88" h="25775">
                  <a:moveTo>
                    <a:pt x="11682" y="6468"/>
                  </a:moveTo>
                  <a:cubicBezTo>
                    <a:pt x="69890" y="3293"/>
                    <a:pt x="421257" y="7526"/>
                    <a:pt x="567307" y="6468"/>
                  </a:cubicBezTo>
                  <a:cubicBezTo>
                    <a:pt x="713357" y="5410"/>
                    <a:pt x="886394" y="-940"/>
                    <a:pt x="887982" y="118"/>
                  </a:cubicBezTo>
                  <a:cubicBezTo>
                    <a:pt x="889570" y="1176"/>
                    <a:pt x="576832" y="12818"/>
                    <a:pt x="576832" y="12818"/>
                  </a:cubicBezTo>
                  <a:lnTo>
                    <a:pt x="218057" y="25518"/>
                  </a:lnTo>
                  <a:cubicBezTo>
                    <a:pt x="127040" y="28164"/>
                    <a:pt x="-46526" y="9643"/>
                    <a:pt x="11682" y="6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C3D76EB7-03B6-8E8C-6328-A70085565189}"/>
                </a:ext>
              </a:extLst>
            </p:cNvPr>
            <p:cNvSpPr/>
            <p:nvPr/>
          </p:nvSpPr>
          <p:spPr>
            <a:xfrm>
              <a:off x="7821202" y="1492037"/>
              <a:ext cx="34166" cy="461745"/>
            </a:xfrm>
            <a:custGeom>
              <a:avLst/>
              <a:gdLst>
                <a:gd name="connsiteX0" fmla="*/ 24223 w 34166"/>
                <a:gd name="connsiteY0" fmla="*/ 213 h 461745"/>
                <a:gd name="connsiteX1" fmla="*/ 30573 w 34166"/>
                <a:gd name="connsiteY1" fmla="*/ 247863 h 461745"/>
                <a:gd name="connsiteX2" fmla="*/ 33748 w 34166"/>
                <a:gd name="connsiteY2" fmla="*/ 457413 h 461745"/>
                <a:gd name="connsiteX3" fmla="*/ 30573 w 34166"/>
                <a:gd name="connsiteY3" fmla="*/ 371688 h 461745"/>
                <a:gd name="connsiteX4" fmla="*/ 1998 w 34166"/>
                <a:gd name="connsiteY4" fmla="*/ 162138 h 461745"/>
                <a:gd name="connsiteX5" fmla="*/ 5173 w 34166"/>
                <a:gd name="connsiteY5" fmla="*/ 203413 h 461745"/>
                <a:gd name="connsiteX6" fmla="*/ 24223 w 34166"/>
                <a:gd name="connsiteY6" fmla="*/ 213 h 46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66" h="461745">
                  <a:moveTo>
                    <a:pt x="24223" y="213"/>
                  </a:moveTo>
                  <a:cubicBezTo>
                    <a:pt x="28456" y="7621"/>
                    <a:pt x="28986" y="171663"/>
                    <a:pt x="30573" y="247863"/>
                  </a:cubicBezTo>
                  <a:cubicBezTo>
                    <a:pt x="32160" y="324063"/>
                    <a:pt x="33748" y="436776"/>
                    <a:pt x="33748" y="457413"/>
                  </a:cubicBezTo>
                  <a:cubicBezTo>
                    <a:pt x="33748" y="478050"/>
                    <a:pt x="35865" y="420900"/>
                    <a:pt x="30573" y="371688"/>
                  </a:cubicBezTo>
                  <a:cubicBezTo>
                    <a:pt x="25281" y="322476"/>
                    <a:pt x="6231" y="190184"/>
                    <a:pt x="1998" y="162138"/>
                  </a:cubicBezTo>
                  <a:cubicBezTo>
                    <a:pt x="-2235" y="134092"/>
                    <a:pt x="940" y="226167"/>
                    <a:pt x="5173" y="203413"/>
                  </a:cubicBezTo>
                  <a:cubicBezTo>
                    <a:pt x="9406" y="180659"/>
                    <a:pt x="19990" y="-7195"/>
                    <a:pt x="24223" y="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594ADBAD-D437-AD9E-A2EE-DCEE40812E5B}"/>
                </a:ext>
              </a:extLst>
            </p:cNvPr>
            <p:cNvSpPr/>
            <p:nvPr/>
          </p:nvSpPr>
          <p:spPr>
            <a:xfrm>
              <a:off x="7835852" y="2709681"/>
              <a:ext cx="24043" cy="408553"/>
            </a:xfrm>
            <a:custGeom>
              <a:avLst/>
              <a:gdLst>
                <a:gd name="connsiteX0" fmla="*/ 19098 w 24043"/>
                <a:gd name="connsiteY0" fmla="*/ 1769 h 408553"/>
                <a:gd name="connsiteX1" fmla="*/ 22273 w 24043"/>
                <a:gd name="connsiteY1" fmla="*/ 385944 h 408553"/>
                <a:gd name="connsiteX2" fmla="*/ 22273 w 24043"/>
                <a:gd name="connsiteY2" fmla="*/ 351019 h 408553"/>
                <a:gd name="connsiteX3" fmla="*/ 48 w 24043"/>
                <a:gd name="connsiteY3" fmla="*/ 246244 h 408553"/>
                <a:gd name="connsiteX4" fmla="*/ 19098 w 24043"/>
                <a:gd name="connsiteY4" fmla="*/ 1769 h 4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3" h="408553">
                  <a:moveTo>
                    <a:pt x="19098" y="1769"/>
                  </a:moveTo>
                  <a:cubicBezTo>
                    <a:pt x="22802" y="25052"/>
                    <a:pt x="21744" y="327736"/>
                    <a:pt x="22273" y="385944"/>
                  </a:cubicBezTo>
                  <a:cubicBezTo>
                    <a:pt x="22802" y="444152"/>
                    <a:pt x="25977" y="374302"/>
                    <a:pt x="22273" y="351019"/>
                  </a:cubicBezTo>
                  <a:cubicBezTo>
                    <a:pt x="18569" y="327736"/>
                    <a:pt x="1106" y="300748"/>
                    <a:pt x="48" y="246244"/>
                  </a:cubicBezTo>
                  <a:cubicBezTo>
                    <a:pt x="-1010" y="191740"/>
                    <a:pt x="15394" y="-21514"/>
                    <a:pt x="19098" y="1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1EC29215-D65F-39AD-0E9E-D79E27783C85}"/>
                </a:ext>
              </a:extLst>
            </p:cNvPr>
            <p:cNvSpPr/>
            <p:nvPr/>
          </p:nvSpPr>
          <p:spPr>
            <a:xfrm>
              <a:off x="7290361" y="3162300"/>
              <a:ext cx="202059" cy="17322"/>
            </a:xfrm>
            <a:custGeom>
              <a:avLst/>
              <a:gdLst>
                <a:gd name="connsiteX0" fmla="*/ 2614 w 202059"/>
                <a:gd name="connsiteY0" fmla="*/ 15875 h 17322"/>
                <a:gd name="connsiteX1" fmla="*/ 196289 w 202059"/>
                <a:gd name="connsiteY1" fmla="*/ 15875 h 17322"/>
                <a:gd name="connsiteX2" fmla="*/ 155014 w 202059"/>
                <a:gd name="connsiteY2" fmla="*/ 9525 h 17322"/>
                <a:gd name="connsiteX3" fmla="*/ 88339 w 202059"/>
                <a:gd name="connsiteY3" fmla="*/ 0 h 17322"/>
                <a:gd name="connsiteX4" fmla="*/ 2614 w 202059"/>
                <a:gd name="connsiteY4" fmla="*/ 15875 h 1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59" h="17322">
                  <a:moveTo>
                    <a:pt x="2614" y="15875"/>
                  </a:moveTo>
                  <a:cubicBezTo>
                    <a:pt x="20606" y="18521"/>
                    <a:pt x="170889" y="16933"/>
                    <a:pt x="196289" y="15875"/>
                  </a:cubicBezTo>
                  <a:cubicBezTo>
                    <a:pt x="221689" y="14817"/>
                    <a:pt x="155014" y="9525"/>
                    <a:pt x="155014" y="9525"/>
                  </a:cubicBezTo>
                  <a:cubicBezTo>
                    <a:pt x="137022" y="6879"/>
                    <a:pt x="112151" y="0"/>
                    <a:pt x="88339" y="0"/>
                  </a:cubicBezTo>
                  <a:cubicBezTo>
                    <a:pt x="64527" y="0"/>
                    <a:pt x="-15378" y="13229"/>
                    <a:pt x="2614" y="158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AAE1AF9A-4C9B-670E-B63D-BFC9E4D02AE8}"/>
                </a:ext>
              </a:extLst>
            </p:cNvPr>
            <p:cNvSpPr/>
            <p:nvPr/>
          </p:nvSpPr>
          <p:spPr>
            <a:xfrm>
              <a:off x="7279422" y="3245838"/>
              <a:ext cx="291373" cy="21237"/>
            </a:xfrm>
            <a:custGeom>
              <a:avLst/>
              <a:gdLst>
                <a:gd name="connsiteX0" fmla="*/ 853 w 291373"/>
                <a:gd name="connsiteY0" fmla="*/ 2187 h 21237"/>
                <a:gd name="connsiteX1" fmla="*/ 283428 w 291373"/>
                <a:gd name="connsiteY1" fmla="*/ 21237 h 21237"/>
                <a:gd name="connsiteX2" fmla="*/ 197703 w 291373"/>
                <a:gd name="connsiteY2" fmla="*/ 2187 h 21237"/>
                <a:gd name="connsiteX3" fmla="*/ 853 w 291373"/>
                <a:gd name="connsiteY3" fmla="*/ 2187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373" h="21237">
                  <a:moveTo>
                    <a:pt x="853" y="2187"/>
                  </a:moveTo>
                  <a:cubicBezTo>
                    <a:pt x="15140" y="5362"/>
                    <a:pt x="250620" y="21237"/>
                    <a:pt x="283428" y="21237"/>
                  </a:cubicBezTo>
                  <a:cubicBezTo>
                    <a:pt x="316236" y="21237"/>
                    <a:pt x="239507" y="4833"/>
                    <a:pt x="197703" y="2187"/>
                  </a:cubicBezTo>
                  <a:cubicBezTo>
                    <a:pt x="155899" y="-459"/>
                    <a:pt x="-13434" y="-988"/>
                    <a:pt x="853" y="2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30F67F9E-FCAC-C575-9353-61574C74311C}"/>
                </a:ext>
              </a:extLst>
            </p:cNvPr>
            <p:cNvSpPr/>
            <p:nvPr/>
          </p:nvSpPr>
          <p:spPr>
            <a:xfrm>
              <a:off x="5027998" y="3158336"/>
              <a:ext cx="1043952" cy="26951"/>
            </a:xfrm>
            <a:custGeom>
              <a:avLst/>
              <a:gdLst>
                <a:gd name="connsiteX0" fmla="*/ 10727 w 1043952"/>
                <a:gd name="connsiteY0" fmla="*/ 26189 h 26951"/>
                <a:gd name="connsiteX1" fmla="*/ 855277 w 1043952"/>
                <a:gd name="connsiteY1" fmla="*/ 19839 h 26951"/>
                <a:gd name="connsiteX2" fmla="*/ 550477 w 1043952"/>
                <a:gd name="connsiteY2" fmla="*/ 789 h 26951"/>
                <a:gd name="connsiteX3" fmla="*/ 1042602 w 1043952"/>
                <a:gd name="connsiteY3" fmla="*/ 3964 h 26951"/>
                <a:gd name="connsiteX4" fmla="*/ 687002 w 1043952"/>
                <a:gd name="connsiteY4" fmla="*/ 7139 h 26951"/>
                <a:gd name="connsiteX5" fmla="*/ 398077 w 1043952"/>
                <a:gd name="connsiteY5" fmla="*/ 3964 h 26951"/>
                <a:gd name="connsiteX6" fmla="*/ 10727 w 1043952"/>
                <a:gd name="connsiteY6" fmla="*/ 26189 h 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52" h="26951">
                  <a:moveTo>
                    <a:pt x="10727" y="26189"/>
                  </a:moveTo>
                  <a:cubicBezTo>
                    <a:pt x="86927" y="28835"/>
                    <a:pt x="765319" y="24072"/>
                    <a:pt x="855277" y="19839"/>
                  </a:cubicBezTo>
                  <a:cubicBezTo>
                    <a:pt x="945235" y="15606"/>
                    <a:pt x="519256" y="3435"/>
                    <a:pt x="550477" y="789"/>
                  </a:cubicBezTo>
                  <a:cubicBezTo>
                    <a:pt x="581698" y="-1857"/>
                    <a:pt x="1019848" y="2906"/>
                    <a:pt x="1042602" y="3964"/>
                  </a:cubicBezTo>
                  <a:cubicBezTo>
                    <a:pt x="1065356" y="5022"/>
                    <a:pt x="794423" y="7139"/>
                    <a:pt x="687002" y="7139"/>
                  </a:cubicBezTo>
                  <a:cubicBezTo>
                    <a:pt x="579581" y="7139"/>
                    <a:pt x="510790" y="2906"/>
                    <a:pt x="398077" y="3964"/>
                  </a:cubicBezTo>
                  <a:cubicBezTo>
                    <a:pt x="285365" y="5022"/>
                    <a:pt x="-65473" y="23543"/>
                    <a:pt x="10727" y="261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8C63007E-287C-788B-93D4-6E7B1919447C}"/>
                </a:ext>
              </a:extLst>
            </p:cNvPr>
            <p:cNvSpPr/>
            <p:nvPr/>
          </p:nvSpPr>
          <p:spPr>
            <a:xfrm>
              <a:off x="6759591" y="1949319"/>
              <a:ext cx="1061088" cy="113041"/>
            </a:xfrm>
            <a:custGeom>
              <a:avLst/>
              <a:gdLst>
                <a:gd name="connsiteX0" fmla="*/ 3159 w 1061088"/>
                <a:gd name="connsiteY0" fmla="*/ 3306 h 113041"/>
                <a:gd name="connsiteX1" fmla="*/ 142859 w 1061088"/>
                <a:gd name="connsiteY1" fmla="*/ 108081 h 113041"/>
                <a:gd name="connsiteX2" fmla="*/ 92059 w 1061088"/>
                <a:gd name="connsiteY2" fmla="*/ 95381 h 113041"/>
                <a:gd name="connsiteX3" fmla="*/ 400034 w 1061088"/>
                <a:gd name="connsiteY3" fmla="*/ 89031 h 113041"/>
                <a:gd name="connsiteX4" fmla="*/ 946134 w 1061088"/>
                <a:gd name="connsiteY4" fmla="*/ 98556 h 113041"/>
                <a:gd name="connsiteX5" fmla="*/ 911209 w 1061088"/>
                <a:gd name="connsiteY5" fmla="*/ 101731 h 113041"/>
                <a:gd name="connsiteX6" fmla="*/ 971534 w 1061088"/>
                <a:gd name="connsiteY6" fmla="*/ 85856 h 113041"/>
                <a:gd name="connsiteX7" fmla="*/ 1060434 w 1061088"/>
                <a:gd name="connsiteY7" fmla="*/ 28706 h 113041"/>
                <a:gd name="connsiteX8" fmla="*/ 1003284 w 1061088"/>
                <a:gd name="connsiteY8" fmla="*/ 54106 h 113041"/>
                <a:gd name="connsiteX9" fmla="*/ 850884 w 1061088"/>
                <a:gd name="connsiteY9" fmla="*/ 79506 h 113041"/>
                <a:gd name="connsiteX10" fmla="*/ 507984 w 1061088"/>
                <a:gd name="connsiteY10" fmla="*/ 101731 h 113041"/>
                <a:gd name="connsiteX11" fmla="*/ 180959 w 1061088"/>
                <a:gd name="connsiteY11" fmla="*/ 98556 h 113041"/>
                <a:gd name="connsiteX12" fmla="*/ 53959 w 1061088"/>
                <a:gd name="connsiteY12" fmla="*/ 31881 h 113041"/>
                <a:gd name="connsiteX13" fmla="*/ 3159 w 1061088"/>
                <a:gd name="connsiteY13" fmla="*/ 3306 h 1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1088" h="113041">
                  <a:moveTo>
                    <a:pt x="3159" y="3306"/>
                  </a:moveTo>
                  <a:cubicBezTo>
                    <a:pt x="17976" y="16006"/>
                    <a:pt x="128042" y="92735"/>
                    <a:pt x="142859" y="108081"/>
                  </a:cubicBezTo>
                  <a:cubicBezTo>
                    <a:pt x="157676" y="123427"/>
                    <a:pt x="49197" y="98556"/>
                    <a:pt x="92059" y="95381"/>
                  </a:cubicBezTo>
                  <a:cubicBezTo>
                    <a:pt x="134921" y="92206"/>
                    <a:pt x="257688" y="88502"/>
                    <a:pt x="400034" y="89031"/>
                  </a:cubicBezTo>
                  <a:cubicBezTo>
                    <a:pt x="542380" y="89560"/>
                    <a:pt x="860938" y="96439"/>
                    <a:pt x="946134" y="98556"/>
                  </a:cubicBezTo>
                  <a:cubicBezTo>
                    <a:pt x="1031330" y="100673"/>
                    <a:pt x="906976" y="103848"/>
                    <a:pt x="911209" y="101731"/>
                  </a:cubicBezTo>
                  <a:cubicBezTo>
                    <a:pt x="915442" y="99614"/>
                    <a:pt x="946663" y="98027"/>
                    <a:pt x="971534" y="85856"/>
                  </a:cubicBezTo>
                  <a:cubicBezTo>
                    <a:pt x="996405" y="73685"/>
                    <a:pt x="1055142" y="33998"/>
                    <a:pt x="1060434" y="28706"/>
                  </a:cubicBezTo>
                  <a:cubicBezTo>
                    <a:pt x="1065726" y="23414"/>
                    <a:pt x="1038209" y="45639"/>
                    <a:pt x="1003284" y="54106"/>
                  </a:cubicBezTo>
                  <a:cubicBezTo>
                    <a:pt x="968359" y="62573"/>
                    <a:pt x="933434" y="71569"/>
                    <a:pt x="850884" y="79506"/>
                  </a:cubicBezTo>
                  <a:cubicBezTo>
                    <a:pt x="768334" y="87444"/>
                    <a:pt x="619638" y="98556"/>
                    <a:pt x="507984" y="101731"/>
                  </a:cubicBezTo>
                  <a:cubicBezTo>
                    <a:pt x="396330" y="104906"/>
                    <a:pt x="256630" y="110198"/>
                    <a:pt x="180959" y="98556"/>
                  </a:cubicBezTo>
                  <a:cubicBezTo>
                    <a:pt x="105288" y="86914"/>
                    <a:pt x="78830" y="46169"/>
                    <a:pt x="53959" y="31881"/>
                  </a:cubicBezTo>
                  <a:cubicBezTo>
                    <a:pt x="29088" y="17594"/>
                    <a:pt x="-11658" y="-9394"/>
                    <a:pt x="3159" y="3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118A1019-6A34-FB35-228D-5E773B6FA91F}"/>
                </a:ext>
              </a:extLst>
            </p:cNvPr>
            <p:cNvSpPr/>
            <p:nvPr/>
          </p:nvSpPr>
          <p:spPr>
            <a:xfrm>
              <a:off x="6889654" y="2032967"/>
              <a:ext cx="22390" cy="572276"/>
            </a:xfrm>
            <a:custGeom>
              <a:avLst/>
              <a:gdLst>
                <a:gd name="connsiteX0" fmla="*/ 96 w 22390"/>
                <a:gd name="connsiteY0" fmla="*/ 18083 h 572276"/>
                <a:gd name="connsiteX1" fmla="*/ 9621 w 22390"/>
                <a:gd name="connsiteY1" fmla="*/ 446708 h 572276"/>
                <a:gd name="connsiteX2" fmla="*/ 15971 w 22390"/>
                <a:gd name="connsiteY2" fmla="*/ 370508 h 572276"/>
                <a:gd name="connsiteX3" fmla="*/ 19146 w 22390"/>
                <a:gd name="connsiteY3" fmla="*/ 567358 h 572276"/>
                <a:gd name="connsiteX4" fmla="*/ 22321 w 22390"/>
                <a:gd name="connsiteY4" fmla="*/ 478458 h 572276"/>
                <a:gd name="connsiteX5" fmla="*/ 15971 w 22390"/>
                <a:gd name="connsiteY5" fmla="*/ 116508 h 572276"/>
                <a:gd name="connsiteX6" fmla="*/ 96 w 22390"/>
                <a:gd name="connsiteY6" fmla="*/ 18083 h 57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0" h="572276">
                  <a:moveTo>
                    <a:pt x="96" y="18083"/>
                  </a:moveTo>
                  <a:cubicBezTo>
                    <a:pt x="-962" y="73116"/>
                    <a:pt x="6975" y="387971"/>
                    <a:pt x="9621" y="446708"/>
                  </a:cubicBezTo>
                  <a:cubicBezTo>
                    <a:pt x="12267" y="505445"/>
                    <a:pt x="14384" y="350400"/>
                    <a:pt x="15971" y="370508"/>
                  </a:cubicBezTo>
                  <a:cubicBezTo>
                    <a:pt x="17559" y="390616"/>
                    <a:pt x="18088" y="549367"/>
                    <a:pt x="19146" y="567358"/>
                  </a:cubicBezTo>
                  <a:cubicBezTo>
                    <a:pt x="20204" y="585349"/>
                    <a:pt x="22850" y="553600"/>
                    <a:pt x="22321" y="478458"/>
                  </a:cubicBezTo>
                  <a:cubicBezTo>
                    <a:pt x="21792" y="403316"/>
                    <a:pt x="17558" y="188475"/>
                    <a:pt x="15971" y="116508"/>
                  </a:cubicBezTo>
                  <a:cubicBezTo>
                    <a:pt x="14384" y="44541"/>
                    <a:pt x="1154" y="-36950"/>
                    <a:pt x="96" y="180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54B0E538-8D20-A520-D2D9-A336FCE5D2BA}"/>
                </a:ext>
              </a:extLst>
            </p:cNvPr>
            <p:cNvSpPr/>
            <p:nvPr/>
          </p:nvSpPr>
          <p:spPr>
            <a:xfrm>
              <a:off x="6821953" y="2603968"/>
              <a:ext cx="152337" cy="56702"/>
            </a:xfrm>
            <a:custGeom>
              <a:avLst/>
              <a:gdLst>
                <a:gd name="connsiteX0" fmla="*/ 1122 w 152337"/>
                <a:gd name="connsiteY0" fmla="*/ 56682 h 56702"/>
                <a:gd name="connsiteX1" fmla="*/ 150347 w 152337"/>
                <a:gd name="connsiteY1" fmla="*/ 9057 h 56702"/>
                <a:gd name="connsiteX2" fmla="*/ 83672 w 152337"/>
                <a:gd name="connsiteY2" fmla="*/ 2707 h 56702"/>
                <a:gd name="connsiteX3" fmla="*/ 1122 w 152337"/>
                <a:gd name="connsiteY3" fmla="*/ 56682 h 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37" h="56702">
                  <a:moveTo>
                    <a:pt x="1122" y="56682"/>
                  </a:moveTo>
                  <a:cubicBezTo>
                    <a:pt x="12234" y="57740"/>
                    <a:pt x="136589" y="18053"/>
                    <a:pt x="150347" y="9057"/>
                  </a:cubicBezTo>
                  <a:cubicBezTo>
                    <a:pt x="164105" y="61"/>
                    <a:pt x="102722" y="-2585"/>
                    <a:pt x="83672" y="2707"/>
                  </a:cubicBezTo>
                  <a:cubicBezTo>
                    <a:pt x="64622" y="7999"/>
                    <a:pt x="-9990" y="55624"/>
                    <a:pt x="1122" y="56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6BC2C441-C4E8-9A55-98BE-70C999127AF7}"/>
                </a:ext>
              </a:extLst>
            </p:cNvPr>
            <p:cNvSpPr/>
            <p:nvPr/>
          </p:nvSpPr>
          <p:spPr>
            <a:xfrm>
              <a:off x="6924675" y="2597150"/>
              <a:ext cx="814282" cy="25565"/>
            </a:xfrm>
            <a:custGeom>
              <a:avLst/>
              <a:gdLst>
                <a:gd name="connsiteX0" fmla="*/ 0 w 814282"/>
                <a:gd name="connsiteY0" fmla="*/ 12700 h 25565"/>
                <a:gd name="connsiteX1" fmla="*/ 771525 w 814282"/>
                <a:gd name="connsiteY1" fmla="*/ 25400 h 25565"/>
                <a:gd name="connsiteX2" fmla="*/ 558800 w 814282"/>
                <a:gd name="connsiteY2" fmla="*/ 19050 h 25565"/>
                <a:gd name="connsiteX3" fmla="*/ 812800 w 814282"/>
                <a:gd name="connsiteY3" fmla="*/ 6350 h 25565"/>
                <a:gd name="connsiteX4" fmla="*/ 415925 w 814282"/>
                <a:gd name="connsiteY4" fmla="*/ 0 h 25565"/>
                <a:gd name="connsiteX5" fmla="*/ 0 w 814282"/>
                <a:gd name="connsiteY5" fmla="*/ 12700 h 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282" h="25565">
                  <a:moveTo>
                    <a:pt x="0" y="12700"/>
                  </a:moveTo>
                  <a:lnTo>
                    <a:pt x="771525" y="25400"/>
                  </a:lnTo>
                  <a:cubicBezTo>
                    <a:pt x="864658" y="26458"/>
                    <a:pt x="551921" y="22225"/>
                    <a:pt x="558800" y="19050"/>
                  </a:cubicBezTo>
                  <a:cubicBezTo>
                    <a:pt x="565679" y="15875"/>
                    <a:pt x="836613" y="9525"/>
                    <a:pt x="812800" y="6350"/>
                  </a:cubicBezTo>
                  <a:cubicBezTo>
                    <a:pt x="788988" y="3175"/>
                    <a:pt x="415925" y="0"/>
                    <a:pt x="415925" y="0"/>
                  </a:cubicBezTo>
                  <a:lnTo>
                    <a:pt x="0" y="12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4ACF97AE-7CF7-E0DE-36F0-9A7A5D805546}"/>
                </a:ext>
              </a:extLst>
            </p:cNvPr>
            <p:cNvSpPr/>
            <p:nvPr/>
          </p:nvSpPr>
          <p:spPr>
            <a:xfrm>
              <a:off x="7708900" y="2054146"/>
              <a:ext cx="145385" cy="654932"/>
            </a:xfrm>
            <a:custGeom>
              <a:avLst/>
              <a:gdLst>
                <a:gd name="connsiteX0" fmla="*/ 9525 w 145385"/>
                <a:gd name="connsiteY0" fmla="*/ 79 h 654932"/>
                <a:gd name="connsiteX1" fmla="*/ 25400 w 145385"/>
                <a:gd name="connsiteY1" fmla="*/ 323929 h 654932"/>
                <a:gd name="connsiteX2" fmla="*/ 31750 w 145385"/>
                <a:gd name="connsiteY2" fmla="*/ 260429 h 654932"/>
                <a:gd name="connsiteX3" fmla="*/ 31750 w 145385"/>
                <a:gd name="connsiteY3" fmla="*/ 552529 h 654932"/>
                <a:gd name="connsiteX4" fmla="*/ 28575 w 145385"/>
                <a:gd name="connsiteY4" fmla="*/ 530304 h 654932"/>
                <a:gd name="connsiteX5" fmla="*/ 34925 w 145385"/>
                <a:gd name="connsiteY5" fmla="*/ 562054 h 654932"/>
                <a:gd name="connsiteX6" fmla="*/ 0 w 145385"/>
                <a:gd name="connsiteY6" fmla="*/ 533479 h 654932"/>
                <a:gd name="connsiteX7" fmla="*/ 142875 w 145385"/>
                <a:gd name="connsiteY7" fmla="*/ 654129 h 654932"/>
                <a:gd name="connsiteX8" fmla="*/ 88900 w 145385"/>
                <a:gd name="connsiteY8" fmla="*/ 584279 h 654932"/>
                <a:gd name="connsiteX9" fmla="*/ 60325 w 145385"/>
                <a:gd name="connsiteY9" fmla="*/ 549354 h 654932"/>
                <a:gd name="connsiteX10" fmla="*/ 28575 w 145385"/>
                <a:gd name="connsiteY10" fmla="*/ 295354 h 654932"/>
                <a:gd name="connsiteX11" fmla="*/ 9525 w 145385"/>
                <a:gd name="connsiteY11" fmla="*/ 79 h 65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85" h="654932">
                  <a:moveTo>
                    <a:pt x="9525" y="79"/>
                  </a:moveTo>
                  <a:cubicBezTo>
                    <a:pt x="8996" y="4842"/>
                    <a:pt x="21696" y="280537"/>
                    <a:pt x="25400" y="323929"/>
                  </a:cubicBezTo>
                  <a:cubicBezTo>
                    <a:pt x="29104" y="367321"/>
                    <a:pt x="30692" y="222329"/>
                    <a:pt x="31750" y="260429"/>
                  </a:cubicBezTo>
                  <a:cubicBezTo>
                    <a:pt x="32808" y="298529"/>
                    <a:pt x="32279" y="507550"/>
                    <a:pt x="31750" y="552529"/>
                  </a:cubicBezTo>
                  <a:cubicBezTo>
                    <a:pt x="31221" y="597508"/>
                    <a:pt x="28046" y="528717"/>
                    <a:pt x="28575" y="530304"/>
                  </a:cubicBezTo>
                  <a:cubicBezTo>
                    <a:pt x="29104" y="531891"/>
                    <a:pt x="39688" y="561525"/>
                    <a:pt x="34925" y="562054"/>
                  </a:cubicBezTo>
                  <a:cubicBezTo>
                    <a:pt x="30163" y="562583"/>
                    <a:pt x="0" y="533479"/>
                    <a:pt x="0" y="533479"/>
                  </a:cubicBezTo>
                  <a:cubicBezTo>
                    <a:pt x="17992" y="548825"/>
                    <a:pt x="128058" y="645662"/>
                    <a:pt x="142875" y="654129"/>
                  </a:cubicBezTo>
                  <a:cubicBezTo>
                    <a:pt x="157692" y="662596"/>
                    <a:pt x="102658" y="601741"/>
                    <a:pt x="88900" y="584279"/>
                  </a:cubicBezTo>
                  <a:cubicBezTo>
                    <a:pt x="75142" y="566817"/>
                    <a:pt x="70379" y="597508"/>
                    <a:pt x="60325" y="549354"/>
                  </a:cubicBezTo>
                  <a:cubicBezTo>
                    <a:pt x="50271" y="501200"/>
                    <a:pt x="33338" y="384254"/>
                    <a:pt x="28575" y="295354"/>
                  </a:cubicBezTo>
                  <a:cubicBezTo>
                    <a:pt x="23813" y="206454"/>
                    <a:pt x="10054" y="-4684"/>
                    <a:pt x="9525" y="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0D019915-6362-3917-AAA2-2FE757E69D35}"/>
                </a:ext>
              </a:extLst>
            </p:cNvPr>
            <p:cNvSpPr/>
            <p:nvPr/>
          </p:nvSpPr>
          <p:spPr>
            <a:xfrm>
              <a:off x="8626205" y="2832697"/>
              <a:ext cx="16306" cy="775686"/>
            </a:xfrm>
            <a:custGeom>
              <a:avLst/>
              <a:gdLst>
                <a:gd name="connsiteX0" fmla="*/ 270 w 16306"/>
                <a:gd name="connsiteY0" fmla="*/ 5753 h 775686"/>
                <a:gd name="connsiteX1" fmla="*/ 6620 w 16306"/>
                <a:gd name="connsiteY1" fmla="*/ 526453 h 775686"/>
                <a:gd name="connsiteX2" fmla="*/ 12970 w 16306"/>
                <a:gd name="connsiteY2" fmla="*/ 767753 h 775686"/>
                <a:gd name="connsiteX3" fmla="*/ 6620 w 16306"/>
                <a:gd name="connsiteY3" fmla="*/ 675678 h 775686"/>
                <a:gd name="connsiteX4" fmla="*/ 16145 w 16306"/>
                <a:gd name="connsiteY4" fmla="*/ 272453 h 775686"/>
                <a:gd name="connsiteX5" fmla="*/ 270 w 16306"/>
                <a:gd name="connsiteY5" fmla="*/ 5753 h 7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6" h="775686">
                  <a:moveTo>
                    <a:pt x="270" y="5753"/>
                  </a:moveTo>
                  <a:cubicBezTo>
                    <a:pt x="-1318" y="48086"/>
                    <a:pt x="4503" y="399453"/>
                    <a:pt x="6620" y="526453"/>
                  </a:cubicBezTo>
                  <a:cubicBezTo>
                    <a:pt x="8737" y="653453"/>
                    <a:pt x="12970" y="742882"/>
                    <a:pt x="12970" y="767753"/>
                  </a:cubicBezTo>
                  <a:cubicBezTo>
                    <a:pt x="12970" y="792624"/>
                    <a:pt x="6091" y="758228"/>
                    <a:pt x="6620" y="675678"/>
                  </a:cubicBezTo>
                  <a:cubicBezTo>
                    <a:pt x="7149" y="593128"/>
                    <a:pt x="17732" y="379874"/>
                    <a:pt x="16145" y="272453"/>
                  </a:cubicBezTo>
                  <a:cubicBezTo>
                    <a:pt x="14558" y="165032"/>
                    <a:pt x="1858" y="-36580"/>
                    <a:pt x="270" y="57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A58807F4-E45A-7A1B-3671-66B6EAAAFF88}"/>
                </a:ext>
              </a:extLst>
            </p:cNvPr>
            <p:cNvSpPr/>
            <p:nvPr/>
          </p:nvSpPr>
          <p:spPr>
            <a:xfrm>
              <a:off x="8337748" y="1559476"/>
              <a:ext cx="19143" cy="1026968"/>
            </a:xfrm>
            <a:custGeom>
              <a:avLst/>
              <a:gdLst>
                <a:gd name="connsiteX0" fmla="*/ 18852 w 19143"/>
                <a:gd name="connsiteY0" fmla="*/ 28024 h 1026968"/>
                <a:gd name="connsiteX1" fmla="*/ 12502 w 19143"/>
                <a:gd name="connsiteY1" fmla="*/ 977349 h 1026968"/>
                <a:gd name="connsiteX2" fmla="*/ 2977 w 19143"/>
                <a:gd name="connsiteY2" fmla="*/ 831299 h 1026968"/>
                <a:gd name="connsiteX3" fmla="*/ 2977 w 19143"/>
                <a:gd name="connsiteY3" fmla="*/ 301074 h 1026968"/>
                <a:gd name="connsiteX4" fmla="*/ 18852 w 19143"/>
                <a:gd name="connsiteY4" fmla="*/ 28024 h 10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3" h="1026968">
                  <a:moveTo>
                    <a:pt x="18852" y="28024"/>
                  </a:moveTo>
                  <a:cubicBezTo>
                    <a:pt x="20439" y="140736"/>
                    <a:pt x="15148" y="843470"/>
                    <a:pt x="12502" y="977349"/>
                  </a:cubicBezTo>
                  <a:cubicBezTo>
                    <a:pt x="9856" y="1111228"/>
                    <a:pt x="4564" y="944011"/>
                    <a:pt x="2977" y="831299"/>
                  </a:cubicBezTo>
                  <a:cubicBezTo>
                    <a:pt x="1390" y="718587"/>
                    <a:pt x="-2844" y="431778"/>
                    <a:pt x="2977" y="301074"/>
                  </a:cubicBezTo>
                  <a:cubicBezTo>
                    <a:pt x="8798" y="170370"/>
                    <a:pt x="17265" y="-84688"/>
                    <a:pt x="18852" y="28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D253025E-8FC7-6591-4D6B-965F7C9563E8}"/>
                </a:ext>
              </a:extLst>
            </p:cNvPr>
            <p:cNvSpPr/>
            <p:nvPr/>
          </p:nvSpPr>
          <p:spPr>
            <a:xfrm>
              <a:off x="8351634" y="2588566"/>
              <a:ext cx="18303" cy="1166833"/>
            </a:xfrm>
            <a:custGeom>
              <a:avLst/>
              <a:gdLst>
                <a:gd name="connsiteX0" fmla="*/ 1791 w 18303"/>
                <a:gd name="connsiteY0" fmla="*/ 2234 h 1166833"/>
                <a:gd name="connsiteX1" fmla="*/ 1791 w 18303"/>
                <a:gd name="connsiteY1" fmla="*/ 735659 h 1166833"/>
                <a:gd name="connsiteX2" fmla="*/ 17666 w 18303"/>
                <a:gd name="connsiteY2" fmla="*/ 1145234 h 1166833"/>
                <a:gd name="connsiteX3" fmla="*/ 14491 w 18303"/>
                <a:gd name="connsiteY3" fmla="*/ 992834 h 1166833"/>
                <a:gd name="connsiteX4" fmla="*/ 1791 w 18303"/>
                <a:gd name="connsiteY4" fmla="*/ 2234 h 116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3" h="1166833">
                  <a:moveTo>
                    <a:pt x="1791" y="2234"/>
                  </a:moveTo>
                  <a:cubicBezTo>
                    <a:pt x="-326" y="-40628"/>
                    <a:pt x="-855" y="545159"/>
                    <a:pt x="1791" y="735659"/>
                  </a:cubicBezTo>
                  <a:cubicBezTo>
                    <a:pt x="4437" y="926159"/>
                    <a:pt x="15549" y="1102372"/>
                    <a:pt x="17666" y="1145234"/>
                  </a:cubicBezTo>
                  <a:cubicBezTo>
                    <a:pt x="19783" y="1188096"/>
                    <a:pt x="16079" y="1181217"/>
                    <a:pt x="14491" y="992834"/>
                  </a:cubicBezTo>
                  <a:cubicBezTo>
                    <a:pt x="12904" y="804451"/>
                    <a:pt x="3908" y="45096"/>
                    <a:pt x="1791" y="22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4CE88A78-CFD9-172A-0BC3-DFC165D0EB10}"/>
                </a:ext>
              </a:extLst>
            </p:cNvPr>
            <p:cNvSpPr/>
            <p:nvPr/>
          </p:nvSpPr>
          <p:spPr>
            <a:xfrm>
              <a:off x="8407388" y="1605792"/>
              <a:ext cx="50841" cy="550725"/>
            </a:xfrm>
            <a:custGeom>
              <a:avLst/>
              <a:gdLst>
                <a:gd name="connsiteX0" fmla="*/ 15887 w 50841"/>
                <a:gd name="connsiteY0" fmla="*/ 758 h 550725"/>
                <a:gd name="connsiteX1" fmla="*/ 12712 w 50841"/>
                <a:gd name="connsiteY1" fmla="*/ 467483 h 550725"/>
                <a:gd name="connsiteX2" fmla="*/ 50812 w 50841"/>
                <a:gd name="connsiteY2" fmla="*/ 283333 h 550725"/>
                <a:gd name="connsiteX3" fmla="*/ 19062 w 50841"/>
                <a:gd name="connsiteY3" fmla="*/ 543683 h 550725"/>
                <a:gd name="connsiteX4" fmla="*/ 19062 w 50841"/>
                <a:gd name="connsiteY4" fmla="*/ 451608 h 550725"/>
                <a:gd name="connsiteX5" fmla="*/ 12 w 50841"/>
                <a:gd name="connsiteY5" fmla="*/ 188083 h 550725"/>
                <a:gd name="connsiteX6" fmla="*/ 22237 w 50841"/>
                <a:gd name="connsiteY6" fmla="*/ 353183 h 550725"/>
                <a:gd name="connsiteX7" fmla="*/ 15887 w 50841"/>
                <a:gd name="connsiteY7" fmla="*/ 758 h 5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41" h="550725">
                  <a:moveTo>
                    <a:pt x="15887" y="758"/>
                  </a:moveTo>
                  <a:cubicBezTo>
                    <a:pt x="14300" y="19808"/>
                    <a:pt x="6891" y="420387"/>
                    <a:pt x="12712" y="467483"/>
                  </a:cubicBezTo>
                  <a:cubicBezTo>
                    <a:pt x="18533" y="514579"/>
                    <a:pt x="49754" y="270633"/>
                    <a:pt x="50812" y="283333"/>
                  </a:cubicBezTo>
                  <a:cubicBezTo>
                    <a:pt x="51870" y="296033"/>
                    <a:pt x="24354" y="515637"/>
                    <a:pt x="19062" y="543683"/>
                  </a:cubicBezTo>
                  <a:cubicBezTo>
                    <a:pt x="13770" y="571729"/>
                    <a:pt x="22237" y="510875"/>
                    <a:pt x="19062" y="451608"/>
                  </a:cubicBezTo>
                  <a:cubicBezTo>
                    <a:pt x="15887" y="392341"/>
                    <a:pt x="-517" y="204487"/>
                    <a:pt x="12" y="188083"/>
                  </a:cubicBezTo>
                  <a:cubicBezTo>
                    <a:pt x="541" y="171679"/>
                    <a:pt x="18533" y="378583"/>
                    <a:pt x="22237" y="353183"/>
                  </a:cubicBezTo>
                  <a:cubicBezTo>
                    <a:pt x="25941" y="327783"/>
                    <a:pt x="17474" y="-18292"/>
                    <a:pt x="15887" y="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8953F8C4-EB92-4D86-A835-CAA942BD2B7A}"/>
                </a:ext>
              </a:extLst>
            </p:cNvPr>
            <p:cNvSpPr/>
            <p:nvPr/>
          </p:nvSpPr>
          <p:spPr>
            <a:xfrm>
              <a:off x="8362893" y="1565324"/>
              <a:ext cx="40160" cy="1471911"/>
            </a:xfrm>
            <a:custGeom>
              <a:avLst/>
              <a:gdLst>
                <a:gd name="connsiteX0" fmla="*/ 57 w 40160"/>
                <a:gd name="connsiteY0" fmla="*/ 3126 h 1471911"/>
                <a:gd name="connsiteX1" fmla="*/ 19107 w 40160"/>
                <a:gd name="connsiteY1" fmla="*/ 774651 h 1471911"/>
                <a:gd name="connsiteX2" fmla="*/ 38157 w 40160"/>
                <a:gd name="connsiteY2" fmla="*/ 1425526 h 1471911"/>
                <a:gd name="connsiteX3" fmla="*/ 38157 w 40160"/>
                <a:gd name="connsiteY3" fmla="*/ 1320751 h 1471911"/>
                <a:gd name="connsiteX4" fmla="*/ 25457 w 40160"/>
                <a:gd name="connsiteY4" fmla="*/ 533351 h 1471911"/>
                <a:gd name="connsiteX5" fmla="*/ 57 w 40160"/>
                <a:gd name="connsiteY5" fmla="*/ 3126 h 147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60" h="1471911">
                  <a:moveTo>
                    <a:pt x="57" y="3126"/>
                  </a:moveTo>
                  <a:cubicBezTo>
                    <a:pt x="-1001" y="43343"/>
                    <a:pt x="12757" y="537584"/>
                    <a:pt x="19107" y="774651"/>
                  </a:cubicBezTo>
                  <a:cubicBezTo>
                    <a:pt x="25457" y="1011718"/>
                    <a:pt x="34982" y="1334509"/>
                    <a:pt x="38157" y="1425526"/>
                  </a:cubicBezTo>
                  <a:cubicBezTo>
                    <a:pt x="41332" y="1516543"/>
                    <a:pt x="40274" y="1469447"/>
                    <a:pt x="38157" y="1320751"/>
                  </a:cubicBezTo>
                  <a:cubicBezTo>
                    <a:pt x="36040" y="1172055"/>
                    <a:pt x="29161" y="746605"/>
                    <a:pt x="25457" y="533351"/>
                  </a:cubicBezTo>
                  <a:cubicBezTo>
                    <a:pt x="21753" y="320097"/>
                    <a:pt x="1115" y="-37091"/>
                    <a:pt x="57" y="3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2D513DD5-DED5-1652-A0F8-5EAFED7410E7}"/>
                </a:ext>
              </a:extLst>
            </p:cNvPr>
            <p:cNvSpPr/>
            <p:nvPr/>
          </p:nvSpPr>
          <p:spPr>
            <a:xfrm>
              <a:off x="8492947" y="2704774"/>
              <a:ext cx="87810" cy="486109"/>
            </a:xfrm>
            <a:custGeom>
              <a:avLst/>
              <a:gdLst>
                <a:gd name="connsiteX0" fmla="*/ 178 w 87810"/>
                <a:gd name="connsiteY0" fmla="*/ 47951 h 486109"/>
                <a:gd name="connsiteX1" fmla="*/ 31928 w 87810"/>
                <a:gd name="connsiteY1" fmla="*/ 270201 h 486109"/>
                <a:gd name="connsiteX2" fmla="*/ 41453 w 87810"/>
                <a:gd name="connsiteY2" fmla="*/ 155901 h 486109"/>
                <a:gd name="connsiteX3" fmla="*/ 47803 w 87810"/>
                <a:gd name="connsiteY3" fmla="*/ 438476 h 486109"/>
                <a:gd name="connsiteX4" fmla="*/ 47803 w 87810"/>
                <a:gd name="connsiteY4" fmla="*/ 279726 h 486109"/>
                <a:gd name="connsiteX5" fmla="*/ 63678 w 87810"/>
                <a:gd name="connsiteY5" fmla="*/ 105101 h 486109"/>
                <a:gd name="connsiteX6" fmla="*/ 85903 w 87810"/>
                <a:gd name="connsiteY6" fmla="*/ 203526 h 486109"/>
                <a:gd name="connsiteX7" fmla="*/ 85903 w 87810"/>
                <a:gd name="connsiteY7" fmla="*/ 486101 h 486109"/>
                <a:gd name="connsiteX8" fmla="*/ 79553 w 87810"/>
                <a:gd name="connsiteY8" fmla="*/ 194001 h 486109"/>
                <a:gd name="connsiteX9" fmla="*/ 38278 w 87810"/>
                <a:gd name="connsiteY9" fmla="*/ 326 h 486109"/>
                <a:gd name="connsiteX10" fmla="*/ 47803 w 87810"/>
                <a:gd name="connsiteY10" fmla="*/ 238451 h 486109"/>
                <a:gd name="connsiteX11" fmla="*/ 47803 w 87810"/>
                <a:gd name="connsiteY11" fmla="*/ 371801 h 486109"/>
                <a:gd name="connsiteX12" fmla="*/ 178 w 87810"/>
                <a:gd name="connsiteY12" fmla="*/ 47951 h 4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10" h="486109">
                  <a:moveTo>
                    <a:pt x="178" y="47951"/>
                  </a:moveTo>
                  <a:cubicBezTo>
                    <a:pt x="-2468" y="31018"/>
                    <a:pt x="25049" y="252209"/>
                    <a:pt x="31928" y="270201"/>
                  </a:cubicBezTo>
                  <a:cubicBezTo>
                    <a:pt x="38807" y="288193"/>
                    <a:pt x="38807" y="127855"/>
                    <a:pt x="41453" y="155901"/>
                  </a:cubicBezTo>
                  <a:cubicBezTo>
                    <a:pt x="44099" y="183947"/>
                    <a:pt x="46745" y="417839"/>
                    <a:pt x="47803" y="438476"/>
                  </a:cubicBezTo>
                  <a:cubicBezTo>
                    <a:pt x="48861" y="459113"/>
                    <a:pt x="45157" y="335288"/>
                    <a:pt x="47803" y="279726"/>
                  </a:cubicBezTo>
                  <a:cubicBezTo>
                    <a:pt x="50449" y="224164"/>
                    <a:pt x="57328" y="117801"/>
                    <a:pt x="63678" y="105101"/>
                  </a:cubicBezTo>
                  <a:cubicBezTo>
                    <a:pt x="70028" y="92401"/>
                    <a:pt x="82199" y="140026"/>
                    <a:pt x="85903" y="203526"/>
                  </a:cubicBezTo>
                  <a:cubicBezTo>
                    <a:pt x="89607" y="267026"/>
                    <a:pt x="86961" y="487689"/>
                    <a:pt x="85903" y="486101"/>
                  </a:cubicBezTo>
                  <a:cubicBezTo>
                    <a:pt x="84845" y="484513"/>
                    <a:pt x="87490" y="274963"/>
                    <a:pt x="79553" y="194001"/>
                  </a:cubicBezTo>
                  <a:cubicBezTo>
                    <a:pt x="71616" y="113039"/>
                    <a:pt x="43570" y="-7082"/>
                    <a:pt x="38278" y="326"/>
                  </a:cubicBezTo>
                  <a:cubicBezTo>
                    <a:pt x="32986" y="7734"/>
                    <a:pt x="46216" y="176539"/>
                    <a:pt x="47803" y="238451"/>
                  </a:cubicBezTo>
                  <a:cubicBezTo>
                    <a:pt x="49390" y="300363"/>
                    <a:pt x="54682" y="397730"/>
                    <a:pt x="47803" y="371801"/>
                  </a:cubicBezTo>
                  <a:cubicBezTo>
                    <a:pt x="40924" y="345872"/>
                    <a:pt x="2824" y="64884"/>
                    <a:pt x="178" y="47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97DBA3AE-E182-9E8F-4E32-F9DB74E3C49B}"/>
                </a:ext>
              </a:extLst>
            </p:cNvPr>
            <p:cNvSpPr/>
            <p:nvPr/>
          </p:nvSpPr>
          <p:spPr>
            <a:xfrm>
              <a:off x="8422581" y="2739261"/>
              <a:ext cx="53145" cy="968316"/>
            </a:xfrm>
            <a:custGeom>
              <a:avLst/>
              <a:gdLst>
                <a:gd name="connsiteX0" fmla="*/ 32444 w 53145"/>
                <a:gd name="connsiteY0" fmla="*/ 764 h 968316"/>
                <a:gd name="connsiteX1" fmla="*/ 32444 w 53145"/>
                <a:gd name="connsiteY1" fmla="*/ 308739 h 968316"/>
                <a:gd name="connsiteX2" fmla="*/ 38794 w 53145"/>
                <a:gd name="connsiteY2" fmla="*/ 594489 h 968316"/>
                <a:gd name="connsiteX3" fmla="*/ 41969 w 53145"/>
                <a:gd name="connsiteY3" fmla="*/ 543689 h 968316"/>
                <a:gd name="connsiteX4" fmla="*/ 10219 w 53145"/>
                <a:gd name="connsiteY4" fmla="*/ 680214 h 968316"/>
                <a:gd name="connsiteX5" fmla="*/ 694 w 53145"/>
                <a:gd name="connsiteY5" fmla="*/ 762764 h 968316"/>
                <a:gd name="connsiteX6" fmla="*/ 26094 w 53145"/>
                <a:gd name="connsiteY6" fmla="*/ 667514 h 968316"/>
                <a:gd name="connsiteX7" fmla="*/ 51494 w 53145"/>
                <a:gd name="connsiteY7" fmla="*/ 965964 h 968316"/>
                <a:gd name="connsiteX8" fmla="*/ 48319 w 53145"/>
                <a:gd name="connsiteY8" fmla="*/ 775464 h 968316"/>
                <a:gd name="connsiteX9" fmla="*/ 29269 w 53145"/>
                <a:gd name="connsiteY9" fmla="*/ 238889 h 968316"/>
                <a:gd name="connsiteX10" fmla="*/ 32444 w 53145"/>
                <a:gd name="connsiteY10" fmla="*/ 764 h 96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45" h="968316">
                  <a:moveTo>
                    <a:pt x="32444" y="764"/>
                  </a:moveTo>
                  <a:cubicBezTo>
                    <a:pt x="32973" y="12406"/>
                    <a:pt x="31386" y="209785"/>
                    <a:pt x="32444" y="308739"/>
                  </a:cubicBezTo>
                  <a:cubicBezTo>
                    <a:pt x="33502" y="407693"/>
                    <a:pt x="37207" y="555331"/>
                    <a:pt x="38794" y="594489"/>
                  </a:cubicBezTo>
                  <a:cubicBezTo>
                    <a:pt x="40381" y="633647"/>
                    <a:pt x="46732" y="529401"/>
                    <a:pt x="41969" y="543689"/>
                  </a:cubicBezTo>
                  <a:cubicBezTo>
                    <a:pt x="37206" y="557977"/>
                    <a:pt x="17098" y="643702"/>
                    <a:pt x="10219" y="680214"/>
                  </a:cubicBezTo>
                  <a:cubicBezTo>
                    <a:pt x="3340" y="716726"/>
                    <a:pt x="-1952" y="764881"/>
                    <a:pt x="694" y="762764"/>
                  </a:cubicBezTo>
                  <a:cubicBezTo>
                    <a:pt x="3340" y="760647"/>
                    <a:pt x="17627" y="633647"/>
                    <a:pt x="26094" y="667514"/>
                  </a:cubicBezTo>
                  <a:cubicBezTo>
                    <a:pt x="34561" y="701381"/>
                    <a:pt x="47790" y="947972"/>
                    <a:pt x="51494" y="965964"/>
                  </a:cubicBezTo>
                  <a:cubicBezTo>
                    <a:pt x="55198" y="983956"/>
                    <a:pt x="52023" y="896643"/>
                    <a:pt x="48319" y="775464"/>
                  </a:cubicBezTo>
                  <a:cubicBezTo>
                    <a:pt x="44615" y="654285"/>
                    <a:pt x="29269" y="365360"/>
                    <a:pt x="29269" y="238889"/>
                  </a:cubicBezTo>
                  <a:cubicBezTo>
                    <a:pt x="29269" y="112418"/>
                    <a:pt x="31915" y="-10878"/>
                    <a:pt x="32444" y="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E5646115-CDF6-6CF9-5417-F4D5600A94BB}"/>
                </a:ext>
              </a:extLst>
            </p:cNvPr>
            <p:cNvSpPr/>
            <p:nvPr/>
          </p:nvSpPr>
          <p:spPr>
            <a:xfrm>
              <a:off x="8400713" y="2735548"/>
              <a:ext cx="44918" cy="556928"/>
            </a:xfrm>
            <a:custGeom>
              <a:avLst/>
              <a:gdLst>
                <a:gd name="connsiteX0" fmla="*/ 32087 w 44918"/>
                <a:gd name="connsiteY0" fmla="*/ 1302 h 556928"/>
                <a:gd name="connsiteX1" fmla="*/ 22562 w 44918"/>
                <a:gd name="connsiteY1" fmla="*/ 337852 h 556928"/>
                <a:gd name="connsiteX2" fmla="*/ 337 w 44918"/>
                <a:gd name="connsiteY2" fmla="*/ 239427 h 556928"/>
                <a:gd name="connsiteX3" fmla="*/ 41612 w 44918"/>
                <a:gd name="connsiteY3" fmla="*/ 382302 h 556928"/>
                <a:gd name="connsiteX4" fmla="*/ 41612 w 44918"/>
                <a:gd name="connsiteY4" fmla="*/ 556927 h 556928"/>
                <a:gd name="connsiteX5" fmla="*/ 35262 w 44918"/>
                <a:gd name="connsiteY5" fmla="*/ 385477 h 556928"/>
                <a:gd name="connsiteX6" fmla="*/ 22562 w 44918"/>
                <a:gd name="connsiteY6" fmla="*/ 226727 h 556928"/>
                <a:gd name="connsiteX7" fmla="*/ 32087 w 44918"/>
                <a:gd name="connsiteY7" fmla="*/ 1302 h 55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8" h="556928">
                  <a:moveTo>
                    <a:pt x="32087" y="1302"/>
                  </a:moveTo>
                  <a:cubicBezTo>
                    <a:pt x="32087" y="19823"/>
                    <a:pt x="27854" y="298165"/>
                    <a:pt x="22562" y="337852"/>
                  </a:cubicBezTo>
                  <a:cubicBezTo>
                    <a:pt x="17270" y="377540"/>
                    <a:pt x="-2838" y="232019"/>
                    <a:pt x="337" y="239427"/>
                  </a:cubicBezTo>
                  <a:cubicBezTo>
                    <a:pt x="3512" y="246835"/>
                    <a:pt x="34733" y="329386"/>
                    <a:pt x="41612" y="382302"/>
                  </a:cubicBezTo>
                  <a:cubicBezTo>
                    <a:pt x="48491" y="435218"/>
                    <a:pt x="42670" y="556398"/>
                    <a:pt x="41612" y="556927"/>
                  </a:cubicBezTo>
                  <a:cubicBezTo>
                    <a:pt x="40554" y="557456"/>
                    <a:pt x="38437" y="440510"/>
                    <a:pt x="35262" y="385477"/>
                  </a:cubicBezTo>
                  <a:cubicBezTo>
                    <a:pt x="32087" y="330444"/>
                    <a:pt x="24679" y="286523"/>
                    <a:pt x="22562" y="226727"/>
                  </a:cubicBezTo>
                  <a:cubicBezTo>
                    <a:pt x="20445" y="166931"/>
                    <a:pt x="32087" y="-17219"/>
                    <a:pt x="32087" y="1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B97A187F-4C87-1838-B9A9-4BC96B47CFAA}"/>
                </a:ext>
              </a:extLst>
            </p:cNvPr>
            <p:cNvSpPr/>
            <p:nvPr/>
          </p:nvSpPr>
          <p:spPr>
            <a:xfrm>
              <a:off x="8381745" y="2951718"/>
              <a:ext cx="29082" cy="799503"/>
            </a:xfrm>
            <a:custGeom>
              <a:avLst/>
              <a:gdLst>
                <a:gd name="connsiteX0" fmla="*/ 12955 w 29082"/>
                <a:gd name="connsiteY0" fmla="*/ 1032 h 799503"/>
                <a:gd name="connsiteX1" fmla="*/ 28830 w 29082"/>
                <a:gd name="connsiteY1" fmla="*/ 248682 h 799503"/>
                <a:gd name="connsiteX2" fmla="*/ 22480 w 29082"/>
                <a:gd name="connsiteY2" fmla="*/ 309007 h 799503"/>
                <a:gd name="connsiteX3" fmla="*/ 19305 w 29082"/>
                <a:gd name="connsiteY3" fmla="*/ 477282 h 799503"/>
                <a:gd name="connsiteX4" fmla="*/ 12955 w 29082"/>
                <a:gd name="connsiteY4" fmla="*/ 397907 h 799503"/>
                <a:gd name="connsiteX5" fmla="*/ 255 w 29082"/>
                <a:gd name="connsiteY5" fmla="*/ 594757 h 799503"/>
                <a:gd name="connsiteX6" fmla="*/ 25655 w 29082"/>
                <a:gd name="connsiteY6" fmla="*/ 797957 h 799503"/>
                <a:gd name="connsiteX7" fmla="*/ 9780 w 29082"/>
                <a:gd name="connsiteY7" fmla="*/ 664607 h 799503"/>
                <a:gd name="connsiteX8" fmla="*/ 16130 w 29082"/>
                <a:gd name="connsiteY8" fmla="*/ 258207 h 799503"/>
                <a:gd name="connsiteX9" fmla="*/ 19305 w 29082"/>
                <a:gd name="connsiteY9" fmla="*/ 162957 h 799503"/>
                <a:gd name="connsiteX10" fmla="*/ 12955 w 29082"/>
                <a:gd name="connsiteY10" fmla="*/ 1032 h 79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82" h="799503">
                  <a:moveTo>
                    <a:pt x="12955" y="1032"/>
                  </a:moveTo>
                  <a:cubicBezTo>
                    <a:pt x="14542" y="15319"/>
                    <a:pt x="27243" y="197353"/>
                    <a:pt x="28830" y="248682"/>
                  </a:cubicBezTo>
                  <a:cubicBezTo>
                    <a:pt x="30417" y="300011"/>
                    <a:pt x="24068" y="270907"/>
                    <a:pt x="22480" y="309007"/>
                  </a:cubicBezTo>
                  <a:cubicBezTo>
                    <a:pt x="20892" y="347107"/>
                    <a:pt x="20892" y="462465"/>
                    <a:pt x="19305" y="477282"/>
                  </a:cubicBezTo>
                  <a:cubicBezTo>
                    <a:pt x="17718" y="492099"/>
                    <a:pt x="16130" y="378328"/>
                    <a:pt x="12955" y="397907"/>
                  </a:cubicBezTo>
                  <a:cubicBezTo>
                    <a:pt x="9780" y="417486"/>
                    <a:pt x="-1862" y="528082"/>
                    <a:pt x="255" y="594757"/>
                  </a:cubicBezTo>
                  <a:cubicBezTo>
                    <a:pt x="2372" y="661432"/>
                    <a:pt x="24068" y="786315"/>
                    <a:pt x="25655" y="797957"/>
                  </a:cubicBezTo>
                  <a:cubicBezTo>
                    <a:pt x="27242" y="809599"/>
                    <a:pt x="11367" y="754565"/>
                    <a:pt x="9780" y="664607"/>
                  </a:cubicBezTo>
                  <a:cubicBezTo>
                    <a:pt x="8192" y="574649"/>
                    <a:pt x="14543" y="341815"/>
                    <a:pt x="16130" y="258207"/>
                  </a:cubicBezTo>
                  <a:cubicBezTo>
                    <a:pt x="17718" y="174599"/>
                    <a:pt x="19834" y="201057"/>
                    <a:pt x="19305" y="162957"/>
                  </a:cubicBezTo>
                  <a:cubicBezTo>
                    <a:pt x="18776" y="124857"/>
                    <a:pt x="11368" y="-13255"/>
                    <a:pt x="12955" y="1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ABAFDF38-EC3F-59DC-3930-0533C7DD5ED7}"/>
                </a:ext>
              </a:extLst>
            </p:cNvPr>
            <p:cNvSpPr/>
            <p:nvPr/>
          </p:nvSpPr>
          <p:spPr>
            <a:xfrm>
              <a:off x="8491717" y="3044206"/>
              <a:ext cx="97575" cy="610419"/>
            </a:xfrm>
            <a:custGeom>
              <a:avLst/>
              <a:gdLst>
                <a:gd name="connsiteX0" fmla="*/ 1408 w 97575"/>
                <a:gd name="connsiteY0" fmla="*/ 3794 h 610419"/>
                <a:gd name="connsiteX1" fmla="*/ 96658 w 97575"/>
                <a:gd name="connsiteY1" fmla="*/ 276844 h 610419"/>
                <a:gd name="connsiteX2" fmla="*/ 52208 w 97575"/>
                <a:gd name="connsiteY2" fmla="*/ 206994 h 610419"/>
                <a:gd name="connsiteX3" fmla="*/ 96658 w 97575"/>
                <a:gd name="connsiteY3" fmla="*/ 607044 h 610419"/>
                <a:gd name="connsiteX4" fmla="*/ 74433 w 97575"/>
                <a:gd name="connsiteY4" fmla="*/ 384794 h 610419"/>
                <a:gd name="connsiteX5" fmla="*/ 42683 w 97575"/>
                <a:gd name="connsiteY5" fmla="*/ 133969 h 610419"/>
                <a:gd name="connsiteX6" fmla="*/ 1408 w 97575"/>
                <a:gd name="connsiteY6" fmla="*/ 3794 h 6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75" h="610419">
                  <a:moveTo>
                    <a:pt x="1408" y="3794"/>
                  </a:moveTo>
                  <a:cubicBezTo>
                    <a:pt x="10404" y="27606"/>
                    <a:pt x="88191" y="242977"/>
                    <a:pt x="96658" y="276844"/>
                  </a:cubicBezTo>
                  <a:cubicBezTo>
                    <a:pt x="105125" y="310711"/>
                    <a:pt x="52208" y="151961"/>
                    <a:pt x="52208" y="206994"/>
                  </a:cubicBezTo>
                  <a:cubicBezTo>
                    <a:pt x="52208" y="262027"/>
                    <a:pt x="92954" y="577411"/>
                    <a:pt x="96658" y="607044"/>
                  </a:cubicBezTo>
                  <a:cubicBezTo>
                    <a:pt x="100362" y="636677"/>
                    <a:pt x="83429" y="463640"/>
                    <a:pt x="74433" y="384794"/>
                  </a:cubicBezTo>
                  <a:cubicBezTo>
                    <a:pt x="65437" y="305948"/>
                    <a:pt x="56441" y="194294"/>
                    <a:pt x="42683" y="133969"/>
                  </a:cubicBezTo>
                  <a:cubicBezTo>
                    <a:pt x="28925" y="73644"/>
                    <a:pt x="-7588" y="-20018"/>
                    <a:pt x="1408" y="37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C5758454-F82D-5A65-0590-552222CEC8D6}"/>
                </a:ext>
              </a:extLst>
            </p:cNvPr>
            <p:cNvSpPr/>
            <p:nvPr/>
          </p:nvSpPr>
          <p:spPr>
            <a:xfrm>
              <a:off x="7946804" y="2785136"/>
              <a:ext cx="25629" cy="501212"/>
            </a:xfrm>
            <a:custGeom>
              <a:avLst/>
              <a:gdLst>
                <a:gd name="connsiteX0" fmla="*/ 221 w 25629"/>
                <a:gd name="connsiteY0" fmla="*/ 2514 h 501212"/>
                <a:gd name="connsiteX1" fmla="*/ 12921 w 25629"/>
                <a:gd name="connsiteY1" fmla="*/ 497814 h 501212"/>
                <a:gd name="connsiteX2" fmla="*/ 6571 w 25629"/>
                <a:gd name="connsiteY2" fmla="*/ 224764 h 501212"/>
                <a:gd name="connsiteX3" fmla="*/ 25621 w 25629"/>
                <a:gd name="connsiteY3" fmla="*/ 300964 h 501212"/>
                <a:gd name="connsiteX4" fmla="*/ 221 w 25629"/>
                <a:gd name="connsiteY4" fmla="*/ 2514 h 50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9" h="501212">
                  <a:moveTo>
                    <a:pt x="221" y="2514"/>
                  </a:moveTo>
                  <a:cubicBezTo>
                    <a:pt x="-1896" y="35322"/>
                    <a:pt x="11863" y="460772"/>
                    <a:pt x="12921" y="497814"/>
                  </a:cubicBezTo>
                  <a:cubicBezTo>
                    <a:pt x="13979" y="534856"/>
                    <a:pt x="4454" y="257572"/>
                    <a:pt x="6571" y="224764"/>
                  </a:cubicBezTo>
                  <a:cubicBezTo>
                    <a:pt x="8688" y="191956"/>
                    <a:pt x="25092" y="333772"/>
                    <a:pt x="25621" y="300964"/>
                  </a:cubicBezTo>
                  <a:cubicBezTo>
                    <a:pt x="26150" y="268156"/>
                    <a:pt x="2338" y="-30294"/>
                    <a:pt x="221" y="2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70AC101C-7A46-144C-A480-F2345ECFBE26}"/>
                </a:ext>
              </a:extLst>
            </p:cNvPr>
            <p:cNvSpPr/>
            <p:nvPr/>
          </p:nvSpPr>
          <p:spPr>
            <a:xfrm>
              <a:off x="8636000" y="3860026"/>
              <a:ext cx="6419" cy="1043981"/>
            </a:xfrm>
            <a:custGeom>
              <a:avLst/>
              <a:gdLst>
                <a:gd name="connsiteX0" fmla="*/ 6350 w 6419"/>
                <a:gd name="connsiteY0" fmla="*/ 3949 h 1043981"/>
                <a:gd name="connsiteX1" fmla="*/ 0 w 6419"/>
                <a:gd name="connsiteY1" fmla="*/ 575449 h 1043981"/>
                <a:gd name="connsiteX2" fmla="*/ 6350 w 6419"/>
                <a:gd name="connsiteY2" fmla="*/ 1019949 h 1043981"/>
                <a:gd name="connsiteX3" fmla="*/ 3175 w 6419"/>
                <a:gd name="connsiteY3" fmla="*/ 880249 h 1043981"/>
                <a:gd name="connsiteX4" fmla="*/ 6350 w 6419"/>
                <a:gd name="connsiteY4" fmla="*/ 3949 h 10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9" h="1043981">
                  <a:moveTo>
                    <a:pt x="6350" y="3949"/>
                  </a:moveTo>
                  <a:cubicBezTo>
                    <a:pt x="5821" y="-46851"/>
                    <a:pt x="0" y="406116"/>
                    <a:pt x="0" y="575449"/>
                  </a:cubicBezTo>
                  <a:cubicBezTo>
                    <a:pt x="0" y="744782"/>
                    <a:pt x="5821" y="969149"/>
                    <a:pt x="6350" y="1019949"/>
                  </a:cubicBezTo>
                  <a:cubicBezTo>
                    <a:pt x="6879" y="1070749"/>
                    <a:pt x="2117" y="1048524"/>
                    <a:pt x="3175" y="880249"/>
                  </a:cubicBezTo>
                  <a:cubicBezTo>
                    <a:pt x="4233" y="711974"/>
                    <a:pt x="6879" y="54749"/>
                    <a:pt x="6350" y="39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37E1AA31-F924-57C4-E553-21F0FAEE3D71}"/>
                </a:ext>
              </a:extLst>
            </p:cNvPr>
            <p:cNvSpPr/>
            <p:nvPr/>
          </p:nvSpPr>
          <p:spPr>
            <a:xfrm>
              <a:off x="8616463" y="3818325"/>
              <a:ext cx="22712" cy="1133493"/>
            </a:xfrm>
            <a:custGeom>
              <a:avLst/>
              <a:gdLst>
                <a:gd name="connsiteX0" fmla="*/ 10012 w 22712"/>
                <a:gd name="connsiteY0" fmla="*/ 42475 h 1133493"/>
                <a:gd name="connsiteX1" fmla="*/ 487 w 22712"/>
                <a:gd name="connsiteY1" fmla="*/ 890200 h 1133493"/>
                <a:gd name="connsiteX2" fmla="*/ 22712 w 22712"/>
                <a:gd name="connsiteY2" fmla="*/ 1131500 h 1133493"/>
                <a:gd name="connsiteX3" fmla="*/ 487 w 22712"/>
                <a:gd name="connsiteY3" fmla="*/ 956875 h 1133493"/>
                <a:gd name="connsiteX4" fmla="*/ 6837 w 22712"/>
                <a:gd name="connsiteY4" fmla="*/ 210750 h 1133493"/>
                <a:gd name="connsiteX5" fmla="*/ 10012 w 22712"/>
                <a:gd name="connsiteY5" fmla="*/ 42475 h 11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2" h="1133493">
                  <a:moveTo>
                    <a:pt x="10012" y="42475"/>
                  </a:moveTo>
                  <a:cubicBezTo>
                    <a:pt x="8954" y="155717"/>
                    <a:pt x="-1630" y="708696"/>
                    <a:pt x="487" y="890200"/>
                  </a:cubicBezTo>
                  <a:cubicBezTo>
                    <a:pt x="2604" y="1071704"/>
                    <a:pt x="22712" y="1120388"/>
                    <a:pt x="22712" y="1131500"/>
                  </a:cubicBezTo>
                  <a:cubicBezTo>
                    <a:pt x="22712" y="1142612"/>
                    <a:pt x="3133" y="1110333"/>
                    <a:pt x="487" y="956875"/>
                  </a:cubicBezTo>
                  <a:cubicBezTo>
                    <a:pt x="-2159" y="803417"/>
                    <a:pt x="6837" y="359446"/>
                    <a:pt x="6837" y="210750"/>
                  </a:cubicBezTo>
                  <a:cubicBezTo>
                    <a:pt x="6837" y="62054"/>
                    <a:pt x="11070" y="-70767"/>
                    <a:pt x="10012" y="424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9C41CC2F-83F7-6B79-C9AA-4FFCC8E511E4}"/>
                </a:ext>
              </a:extLst>
            </p:cNvPr>
            <p:cNvSpPr/>
            <p:nvPr/>
          </p:nvSpPr>
          <p:spPr>
            <a:xfrm>
              <a:off x="8613762" y="3814030"/>
              <a:ext cx="16124" cy="1228937"/>
            </a:xfrm>
            <a:custGeom>
              <a:avLst/>
              <a:gdLst>
                <a:gd name="connsiteX0" fmla="*/ 15888 w 16124"/>
                <a:gd name="connsiteY0" fmla="*/ 40420 h 1228937"/>
                <a:gd name="connsiteX1" fmla="*/ 9538 w 16124"/>
                <a:gd name="connsiteY1" fmla="*/ 1151670 h 1228937"/>
                <a:gd name="connsiteX2" fmla="*/ 9538 w 16124"/>
                <a:gd name="connsiteY2" fmla="*/ 1043720 h 1228937"/>
                <a:gd name="connsiteX3" fmla="*/ 13 w 16124"/>
                <a:gd name="connsiteY3" fmla="*/ 316645 h 1228937"/>
                <a:gd name="connsiteX4" fmla="*/ 15888 w 16124"/>
                <a:gd name="connsiteY4" fmla="*/ 40420 h 12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4" h="1228937">
                  <a:moveTo>
                    <a:pt x="15888" y="40420"/>
                  </a:moveTo>
                  <a:cubicBezTo>
                    <a:pt x="17475" y="179591"/>
                    <a:pt x="10596" y="984453"/>
                    <a:pt x="9538" y="1151670"/>
                  </a:cubicBezTo>
                  <a:cubicBezTo>
                    <a:pt x="8480" y="1318887"/>
                    <a:pt x="11125" y="1182891"/>
                    <a:pt x="9538" y="1043720"/>
                  </a:cubicBezTo>
                  <a:cubicBezTo>
                    <a:pt x="7951" y="904549"/>
                    <a:pt x="542" y="480157"/>
                    <a:pt x="13" y="316645"/>
                  </a:cubicBezTo>
                  <a:cubicBezTo>
                    <a:pt x="-516" y="153133"/>
                    <a:pt x="14301" y="-98751"/>
                    <a:pt x="15888" y="40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D8E83B14-97A2-CB94-CD19-F1A2A4DA4A1F}"/>
                </a:ext>
              </a:extLst>
            </p:cNvPr>
            <p:cNvSpPr/>
            <p:nvPr/>
          </p:nvSpPr>
          <p:spPr>
            <a:xfrm>
              <a:off x="8626433" y="4932438"/>
              <a:ext cx="32357" cy="1164060"/>
            </a:xfrm>
            <a:custGeom>
              <a:avLst/>
              <a:gdLst>
                <a:gd name="connsiteX0" fmla="*/ 9567 w 32357"/>
                <a:gd name="connsiteY0" fmla="*/ 14212 h 1164060"/>
                <a:gd name="connsiteX1" fmla="*/ 31792 w 32357"/>
                <a:gd name="connsiteY1" fmla="*/ 763512 h 1164060"/>
                <a:gd name="connsiteX2" fmla="*/ 25442 w 32357"/>
                <a:gd name="connsiteY2" fmla="*/ 1154037 h 1164060"/>
                <a:gd name="connsiteX3" fmla="*/ 22267 w 32357"/>
                <a:gd name="connsiteY3" fmla="*/ 985762 h 1164060"/>
                <a:gd name="connsiteX4" fmla="*/ 42 w 32357"/>
                <a:gd name="connsiteY4" fmla="*/ 328537 h 1164060"/>
                <a:gd name="connsiteX5" fmla="*/ 9567 w 32357"/>
                <a:gd name="connsiteY5" fmla="*/ 14212 h 11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57" h="1164060">
                  <a:moveTo>
                    <a:pt x="9567" y="14212"/>
                  </a:moveTo>
                  <a:cubicBezTo>
                    <a:pt x="14859" y="86708"/>
                    <a:pt x="29146" y="573541"/>
                    <a:pt x="31792" y="763512"/>
                  </a:cubicBezTo>
                  <a:cubicBezTo>
                    <a:pt x="34438" y="953483"/>
                    <a:pt x="27030" y="1116995"/>
                    <a:pt x="25442" y="1154037"/>
                  </a:cubicBezTo>
                  <a:cubicBezTo>
                    <a:pt x="23855" y="1191079"/>
                    <a:pt x="26500" y="1123345"/>
                    <a:pt x="22267" y="985762"/>
                  </a:cubicBezTo>
                  <a:cubicBezTo>
                    <a:pt x="18034" y="848179"/>
                    <a:pt x="-1016" y="495224"/>
                    <a:pt x="42" y="328537"/>
                  </a:cubicBezTo>
                  <a:cubicBezTo>
                    <a:pt x="1100" y="161850"/>
                    <a:pt x="4275" y="-58284"/>
                    <a:pt x="9567" y="14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35F259C1-664D-C253-617B-CEF0243F3275}"/>
                </a:ext>
              </a:extLst>
            </p:cNvPr>
            <p:cNvSpPr/>
            <p:nvPr/>
          </p:nvSpPr>
          <p:spPr>
            <a:xfrm>
              <a:off x="8644109" y="6008631"/>
              <a:ext cx="26038" cy="1237313"/>
            </a:xfrm>
            <a:custGeom>
              <a:avLst/>
              <a:gdLst>
                <a:gd name="connsiteX0" fmla="*/ 4591 w 26038"/>
                <a:gd name="connsiteY0" fmla="*/ 4819 h 1237313"/>
                <a:gd name="connsiteX1" fmla="*/ 1416 w 26038"/>
                <a:gd name="connsiteY1" fmla="*/ 693794 h 1237313"/>
                <a:gd name="connsiteX2" fmla="*/ 23641 w 26038"/>
                <a:gd name="connsiteY2" fmla="*/ 1201794 h 1237313"/>
                <a:gd name="connsiteX3" fmla="*/ 23641 w 26038"/>
                <a:gd name="connsiteY3" fmla="*/ 1065269 h 1237313"/>
                <a:gd name="connsiteX4" fmla="*/ 4591 w 26038"/>
                <a:gd name="connsiteY4" fmla="*/ 4819 h 12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8" h="1237313">
                  <a:moveTo>
                    <a:pt x="4591" y="4819"/>
                  </a:moveTo>
                  <a:cubicBezTo>
                    <a:pt x="887" y="-57093"/>
                    <a:pt x="-1759" y="494298"/>
                    <a:pt x="1416" y="693794"/>
                  </a:cubicBezTo>
                  <a:cubicBezTo>
                    <a:pt x="4591" y="893290"/>
                    <a:pt x="19937" y="1139882"/>
                    <a:pt x="23641" y="1201794"/>
                  </a:cubicBezTo>
                  <a:cubicBezTo>
                    <a:pt x="27345" y="1263706"/>
                    <a:pt x="26287" y="1260002"/>
                    <a:pt x="23641" y="1065269"/>
                  </a:cubicBezTo>
                  <a:cubicBezTo>
                    <a:pt x="20995" y="870536"/>
                    <a:pt x="8295" y="66731"/>
                    <a:pt x="4591" y="4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5E8BB2B3-9AE7-2E0B-222D-9EF3062ED5C2}"/>
                </a:ext>
              </a:extLst>
            </p:cNvPr>
            <p:cNvSpPr/>
            <p:nvPr/>
          </p:nvSpPr>
          <p:spPr>
            <a:xfrm>
              <a:off x="8667693" y="7202567"/>
              <a:ext cx="16144" cy="1202364"/>
            </a:xfrm>
            <a:custGeom>
              <a:avLst/>
              <a:gdLst>
                <a:gd name="connsiteX0" fmla="*/ 57 w 16144"/>
                <a:gd name="connsiteY0" fmla="*/ 26908 h 1202364"/>
                <a:gd name="connsiteX1" fmla="*/ 9582 w 16144"/>
                <a:gd name="connsiteY1" fmla="*/ 836533 h 1202364"/>
                <a:gd name="connsiteX2" fmla="*/ 12757 w 16144"/>
                <a:gd name="connsiteY2" fmla="*/ 1198483 h 1202364"/>
                <a:gd name="connsiteX3" fmla="*/ 15932 w 16144"/>
                <a:gd name="connsiteY3" fmla="*/ 979408 h 1202364"/>
                <a:gd name="connsiteX4" fmla="*/ 6407 w 16144"/>
                <a:gd name="connsiteY4" fmla="*/ 265033 h 1202364"/>
                <a:gd name="connsiteX5" fmla="*/ 57 w 16144"/>
                <a:gd name="connsiteY5" fmla="*/ 26908 h 120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4" h="1202364">
                  <a:moveTo>
                    <a:pt x="57" y="26908"/>
                  </a:moveTo>
                  <a:cubicBezTo>
                    <a:pt x="586" y="122158"/>
                    <a:pt x="7465" y="641271"/>
                    <a:pt x="9582" y="836533"/>
                  </a:cubicBezTo>
                  <a:cubicBezTo>
                    <a:pt x="11699" y="1031796"/>
                    <a:pt x="11699" y="1174671"/>
                    <a:pt x="12757" y="1198483"/>
                  </a:cubicBezTo>
                  <a:cubicBezTo>
                    <a:pt x="13815" y="1222295"/>
                    <a:pt x="16990" y="1134983"/>
                    <a:pt x="15932" y="979408"/>
                  </a:cubicBezTo>
                  <a:cubicBezTo>
                    <a:pt x="14874" y="823833"/>
                    <a:pt x="10111" y="422195"/>
                    <a:pt x="6407" y="265033"/>
                  </a:cubicBezTo>
                  <a:cubicBezTo>
                    <a:pt x="2703" y="107871"/>
                    <a:pt x="-472" y="-68342"/>
                    <a:pt x="57" y="269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DA121A01-31EE-BC69-9A20-B4F745C067FE}"/>
                </a:ext>
              </a:extLst>
            </p:cNvPr>
            <p:cNvSpPr/>
            <p:nvPr/>
          </p:nvSpPr>
          <p:spPr>
            <a:xfrm>
              <a:off x="8674069" y="8401199"/>
              <a:ext cx="22277" cy="434064"/>
            </a:xfrm>
            <a:custGeom>
              <a:avLst/>
              <a:gdLst>
                <a:gd name="connsiteX0" fmla="*/ 9556 w 22277"/>
                <a:gd name="connsiteY0" fmla="*/ 9376 h 434064"/>
                <a:gd name="connsiteX1" fmla="*/ 22256 w 22277"/>
                <a:gd name="connsiteY1" fmla="*/ 418951 h 434064"/>
                <a:gd name="connsiteX2" fmla="*/ 6381 w 22277"/>
                <a:gd name="connsiteY2" fmla="*/ 326876 h 434064"/>
                <a:gd name="connsiteX3" fmla="*/ 31 w 22277"/>
                <a:gd name="connsiteY3" fmla="*/ 145901 h 434064"/>
                <a:gd name="connsiteX4" fmla="*/ 9556 w 22277"/>
                <a:gd name="connsiteY4" fmla="*/ 9376 h 43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7" h="434064">
                  <a:moveTo>
                    <a:pt x="9556" y="9376"/>
                  </a:moveTo>
                  <a:cubicBezTo>
                    <a:pt x="13260" y="54884"/>
                    <a:pt x="22785" y="366034"/>
                    <a:pt x="22256" y="418951"/>
                  </a:cubicBezTo>
                  <a:cubicBezTo>
                    <a:pt x="21727" y="471868"/>
                    <a:pt x="10085" y="372384"/>
                    <a:pt x="6381" y="326876"/>
                  </a:cubicBezTo>
                  <a:cubicBezTo>
                    <a:pt x="2677" y="281368"/>
                    <a:pt x="560" y="195643"/>
                    <a:pt x="31" y="145901"/>
                  </a:cubicBezTo>
                  <a:cubicBezTo>
                    <a:pt x="-498" y="96159"/>
                    <a:pt x="5852" y="-36132"/>
                    <a:pt x="9556" y="93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8D5B30F0-1C8B-1FED-F5E6-6ED0004DA7AE}"/>
                </a:ext>
              </a:extLst>
            </p:cNvPr>
            <p:cNvSpPr/>
            <p:nvPr/>
          </p:nvSpPr>
          <p:spPr>
            <a:xfrm>
              <a:off x="8616823" y="5416432"/>
              <a:ext cx="38629" cy="917002"/>
            </a:xfrm>
            <a:custGeom>
              <a:avLst/>
              <a:gdLst>
                <a:gd name="connsiteX0" fmla="*/ 38227 w 38629"/>
                <a:gd name="connsiteY0" fmla="*/ 35043 h 917002"/>
                <a:gd name="connsiteX1" fmla="*/ 9652 w 38629"/>
                <a:gd name="connsiteY1" fmla="*/ 581143 h 917002"/>
                <a:gd name="connsiteX2" fmla="*/ 22352 w 38629"/>
                <a:gd name="connsiteY2" fmla="*/ 914518 h 917002"/>
                <a:gd name="connsiteX3" fmla="*/ 16002 w 38629"/>
                <a:gd name="connsiteY3" fmla="*/ 714493 h 917002"/>
                <a:gd name="connsiteX4" fmla="*/ 127 w 38629"/>
                <a:gd name="connsiteY4" fmla="*/ 371593 h 917002"/>
                <a:gd name="connsiteX5" fmla="*/ 25527 w 38629"/>
                <a:gd name="connsiteY5" fmla="*/ 85843 h 917002"/>
                <a:gd name="connsiteX6" fmla="*/ 38227 w 38629"/>
                <a:gd name="connsiteY6" fmla="*/ 35043 h 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9" h="917002">
                  <a:moveTo>
                    <a:pt x="38227" y="35043"/>
                  </a:moveTo>
                  <a:cubicBezTo>
                    <a:pt x="35581" y="117593"/>
                    <a:pt x="12298" y="434564"/>
                    <a:pt x="9652" y="581143"/>
                  </a:cubicBezTo>
                  <a:cubicBezTo>
                    <a:pt x="7006" y="727722"/>
                    <a:pt x="21294" y="892293"/>
                    <a:pt x="22352" y="914518"/>
                  </a:cubicBezTo>
                  <a:cubicBezTo>
                    <a:pt x="23410" y="936743"/>
                    <a:pt x="19706" y="804980"/>
                    <a:pt x="16002" y="714493"/>
                  </a:cubicBezTo>
                  <a:cubicBezTo>
                    <a:pt x="12298" y="624006"/>
                    <a:pt x="-1461" y="476368"/>
                    <a:pt x="127" y="371593"/>
                  </a:cubicBezTo>
                  <a:cubicBezTo>
                    <a:pt x="1714" y="266818"/>
                    <a:pt x="21294" y="136643"/>
                    <a:pt x="25527" y="85843"/>
                  </a:cubicBezTo>
                  <a:cubicBezTo>
                    <a:pt x="29760" y="35043"/>
                    <a:pt x="40873" y="-47507"/>
                    <a:pt x="38227" y="350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2D7E5A6A-727C-136A-A3F9-15C4716631F8}"/>
                </a:ext>
              </a:extLst>
            </p:cNvPr>
            <p:cNvSpPr/>
            <p:nvPr/>
          </p:nvSpPr>
          <p:spPr>
            <a:xfrm>
              <a:off x="8635926" y="6487435"/>
              <a:ext cx="21263" cy="1246109"/>
            </a:xfrm>
            <a:custGeom>
              <a:avLst/>
              <a:gdLst>
                <a:gd name="connsiteX0" fmla="*/ 74 w 21263"/>
                <a:gd name="connsiteY0" fmla="*/ 2265 h 1246109"/>
                <a:gd name="connsiteX1" fmla="*/ 12774 w 21263"/>
                <a:gd name="connsiteY1" fmla="*/ 811890 h 1246109"/>
                <a:gd name="connsiteX2" fmla="*/ 19124 w 21263"/>
                <a:gd name="connsiteY2" fmla="*/ 1215115 h 1246109"/>
                <a:gd name="connsiteX3" fmla="*/ 19124 w 21263"/>
                <a:gd name="connsiteY3" fmla="*/ 1084940 h 1246109"/>
                <a:gd name="connsiteX4" fmla="*/ 74 w 21263"/>
                <a:gd name="connsiteY4" fmla="*/ 2265 h 124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63" h="1246109">
                  <a:moveTo>
                    <a:pt x="74" y="2265"/>
                  </a:moveTo>
                  <a:cubicBezTo>
                    <a:pt x="-984" y="-43243"/>
                    <a:pt x="9599" y="609748"/>
                    <a:pt x="12774" y="811890"/>
                  </a:cubicBezTo>
                  <a:cubicBezTo>
                    <a:pt x="15949" y="1014032"/>
                    <a:pt x="18066" y="1169607"/>
                    <a:pt x="19124" y="1215115"/>
                  </a:cubicBezTo>
                  <a:cubicBezTo>
                    <a:pt x="20182" y="1260623"/>
                    <a:pt x="23357" y="1282848"/>
                    <a:pt x="19124" y="1084940"/>
                  </a:cubicBezTo>
                  <a:cubicBezTo>
                    <a:pt x="14891" y="887032"/>
                    <a:pt x="1132" y="47773"/>
                    <a:pt x="74" y="2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8E84D3A8-ADF0-BC5E-976D-F8FD0EEA6979}"/>
                </a:ext>
              </a:extLst>
            </p:cNvPr>
            <p:cNvSpPr/>
            <p:nvPr/>
          </p:nvSpPr>
          <p:spPr>
            <a:xfrm>
              <a:off x="8625050" y="6559774"/>
              <a:ext cx="42115" cy="1218086"/>
            </a:xfrm>
            <a:custGeom>
              <a:avLst/>
              <a:gdLst>
                <a:gd name="connsiteX0" fmla="*/ 17300 w 42115"/>
                <a:gd name="connsiteY0" fmla="*/ 9301 h 1218086"/>
                <a:gd name="connsiteX1" fmla="*/ 17300 w 42115"/>
                <a:gd name="connsiteY1" fmla="*/ 745901 h 1218086"/>
                <a:gd name="connsiteX2" fmla="*/ 36350 w 42115"/>
                <a:gd name="connsiteY2" fmla="*/ 1187226 h 1218086"/>
                <a:gd name="connsiteX3" fmla="*/ 39525 w 42115"/>
                <a:gd name="connsiteY3" fmla="*/ 1091976 h 1218086"/>
                <a:gd name="connsiteX4" fmla="*/ 1425 w 42115"/>
                <a:gd name="connsiteY4" fmla="*/ 380776 h 1218086"/>
                <a:gd name="connsiteX5" fmla="*/ 17300 w 42115"/>
                <a:gd name="connsiteY5" fmla="*/ 9301 h 121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5" h="1218086">
                  <a:moveTo>
                    <a:pt x="17300" y="9301"/>
                  </a:moveTo>
                  <a:cubicBezTo>
                    <a:pt x="19946" y="70155"/>
                    <a:pt x="14125" y="549580"/>
                    <a:pt x="17300" y="745901"/>
                  </a:cubicBezTo>
                  <a:cubicBezTo>
                    <a:pt x="20475" y="942222"/>
                    <a:pt x="32646" y="1129547"/>
                    <a:pt x="36350" y="1187226"/>
                  </a:cubicBezTo>
                  <a:cubicBezTo>
                    <a:pt x="40054" y="1244905"/>
                    <a:pt x="45346" y="1226384"/>
                    <a:pt x="39525" y="1091976"/>
                  </a:cubicBezTo>
                  <a:cubicBezTo>
                    <a:pt x="33704" y="957568"/>
                    <a:pt x="8304" y="562280"/>
                    <a:pt x="1425" y="380776"/>
                  </a:cubicBezTo>
                  <a:cubicBezTo>
                    <a:pt x="-5454" y="199272"/>
                    <a:pt x="14654" y="-51553"/>
                    <a:pt x="17300" y="93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11B37E27-716C-5AB0-08F0-B97934B65317}"/>
                </a:ext>
              </a:extLst>
            </p:cNvPr>
            <p:cNvSpPr/>
            <p:nvPr/>
          </p:nvSpPr>
          <p:spPr>
            <a:xfrm>
              <a:off x="8562973" y="7622348"/>
              <a:ext cx="114452" cy="671007"/>
            </a:xfrm>
            <a:custGeom>
              <a:avLst/>
              <a:gdLst>
                <a:gd name="connsiteX0" fmla="*/ 50802 w 114452"/>
                <a:gd name="connsiteY0" fmla="*/ 827 h 671007"/>
                <a:gd name="connsiteX1" fmla="*/ 76202 w 114452"/>
                <a:gd name="connsiteY1" fmla="*/ 324677 h 671007"/>
                <a:gd name="connsiteX2" fmla="*/ 66677 w 114452"/>
                <a:gd name="connsiteY2" fmla="*/ 273877 h 671007"/>
                <a:gd name="connsiteX3" fmla="*/ 85727 w 114452"/>
                <a:gd name="connsiteY3" fmla="*/ 546927 h 671007"/>
                <a:gd name="connsiteX4" fmla="*/ 114302 w 114452"/>
                <a:gd name="connsiteY4" fmla="*/ 670752 h 671007"/>
                <a:gd name="connsiteX5" fmla="*/ 92077 w 114452"/>
                <a:gd name="connsiteY5" fmla="*/ 518352 h 671007"/>
                <a:gd name="connsiteX6" fmla="*/ 2 w 114452"/>
                <a:gd name="connsiteY6" fmla="*/ 292927 h 671007"/>
                <a:gd name="connsiteX7" fmla="*/ 88902 w 114452"/>
                <a:gd name="connsiteY7" fmla="*/ 400877 h 671007"/>
                <a:gd name="connsiteX8" fmla="*/ 69852 w 114452"/>
                <a:gd name="connsiteY8" fmla="*/ 235777 h 671007"/>
                <a:gd name="connsiteX9" fmla="*/ 50802 w 114452"/>
                <a:gd name="connsiteY9" fmla="*/ 827 h 6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52" h="671007">
                  <a:moveTo>
                    <a:pt x="50802" y="827"/>
                  </a:moveTo>
                  <a:cubicBezTo>
                    <a:pt x="51860" y="15644"/>
                    <a:pt x="73556" y="279169"/>
                    <a:pt x="76202" y="324677"/>
                  </a:cubicBezTo>
                  <a:cubicBezTo>
                    <a:pt x="78848" y="370185"/>
                    <a:pt x="65090" y="236835"/>
                    <a:pt x="66677" y="273877"/>
                  </a:cubicBezTo>
                  <a:cubicBezTo>
                    <a:pt x="68265" y="310919"/>
                    <a:pt x="77790" y="480781"/>
                    <a:pt x="85727" y="546927"/>
                  </a:cubicBezTo>
                  <a:cubicBezTo>
                    <a:pt x="93664" y="613073"/>
                    <a:pt x="113244" y="675514"/>
                    <a:pt x="114302" y="670752"/>
                  </a:cubicBezTo>
                  <a:cubicBezTo>
                    <a:pt x="115360" y="665990"/>
                    <a:pt x="111127" y="581323"/>
                    <a:pt x="92077" y="518352"/>
                  </a:cubicBezTo>
                  <a:cubicBezTo>
                    <a:pt x="73027" y="455381"/>
                    <a:pt x="531" y="312506"/>
                    <a:pt x="2" y="292927"/>
                  </a:cubicBezTo>
                  <a:cubicBezTo>
                    <a:pt x="-527" y="273348"/>
                    <a:pt x="77260" y="410402"/>
                    <a:pt x="88902" y="400877"/>
                  </a:cubicBezTo>
                  <a:cubicBezTo>
                    <a:pt x="100544" y="391352"/>
                    <a:pt x="74614" y="297160"/>
                    <a:pt x="69852" y="235777"/>
                  </a:cubicBezTo>
                  <a:cubicBezTo>
                    <a:pt x="65090" y="174394"/>
                    <a:pt x="49744" y="-13990"/>
                    <a:pt x="50802" y="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79A82E35-B63F-DCDC-49BC-9A55A1216B9E}"/>
                </a:ext>
              </a:extLst>
            </p:cNvPr>
            <p:cNvSpPr/>
            <p:nvPr/>
          </p:nvSpPr>
          <p:spPr>
            <a:xfrm>
              <a:off x="8595905" y="7532608"/>
              <a:ext cx="53887" cy="369969"/>
            </a:xfrm>
            <a:custGeom>
              <a:avLst/>
              <a:gdLst>
                <a:gd name="connsiteX0" fmla="*/ 11520 w 53887"/>
                <a:gd name="connsiteY0" fmla="*/ 1667 h 369969"/>
                <a:gd name="connsiteX1" fmla="*/ 1995 w 53887"/>
                <a:gd name="connsiteY1" fmla="*/ 357267 h 369969"/>
                <a:gd name="connsiteX2" fmla="*/ 5170 w 53887"/>
                <a:gd name="connsiteY2" fmla="*/ 274717 h 369969"/>
                <a:gd name="connsiteX3" fmla="*/ 52795 w 53887"/>
                <a:gd name="connsiteY3" fmla="*/ 369967 h 369969"/>
                <a:gd name="connsiteX4" fmla="*/ 36920 w 53887"/>
                <a:gd name="connsiteY4" fmla="*/ 271542 h 369969"/>
                <a:gd name="connsiteX5" fmla="*/ 17870 w 53887"/>
                <a:gd name="connsiteY5" fmla="*/ 335042 h 369969"/>
                <a:gd name="connsiteX6" fmla="*/ 21045 w 53887"/>
                <a:gd name="connsiteY6" fmla="*/ 227092 h 369969"/>
                <a:gd name="connsiteX7" fmla="*/ 11520 w 53887"/>
                <a:gd name="connsiteY7" fmla="*/ 1667 h 36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7" h="369969">
                  <a:moveTo>
                    <a:pt x="11520" y="1667"/>
                  </a:moveTo>
                  <a:cubicBezTo>
                    <a:pt x="8345" y="23363"/>
                    <a:pt x="3053" y="311759"/>
                    <a:pt x="1995" y="357267"/>
                  </a:cubicBezTo>
                  <a:cubicBezTo>
                    <a:pt x="937" y="402775"/>
                    <a:pt x="-3297" y="272600"/>
                    <a:pt x="5170" y="274717"/>
                  </a:cubicBezTo>
                  <a:cubicBezTo>
                    <a:pt x="13637" y="276834"/>
                    <a:pt x="47503" y="370496"/>
                    <a:pt x="52795" y="369967"/>
                  </a:cubicBezTo>
                  <a:cubicBezTo>
                    <a:pt x="58087" y="369438"/>
                    <a:pt x="42741" y="277363"/>
                    <a:pt x="36920" y="271542"/>
                  </a:cubicBezTo>
                  <a:cubicBezTo>
                    <a:pt x="31099" y="265721"/>
                    <a:pt x="20516" y="342450"/>
                    <a:pt x="17870" y="335042"/>
                  </a:cubicBezTo>
                  <a:cubicBezTo>
                    <a:pt x="15224" y="327634"/>
                    <a:pt x="22103" y="277892"/>
                    <a:pt x="21045" y="227092"/>
                  </a:cubicBezTo>
                  <a:cubicBezTo>
                    <a:pt x="19987" y="176292"/>
                    <a:pt x="14695" y="-20029"/>
                    <a:pt x="11520" y="1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5E535A5E-1787-A284-7113-F726CD873DA5}"/>
                </a:ext>
              </a:extLst>
            </p:cNvPr>
            <p:cNvSpPr/>
            <p:nvPr/>
          </p:nvSpPr>
          <p:spPr>
            <a:xfrm>
              <a:off x="8632149" y="8578226"/>
              <a:ext cx="67420" cy="264470"/>
            </a:xfrm>
            <a:custGeom>
              <a:avLst/>
              <a:gdLst>
                <a:gd name="connsiteX0" fmla="*/ 67351 w 67420"/>
                <a:gd name="connsiteY0" fmla="*/ 73649 h 264470"/>
                <a:gd name="connsiteX1" fmla="*/ 13376 w 67420"/>
                <a:gd name="connsiteY1" fmla="*/ 6974 h 264470"/>
                <a:gd name="connsiteX2" fmla="*/ 10201 w 67420"/>
                <a:gd name="connsiteY2" fmla="*/ 99049 h 264470"/>
                <a:gd name="connsiteX3" fmla="*/ 3851 w 67420"/>
                <a:gd name="connsiteY3" fmla="*/ 264149 h 264470"/>
                <a:gd name="connsiteX4" fmla="*/ 7026 w 67420"/>
                <a:gd name="connsiteY4" fmla="*/ 137149 h 264470"/>
                <a:gd name="connsiteX5" fmla="*/ 676 w 67420"/>
                <a:gd name="connsiteY5" fmla="*/ 624 h 264470"/>
                <a:gd name="connsiteX6" fmla="*/ 67351 w 67420"/>
                <a:gd name="connsiteY6" fmla="*/ 73649 h 26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20" h="264470">
                  <a:moveTo>
                    <a:pt x="67351" y="73649"/>
                  </a:moveTo>
                  <a:cubicBezTo>
                    <a:pt x="69468" y="74707"/>
                    <a:pt x="22901" y="2741"/>
                    <a:pt x="13376" y="6974"/>
                  </a:cubicBezTo>
                  <a:cubicBezTo>
                    <a:pt x="3851" y="11207"/>
                    <a:pt x="11788" y="56187"/>
                    <a:pt x="10201" y="99049"/>
                  </a:cubicBezTo>
                  <a:cubicBezTo>
                    <a:pt x="8614" y="141911"/>
                    <a:pt x="4380" y="257799"/>
                    <a:pt x="3851" y="264149"/>
                  </a:cubicBezTo>
                  <a:cubicBezTo>
                    <a:pt x="3322" y="270499"/>
                    <a:pt x="7555" y="181070"/>
                    <a:pt x="7026" y="137149"/>
                  </a:cubicBezTo>
                  <a:cubicBezTo>
                    <a:pt x="6497" y="93228"/>
                    <a:pt x="-2499" y="9091"/>
                    <a:pt x="676" y="624"/>
                  </a:cubicBezTo>
                  <a:cubicBezTo>
                    <a:pt x="3851" y="-7843"/>
                    <a:pt x="65234" y="72591"/>
                    <a:pt x="67351" y="73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E894E9D4-A113-F732-29CA-2B1F5D43FB10}"/>
                </a:ext>
              </a:extLst>
            </p:cNvPr>
            <p:cNvSpPr/>
            <p:nvPr/>
          </p:nvSpPr>
          <p:spPr>
            <a:xfrm>
              <a:off x="8296844" y="1455184"/>
              <a:ext cx="18147" cy="350543"/>
            </a:xfrm>
            <a:custGeom>
              <a:avLst/>
              <a:gdLst>
                <a:gd name="connsiteX0" fmla="*/ 11031 w 18147"/>
                <a:gd name="connsiteY0" fmla="*/ 3586 h 350543"/>
                <a:gd name="connsiteX1" fmla="*/ 18147 w 18147"/>
                <a:gd name="connsiteY1" fmla="*/ 341594 h 350543"/>
                <a:gd name="connsiteX2" fmla="*/ 11031 w 18147"/>
                <a:gd name="connsiteY2" fmla="*/ 245529 h 350543"/>
                <a:gd name="connsiteX3" fmla="*/ 358 w 18147"/>
                <a:gd name="connsiteY3" fmla="*/ 167253 h 350543"/>
                <a:gd name="connsiteX4" fmla="*/ 11031 w 18147"/>
                <a:gd name="connsiteY4" fmla="*/ 3586 h 35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7" h="350543">
                  <a:moveTo>
                    <a:pt x="11031" y="3586"/>
                  </a:moveTo>
                  <a:cubicBezTo>
                    <a:pt x="13996" y="32643"/>
                    <a:pt x="18147" y="301270"/>
                    <a:pt x="18147" y="341594"/>
                  </a:cubicBezTo>
                  <a:cubicBezTo>
                    <a:pt x="18147" y="381918"/>
                    <a:pt x="13996" y="274586"/>
                    <a:pt x="11031" y="245529"/>
                  </a:cubicBezTo>
                  <a:cubicBezTo>
                    <a:pt x="8066" y="216472"/>
                    <a:pt x="-2014" y="204019"/>
                    <a:pt x="358" y="167253"/>
                  </a:cubicBezTo>
                  <a:cubicBezTo>
                    <a:pt x="2730" y="130487"/>
                    <a:pt x="8066" y="-25471"/>
                    <a:pt x="11031" y="3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8F500619-CC7E-EF8B-9704-5EF9037B64A9}"/>
                </a:ext>
              </a:extLst>
            </p:cNvPr>
            <p:cNvSpPr/>
            <p:nvPr/>
          </p:nvSpPr>
          <p:spPr>
            <a:xfrm>
              <a:off x="8229425" y="1468442"/>
              <a:ext cx="58412" cy="576593"/>
            </a:xfrm>
            <a:custGeom>
              <a:avLst/>
              <a:gdLst>
                <a:gd name="connsiteX0" fmla="*/ 25081 w 58412"/>
                <a:gd name="connsiteY0" fmla="*/ 1002 h 576593"/>
                <a:gd name="connsiteX1" fmla="*/ 17965 w 58412"/>
                <a:gd name="connsiteY1" fmla="*/ 189575 h 576593"/>
                <a:gd name="connsiteX2" fmla="*/ 28639 w 58412"/>
                <a:gd name="connsiteY2" fmla="*/ 143321 h 576593"/>
                <a:gd name="connsiteX3" fmla="*/ 32197 w 58412"/>
                <a:gd name="connsiteY3" fmla="*/ 242945 h 576593"/>
                <a:gd name="connsiteX4" fmla="*/ 53545 w 58412"/>
                <a:gd name="connsiteY4" fmla="*/ 570279 h 576593"/>
                <a:gd name="connsiteX5" fmla="*/ 53545 w 58412"/>
                <a:gd name="connsiteY5" fmla="*/ 435076 h 576593"/>
                <a:gd name="connsiteX6" fmla="*/ 175 w 58412"/>
                <a:gd name="connsiteY6" fmla="*/ 146879 h 576593"/>
                <a:gd name="connsiteX7" fmla="*/ 35755 w 58412"/>
                <a:gd name="connsiteY7" fmla="*/ 232271 h 576593"/>
                <a:gd name="connsiteX8" fmla="*/ 17965 w 58412"/>
                <a:gd name="connsiteY8" fmla="*/ 118416 h 576593"/>
                <a:gd name="connsiteX9" fmla="*/ 25081 w 58412"/>
                <a:gd name="connsiteY9" fmla="*/ 1002 h 5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12" h="576593">
                  <a:moveTo>
                    <a:pt x="25081" y="1002"/>
                  </a:moveTo>
                  <a:cubicBezTo>
                    <a:pt x="25081" y="12862"/>
                    <a:pt x="17372" y="165855"/>
                    <a:pt x="17965" y="189575"/>
                  </a:cubicBezTo>
                  <a:cubicBezTo>
                    <a:pt x="18558" y="213295"/>
                    <a:pt x="26267" y="134426"/>
                    <a:pt x="28639" y="143321"/>
                  </a:cubicBezTo>
                  <a:cubicBezTo>
                    <a:pt x="31011" y="152216"/>
                    <a:pt x="28046" y="171785"/>
                    <a:pt x="32197" y="242945"/>
                  </a:cubicBezTo>
                  <a:cubicBezTo>
                    <a:pt x="36348" y="314105"/>
                    <a:pt x="49987" y="538257"/>
                    <a:pt x="53545" y="570279"/>
                  </a:cubicBezTo>
                  <a:cubicBezTo>
                    <a:pt x="57103" y="602301"/>
                    <a:pt x="62440" y="505643"/>
                    <a:pt x="53545" y="435076"/>
                  </a:cubicBezTo>
                  <a:cubicBezTo>
                    <a:pt x="44650" y="364509"/>
                    <a:pt x="3140" y="180680"/>
                    <a:pt x="175" y="146879"/>
                  </a:cubicBezTo>
                  <a:cubicBezTo>
                    <a:pt x="-2790" y="113078"/>
                    <a:pt x="32790" y="237015"/>
                    <a:pt x="35755" y="232271"/>
                  </a:cubicBezTo>
                  <a:cubicBezTo>
                    <a:pt x="38720" y="227527"/>
                    <a:pt x="18558" y="151031"/>
                    <a:pt x="17965" y="118416"/>
                  </a:cubicBezTo>
                  <a:cubicBezTo>
                    <a:pt x="17372" y="85801"/>
                    <a:pt x="25081" y="-10858"/>
                    <a:pt x="25081" y="10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27336019-0987-3157-361A-2694D24DEBA8}"/>
                </a:ext>
              </a:extLst>
            </p:cNvPr>
            <p:cNvSpPr/>
            <p:nvPr/>
          </p:nvSpPr>
          <p:spPr>
            <a:xfrm>
              <a:off x="8033881" y="1542204"/>
              <a:ext cx="17968" cy="856492"/>
            </a:xfrm>
            <a:custGeom>
              <a:avLst/>
              <a:gdLst>
                <a:gd name="connsiteX0" fmla="*/ 17820 w 17968"/>
                <a:gd name="connsiteY0" fmla="*/ 16190 h 856492"/>
                <a:gd name="connsiteX1" fmla="*/ 14262 w 17968"/>
                <a:gd name="connsiteY1" fmla="*/ 834524 h 856492"/>
                <a:gd name="connsiteX2" fmla="*/ 30 w 17968"/>
                <a:gd name="connsiteY2" fmla="*/ 596140 h 856492"/>
                <a:gd name="connsiteX3" fmla="*/ 10704 w 17968"/>
                <a:gd name="connsiteY3" fmla="*/ 315060 h 856492"/>
                <a:gd name="connsiteX4" fmla="*/ 17820 w 17968"/>
                <a:gd name="connsiteY4" fmla="*/ 16190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8" h="856492">
                  <a:moveTo>
                    <a:pt x="17820" y="16190"/>
                  </a:moveTo>
                  <a:cubicBezTo>
                    <a:pt x="18413" y="102767"/>
                    <a:pt x="17227" y="737866"/>
                    <a:pt x="14262" y="834524"/>
                  </a:cubicBezTo>
                  <a:cubicBezTo>
                    <a:pt x="11297" y="931182"/>
                    <a:pt x="623" y="682717"/>
                    <a:pt x="30" y="596140"/>
                  </a:cubicBezTo>
                  <a:cubicBezTo>
                    <a:pt x="-563" y="509563"/>
                    <a:pt x="7739" y="416462"/>
                    <a:pt x="10704" y="315060"/>
                  </a:cubicBezTo>
                  <a:cubicBezTo>
                    <a:pt x="13669" y="213658"/>
                    <a:pt x="17227" y="-70387"/>
                    <a:pt x="17820" y="161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9C029120-D1A9-11DB-C455-55558C6D8202}"/>
                </a:ext>
              </a:extLst>
            </p:cNvPr>
            <p:cNvSpPr/>
            <p:nvPr/>
          </p:nvSpPr>
          <p:spPr>
            <a:xfrm>
              <a:off x="8185528" y="1504997"/>
              <a:ext cx="41798" cy="1084123"/>
            </a:xfrm>
            <a:custGeom>
              <a:avLst/>
              <a:gdLst>
                <a:gd name="connsiteX0" fmla="*/ 1376 w 41798"/>
                <a:gd name="connsiteY0" fmla="*/ 17817 h 1084123"/>
                <a:gd name="connsiteX1" fmla="*/ 40514 w 41798"/>
                <a:gd name="connsiteY1" fmla="*/ 715180 h 1084123"/>
                <a:gd name="connsiteX2" fmla="*/ 29840 w 41798"/>
                <a:gd name="connsiteY2" fmla="*/ 565745 h 1084123"/>
                <a:gd name="connsiteX3" fmla="*/ 4934 w 41798"/>
                <a:gd name="connsiteY3" fmla="*/ 259759 h 1084123"/>
                <a:gd name="connsiteX4" fmla="*/ 29840 w 41798"/>
                <a:gd name="connsiteY4" fmla="*/ 1063862 h 1084123"/>
                <a:gd name="connsiteX5" fmla="*/ 4934 w 41798"/>
                <a:gd name="connsiteY5" fmla="*/ 793456 h 1084123"/>
                <a:gd name="connsiteX6" fmla="*/ 8492 w 41798"/>
                <a:gd name="connsiteY6" fmla="*/ 256201 h 1084123"/>
                <a:gd name="connsiteX7" fmla="*/ 1376 w 41798"/>
                <a:gd name="connsiteY7" fmla="*/ 17817 h 108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98" h="1084123">
                  <a:moveTo>
                    <a:pt x="1376" y="17817"/>
                  </a:moveTo>
                  <a:cubicBezTo>
                    <a:pt x="6713" y="94314"/>
                    <a:pt x="35770" y="623859"/>
                    <a:pt x="40514" y="715180"/>
                  </a:cubicBezTo>
                  <a:cubicBezTo>
                    <a:pt x="45258" y="806501"/>
                    <a:pt x="35770" y="641649"/>
                    <a:pt x="29840" y="565745"/>
                  </a:cubicBezTo>
                  <a:cubicBezTo>
                    <a:pt x="23910" y="489842"/>
                    <a:pt x="4934" y="176740"/>
                    <a:pt x="4934" y="259759"/>
                  </a:cubicBezTo>
                  <a:cubicBezTo>
                    <a:pt x="4934" y="342778"/>
                    <a:pt x="29840" y="974913"/>
                    <a:pt x="29840" y="1063862"/>
                  </a:cubicBezTo>
                  <a:cubicBezTo>
                    <a:pt x="29840" y="1152811"/>
                    <a:pt x="8492" y="928066"/>
                    <a:pt x="4934" y="793456"/>
                  </a:cubicBezTo>
                  <a:cubicBezTo>
                    <a:pt x="1376" y="658846"/>
                    <a:pt x="9085" y="384288"/>
                    <a:pt x="8492" y="256201"/>
                  </a:cubicBezTo>
                  <a:cubicBezTo>
                    <a:pt x="7899" y="128114"/>
                    <a:pt x="-3961" y="-58680"/>
                    <a:pt x="1376" y="17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ECCA6D02-39A1-7CE6-C212-BA8D682B9384}"/>
                </a:ext>
              </a:extLst>
            </p:cNvPr>
            <p:cNvSpPr/>
            <p:nvPr/>
          </p:nvSpPr>
          <p:spPr>
            <a:xfrm>
              <a:off x="8167780" y="2202688"/>
              <a:ext cx="119326" cy="108749"/>
            </a:xfrm>
            <a:custGeom>
              <a:avLst/>
              <a:gdLst>
                <a:gd name="connsiteX0" fmla="*/ 1495 w 119326"/>
                <a:gd name="connsiteY0" fmla="*/ 76962 h 108749"/>
                <a:gd name="connsiteX1" fmla="*/ 109445 w 119326"/>
                <a:gd name="connsiteY1" fmla="*/ 16637 h 108749"/>
                <a:gd name="connsiteX2" fmla="*/ 77695 w 119326"/>
                <a:gd name="connsiteY2" fmla="*/ 108712 h 108749"/>
                <a:gd name="connsiteX3" fmla="*/ 118970 w 119326"/>
                <a:gd name="connsiteY3" fmla="*/ 3937 h 108749"/>
                <a:gd name="connsiteX4" fmla="*/ 49120 w 119326"/>
                <a:gd name="connsiteY4" fmla="*/ 26162 h 108749"/>
                <a:gd name="connsiteX5" fmla="*/ 1495 w 119326"/>
                <a:gd name="connsiteY5" fmla="*/ 76962 h 1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326" h="108749">
                  <a:moveTo>
                    <a:pt x="1495" y="76962"/>
                  </a:moveTo>
                  <a:cubicBezTo>
                    <a:pt x="11549" y="75375"/>
                    <a:pt x="96745" y="11345"/>
                    <a:pt x="109445" y="16637"/>
                  </a:cubicBezTo>
                  <a:cubicBezTo>
                    <a:pt x="122145" y="21929"/>
                    <a:pt x="76107" y="110829"/>
                    <a:pt x="77695" y="108712"/>
                  </a:cubicBezTo>
                  <a:cubicBezTo>
                    <a:pt x="79283" y="106595"/>
                    <a:pt x="123732" y="17695"/>
                    <a:pt x="118970" y="3937"/>
                  </a:cubicBezTo>
                  <a:cubicBezTo>
                    <a:pt x="114208" y="-9821"/>
                    <a:pt x="63407" y="16108"/>
                    <a:pt x="49120" y="26162"/>
                  </a:cubicBezTo>
                  <a:cubicBezTo>
                    <a:pt x="34833" y="36216"/>
                    <a:pt x="-8559" y="78549"/>
                    <a:pt x="1495" y="76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C80EE970-524B-FEEB-790C-80D7F8D5AB1D}"/>
                </a:ext>
              </a:extLst>
            </p:cNvPr>
            <p:cNvSpPr/>
            <p:nvPr/>
          </p:nvSpPr>
          <p:spPr>
            <a:xfrm>
              <a:off x="8295245" y="2700859"/>
              <a:ext cx="39159" cy="552553"/>
            </a:xfrm>
            <a:custGeom>
              <a:avLst/>
              <a:gdLst>
                <a:gd name="connsiteX0" fmla="*/ 39130 w 39159"/>
                <a:gd name="connsiteY0" fmla="*/ 7416 h 552553"/>
                <a:gd name="connsiteX1" fmla="*/ 1030 w 39159"/>
                <a:gd name="connsiteY1" fmla="*/ 537641 h 552553"/>
                <a:gd name="connsiteX2" fmla="*/ 10555 w 39159"/>
                <a:gd name="connsiteY2" fmla="*/ 391591 h 552553"/>
                <a:gd name="connsiteX3" fmla="*/ 7380 w 39159"/>
                <a:gd name="connsiteY3" fmla="*/ 236016 h 552553"/>
                <a:gd name="connsiteX4" fmla="*/ 39130 w 39159"/>
                <a:gd name="connsiteY4" fmla="*/ 7416 h 55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9" h="552553">
                  <a:moveTo>
                    <a:pt x="39130" y="7416"/>
                  </a:moveTo>
                  <a:cubicBezTo>
                    <a:pt x="38072" y="57687"/>
                    <a:pt x="5793" y="473612"/>
                    <a:pt x="1030" y="537641"/>
                  </a:cubicBezTo>
                  <a:cubicBezTo>
                    <a:pt x="-3733" y="601670"/>
                    <a:pt x="9497" y="441862"/>
                    <a:pt x="10555" y="391591"/>
                  </a:cubicBezTo>
                  <a:cubicBezTo>
                    <a:pt x="11613" y="341320"/>
                    <a:pt x="2088" y="295283"/>
                    <a:pt x="7380" y="236016"/>
                  </a:cubicBezTo>
                  <a:cubicBezTo>
                    <a:pt x="12672" y="176749"/>
                    <a:pt x="40188" y="-42855"/>
                    <a:pt x="39130" y="74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6B6400D9-44FB-1BFE-F535-028EA8254BF8}"/>
                </a:ext>
              </a:extLst>
            </p:cNvPr>
            <p:cNvSpPr/>
            <p:nvPr/>
          </p:nvSpPr>
          <p:spPr>
            <a:xfrm>
              <a:off x="8278153" y="3200200"/>
              <a:ext cx="97602" cy="298650"/>
            </a:xfrm>
            <a:custGeom>
              <a:avLst/>
              <a:gdLst>
                <a:gd name="connsiteX0" fmla="*/ 97497 w 97602"/>
                <a:gd name="connsiteY0" fmla="*/ 200 h 298650"/>
                <a:gd name="connsiteX1" fmla="*/ 21297 w 97602"/>
                <a:gd name="connsiteY1" fmla="*/ 60525 h 298650"/>
                <a:gd name="connsiteX2" fmla="*/ 37172 w 97602"/>
                <a:gd name="connsiteY2" fmla="*/ 92275 h 298650"/>
                <a:gd name="connsiteX3" fmla="*/ 65747 w 97602"/>
                <a:gd name="connsiteY3" fmla="*/ 149425 h 298650"/>
                <a:gd name="connsiteX4" fmla="*/ 43522 w 97602"/>
                <a:gd name="connsiteY4" fmla="*/ 178000 h 298650"/>
                <a:gd name="connsiteX5" fmla="*/ 78447 w 97602"/>
                <a:gd name="connsiteY5" fmla="*/ 298650 h 298650"/>
                <a:gd name="connsiteX6" fmla="*/ 78447 w 97602"/>
                <a:gd name="connsiteY6" fmla="*/ 298650 h 298650"/>
                <a:gd name="connsiteX7" fmla="*/ 62572 w 97602"/>
                <a:gd name="connsiteY7" fmla="*/ 187525 h 298650"/>
                <a:gd name="connsiteX8" fmla="*/ 21297 w 97602"/>
                <a:gd name="connsiteY8" fmla="*/ 95450 h 298650"/>
                <a:gd name="connsiteX9" fmla="*/ 2247 w 97602"/>
                <a:gd name="connsiteY9" fmla="*/ 82750 h 298650"/>
                <a:gd name="connsiteX10" fmla="*/ 97497 w 97602"/>
                <a:gd name="connsiteY10" fmla="*/ 200 h 2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602" h="298650">
                  <a:moveTo>
                    <a:pt x="97497" y="200"/>
                  </a:moveTo>
                  <a:cubicBezTo>
                    <a:pt x="100672" y="-3504"/>
                    <a:pt x="31351" y="45179"/>
                    <a:pt x="21297" y="60525"/>
                  </a:cubicBezTo>
                  <a:cubicBezTo>
                    <a:pt x="11243" y="75871"/>
                    <a:pt x="37172" y="92275"/>
                    <a:pt x="37172" y="92275"/>
                  </a:cubicBezTo>
                  <a:cubicBezTo>
                    <a:pt x="44580" y="107092"/>
                    <a:pt x="64689" y="135138"/>
                    <a:pt x="65747" y="149425"/>
                  </a:cubicBezTo>
                  <a:cubicBezTo>
                    <a:pt x="66805" y="163712"/>
                    <a:pt x="41405" y="153129"/>
                    <a:pt x="43522" y="178000"/>
                  </a:cubicBezTo>
                  <a:cubicBezTo>
                    <a:pt x="45639" y="202871"/>
                    <a:pt x="78447" y="298650"/>
                    <a:pt x="78447" y="298650"/>
                  </a:cubicBezTo>
                  <a:lnTo>
                    <a:pt x="78447" y="298650"/>
                  </a:lnTo>
                  <a:cubicBezTo>
                    <a:pt x="75801" y="280129"/>
                    <a:pt x="72097" y="221392"/>
                    <a:pt x="62572" y="187525"/>
                  </a:cubicBezTo>
                  <a:cubicBezTo>
                    <a:pt x="53047" y="153658"/>
                    <a:pt x="21297" y="95450"/>
                    <a:pt x="21297" y="95450"/>
                  </a:cubicBezTo>
                  <a:cubicBezTo>
                    <a:pt x="11243" y="77988"/>
                    <a:pt x="-6220" y="98096"/>
                    <a:pt x="2247" y="82750"/>
                  </a:cubicBezTo>
                  <a:cubicBezTo>
                    <a:pt x="10714" y="67404"/>
                    <a:pt x="94322" y="3904"/>
                    <a:pt x="97497" y="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D6957985-4DCB-0172-FC62-E88346CE74CE}"/>
                </a:ext>
              </a:extLst>
            </p:cNvPr>
            <p:cNvSpPr/>
            <p:nvPr/>
          </p:nvSpPr>
          <p:spPr>
            <a:xfrm>
              <a:off x="8289630" y="3374952"/>
              <a:ext cx="76495" cy="174698"/>
            </a:xfrm>
            <a:custGeom>
              <a:avLst/>
              <a:gdLst>
                <a:gd name="connsiteX0" fmla="*/ 76495 w 76495"/>
                <a:gd name="connsiteY0" fmla="*/ 174698 h 174698"/>
                <a:gd name="connsiteX1" fmla="*/ 295 w 76495"/>
                <a:gd name="connsiteY1" fmla="*/ 73 h 174698"/>
                <a:gd name="connsiteX2" fmla="*/ 76495 w 76495"/>
                <a:gd name="connsiteY2" fmla="*/ 174698 h 1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95" h="174698">
                  <a:moveTo>
                    <a:pt x="76495" y="174698"/>
                  </a:moveTo>
                  <a:cubicBezTo>
                    <a:pt x="76495" y="174698"/>
                    <a:pt x="6116" y="4306"/>
                    <a:pt x="295" y="73"/>
                  </a:cubicBezTo>
                  <a:cubicBezTo>
                    <a:pt x="-5526" y="-4160"/>
                    <a:pt x="76495" y="174698"/>
                    <a:pt x="76495" y="1746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0E1734CA-C1E3-EF89-C968-7622DC25AC4C}"/>
                </a:ext>
              </a:extLst>
            </p:cNvPr>
            <p:cNvSpPr/>
            <p:nvPr/>
          </p:nvSpPr>
          <p:spPr>
            <a:xfrm>
              <a:off x="8229600" y="3399773"/>
              <a:ext cx="147885" cy="398262"/>
            </a:xfrm>
            <a:custGeom>
              <a:avLst/>
              <a:gdLst>
                <a:gd name="connsiteX0" fmla="*/ 136525 w 147885"/>
                <a:gd name="connsiteY0" fmla="*/ 137177 h 398262"/>
                <a:gd name="connsiteX1" fmla="*/ 76200 w 147885"/>
                <a:gd name="connsiteY1" fmla="*/ 80027 h 398262"/>
                <a:gd name="connsiteX2" fmla="*/ 66675 w 147885"/>
                <a:gd name="connsiteY2" fmla="*/ 67327 h 398262"/>
                <a:gd name="connsiteX3" fmla="*/ 63500 w 147885"/>
                <a:gd name="connsiteY3" fmla="*/ 146702 h 398262"/>
                <a:gd name="connsiteX4" fmla="*/ 15875 w 147885"/>
                <a:gd name="connsiteY4" fmla="*/ 181627 h 398262"/>
                <a:gd name="connsiteX5" fmla="*/ 0 w 147885"/>
                <a:gd name="connsiteY5" fmla="*/ 283227 h 398262"/>
                <a:gd name="connsiteX6" fmla="*/ 15875 w 147885"/>
                <a:gd name="connsiteY6" fmla="*/ 222902 h 398262"/>
                <a:gd name="connsiteX7" fmla="*/ 57150 w 147885"/>
                <a:gd name="connsiteY7" fmla="*/ 305452 h 398262"/>
                <a:gd name="connsiteX8" fmla="*/ 69850 w 147885"/>
                <a:gd name="connsiteY8" fmla="*/ 245127 h 398262"/>
                <a:gd name="connsiteX9" fmla="*/ 117475 w 147885"/>
                <a:gd name="connsiteY9" fmla="*/ 362602 h 398262"/>
                <a:gd name="connsiteX10" fmla="*/ 139700 w 147885"/>
                <a:gd name="connsiteY10" fmla="*/ 191152 h 398262"/>
                <a:gd name="connsiteX11" fmla="*/ 139700 w 147885"/>
                <a:gd name="connsiteY11" fmla="*/ 397527 h 398262"/>
                <a:gd name="connsiteX12" fmla="*/ 41275 w 147885"/>
                <a:gd name="connsiteY12" fmla="*/ 257827 h 398262"/>
                <a:gd name="connsiteX13" fmla="*/ 28575 w 147885"/>
                <a:gd name="connsiteY13" fmla="*/ 200677 h 398262"/>
                <a:gd name="connsiteX14" fmla="*/ 69850 w 147885"/>
                <a:gd name="connsiteY14" fmla="*/ 652 h 398262"/>
                <a:gd name="connsiteX15" fmla="*/ 136525 w 147885"/>
                <a:gd name="connsiteY15" fmla="*/ 137177 h 3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885" h="398262">
                  <a:moveTo>
                    <a:pt x="136525" y="137177"/>
                  </a:moveTo>
                  <a:cubicBezTo>
                    <a:pt x="137583" y="150406"/>
                    <a:pt x="76200" y="80027"/>
                    <a:pt x="76200" y="80027"/>
                  </a:cubicBezTo>
                  <a:cubicBezTo>
                    <a:pt x="64558" y="68385"/>
                    <a:pt x="68792" y="56215"/>
                    <a:pt x="66675" y="67327"/>
                  </a:cubicBezTo>
                  <a:cubicBezTo>
                    <a:pt x="64558" y="78439"/>
                    <a:pt x="71967" y="127652"/>
                    <a:pt x="63500" y="146702"/>
                  </a:cubicBezTo>
                  <a:cubicBezTo>
                    <a:pt x="55033" y="165752"/>
                    <a:pt x="26458" y="158873"/>
                    <a:pt x="15875" y="181627"/>
                  </a:cubicBezTo>
                  <a:cubicBezTo>
                    <a:pt x="5292" y="204381"/>
                    <a:pt x="0" y="276348"/>
                    <a:pt x="0" y="283227"/>
                  </a:cubicBezTo>
                  <a:cubicBezTo>
                    <a:pt x="0" y="290106"/>
                    <a:pt x="6350" y="219198"/>
                    <a:pt x="15875" y="222902"/>
                  </a:cubicBezTo>
                  <a:cubicBezTo>
                    <a:pt x="25400" y="226606"/>
                    <a:pt x="48154" y="301748"/>
                    <a:pt x="57150" y="305452"/>
                  </a:cubicBezTo>
                  <a:cubicBezTo>
                    <a:pt x="66146" y="309156"/>
                    <a:pt x="59796" y="235602"/>
                    <a:pt x="69850" y="245127"/>
                  </a:cubicBezTo>
                  <a:cubicBezTo>
                    <a:pt x="79904" y="254652"/>
                    <a:pt x="105833" y="371598"/>
                    <a:pt x="117475" y="362602"/>
                  </a:cubicBezTo>
                  <a:cubicBezTo>
                    <a:pt x="129117" y="353606"/>
                    <a:pt x="135996" y="185331"/>
                    <a:pt x="139700" y="191152"/>
                  </a:cubicBezTo>
                  <a:cubicBezTo>
                    <a:pt x="143404" y="196973"/>
                    <a:pt x="156104" y="386415"/>
                    <a:pt x="139700" y="397527"/>
                  </a:cubicBezTo>
                  <a:cubicBezTo>
                    <a:pt x="123296" y="408639"/>
                    <a:pt x="59796" y="290635"/>
                    <a:pt x="41275" y="257827"/>
                  </a:cubicBezTo>
                  <a:cubicBezTo>
                    <a:pt x="22754" y="225019"/>
                    <a:pt x="23812" y="243540"/>
                    <a:pt x="28575" y="200677"/>
                  </a:cubicBezTo>
                  <a:cubicBezTo>
                    <a:pt x="33337" y="157815"/>
                    <a:pt x="53975" y="11764"/>
                    <a:pt x="69850" y="652"/>
                  </a:cubicBezTo>
                  <a:cubicBezTo>
                    <a:pt x="85725" y="-10461"/>
                    <a:pt x="135467" y="123948"/>
                    <a:pt x="136525" y="1371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ED246608-FA43-C097-1729-E6A8636AD065}"/>
                </a:ext>
              </a:extLst>
            </p:cNvPr>
            <p:cNvSpPr/>
            <p:nvPr/>
          </p:nvSpPr>
          <p:spPr>
            <a:xfrm>
              <a:off x="8384905" y="3495148"/>
              <a:ext cx="16158" cy="925592"/>
            </a:xfrm>
            <a:custGeom>
              <a:avLst/>
              <a:gdLst>
                <a:gd name="connsiteX0" fmla="*/ 270 w 16158"/>
                <a:gd name="connsiteY0" fmla="*/ 19577 h 925592"/>
                <a:gd name="connsiteX1" fmla="*/ 6620 w 16158"/>
                <a:gd name="connsiteY1" fmla="*/ 886352 h 925592"/>
                <a:gd name="connsiteX2" fmla="*/ 12970 w 16158"/>
                <a:gd name="connsiteY2" fmla="*/ 730777 h 925592"/>
                <a:gd name="connsiteX3" fmla="*/ 16145 w 16158"/>
                <a:gd name="connsiteY3" fmla="*/ 314852 h 925592"/>
                <a:gd name="connsiteX4" fmla="*/ 270 w 16158"/>
                <a:gd name="connsiteY4" fmla="*/ 19577 h 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8" h="925592">
                  <a:moveTo>
                    <a:pt x="270" y="19577"/>
                  </a:moveTo>
                  <a:cubicBezTo>
                    <a:pt x="-1317" y="114827"/>
                    <a:pt x="4503" y="767819"/>
                    <a:pt x="6620" y="886352"/>
                  </a:cubicBezTo>
                  <a:cubicBezTo>
                    <a:pt x="8737" y="1004885"/>
                    <a:pt x="11383" y="826027"/>
                    <a:pt x="12970" y="730777"/>
                  </a:cubicBezTo>
                  <a:cubicBezTo>
                    <a:pt x="14557" y="635527"/>
                    <a:pt x="15616" y="428094"/>
                    <a:pt x="16145" y="314852"/>
                  </a:cubicBezTo>
                  <a:cubicBezTo>
                    <a:pt x="16674" y="201610"/>
                    <a:pt x="1857" y="-75673"/>
                    <a:pt x="270" y="195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75482136-4FAD-A424-7A2A-A979A37F3DB2}"/>
                </a:ext>
              </a:extLst>
            </p:cNvPr>
            <p:cNvSpPr/>
            <p:nvPr/>
          </p:nvSpPr>
          <p:spPr>
            <a:xfrm>
              <a:off x="8349279" y="3916753"/>
              <a:ext cx="29555" cy="1165419"/>
            </a:xfrm>
            <a:custGeom>
              <a:avLst/>
              <a:gdLst>
                <a:gd name="connsiteX0" fmla="*/ 7321 w 29555"/>
                <a:gd name="connsiteY0" fmla="*/ 13897 h 1165419"/>
                <a:gd name="connsiteX1" fmla="*/ 4146 w 29555"/>
                <a:gd name="connsiteY1" fmla="*/ 493322 h 1165419"/>
                <a:gd name="connsiteX2" fmla="*/ 4146 w 29555"/>
                <a:gd name="connsiteY2" fmla="*/ 423472 h 1165419"/>
                <a:gd name="connsiteX3" fmla="*/ 29546 w 29555"/>
                <a:gd name="connsiteY3" fmla="*/ 1121972 h 1165419"/>
                <a:gd name="connsiteX4" fmla="*/ 971 w 29555"/>
                <a:gd name="connsiteY4" fmla="*/ 994972 h 1165419"/>
                <a:gd name="connsiteX5" fmla="*/ 7321 w 29555"/>
                <a:gd name="connsiteY5" fmla="*/ 207572 h 1165419"/>
                <a:gd name="connsiteX6" fmla="*/ 7321 w 29555"/>
                <a:gd name="connsiteY6" fmla="*/ 13897 h 116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55" h="1165419">
                  <a:moveTo>
                    <a:pt x="7321" y="13897"/>
                  </a:moveTo>
                  <a:cubicBezTo>
                    <a:pt x="6792" y="61522"/>
                    <a:pt x="4675" y="425060"/>
                    <a:pt x="4146" y="493322"/>
                  </a:cubicBezTo>
                  <a:cubicBezTo>
                    <a:pt x="3617" y="561584"/>
                    <a:pt x="-87" y="318697"/>
                    <a:pt x="4146" y="423472"/>
                  </a:cubicBezTo>
                  <a:cubicBezTo>
                    <a:pt x="8379" y="528247"/>
                    <a:pt x="30075" y="1026722"/>
                    <a:pt x="29546" y="1121972"/>
                  </a:cubicBezTo>
                  <a:cubicBezTo>
                    <a:pt x="29017" y="1217222"/>
                    <a:pt x="4675" y="1147372"/>
                    <a:pt x="971" y="994972"/>
                  </a:cubicBezTo>
                  <a:cubicBezTo>
                    <a:pt x="-2733" y="842572"/>
                    <a:pt x="5204" y="371614"/>
                    <a:pt x="7321" y="207572"/>
                  </a:cubicBezTo>
                  <a:cubicBezTo>
                    <a:pt x="9438" y="43530"/>
                    <a:pt x="7850" y="-33728"/>
                    <a:pt x="7321" y="138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86CB2F36-884F-B480-323D-DDE008CD54AE}"/>
                </a:ext>
              </a:extLst>
            </p:cNvPr>
            <p:cNvSpPr/>
            <p:nvPr/>
          </p:nvSpPr>
          <p:spPr>
            <a:xfrm>
              <a:off x="8439083" y="3815548"/>
              <a:ext cx="68922" cy="541059"/>
            </a:xfrm>
            <a:custGeom>
              <a:avLst/>
              <a:gdLst>
                <a:gd name="connsiteX0" fmla="*/ 67 w 68922"/>
                <a:gd name="connsiteY0" fmla="*/ 802 h 541059"/>
                <a:gd name="connsiteX1" fmla="*/ 66742 w 68922"/>
                <a:gd name="connsiteY1" fmla="*/ 235752 h 541059"/>
                <a:gd name="connsiteX2" fmla="*/ 50867 w 68922"/>
                <a:gd name="connsiteY2" fmla="*/ 232577 h 541059"/>
                <a:gd name="connsiteX3" fmla="*/ 31817 w 68922"/>
                <a:gd name="connsiteY3" fmla="*/ 375452 h 541059"/>
                <a:gd name="connsiteX4" fmla="*/ 41342 w 68922"/>
                <a:gd name="connsiteY4" fmla="*/ 397677 h 541059"/>
                <a:gd name="connsiteX5" fmla="*/ 54042 w 68922"/>
                <a:gd name="connsiteY5" fmla="*/ 369102 h 541059"/>
                <a:gd name="connsiteX6" fmla="*/ 38167 w 68922"/>
                <a:gd name="connsiteY6" fmla="*/ 540552 h 541059"/>
                <a:gd name="connsiteX7" fmla="*/ 44517 w 68922"/>
                <a:gd name="connsiteY7" fmla="*/ 305602 h 541059"/>
                <a:gd name="connsiteX8" fmla="*/ 54042 w 68922"/>
                <a:gd name="connsiteY8" fmla="*/ 162727 h 541059"/>
                <a:gd name="connsiteX9" fmla="*/ 67 w 68922"/>
                <a:gd name="connsiteY9" fmla="*/ 802 h 54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922" h="541059">
                  <a:moveTo>
                    <a:pt x="67" y="802"/>
                  </a:moveTo>
                  <a:cubicBezTo>
                    <a:pt x="2184" y="12973"/>
                    <a:pt x="58275" y="197123"/>
                    <a:pt x="66742" y="235752"/>
                  </a:cubicBezTo>
                  <a:cubicBezTo>
                    <a:pt x="75209" y="274381"/>
                    <a:pt x="56688" y="209294"/>
                    <a:pt x="50867" y="232577"/>
                  </a:cubicBezTo>
                  <a:cubicBezTo>
                    <a:pt x="45046" y="255860"/>
                    <a:pt x="33404" y="347935"/>
                    <a:pt x="31817" y="375452"/>
                  </a:cubicBezTo>
                  <a:cubicBezTo>
                    <a:pt x="30230" y="402969"/>
                    <a:pt x="37638" y="398735"/>
                    <a:pt x="41342" y="397677"/>
                  </a:cubicBezTo>
                  <a:cubicBezTo>
                    <a:pt x="45046" y="396619"/>
                    <a:pt x="54571" y="345290"/>
                    <a:pt x="54042" y="369102"/>
                  </a:cubicBezTo>
                  <a:cubicBezTo>
                    <a:pt x="53513" y="392914"/>
                    <a:pt x="39755" y="551135"/>
                    <a:pt x="38167" y="540552"/>
                  </a:cubicBezTo>
                  <a:cubicBezTo>
                    <a:pt x="36580" y="529969"/>
                    <a:pt x="41871" y="368573"/>
                    <a:pt x="44517" y="305602"/>
                  </a:cubicBezTo>
                  <a:cubicBezTo>
                    <a:pt x="47163" y="242631"/>
                    <a:pt x="61979" y="207177"/>
                    <a:pt x="54042" y="162727"/>
                  </a:cubicBezTo>
                  <a:cubicBezTo>
                    <a:pt x="46105" y="118277"/>
                    <a:pt x="-2050" y="-11369"/>
                    <a:pt x="67" y="8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73F87F53-6C8C-E607-A83C-C46B8896DF94}"/>
                </a:ext>
              </a:extLst>
            </p:cNvPr>
            <p:cNvSpPr/>
            <p:nvPr/>
          </p:nvSpPr>
          <p:spPr>
            <a:xfrm>
              <a:off x="8569264" y="3990929"/>
              <a:ext cx="46479" cy="460541"/>
            </a:xfrm>
            <a:custGeom>
              <a:avLst/>
              <a:gdLst>
                <a:gd name="connsiteX0" fmla="*/ 61 w 46479"/>
                <a:gd name="connsiteY0" fmla="*/ 46 h 460541"/>
                <a:gd name="connsiteX1" fmla="*/ 34986 w 46479"/>
                <a:gd name="connsiteY1" fmla="*/ 304846 h 460541"/>
                <a:gd name="connsiteX2" fmla="*/ 41336 w 46479"/>
                <a:gd name="connsiteY2" fmla="*/ 460421 h 460541"/>
                <a:gd name="connsiteX3" fmla="*/ 44511 w 46479"/>
                <a:gd name="connsiteY3" fmla="*/ 282621 h 460541"/>
                <a:gd name="connsiteX4" fmla="*/ 61 w 46479"/>
                <a:gd name="connsiteY4" fmla="*/ 46 h 4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79" h="460541">
                  <a:moveTo>
                    <a:pt x="61" y="46"/>
                  </a:moveTo>
                  <a:cubicBezTo>
                    <a:pt x="-1526" y="3750"/>
                    <a:pt x="28107" y="228117"/>
                    <a:pt x="34986" y="304846"/>
                  </a:cubicBezTo>
                  <a:cubicBezTo>
                    <a:pt x="41865" y="381575"/>
                    <a:pt x="39749" y="464125"/>
                    <a:pt x="41336" y="460421"/>
                  </a:cubicBezTo>
                  <a:cubicBezTo>
                    <a:pt x="42923" y="456717"/>
                    <a:pt x="49803" y="352471"/>
                    <a:pt x="44511" y="282621"/>
                  </a:cubicBezTo>
                  <a:cubicBezTo>
                    <a:pt x="39219" y="212771"/>
                    <a:pt x="1648" y="-3658"/>
                    <a:pt x="61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6410675E-8D82-1CF7-4336-33A86137AC28}"/>
                </a:ext>
              </a:extLst>
            </p:cNvPr>
            <p:cNvSpPr/>
            <p:nvPr/>
          </p:nvSpPr>
          <p:spPr>
            <a:xfrm>
              <a:off x="8501786" y="4169473"/>
              <a:ext cx="39269" cy="1006179"/>
            </a:xfrm>
            <a:custGeom>
              <a:avLst/>
              <a:gdLst>
                <a:gd name="connsiteX0" fmla="*/ 26264 w 39269"/>
                <a:gd name="connsiteY0" fmla="*/ 2477 h 1006179"/>
                <a:gd name="connsiteX1" fmla="*/ 26264 w 39269"/>
                <a:gd name="connsiteY1" fmla="*/ 573977 h 1006179"/>
                <a:gd name="connsiteX2" fmla="*/ 38964 w 39269"/>
                <a:gd name="connsiteY2" fmla="*/ 996252 h 1006179"/>
                <a:gd name="connsiteX3" fmla="*/ 32614 w 39269"/>
                <a:gd name="connsiteY3" fmla="*/ 827977 h 1006179"/>
                <a:gd name="connsiteX4" fmla="*/ 4039 w 39269"/>
                <a:gd name="connsiteY4" fmla="*/ 332677 h 1006179"/>
                <a:gd name="connsiteX5" fmla="*/ 864 w 39269"/>
                <a:gd name="connsiteY5" fmla="*/ 364427 h 1006179"/>
                <a:gd name="connsiteX6" fmla="*/ 26264 w 39269"/>
                <a:gd name="connsiteY6" fmla="*/ 2477 h 100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9" h="1006179">
                  <a:moveTo>
                    <a:pt x="26264" y="2477"/>
                  </a:moveTo>
                  <a:cubicBezTo>
                    <a:pt x="30497" y="37402"/>
                    <a:pt x="24147" y="408348"/>
                    <a:pt x="26264" y="573977"/>
                  </a:cubicBezTo>
                  <a:cubicBezTo>
                    <a:pt x="28381" y="739606"/>
                    <a:pt x="37906" y="953919"/>
                    <a:pt x="38964" y="996252"/>
                  </a:cubicBezTo>
                  <a:cubicBezTo>
                    <a:pt x="40022" y="1038585"/>
                    <a:pt x="38435" y="938573"/>
                    <a:pt x="32614" y="827977"/>
                  </a:cubicBezTo>
                  <a:cubicBezTo>
                    <a:pt x="26793" y="717381"/>
                    <a:pt x="9331" y="409935"/>
                    <a:pt x="4039" y="332677"/>
                  </a:cubicBezTo>
                  <a:cubicBezTo>
                    <a:pt x="-1253" y="255419"/>
                    <a:pt x="-194" y="416285"/>
                    <a:pt x="864" y="364427"/>
                  </a:cubicBezTo>
                  <a:cubicBezTo>
                    <a:pt x="1922" y="312569"/>
                    <a:pt x="22031" y="-32448"/>
                    <a:pt x="26264" y="24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3F278BB6-9AA6-439F-3166-C4C42905C263}"/>
                </a:ext>
              </a:extLst>
            </p:cNvPr>
            <p:cNvSpPr/>
            <p:nvPr/>
          </p:nvSpPr>
          <p:spPr>
            <a:xfrm>
              <a:off x="8559517" y="4488330"/>
              <a:ext cx="58401" cy="699621"/>
            </a:xfrm>
            <a:custGeom>
              <a:avLst/>
              <a:gdLst>
                <a:gd name="connsiteX0" fmla="*/ 44733 w 58401"/>
                <a:gd name="connsiteY0" fmla="*/ 7470 h 699621"/>
                <a:gd name="connsiteX1" fmla="*/ 32033 w 58401"/>
                <a:gd name="connsiteY1" fmla="*/ 474195 h 699621"/>
                <a:gd name="connsiteX2" fmla="*/ 57433 w 58401"/>
                <a:gd name="connsiteY2" fmla="*/ 699620 h 699621"/>
                <a:gd name="connsiteX3" fmla="*/ 47908 w 58401"/>
                <a:gd name="connsiteY3" fmla="*/ 471020 h 699621"/>
                <a:gd name="connsiteX4" fmla="*/ 283 w 58401"/>
                <a:gd name="connsiteY4" fmla="*/ 61445 h 699621"/>
                <a:gd name="connsiteX5" fmla="*/ 28858 w 58401"/>
                <a:gd name="connsiteY5" fmla="*/ 175745 h 699621"/>
                <a:gd name="connsiteX6" fmla="*/ 44733 w 58401"/>
                <a:gd name="connsiteY6" fmla="*/ 7470 h 6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1" h="699621">
                  <a:moveTo>
                    <a:pt x="44733" y="7470"/>
                  </a:moveTo>
                  <a:cubicBezTo>
                    <a:pt x="45262" y="57212"/>
                    <a:pt x="29916" y="358837"/>
                    <a:pt x="32033" y="474195"/>
                  </a:cubicBezTo>
                  <a:cubicBezTo>
                    <a:pt x="34150" y="589553"/>
                    <a:pt x="54787" y="700149"/>
                    <a:pt x="57433" y="699620"/>
                  </a:cubicBezTo>
                  <a:cubicBezTo>
                    <a:pt x="60079" y="699091"/>
                    <a:pt x="57433" y="577382"/>
                    <a:pt x="47908" y="471020"/>
                  </a:cubicBezTo>
                  <a:cubicBezTo>
                    <a:pt x="38383" y="364658"/>
                    <a:pt x="3458" y="110657"/>
                    <a:pt x="283" y="61445"/>
                  </a:cubicBezTo>
                  <a:cubicBezTo>
                    <a:pt x="-2892" y="12233"/>
                    <a:pt x="21450" y="178920"/>
                    <a:pt x="28858" y="175745"/>
                  </a:cubicBezTo>
                  <a:cubicBezTo>
                    <a:pt x="36266" y="172570"/>
                    <a:pt x="44204" y="-42272"/>
                    <a:pt x="44733" y="7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A05066A9-31FB-B777-06A4-1DC6026B4F65}"/>
                </a:ext>
              </a:extLst>
            </p:cNvPr>
            <p:cNvSpPr/>
            <p:nvPr/>
          </p:nvSpPr>
          <p:spPr>
            <a:xfrm>
              <a:off x="8578841" y="5096022"/>
              <a:ext cx="39811" cy="822303"/>
            </a:xfrm>
            <a:custGeom>
              <a:avLst/>
              <a:gdLst>
                <a:gd name="connsiteX0" fmla="*/ 3184 w 39811"/>
                <a:gd name="connsiteY0" fmla="*/ 3028 h 822303"/>
                <a:gd name="connsiteX1" fmla="*/ 34934 w 39811"/>
                <a:gd name="connsiteY1" fmla="*/ 457053 h 822303"/>
                <a:gd name="connsiteX2" fmla="*/ 38109 w 39811"/>
                <a:gd name="connsiteY2" fmla="*/ 399903 h 822303"/>
                <a:gd name="connsiteX3" fmla="*/ 19059 w 39811"/>
                <a:gd name="connsiteY3" fmla="*/ 812653 h 822303"/>
                <a:gd name="connsiteX4" fmla="*/ 25409 w 39811"/>
                <a:gd name="connsiteY4" fmla="*/ 647553 h 822303"/>
                <a:gd name="connsiteX5" fmla="*/ 9 w 39811"/>
                <a:gd name="connsiteY5" fmla="*/ 161778 h 822303"/>
                <a:gd name="connsiteX6" fmla="*/ 22234 w 39811"/>
                <a:gd name="connsiteY6" fmla="*/ 253853 h 822303"/>
                <a:gd name="connsiteX7" fmla="*/ 3184 w 39811"/>
                <a:gd name="connsiteY7" fmla="*/ 3028 h 8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11" h="822303">
                  <a:moveTo>
                    <a:pt x="3184" y="3028"/>
                  </a:moveTo>
                  <a:cubicBezTo>
                    <a:pt x="5301" y="36895"/>
                    <a:pt x="29113" y="390907"/>
                    <a:pt x="34934" y="457053"/>
                  </a:cubicBezTo>
                  <a:cubicBezTo>
                    <a:pt x="40755" y="523199"/>
                    <a:pt x="40755" y="340636"/>
                    <a:pt x="38109" y="399903"/>
                  </a:cubicBezTo>
                  <a:cubicBezTo>
                    <a:pt x="35463" y="459170"/>
                    <a:pt x="21176" y="771378"/>
                    <a:pt x="19059" y="812653"/>
                  </a:cubicBezTo>
                  <a:cubicBezTo>
                    <a:pt x="16942" y="853928"/>
                    <a:pt x="28584" y="756032"/>
                    <a:pt x="25409" y="647553"/>
                  </a:cubicBezTo>
                  <a:cubicBezTo>
                    <a:pt x="22234" y="539074"/>
                    <a:pt x="538" y="227395"/>
                    <a:pt x="9" y="161778"/>
                  </a:cubicBezTo>
                  <a:cubicBezTo>
                    <a:pt x="-520" y="96161"/>
                    <a:pt x="20646" y="277666"/>
                    <a:pt x="22234" y="253853"/>
                  </a:cubicBezTo>
                  <a:cubicBezTo>
                    <a:pt x="23822" y="230040"/>
                    <a:pt x="1067" y="-30839"/>
                    <a:pt x="3184" y="30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00F79C77-AF01-3AE1-74E3-B958E87E375E}"/>
                </a:ext>
              </a:extLst>
            </p:cNvPr>
            <p:cNvSpPr/>
            <p:nvPr/>
          </p:nvSpPr>
          <p:spPr>
            <a:xfrm>
              <a:off x="8497269" y="5066295"/>
              <a:ext cx="65967" cy="863030"/>
            </a:xfrm>
            <a:custGeom>
              <a:avLst/>
              <a:gdLst>
                <a:gd name="connsiteX0" fmla="*/ 43481 w 65967"/>
                <a:gd name="connsiteY0" fmla="*/ 4180 h 863030"/>
                <a:gd name="connsiteX1" fmla="*/ 8556 w 65967"/>
                <a:gd name="connsiteY1" fmla="*/ 372480 h 863030"/>
                <a:gd name="connsiteX2" fmla="*/ 40306 w 65967"/>
                <a:gd name="connsiteY2" fmla="*/ 286755 h 863030"/>
                <a:gd name="connsiteX3" fmla="*/ 21256 w 65967"/>
                <a:gd name="connsiteY3" fmla="*/ 423280 h 863030"/>
                <a:gd name="connsiteX4" fmla="*/ 27606 w 65967"/>
                <a:gd name="connsiteY4" fmla="*/ 740780 h 863030"/>
                <a:gd name="connsiteX5" fmla="*/ 33956 w 65967"/>
                <a:gd name="connsiteY5" fmla="*/ 728080 h 863030"/>
                <a:gd name="connsiteX6" fmla="*/ 65706 w 65967"/>
                <a:gd name="connsiteY6" fmla="*/ 861430 h 863030"/>
                <a:gd name="connsiteX7" fmla="*/ 46656 w 65967"/>
                <a:gd name="connsiteY7" fmla="*/ 623305 h 863030"/>
                <a:gd name="connsiteX8" fmla="*/ 5381 w 65967"/>
                <a:gd name="connsiteY8" fmla="*/ 99430 h 863030"/>
                <a:gd name="connsiteX9" fmla="*/ 2206 w 65967"/>
                <a:gd name="connsiteY9" fmla="*/ 169280 h 863030"/>
                <a:gd name="connsiteX10" fmla="*/ 43481 w 65967"/>
                <a:gd name="connsiteY10" fmla="*/ 418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67" h="863030">
                  <a:moveTo>
                    <a:pt x="43481" y="4180"/>
                  </a:moveTo>
                  <a:cubicBezTo>
                    <a:pt x="44539" y="38047"/>
                    <a:pt x="9085" y="325384"/>
                    <a:pt x="8556" y="372480"/>
                  </a:cubicBezTo>
                  <a:cubicBezTo>
                    <a:pt x="8027" y="419576"/>
                    <a:pt x="38189" y="278288"/>
                    <a:pt x="40306" y="286755"/>
                  </a:cubicBezTo>
                  <a:cubicBezTo>
                    <a:pt x="42423" y="295222"/>
                    <a:pt x="23373" y="347609"/>
                    <a:pt x="21256" y="423280"/>
                  </a:cubicBezTo>
                  <a:cubicBezTo>
                    <a:pt x="19139" y="498951"/>
                    <a:pt x="25489" y="689980"/>
                    <a:pt x="27606" y="740780"/>
                  </a:cubicBezTo>
                  <a:cubicBezTo>
                    <a:pt x="29723" y="791580"/>
                    <a:pt x="27606" y="707972"/>
                    <a:pt x="33956" y="728080"/>
                  </a:cubicBezTo>
                  <a:cubicBezTo>
                    <a:pt x="40306" y="748188"/>
                    <a:pt x="63589" y="878892"/>
                    <a:pt x="65706" y="861430"/>
                  </a:cubicBezTo>
                  <a:cubicBezTo>
                    <a:pt x="67823" y="843968"/>
                    <a:pt x="56710" y="750305"/>
                    <a:pt x="46656" y="623305"/>
                  </a:cubicBezTo>
                  <a:cubicBezTo>
                    <a:pt x="36602" y="496305"/>
                    <a:pt x="12789" y="175101"/>
                    <a:pt x="5381" y="99430"/>
                  </a:cubicBezTo>
                  <a:cubicBezTo>
                    <a:pt x="-2027" y="23759"/>
                    <a:pt x="-440" y="185684"/>
                    <a:pt x="2206" y="169280"/>
                  </a:cubicBezTo>
                  <a:cubicBezTo>
                    <a:pt x="4852" y="152876"/>
                    <a:pt x="42423" y="-29687"/>
                    <a:pt x="43481" y="41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48DB5F3D-67ED-960C-9B08-96276B169628}"/>
                </a:ext>
              </a:extLst>
            </p:cNvPr>
            <p:cNvSpPr/>
            <p:nvPr/>
          </p:nvSpPr>
          <p:spPr>
            <a:xfrm>
              <a:off x="8480160" y="5144540"/>
              <a:ext cx="36440" cy="1363641"/>
            </a:xfrm>
            <a:custGeom>
              <a:avLst/>
              <a:gdLst>
                <a:gd name="connsiteX0" fmla="*/ 25665 w 36440"/>
                <a:gd name="connsiteY0" fmla="*/ 8485 h 1363641"/>
                <a:gd name="connsiteX1" fmla="*/ 3440 w 36440"/>
                <a:gd name="connsiteY1" fmla="*/ 653010 h 1363641"/>
                <a:gd name="connsiteX2" fmla="*/ 9790 w 36440"/>
                <a:gd name="connsiteY2" fmla="*/ 557760 h 1363641"/>
                <a:gd name="connsiteX3" fmla="*/ 22490 w 36440"/>
                <a:gd name="connsiteY3" fmla="*/ 862560 h 1363641"/>
                <a:gd name="connsiteX4" fmla="*/ 35190 w 36440"/>
                <a:gd name="connsiteY4" fmla="*/ 1348335 h 1363641"/>
                <a:gd name="connsiteX5" fmla="*/ 32015 w 36440"/>
                <a:gd name="connsiteY5" fmla="*/ 1141960 h 1363641"/>
                <a:gd name="connsiteX6" fmla="*/ 265 w 36440"/>
                <a:gd name="connsiteY6" fmla="*/ 173585 h 1363641"/>
                <a:gd name="connsiteX7" fmla="*/ 16140 w 36440"/>
                <a:gd name="connsiteY7" fmla="*/ 278360 h 1363641"/>
                <a:gd name="connsiteX8" fmla="*/ 25665 w 36440"/>
                <a:gd name="connsiteY8" fmla="*/ 8485 h 13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40" h="1363641">
                  <a:moveTo>
                    <a:pt x="25665" y="8485"/>
                  </a:moveTo>
                  <a:cubicBezTo>
                    <a:pt x="23548" y="70927"/>
                    <a:pt x="6086" y="561464"/>
                    <a:pt x="3440" y="653010"/>
                  </a:cubicBezTo>
                  <a:cubicBezTo>
                    <a:pt x="794" y="744556"/>
                    <a:pt x="6615" y="522835"/>
                    <a:pt x="9790" y="557760"/>
                  </a:cubicBezTo>
                  <a:cubicBezTo>
                    <a:pt x="12965" y="592685"/>
                    <a:pt x="18257" y="730798"/>
                    <a:pt x="22490" y="862560"/>
                  </a:cubicBezTo>
                  <a:cubicBezTo>
                    <a:pt x="26723" y="994322"/>
                    <a:pt x="33603" y="1301768"/>
                    <a:pt x="35190" y="1348335"/>
                  </a:cubicBezTo>
                  <a:cubicBezTo>
                    <a:pt x="36778" y="1394902"/>
                    <a:pt x="37836" y="1337752"/>
                    <a:pt x="32015" y="1141960"/>
                  </a:cubicBezTo>
                  <a:cubicBezTo>
                    <a:pt x="26194" y="946168"/>
                    <a:pt x="2911" y="317518"/>
                    <a:pt x="265" y="173585"/>
                  </a:cubicBezTo>
                  <a:cubicBezTo>
                    <a:pt x="-2381" y="29652"/>
                    <a:pt x="15611" y="309052"/>
                    <a:pt x="16140" y="278360"/>
                  </a:cubicBezTo>
                  <a:cubicBezTo>
                    <a:pt x="16669" y="247668"/>
                    <a:pt x="27782" y="-53957"/>
                    <a:pt x="25665" y="8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C7321488-C282-9FDE-DC9F-2B01899B6389}"/>
                </a:ext>
              </a:extLst>
            </p:cNvPr>
            <p:cNvSpPr/>
            <p:nvPr/>
          </p:nvSpPr>
          <p:spPr>
            <a:xfrm>
              <a:off x="8501863" y="5656888"/>
              <a:ext cx="48625" cy="881448"/>
            </a:xfrm>
            <a:custGeom>
              <a:avLst/>
              <a:gdLst>
                <a:gd name="connsiteX0" fmla="*/ 10312 w 48625"/>
                <a:gd name="connsiteY0" fmla="*/ 20012 h 881448"/>
                <a:gd name="connsiteX1" fmla="*/ 48412 w 48625"/>
                <a:gd name="connsiteY1" fmla="*/ 670887 h 881448"/>
                <a:gd name="connsiteX2" fmla="*/ 26187 w 48625"/>
                <a:gd name="connsiteY2" fmla="*/ 880437 h 881448"/>
                <a:gd name="connsiteX3" fmla="*/ 35712 w 48625"/>
                <a:gd name="connsiteY3" fmla="*/ 737562 h 881448"/>
                <a:gd name="connsiteX4" fmla="*/ 29362 w 48625"/>
                <a:gd name="connsiteY4" fmla="*/ 451812 h 881448"/>
                <a:gd name="connsiteX5" fmla="*/ 787 w 48625"/>
                <a:gd name="connsiteY5" fmla="*/ 191462 h 881448"/>
                <a:gd name="connsiteX6" fmla="*/ 10312 w 48625"/>
                <a:gd name="connsiteY6" fmla="*/ 20012 h 8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25" h="881448">
                  <a:moveTo>
                    <a:pt x="10312" y="20012"/>
                  </a:moveTo>
                  <a:cubicBezTo>
                    <a:pt x="18250" y="99916"/>
                    <a:pt x="45766" y="527483"/>
                    <a:pt x="48412" y="670887"/>
                  </a:cubicBezTo>
                  <a:cubicBezTo>
                    <a:pt x="51058" y="814291"/>
                    <a:pt x="28304" y="869325"/>
                    <a:pt x="26187" y="880437"/>
                  </a:cubicBezTo>
                  <a:cubicBezTo>
                    <a:pt x="24070" y="891549"/>
                    <a:pt x="35183" y="809000"/>
                    <a:pt x="35712" y="737562"/>
                  </a:cubicBezTo>
                  <a:cubicBezTo>
                    <a:pt x="36241" y="666125"/>
                    <a:pt x="35183" y="542828"/>
                    <a:pt x="29362" y="451812"/>
                  </a:cubicBezTo>
                  <a:cubicBezTo>
                    <a:pt x="23541" y="360796"/>
                    <a:pt x="3433" y="262370"/>
                    <a:pt x="787" y="191462"/>
                  </a:cubicBezTo>
                  <a:cubicBezTo>
                    <a:pt x="-1859" y="120554"/>
                    <a:pt x="2374" y="-59892"/>
                    <a:pt x="10312" y="20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D0832186-B121-8AFC-2283-3CF935153A96}"/>
                </a:ext>
              </a:extLst>
            </p:cNvPr>
            <p:cNvSpPr/>
            <p:nvPr/>
          </p:nvSpPr>
          <p:spPr>
            <a:xfrm>
              <a:off x="8378590" y="4527417"/>
              <a:ext cx="51162" cy="393285"/>
            </a:xfrm>
            <a:custGeom>
              <a:avLst/>
              <a:gdLst>
                <a:gd name="connsiteX0" fmla="*/ 6585 w 51162"/>
                <a:gd name="connsiteY0" fmla="*/ 3308 h 393285"/>
                <a:gd name="connsiteX1" fmla="*/ 235 w 51162"/>
                <a:gd name="connsiteY1" fmla="*/ 387483 h 393285"/>
                <a:gd name="connsiteX2" fmla="*/ 6585 w 51162"/>
                <a:gd name="connsiteY2" fmla="*/ 222383 h 393285"/>
                <a:gd name="connsiteX3" fmla="*/ 51035 w 51162"/>
                <a:gd name="connsiteY3" fmla="*/ 50933 h 393285"/>
                <a:gd name="connsiteX4" fmla="*/ 19285 w 51162"/>
                <a:gd name="connsiteY4" fmla="*/ 193808 h 393285"/>
                <a:gd name="connsiteX5" fmla="*/ 6585 w 51162"/>
                <a:gd name="connsiteY5" fmla="*/ 3308 h 39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62" h="393285">
                  <a:moveTo>
                    <a:pt x="6585" y="3308"/>
                  </a:moveTo>
                  <a:cubicBezTo>
                    <a:pt x="3410" y="35587"/>
                    <a:pt x="235" y="350971"/>
                    <a:pt x="235" y="387483"/>
                  </a:cubicBezTo>
                  <a:cubicBezTo>
                    <a:pt x="235" y="423995"/>
                    <a:pt x="-1882" y="278475"/>
                    <a:pt x="6585" y="222383"/>
                  </a:cubicBezTo>
                  <a:cubicBezTo>
                    <a:pt x="15052" y="166291"/>
                    <a:pt x="48918" y="55695"/>
                    <a:pt x="51035" y="50933"/>
                  </a:cubicBezTo>
                  <a:cubicBezTo>
                    <a:pt x="53152" y="46171"/>
                    <a:pt x="28281" y="202275"/>
                    <a:pt x="19285" y="193808"/>
                  </a:cubicBezTo>
                  <a:cubicBezTo>
                    <a:pt x="10289" y="185341"/>
                    <a:pt x="9760" y="-28971"/>
                    <a:pt x="6585" y="3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D67564F9-CE95-378A-9EFE-837FFCF0EC6D}"/>
                </a:ext>
              </a:extLst>
            </p:cNvPr>
            <p:cNvSpPr/>
            <p:nvPr/>
          </p:nvSpPr>
          <p:spPr>
            <a:xfrm>
              <a:off x="8353420" y="4937049"/>
              <a:ext cx="111149" cy="1148617"/>
            </a:xfrm>
            <a:custGeom>
              <a:avLst/>
              <a:gdLst>
                <a:gd name="connsiteX0" fmla="*/ 111130 w 111149"/>
                <a:gd name="connsiteY0" fmla="*/ 76 h 1148617"/>
                <a:gd name="connsiteX1" fmla="*/ 57155 w 111149"/>
                <a:gd name="connsiteY1" fmla="*/ 219151 h 1148617"/>
                <a:gd name="connsiteX2" fmla="*/ 41280 w 111149"/>
                <a:gd name="connsiteY2" fmla="*/ 549351 h 1148617"/>
                <a:gd name="connsiteX3" fmla="*/ 41280 w 111149"/>
                <a:gd name="connsiteY3" fmla="*/ 479501 h 1148617"/>
                <a:gd name="connsiteX4" fmla="*/ 63505 w 111149"/>
                <a:gd name="connsiteY4" fmla="*/ 1127201 h 1148617"/>
                <a:gd name="connsiteX5" fmla="*/ 50805 w 111149"/>
                <a:gd name="connsiteY5" fmla="*/ 914476 h 1148617"/>
                <a:gd name="connsiteX6" fmla="*/ 5 w 111149"/>
                <a:gd name="connsiteY6" fmla="*/ 146126 h 1148617"/>
                <a:gd name="connsiteX7" fmla="*/ 53980 w 111149"/>
                <a:gd name="connsiteY7" fmla="*/ 435051 h 1148617"/>
                <a:gd name="connsiteX8" fmla="*/ 50805 w 111149"/>
                <a:gd name="connsiteY8" fmla="*/ 241376 h 1148617"/>
                <a:gd name="connsiteX9" fmla="*/ 111130 w 111149"/>
                <a:gd name="connsiteY9" fmla="*/ 76 h 114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49" h="1148617">
                  <a:moveTo>
                    <a:pt x="111130" y="76"/>
                  </a:moveTo>
                  <a:cubicBezTo>
                    <a:pt x="112188" y="-3628"/>
                    <a:pt x="68797" y="127605"/>
                    <a:pt x="57155" y="219151"/>
                  </a:cubicBezTo>
                  <a:cubicBezTo>
                    <a:pt x="45513" y="310697"/>
                    <a:pt x="43926" y="505959"/>
                    <a:pt x="41280" y="549351"/>
                  </a:cubicBezTo>
                  <a:cubicBezTo>
                    <a:pt x="38634" y="592743"/>
                    <a:pt x="37576" y="383193"/>
                    <a:pt x="41280" y="479501"/>
                  </a:cubicBezTo>
                  <a:cubicBezTo>
                    <a:pt x="44984" y="575809"/>
                    <a:pt x="61918" y="1054705"/>
                    <a:pt x="63505" y="1127201"/>
                  </a:cubicBezTo>
                  <a:cubicBezTo>
                    <a:pt x="65092" y="1199697"/>
                    <a:pt x="61388" y="1077988"/>
                    <a:pt x="50805" y="914476"/>
                  </a:cubicBezTo>
                  <a:cubicBezTo>
                    <a:pt x="40222" y="750964"/>
                    <a:pt x="-524" y="226030"/>
                    <a:pt x="5" y="146126"/>
                  </a:cubicBezTo>
                  <a:cubicBezTo>
                    <a:pt x="534" y="66222"/>
                    <a:pt x="45513" y="419176"/>
                    <a:pt x="53980" y="435051"/>
                  </a:cubicBezTo>
                  <a:cubicBezTo>
                    <a:pt x="62447" y="450926"/>
                    <a:pt x="41280" y="311755"/>
                    <a:pt x="50805" y="241376"/>
                  </a:cubicBezTo>
                  <a:cubicBezTo>
                    <a:pt x="60330" y="170997"/>
                    <a:pt x="110072" y="3780"/>
                    <a:pt x="111130" y="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9BD14334-8391-6212-1FCB-D14B05623687}"/>
                </a:ext>
              </a:extLst>
            </p:cNvPr>
            <p:cNvSpPr/>
            <p:nvPr/>
          </p:nvSpPr>
          <p:spPr>
            <a:xfrm>
              <a:off x="7861067" y="4527376"/>
              <a:ext cx="32776" cy="671197"/>
            </a:xfrm>
            <a:custGeom>
              <a:avLst/>
              <a:gdLst>
                <a:gd name="connsiteX0" fmla="*/ 12933 w 32776"/>
                <a:gd name="connsiteY0" fmla="*/ 174 h 671197"/>
                <a:gd name="connsiteX1" fmla="*/ 19283 w 32776"/>
                <a:gd name="connsiteY1" fmla="*/ 260524 h 671197"/>
                <a:gd name="connsiteX2" fmla="*/ 233 w 32776"/>
                <a:gd name="connsiteY2" fmla="*/ 416099 h 671197"/>
                <a:gd name="connsiteX3" fmla="*/ 9758 w 32776"/>
                <a:gd name="connsiteY3" fmla="*/ 508174 h 671197"/>
                <a:gd name="connsiteX4" fmla="*/ 25633 w 32776"/>
                <a:gd name="connsiteY4" fmla="*/ 666924 h 671197"/>
                <a:gd name="connsiteX5" fmla="*/ 31983 w 32776"/>
                <a:gd name="connsiteY5" fmla="*/ 597074 h 671197"/>
                <a:gd name="connsiteX6" fmla="*/ 31983 w 32776"/>
                <a:gd name="connsiteY6" fmla="*/ 301799 h 671197"/>
                <a:gd name="connsiteX7" fmla="*/ 12933 w 32776"/>
                <a:gd name="connsiteY7" fmla="*/ 174 h 6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6" h="671197">
                  <a:moveTo>
                    <a:pt x="12933" y="174"/>
                  </a:moveTo>
                  <a:cubicBezTo>
                    <a:pt x="10816" y="-6705"/>
                    <a:pt x="21400" y="191203"/>
                    <a:pt x="19283" y="260524"/>
                  </a:cubicBezTo>
                  <a:cubicBezTo>
                    <a:pt x="17166" y="329845"/>
                    <a:pt x="1820" y="374824"/>
                    <a:pt x="233" y="416099"/>
                  </a:cubicBezTo>
                  <a:cubicBezTo>
                    <a:pt x="-1354" y="457374"/>
                    <a:pt x="5525" y="466370"/>
                    <a:pt x="9758" y="508174"/>
                  </a:cubicBezTo>
                  <a:cubicBezTo>
                    <a:pt x="13991" y="549978"/>
                    <a:pt x="21929" y="652107"/>
                    <a:pt x="25633" y="666924"/>
                  </a:cubicBezTo>
                  <a:cubicBezTo>
                    <a:pt x="29337" y="681741"/>
                    <a:pt x="30925" y="657928"/>
                    <a:pt x="31983" y="597074"/>
                  </a:cubicBezTo>
                  <a:cubicBezTo>
                    <a:pt x="33041" y="536220"/>
                    <a:pt x="33041" y="399695"/>
                    <a:pt x="31983" y="301799"/>
                  </a:cubicBezTo>
                  <a:cubicBezTo>
                    <a:pt x="30925" y="203903"/>
                    <a:pt x="15050" y="7053"/>
                    <a:pt x="12933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8F396F45-07FA-5191-730A-02B88BFFAC90}"/>
                </a:ext>
              </a:extLst>
            </p:cNvPr>
            <p:cNvSpPr/>
            <p:nvPr/>
          </p:nvSpPr>
          <p:spPr>
            <a:xfrm>
              <a:off x="7823189" y="4454072"/>
              <a:ext cx="47778" cy="719955"/>
            </a:xfrm>
            <a:custGeom>
              <a:avLst/>
              <a:gdLst>
                <a:gd name="connsiteX0" fmla="*/ 25411 w 47778"/>
                <a:gd name="connsiteY0" fmla="*/ 13153 h 719955"/>
                <a:gd name="connsiteX1" fmla="*/ 34936 w 47778"/>
                <a:gd name="connsiteY1" fmla="*/ 273503 h 719955"/>
                <a:gd name="connsiteX2" fmla="*/ 34936 w 47778"/>
                <a:gd name="connsiteY2" fmla="*/ 365578 h 719955"/>
                <a:gd name="connsiteX3" fmla="*/ 34936 w 47778"/>
                <a:gd name="connsiteY3" fmla="*/ 432253 h 719955"/>
                <a:gd name="connsiteX4" fmla="*/ 34936 w 47778"/>
                <a:gd name="connsiteY4" fmla="*/ 556078 h 719955"/>
                <a:gd name="connsiteX5" fmla="*/ 47636 w 47778"/>
                <a:gd name="connsiteY5" fmla="*/ 718003 h 719955"/>
                <a:gd name="connsiteX6" fmla="*/ 25411 w 47778"/>
                <a:gd name="connsiteY6" fmla="*/ 629103 h 719955"/>
                <a:gd name="connsiteX7" fmla="*/ 11 w 47778"/>
                <a:gd name="connsiteY7" fmla="*/ 390978 h 719955"/>
                <a:gd name="connsiteX8" fmla="*/ 28586 w 47778"/>
                <a:gd name="connsiteY8" fmla="*/ 527503 h 719955"/>
                <a:gd name="connsiteX9" fmla="*/ 31761 w 47778"/>
                <a:gd name="connsiteY9" fmla="*/ 302078 h 719955"/>
                <a:gd name="connsiteX10" fmla="*/ 25411 w 47778"/>
                <a:gd name="connsiteY10" fmla="*/ 63953 h 719955"/>
                <a:gd name="connsiteX11" fmla="*/ 25411 w 47778"/>
                <a:gd name="connsiteY11" fmla="*/ 13153 h 7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8" h="719955">
                  <a:moveTo>
                    <a:pt x="25411" y="13153"/>
                  </a:moveTo>
                  <a:cubicBezTo>
                    <a:pt x="26999" y="48078"/>
                    <a:pt x="33349" y="214766"/>
                    <a:pt x="34936" y="273503"/>
                  </a:cubicBezTo>
                  <a:cubicBezTo>
                    <a:pt x="36523" y="332240"/>
                    <a:pt x="34936" y="365578"/>
                    <a:pt x="34936" y="365578"/>
                  </a:cubicBezTo>
                  <a:lnTo>
                    <a:pt x="34936" y="432253"/>
                  </a:lnTo>
                  <a:cubicBezTo>
                    <a:pt x="34936" y="464003"/>
                    <a:pt x="32819" y="508453"/>
                    <a:pt x="34936" y="556078"/>
                  </a:cubicBezTo>
                  <a:cubicBezTo>
                    <a:pt x="37053" y="603703"/>
                    <a:pt x="49223" y="705832"/>
                    <a:pt x="47636" y="718003"/>
                  </a:cubicBezTo>
                  <a:cubicBezTo>
                    <a:pt x="46049" y="730174"/>
                    <a:pt x="33348" y="683607"/>
                    <a:pt x="25411" y="629103"/>
                  </a:cubicBezTo>
                  <a:cubicBezTo>
                    <a:pt x="17474" y="574599"/>
                    <a:pt x="-518" y="407911"/>
                    <a:pt x="11" y="390978"/>
                  </a:cubicBezTo>
                  <a:cubicBezTo>
                    <a:pt x="540" y="374045"/>
                    <a:pt x="23294" y="542320"/>
                    <a:pt x="28586" y="527503"/>
                  </a:cubicBezTo>
                  <a:cubicBezTo>
                    <a:pt x="33878" y="512686"/>
                    <a:pt x="32290" y="379336"/>
                    <a:pt x="31761" y="302078"/>
                  </a:cubicBezTo>
                  <a:cubicBezTo>
                    <a:pt x="31232" y="224820"/>
                    <a:pt x="25940" y="108932"/>
                    <a:pt x="25411" y="63953"/>
                  </a:cubicBezTo>
                  <a:cubicBezTo>
                    <a:pt x="24882" y="18974"/>
                    <a:pt x="23823" y="-21772"/>
                    <a:pt x="25411" y="13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811E5D42-874A-98FD-68DB-747B662754E7}"/>
                </a:ext>
              </a:extLst>
            </p:cNvPr>
            <p:cNvSpPr/>
            <p:nvPr/>
          </p:nvSpPr>
          <p:spPr>
            <a:xfrm>
              <a:off x="7731061" y="4345893"/>
              <a:ext cx="29071" cy="679862"/>
            </a:xfrm>
            <a:custGeom>
              <a:avLst/>
              <a:gdLst>
                <a:gd name="connsiteX0" fmla="*/ 19114 w 29071"/>
                <a:gd name="connsiteY0" fmla="*/ 682 h 679862"/>
                <a:gd name="connsiteX1" fmla="*/ 25464 w 29071"/>
                <a:gd name="connsiteY1" fmla="*/ 302307 h 679862"/>
                <a:gd name="connsiteX2" fmla="*/ 28639 w 29071"/>
                <a:gd name="connsiteY2" fmla="*/ 670607 h 679862"/>
                <a:gd name="connsiteX3" fmla="*/ 15939 w 29071"/>
                <a:gd name="connsiteY3" fmla="*/ 540432 h 679862"/>
                <a:gd name="connsiteX4" fmla="*/ 64 w 29071"/>
                <a:gd name="connsiteY4" fmla="*/ 229282 h 679862"/>
                <a:gd name="connsiteX5" fmla="*/ 19114 w 29071"/>
                <a:gd name="connsiteY5" fmla="*/ 682 h 67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71" h="679862">
                  <a:moveTo>
                    <a:pt x="19114" y="682"/>
                  </a:moveTo>
                  <a:cubicBezTo>
                    <a:pt x="23347" y="12853"/>
                    <a:pt x="23877" y="190653"/>
                    <a:pt x="25464" y="302307"/>
                  </a:cubicBezTo>
                  <a:cubicBezTo>
                    <a:pt x="27051" y="413961"/>
                    <a:pt x="30226" y="630920"/>
                    <a:pt x="28639" y="670607"/>
                  </a:cubicBezTo>
                  <a:cubicBezTo>
                    <a:pt x="27052" y="710294"/>
                    <a:pt x="20701" y="613986"/>
                    <a:pt x="15939" y="540432"/>
                  </a:cubicBezTo>
                  <a:cubicBezTo>
                    <a:pt x="11177" y="466878"/>
                    <a:pt x="-994" y="316594"/>
                    <a:pt x="64" y="229282"/>
                  </a:cubicBezTo>
                  <a:cubicBezTo>
                    <a:pt x="1122" y="141970"/>
                    <a:pt x="14881" y="-11489"/>
                    <a:pt x="19114" y="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6E611B33-9801-F337-BBCE-090960DFEAC2}"/>
                </a:ext>
              </a:extLst>
            </p:cNvPr>
            <p:cNvSpPr/>
            <p:nvPr/>
          </p:nvSpPr>
          <p:spPr>
            <a:xfrm>
              <a:off x="7288200" y="4993736"/>
              <a:ext cx="455939" cy="16414"/>
            </a:xfrm>
            <a:custGeom>
              <a:avLst/>
              <a:gdLst>
                <a:gd name="connsiteX0" fmla="*/ 4775 w 455939"/>
                <a:gd name="connsiteY0" fmla="*/ 3714 h 16414"/>
                <a:gd name="connsiteX1" fmla="*/ 436575 w 455939"/>
                <a:gd name="connsiteY1" fmla="*/ 16414 h 16414"/>
                <a:gd name="connsiteX2" fmla="*/ 274650 w 455939"/>
                <a:gd name="connsiteY2" fmla="*/ 3714 h 16414"/>
                <a:gd name="connsiteX3" fmla="*/ 455625 w 455939"/>
                <a:gd name="connsiteY3" fmla="*/ 3714 h 16414"/>
                <a:gd name="connsiteX4" fmla="*/ 220675 w 455939"/>
                <a:gd name="connsiteY4" fmla="*/ 539 h 16414"/>
                <a:gd name="connsiteX5" fmla="*/ 4775 w 455939"/>
                <a:gd name="connsiteY5" fmla="*/ 3714 h 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9" h="16414">
                  <a:moveTo>
                    <a:pt x="4775" y="3714"/>
                  </a:moveTo>
                  <a:cubicBezTo>
                    <a:pt x="40758" y="6360"/>
                    <a:pt x="391596" y="16414"/>
                    <a:pt x="436575" y="16414"/>
                  </a:cubicBezTo>
                  <a:cubicBezTo>
                    <a:pt x="481554" y="16414"/>
                    <a:pt x="271475" y="5831"/>
                    <a:pt x="274650" y="3714"/>
                  </a:cubicBezTo>
                  <a:cubicBezTo>
                    <a:pt x="277825" y="1597"/>
                    <a:pt x="464621" y="4243"/>
                    <a:pt x="455625" y="3714"/>
                  </a:cubicBezTo>
                  <a:cubicBezTo>
                    <a:pt x="446629" y="3185"/>
                    <a:pt x="295817" y="-1578"/>
                    <a:pt x="220675" y="539"/>
                  </a:cubicBezTo>
                  <a:cubicBezTo>
                    <a:pt x="145533" y="2656"/>
                    <a:pt x="-31208" y="1068"/>
                    <a:pt x="4775" y="37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ACA39A4A-955D-D01C-0587-D0CCF4284996}"/>
                </a:ext>
              </a:extLst>
            </p:cNvPr>
            <p:cNvSpPr/>
            <p:nvPr/>
          </p:nvSpPr>
          <p:spPr>
            <a:xfrm>
              <a:off x="7300134" y="5095570"/>
              <a:ext cx="609719" cy="35617"/>
            </a:xfrm>
            <a:custGeom>
              <a:avLst/>
              <a:gdLst>
                <a:gd name="connsiteX0" fmla="*/ 2366 w 609719"/>
                <a:gd name="connsiteY0" fmla="*/ 22530 h 35617"/>
                <a:gd name="connsiteX1" fmla="*/ 586566 w 609719"/>
                <a:gd name="connsiteY1" fmla="*/ 35230 h 35617"/>
                <a:gd name="connsiteX2" fmla="*/ 472266 w 609719"/>
                <a:gd name="connsiteY2" fmla="*/ 6655 h 35617"/>
                <a:gd name="connsiteX3" fmla="*/ 278591 w 609719"/>
                <a:gd name="connsiteY3" fmla="*/ 305 h 35617"/>
                <a:gd name="connsiteX4" fmla="*/ 377016 w 609719"/>
                <a:gd name="connsiteY4" fmla="*/ 13005 h 35617"/>
                <a:gd name="connsiteX5" fmla="*/ 2366 w 609719"/>
                <a:gd name="connsiteY5" fmla="*/ 22530 h 3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719" h="35617">
                  <a:moveTo>
                    <a:pt x="2366" y="22530"/>
                  </a:moveTo>
                  <a:cubicBezTo>
                    <a:pt x="37291" y="26234"/>
                    <a:pt x="508249" y="37876"/>
                    <a:pt x="586566" y="35230"/>
                  </a:cubicBezTo>
                  <a:cubicBezTo>
                    <a:pt x="664883" y="32584"/>
                    <a:pt x="523595" y="12476"/>
                    <a:pt x="472266" y="6655"/>
                  </a:cubicBezTo>
                  <a:cubicBezTo>
                    <a:pt x="420937" y="834"/>
                    <a:pt x="294466" y="-753"/>
                    <a:pt x="278591" y="305"/>
                  </a:cubicBezTo>
                  <a:cubicBezTo>
                    <a:pt x="262716" y="1363"/>
                    <a:pt x="424112" y="9830"/>
                    <a:pt x="377016" y="13005"/>
                  </a:cubicBezTo>
                  <a:cubicBezTo>
                    <a:pt x="329920" y="16180"/>
                    <a:pt x="-32559" y="18826"/>
                    <a:pt x="2366" y="225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0925CFF4-7E20-8FD3-C885-F768A77D3FFF}"/>
                </a:ext>
              </a:extLst>
            </p:cNvPr>
            <p:cNvSpPr/>
            <p:nvPr/>
          </p:nvSpPr>
          <p:spPr>
            <a:xfrm>
              <a:off x="7360263" y="5026020"/>
              <a:ext cx="462072" cy="54023"/>
            </a:xfrm>
            <a:custGeom>
              <a:avLst/>
              <a:gdLst>
                <a:gd name="connsiteX0" fmla="*/ 2562 w 462072"/>
                <a:gd name="connsiteY0" fmla="*/ 53980 h 54023"/>
                <a:gd name="connsiteX1" fmla="*/ 221637 w 462072"/>
                <a:gd name="connsiteY1" fmla="*/ 28580 h 54023"/>
                <a:gd name="connsiteX2" fmla="*/ 224812 w 462072"/>
                <a:gd name="connsiteY2" fmla="*/ 38105 h 54023"/>
                <a:gd name="connsiteX3" fmla="*/ 437537 w 462072"/>
                <a:gd name="connsiteY3" fmla="*/ 50805 h 54023"/>
                <a:gd name="connsiteX4" fmla="*/ 396262 w 462072"/>
                <a:gd name="connsiteY4" fmla="*/ 5 h 54023"/>
                <a:gd name="connsiteX5" fmla="*/ 459762 w 462072"/>
                <a:gd name="connsiteY5" fmla="*/ 47630 h 54023"/>
                <a:gd name="connsiteX6" fmla="*/ 297837 w 462072"/>
                <a:gd name="connsiteY6" fmla="*/ 44455 h 54023"/>
                <a:gd name="connsiteX7" fmla="*/ 113687 w 462072"/>
                <a:gd name="connsiteY7" fmla="*/ 34930 h 54023"/>
                <a:gd name="connsiteX8" fmla="*/ 2562 w 462072"/>
                <a:gd name="connsiteY8" fmla="*/ 53980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072" h="54023">
                  <a:moveTo>
                    <a:pt x="2562" y="53980"/>
                  </a:moveTo>
                  <a:cubicBezTo>
                    <a:pt x="20553" y="52922"/>
                    <a:pt x="184595" y="31226"/>
                    <a:pt x="221637" y="28580"/>
                  </a:cubicBezTo>
                  <a:cubicBezTo>
                    <a:pt x="258679" y="25934"/>
                    <a:pt x="188829" y="34401"/>
                    <a:pt x="224812" y="38105"/>
                  </a:cubicBezTo>
                  <a:cubicBezTo>
                    <a:pt x="260795" y="41809"/>
                    <a:pt x="408962" y="57155"/>
                    <a:pt x="437537" y="50805"/>
                  </a:cubicBezTo>
                  <a:cubicBezTo>
                    <a:pt x="466112" y="44455"/>
                    <a:pt x="392558" y="534"/>
                    <a:pt x="396262" y="5"/>
                  </a:cubicBezTo>
                  <a:cubicBezTo>
                    <a:pt x="399966" y="-524"/>
                    <a:pt x="476166" y="40222"/>
                    <a:pt x="459762" y="47630"/>
                  </a:cubicBezTo>
                  <a:cubicBezTo>
                    <a:pt x="443358" y="55038"/>
                    <a:pt x="355516" y="46572"/>
                    <a:pt x="297837" y="44455"/>
                  </a:cubicBezTo>
                  <a:cubicBezTo>
                    <a:pt x="240158" y="42338"/>
                    <a:pt x="161841" y="33343"/>
                    <a:pt x="113687" y="34930"/>
                  </a:cubicBezTo>
                  <a:cubicBezTo>
                    <a:pt x="65533" y="36517"/>
                    <a:pt x="-15429" y="55038"/>
                    <a:pt x="2562" y="53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55F019AD-5205-61BE-17B8-6821F992AEEE}"/>
                </a:ext>
              </a:extLst>
            </p:cNvPr>
            <p:cNvSpPr/>
            <p:nvPr/>
          </p:nvSpPr>
          <p:spPr>
            <a:xfrm>
              <a:off x="7841279" y="5176435"/>
              <a:ext cx="46968" cy="894114"/>
            </a:xfrm>
            <a:custGeom>
              <a:avLst/>
              <a:gdLst>
                <a:gd name="connsiteX0" fmla="*/ 20021 w 46968"/>
                <a:gd name="connsiteY0" fmla="*/ 1990 h 894114"/>
                <a:gd name="connsiteX1" fmla="*/ 45421 w 46968"/>
                <a:gd name="connsiteY1" fmla="*/ 462365 h 894114"/>
                <a:gd name="connsiteX2" fmla="*/ 42246 w 46968"/>
                <a:gd name="connsiteY2" fmla="*/ 338540 h 894114"/>
                <a:gd name="connsiteX3" fmla="*/ 26371 w 46968"/>
                <a:gd name="connsiteY3" fmla="*/ 694140 h 894114"/>
                <a:gd name="connsiteX4" fmla="*/ 35896 w 46968"/>
                <a:gd name="connsiteY4" fmla="*/ 890990 h 894114"/>
                <a:gd name="connsiteX5" fmla="*/ 29546 w 46968"/>
                <a:gd name="connsiteY5" fmla="*/ 770340 h 894114"/>
                <a:gd name="connsiteX6" fmla="*/ 971 w 46968"/>
                <a:gd name="connsiteY6" fmla="*/ 230590 h 894114"/>
                <a:gd name="connsiteX7" fmla="*/ 7321 w 46968"/>
                <a:gd name="connsiteY7" fmla="*/ 389340 h 894114"/>
                <a:gd name="connsiteX8" fmla="*/ 13671 w 46968"/>
                <a:gd name="connsiteY8" fmla="*/ 103590 h 894114"/>
                <a:gd name="connsiteX9" fmla="*/ 16846 w 46968"/>
                <a:gd name="connsiteY9" fmla="*/ 287740 h 894114"/>
                <a:gd name="connsiteX10" fmla="*/ 20021 w 46968"/>
                <a:gd name="connsiteY10" fmla="*/ 1990 h 89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68" h="894114">
                  <a:moveTo>
                    <a:pt x="20021" y="1990"/>
                  </a:moveTo>
                  <a:cubicBezTo>
                    <a:pt x="24783" y="31094"/>
                    <a:pt x="41717" y="406273"/>
                    <a:pt x="45421" y="462365"/>
                  </a:cubicBezTo>
                  <a:cubicBezTo>
                    <a:pt x="49125" y="518457"/>
                    <a:pt x="45421" y="299911"/>
                    <a:pt x="42246" y="338540"/>
                  </a:cubicBezTo>
                  <a:cubicBezTo>
                    <a:pt x="39071" y="377169"/>
                    <a:pt x="27429" y="602065"/>
                    <a:pt x="26371" y="694140"/>
                  </a:cubicBezTo>
                  <a:cubicBezTo>
                    <a:pt x="25313" y="786215"/>
                    <a:pt x="35367" y="878290"/>
                    <a:pt x="35896" y="890990"/>
                  </a:cubicBezTo>
                  <a:cubicBezTo>
                    <a:pt x="36425" y="903690"/>
                    <a:pt x="35367" y="880407"/>
                    <a:pt x="29546" y="770340"/>
                  </a:cubicBezTo>
                  <a:cubicBezTo>
                    <a:pt x="23725" y="660273"/>
                    <a:pt x="4675" y="294090"/>
                    <a:pt x="971" y="230590"/>
                  </a:cubicBezTo>
                  <a:cubicBezTo>
                    <a:pt x="-2733" y="167090"/>
                    <a:pt x="5204" y="410507"/>
                    <a:pt x="7321" y="389340"/>
                  </a:cubicBezTo>
                  <a:cubicBezTo>
                    <a:pt x="9438" y="368173"/>
                    <a:pt x="12083" y="120523"/>
                    <a:pt x="13671" y="103590"/>
                  </a:cubicBezTo>
                  <a:cubicBezTo>
                    <a:pt x="15258" y="86657"/>
                    <a:pt x="17904" y="303086"/>
                    <a:pt x="16846" y="287740"/>
                  </a:cubicBezTo>
                  <a:cubicBezTo>
                    <a:pt x="15788" y="272394"/>
                    <a:pt x="15259" y="-27114"/>
                    <a:pt x="20021" y="19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DAAC050E-47C9-679B-69A3-08496979B5F1}"/>
                </a:ext>
              </a:extLst>
            </p:cNvPr>
            <p:cNvSpPr/>
            <p:nvPr/>
          </p:nvSpPr>
          <p:spPr>
            <a:xfrm>
              <a:off x="7381565" y="5324269"/>
              <a:ext cx="490735" cy="149081"/>
            </a:xfrm>
            <a:custGeom>
              <a:avLst/>
              <a:gdLst>
                <a:gd name="connsiteX0" fmla="*/ 482910 w 490735"/>
                <a:gd name="connsiteY0" fmla="*/ 206 h 149081"/>
                <a:gd name="connsiteX1" fmla="*/ 365435 w 490735"/>
                <a:gd name="connsiteY1" fmla="*/ 38306 h 149081"/>
                <a:gd name="connsiteX2" fmla="*/ 89210 w 490735"/>
                <a:gd name="connsiteY2" fmla="*/ 41481 h 149081"/>
                <a:gd name="connsiteX3" fmla="*/ 336860 w 490735"/>
                <a:gd name="connsiteY3" fmla="*/ 76406 h 149081"/>
                <a:gd name="connsiteX4" fmla="*/ 276535 w 490735"/>
                <a:gd name="connsiteY4" fmla="*/ 104981 h 149081"/>
                <a:gd name="connsiteX5" fmla="*/ 298760 w 490735"/>
                <a:gd name="connsiteY5" fmla="*/ 146256 h 149081"/>
                <a:gd name="connsiteX6" fmla="*/ 310 w 490735"/>
                <a:gd name="connsiteY6" fmla="*/ 143081 h 149081"/>
                <a:gd name="connsiteX7" fmla="*/ 362260 w 490735"/>
                <a:gd name="connsiteY7" fmla="*/ 124031 h 149081"/>
                <a:gd name="connsiteX8" fmla="*/ 159060 w 490735"/>
                <a:gd name="connsiteY8" fmla="*/ 57356 h 149081"/>
                <a:gd name="connsiteX9" fmla="*/ 482910 w 490735"/>
                <a:gd name="connsiteY9" fmla="*/ 206 h 14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735" h="149081">
                  <a:moveTo>
                    <a:pt x="482910" y="206"/>
                  </a:moveTo>
                  <a:cubicBezTo>
                    <a:pt x="517306" y="-2969"/>
                    <a:pt x="431052" y="31427"/>
                    <a:pt x="365435" y="38306"/>
                  </a:cubicBezTo>
                  <a:cubicBezTo>
                    <a:pt x="299818" y="45185"/>
                    <a:pt x="93972" y="35131"/>
                    <a:pt x="89210" y="41481"/>
                  </a:cubicBezTo>
                  <a:cubicBezTo>
                    <a:pt x="84448" y="47831"/>
                    <a:pt x="305639" y="65823"/>
                    <a:pt x="336860" y="76406"/>
                  </a:cubicBezTo>
                  <a:cubicBezTo>
                    <a:pt x="368081" y="86989"/>
                    <a:pt x="282885" y="93339"/>
                    <a:pt x="276535" y="104981"/>
                  </a:cubicBezTo>
                  <a:cubicBezTo>
                    <a:pt x="270185" y="116623"/>
                    <a:pt x="344798" y="139906"/>
                    <a:pt x="298760" y="146256"/>
                  </a:cubicBezTo>
                  <a:cubicBezTo>
                    <a:pt x="252722" y="152606"/>
                    <a:pt x="-10273" y="146785"/>
                    <a:pt x="310" y="143081"/>
                  </a:cubicBezTo>
                  <a:cubicBezTo>
                    <a:pt x="10893" y="139377"/>
                    <a:pt x="335802" y="138318"/>
                    <a:pt x="362260" y="124031"/>
                  </a:cubicBezTo>
                  <a:cubicBezTo>
                    <a:pt x="388718" y="109744"/>
                    <a:pt x="142656" y="73231"/>
                    <a:pt x="159060" y="57356"/>
                  </a:cubicBezTo>
                  <a:cubicBezTo>
                    <a:pt x="175464" y="41481"/>
                    <a:pt x="448514" y="3381"/>
                    <a:pt x="482910" y="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B772D060-3483-2DC8-FF82-706728B3FADE}"/>
                </a:ext>
              </a:extLst>
            </p:cNvPr>
            <p:cNvSpPr/>
            <p:nvPr/>
          </p:nvSpPr>
          <p:spPr>
            <a:xfrm>
              <a:off x="7486650" y="5365676"/>
              <a:ext cx="387584" cy="175492"/>
            </a:xfrm>
            <a:custGeom>
              <a:avLst/>
              <a:gdLst>
                <a:gd name="connsiteX0" fmla="*/ 368300 w 387584"/>
                <a:gd name="connsiteY0" fmla="*/ 74 h 175492"/>
                <a:gd name="connsiteX1" fmla="*/ 304800 w 387584"/>
                <a:gd name="connsiteY1" fmla="*/ 85799 h 175492"/>
                <a:gd name="connsiteX2" fmla="*/ 327025 w 387584"/>
                <a:gd name="connsiteY2" fmla="*/ 120724 h 175492"/>
                <a:gd name="connsiteX3" fmla="*/ 177800 w 387584"/>
                <a:gd name="connsiteY3" fmla="*/ 123899 h 175492"/>
                <a:gd name="connsiteX4" fmla="*/ 355600 w 387584"/>
                <a:gd name="connsiteY4" fmla="*/ 136599 h 175492"/>
                <a:gd name="connsiteX5" fmla="*/ 79375 w 387584"/>
                <a:gd name="connsiteY5" fmla="*/ 171524 h 175492"/>
                <a:gd name="connsiteX6" fmla="*/ 0 w 387584"/>
                <a:gd name="connsiteY6" fmla="*/ 174699 h 175492"/>
                <a:gd name="connsiteX7" fmla="*/ 374650 w 387584"/>
                <a:gd name="connsiteY7" fmla="*/ 155649 h 175492"/>
                <a:gd name="connsiteX8" fmla="*/ 307975 w 387584"/>
                <a:gd name="connsiteY8" fmla="*/ 101674 h 175492"/>
                <a:gd name="connsiteX9" fmla="*/ 368300 w 387584"/>
                <a:gd name="connsiteY9" fmla="*/ 74 h 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584" h="175492">
                  <a:moveTo>
                    <a:pt x="368300" y="74"/>
                  </a:moveTo>
                  <a:cubicBezTo>
                    <a:pt x="367771" y="-2572"/>
                    <a:pt x="311679" y="65691"/>
                    <a:pt x="304800" y="85799"/>
                  </a:cubicBezTo>
                  <a:cubicBezTo>
                    <a:pt x="297921" y="105907"/>
                    <a:pt x="348192" y="114374"/>
                    <a:pt x="327025" y="120724"/>
                  </a:cubicBezTo>
                  <a:cubicBezTo>
                    <a:pt x="305858" y="127074"/>
                    <a:pt x="173038" y="121253"/>
                    <a:pt x="177800" y="123899"/>
                  </a:cubicBezTo>
                  <a:cubicBezTo>
                    <a:pt x="182562" y="126545"/>
                    <a:pt x="372004" y="128662"/>
                    <a:pt x="355600" y="136599"/>
                  </a:cubicBezTo>
                  <a:cubicBezTo>
                    <a:pt x="339196" y="144537"/>
                    <a:pt x="138642" y="165174"/>
                    <a:pt x="79375" y="171524"/>
                  </a:cubicBezTo>
                  <a:cubicBezTo>
                    <a:pt x="20108" y="177874"/>
                    <a:pt x="0" y="174699"/>
                    <a:pt x="0" y="174699"/>
                  </a:cubicBezTo>
                  <a:cubicBezTo>
                    <a:pt x="49212" y="172053"/>
                    <a:pt x="323321" y="167820"/>
                    <a:pt x="374650" y="155649"/>
                  </a:cubicBezTo>
                  <a:cubicBezTo>
                    <a:pt x="425979" y="143478"/>
                    <a:pt x="307975" y="126016"/>
                    <a:pt x="307975" y="101674"/>
                  </a:cubicBezTo>
                  <a:cubicBezTo>
                    <a:pt x="307975" y="77332"/>
                    <a:pt x="368829" y="2720"/>
                    <a:pt x="368300" y="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359395CA-DA78-C82D-7B10-319E186AE582}"/>
                </a:ext>
              </a:extLst>
            </p:cNvPr>
            <p:cNvSpPr/>
            <p:nvPr/>
          </p:nvSpPr>
          <p:spPr>
            <a:xfrm>
              <a:off x="7366000" y="5494891"/>
              <a:ext cx="475115" cy="257973"/>
            </a:xfrm>
            <a:custGeom>
              <a:avLst/>
              <a:gdLst>
                <a:gd name="connsiteX0" fmla="*/ 460375 w 475115"/>
                <a:gd name="connsiteY0" fmla="*/ 1034 h 257973"/>
                <a:gd name="connsiteX1" fmla="*/ 454025 w 475115"/>
                <a:gd name="connsiteY1" fmla="*/ 86759 h 257973"/>
                <a:gd name="connsiteX2" fmla="*/ 463550 w 475115"/>
                <a:gd name="connsiteY2" fmla="*/ 137559 h 257973"/>
                <a:gd name="connsiteX3" fmla="*/ 444500 w 475115"/>
                <a:gd name="connsiteY3" fmla="*/ 169309 h 257973"/>
                <a:gd name="connsiteX4" fmla="*/ 469900 w 475115"/>
                <a:gd name="connsiteY4" fmla="*/ 251859 h 257973"/>
                <a:gd name="connsiteX5" fmla="*/ 323850 w 475115"/>
                <a:gd name="connsiteY5" fmla="*/ 251859 h 257973"/>
                <a:gd name="connsiteX6" fmla="*/ 0 w 475115"/>
                <a:gd name="connsiteY6" fmla="*/ 248684 h 257973"/>
                <a:gd name="connsiteX7" fmla="*/ 377825 w 475115"/>
                <a:gd name="connsiteY7" fmla="*/ 248684 h 257973"/>
                <a:gd name="connsiteX8" fmla="*/ 168275 w 475115"/>
                <a:gd name="connsiteY8" fmla="*/ 245509 h 257973"/>
                <a:gd name="connsiteX9" fmla="*/ 457200 w 475115"/>
                <a:gd name="connsiteY9" fmla="*/ 229634 h 257973"/>
                <a:gd name="connsiteX10" fmla="*/ 431800 w 475115"/>
                <a:gd name="connsiteY10" fmla="*/ 175659 h 257973"/>
                <a:gd name="connsiteX11" fmla="*/ 422275 w 475115"/>
                <a:gd name="connsiteY11" fmla="*/ 150259 h 257973"/>
                <a:gd name="connsiteX12" fmla="*/ 460375 w 475115"/>
                <a:gd name="connsiteY12" fmla="*/ 1034 h 2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115" h="257973">
                  <a:moveTo>
                    <a:pt x="460375" y="1034"/>
                  </a:moveTo>
                  <a:cubicBezTo>
                    <a:pt x="465667" y="-9549"/>
                    <a:pt x="453496" y="64005"/>
                    <a:pt x="454025" y="86759"/>
                  </a:cubicBezTo>
                  <a:cubicBezTo>
                    <a:pt x="454554" y="109513"/>
                    <a:pt x="465137" y="123801"/>
                    <a:pt x="463550" y="137559"/>
                  </a:cubicBezTo>
                  <a:cubicBezTo>
                    <a:pt x="461963" y="151317"/>
                    <a:pt x="443442" y="150259"/>
                    <a:pt x="444500" y="169309"/>
                  </a:cubicBezTo>
                  <a:cubicBezTo>
                    <a:pt x="445558" y="188359"/>
                    <a:pt x="490008" y="238101"/>
                    <a:pt x="469900" y="251859"/>
                  </a:cubicBezTo>
                  <a:cubicBezTo>
                    <a:pt x="449792" y="265617"/>
                    <a:pt x="323850" y="251859"/>
                    <a:pt x="323850" y="251859"/>
                  </a:cubicBezTo>
                  <a:lnTo>
                    <a:pt x="0" y="248684"/>
                  </a:lnTo>
                  <a:cubicBezTo>
                    <a:pt x="8996" y="248155"/>
                    <a:pt x="377825" y="248684"/>
                    <a:pt x="377825" y="248684"/>
                  </a:cubicBezTo>
                  <a:cubicBezTo>
                    <a:pt x="405871" y="248155"/>
                    <a:pt x="155046" y="248684"/>
                    <a:pt x="168275" y="245509"/>
                  </a:cubicBezTo>
                  <a:cubicBezTo>
                    <a:pt x="181504" y="242334"/>
                    <a:pt x="413279" y="241276"/>
                    <a:pt x="457200" y="229634"/>
                  </a:cubicBezTo>
                  <a:cubicBezTo>
                    <a:pt x="501121" y="217992"/>
                    <a:pt x="437621" y="188888"/>
                    <a:pt x="431800" y="175659"/>
                  </a:cubicBezTo>
                  <a:cubicBezTo>
                    <a:pt x="425979" y="162430"/>
                    <a:pt x="417512" y="172484"/>
                    <a:pt x="422275" y="150259"/>
                  </a:cubicBezTo>
                  <a:cubicBezTo>
                    <a:pt x="427037" y="128034"/>
                    <a:pt x="455083" y="11617"/>
                    <a:pt x="460375" y="10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01F6053C-419B-CC91-196E-3AD4C46FAF35}"/>
                </a:ext>
              </a:extLst>
            </p:cNvPr>
            <p:cNvSpPr/>
            <p:nvPr/>
          </p:nvSpPr>
          <p:spPr>
            <a:xfrm>
              <a:off x="7471322" y="5546602"/>
              <a:ext cx="320128" cy="100486"/>
            </a:xfrm>
            <a:custGeom>
              <a:avLst/>
              <a:gdLst>
                <a:gd name="connsiteX0" fmla="*/ 320128 w 320128"/>
                <a:gd name="connsiteY0" fmla="*/ 12823 h 100486"/>
                <a:gd name="connsiteX1" fmla="*/ 5803 w 320128"/>
                <a:gd name="connsiteY1" fmla="*/ 123 h 100486"/>
                <a:gd name="connsiteX2" fmla="*/ 110578 w 320128"/>
                <a:gd name="connsiteY2" fmla="*/ 22348 h 100486"/>
                <a:gd name="connsiteX3" fmla="*/ 40728 w 320128"/>
                <a:gd name="connsiteY3" fmla="*/ 60448 h 100486"/>
                <a:gd name="connsiteX4" fmla="*/ 113753 w 320128"/>
                <a:gd name="connsiteY4" fmla="*/ 76323 h 100486"/>
                <a:gd name="connsiteX5" fmla="*/ 148678 w 320128"/>
                <a:gd name="connsiteY5" fmla="*/ 98548 h 100486"/>
                <a:gd name="connsiteX6" fmla="*/ 72478 w 320128"/>
                <a:gd name="connsiteY6" fmla="*/ 22348 h 100486"/>
                <a:gd name="connsiteX7" fmla="*/ 47078 w 320128"/>
                <a:gd name="connsiteY7" fmla="*/ 123 h 100486"/>
                <a:gd name="connsiteX8" fmla="*/ 320128 w 320128"/>
                <a:gd name="connsiteY8" fmla="*/ 12823 h 10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128" h="100486">
                  <a:moveTo>
                    <a:pt x="320128" y="12823"/>
                  </a:moveTo>
                  <a:cubicBezTo>
                    <a:pt x="313249" y="12823"/>
                    <a:pt x="40728" y="-1465"/>
                    <a:pt x="5803" y="123"/>
                  </a:cubicBezTo>
                  <a:cubicBezTo>
                    <a:pt x="-29122" y="1711"/>
                    <a:pt x="104757" y="12294"/>
                    <a:pt x="110578" y="22348"/>
                  </a:cubicBezTo>
                  <a:cubicBezTo>
                    <a:pt x="116399" y="32402"/>
                    <a:pt x="40199" y="51452"/>
                    <a:pt x="40728" y="60448"/>
                  </a:cubicBezTo>
                  <a:cubicBezTo>
                    <a:pt x="41257" y="69444"/>
                    <a:pt x="95761" y="69973"/>
                    <a:pt x="113753" y="76323"/>
                  </a:cubicBezTo>
                  <a:cubicBezTo>
                    <a:pt x="131745" y="82673"/>
                    <a:pt x="155557" y="107544"/>
                    <a:pt x="148678" y="98548"/>
                  </a:cubicBezTo>
                  <a:cubicBezTo>
                    <a:pt x="141799" y="89552"/>
                    <a:pt x="89411" y="38752"/>
                    <a:pt x="72478" y="22348"/>
                  </a:cubicBezTo>
                  <a:cubicBezTo>
                    <a:pt x="55545" y="5944"/>
                    <a:pt x="6861" y="1711"/>
                    <a:pt x="47078" y="123"/>
                  </a:cubicBezTo>
                  <a:lnTo>
                    <a:pt x="320128" y="128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CCA3A20C-F619-A89E-0A3A-6532C74FF2DD}"/>
                </a:ext>
              </a:extLst>
            </p:cNvPr>
            <p:cNvSpPr/>
            <p:nvPr/>
          </p:nvSpPr>
          <p:spPr>
            <a:xfrm>
              <a:off x="7444414" y="5565675"/>
              <a:ext cx="332180" cy="148991"/>
            </a:xfrm>
            <a:custGeom>
              <a:avLst/>
              <a:gdLst>
                <a:gd name="connsiteX0" fmla="*/ 248611 w 332180"/>
                <a:gd name="connsiteY0" fmla="*/ 100 h 148991"/>
                <a:gd name="connsiteX1" fmla="*/ 315286 w 332180"/>
                <a:gd name="connsiteY1" fmla="*/ 63600 h 148991"/>
                <a:gd name="connsiteX2" fmla="*/ 327986 w 332180"/>
                <a:gd name="connsiteY2" fmla="*/ 95350 h 148991"/>
                <a:gd name="connsiteX3" fmla="*/ 254961 w 332180"/>
                <a:gd name="connsiteY3" fmla="*/ 120750 h 148991"/>
                <a:gd name="connsiteX4" fmla="*/ 112086 w 332180"/>
                <a:gd name="connsiteY4" fmla="*/ 139800 h 148991"/>
                <a:gd name="connsiteX5" fmla="*/ 961 w 332180"/>
                <a:gd name="connsiteY5" fmla="*/ 95350 h 148991"/>
                <a:gd name="connsiteX6" fmla="*/ 175586 w 332180"/>
                <a:gd name="connsiteY6" fmla="*/ 136625 h 148991"/>
                <a:gd name="connsiteX7" fmla="*/ 293061 w 332180"/>
                <a:gd name="connsiteY7" fmla="*/ 146150 h 148991"/>
                <a:gd name="connsiteX8" fmla="*/ 270836 w 332180"/>
                <a:gd name="connsiteY8" fmla="*/ 92175 h 148991"/>
                <a:gd name="connsiteX9" fmla="*/ 315286 w 332180"/>
                <a:gd name="connsiteY9" fmla="*/ 79475 h 148991"/>
                <a:gd name="connsiteX10" fmla="*/ 248611 w 332180"/>
                <a:gd name="connsiteY10" fmla="*/ 100 h 1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180" h="148991">
                  <a:moveTo>
                    <a:pt x="248611" y="100"/>
                  </a:moveTo>
                  <a:cubicBezTo>
                    <a:pt x="248611" y="-2546"/>
                    <a:pt x="302057" y="47725"/>
                    <a:pt x="315286" y="63600"/>
                  </a:cubicBezTo>
                  <a:cubicBezTo>
                    <a:pt x="328515" y="79475"/>
                    <a:pt x="338040" y="85825"/>
                    <a:pt x="327986" y="95350"/>
                  </a:cubicBezTo>
                  <a:cubicBezTo>
                    <a:pt x="317932" y="104875"/>
                    <a:pt x="290944" y="113342"/>
                    <a:pt x="254961" y="120750"/>
                  </a:cubicBezTo>
                  <a:cubicBezTo>
                    <a:pt x="218978" y="128158"/>
                    <a:pt x="154419" y="144033"/>
                    <a:pt x="112086" y="139800"/>
                  </a:cubicBezTo>
                  <a:cubicBezTo>
                    <a:pt x="69753" y="135567"/>
                    <a:pt x="-9622" y="95879"/>
                    <a:pt x="961" y="95350"/>
                  </a:cubicBezTo>
                  <a:cubicBezTo>
                    <a:pt x="11544" y="94821"/>
                    <a:pt x="126903" y="128158"/>
                    <a:pt x="175586" y="136625"/>
                  </a:cubicBezTo>
                  <a:cubicBezTo>
                    <a:pt x="224269" y="145092"/>
                    <a:pt x="277186" y="153558"/>
                    <a:pt x="293061" y="146150"/>
                  </a:cubicBezTo>
                  <a:cubicBezTo>
                    <a:pt x="308936" y="138742"/>
                    <a:pt x="267132" y="103287"/>
                    <a:pt x="270836" y="92175"/>
                  </a:cubicBezTo>
                  <a:cubicBezTo>
                    <a:pt x="274540" y="81063"/>
                    <a:pt x="315815" y="91646"/>
                    <a:pt x="315286" y="79475"/>
                  </a:cubicBezTo>
                  <a:cubicBezTo>
                    <a:pt x="314757" y="67304"/>
                    <a:pt x="248611" y="2746"/>
                    <a:pt x="248611" y="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C898D256-084A-239C-CF85-0D5A07712F4D}"/>
                </a:ext>
              </a:extLst>
            </p:cNvPr>
            <p:cNvSpPr/>
            <p:nvPr/>
          </p:nvSpPr>
          <p:spPr>
            <a:xfrm>
              <a:off x="7312433" y="5749236"/>
              <a:ext cx="526644" cy="19837"/>
            </a:xfrm>
            <a:custGeom>
              <a:avLst/>
              <a:gdLst>
                <a:gd name="connsiteX0" fmla="*/ 2767 w 526644"/>
                <a:gd name="connsiteY0" fmla="*/ 689 h 19837"/>
                <a:gd name="connsiteX1" fmla="*/ 377417 w 526644"/>
                <a:gd name="connsiteY1" fmla="*/ 3864 h 19837"/>
                <a:gd name="connsiteX2" fmla="*/ 526642 w 526644"/>
                <a:gd name="connsiteY2" fmla="*/ 689 h 19837"/>
                <a:gd name="connsiteX3" fmla="*/ 380592 w 526644"/>
                <a:gd name="connsiteY3" fmla="*/ 7039 h 19837"/>
                <a:gd name="connsiteX4" fmla="*/ 215492 w 526644"/>
                <a:gd name="connsiteY4" fmla="*/ 19739 h 19837"/>
                <a:gd name="connsiteX5" fmla="*/ 2767 w 526644"/>
                <a:gd name="connsiteY5" fmla="*/ 689 h 1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44" h="19837">
                  <a:moveTo>
                    <a:pt x="2767" y="689"/>
                  </a:moveTo>
                  <a:cubicBezTo>
                    <a:pt x="29755" y="-1957"/>
                    <a:pt x="290105" y="3864"/>
                    <a:pt x="377417" y="3864"/>
                  </a:cubicBezTo>
                  <a:cubicBezTo>
                    <a:pt x="464729" y="3864"/>
                    <a:pt x="526113" y="160"/>
                    <a:pt x="526642" y="689"/>
                  </a:cubicBezTo>
                  <a:cubicBezTo>
                    <a:pt x="527171" y="1218"/>
                    <a:pt x="432450" y="3864"/>
                    <a:pt x="380592" y="7039"/>
                  </a:cubicBezTo>
                  <a:cubicBezTo>
                    <a:pt x="328734" y="10214"/>
                    <a:pt x="277404" y="18152"/>
                    <a:pt x="215492" y="19739"/>
                  </a:cubicBezTo>
                  <a:cubicBezTo>
                    <a:pt x="153580" y="21326"/>
                    <a:pt x="-24221" y="3335"/>
                    <a:pt x="2767" y="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9DC905D6-9BE4-898A-F4F0-DA6205E95E96}"/>
                </a:ext>
              </a:extLst>
            </p:cNvPr>
            <p:cNvSpPr/>
            <p:nvPr/>
          </p:nvSpPr>
          <p:spPr>
            <a:xfrm>
              <a:off x="7327900" y="5784850"/>
              <a:ext cx="320738" cy="3175"/>
            </a:xfrm>
            <a:custGeom>
              <a:avLst/>
              <a:gdLst>
                <a:gd name="connsiteX0" fmla="*/ 0 w 320738"/>
                <a:gd name="connsiteY0" fmla="*/ 3175 h 3175"/>
                <a:gd name="connsiteX1" fmla="*/ 320675 w 320738"/>
                <a:gd name="connsiteY1" fmla="*/ 0 h 3175"/>
                <a:gd name="connsiteX2" fmla="*/ 0 w 320738"/>
                <a:gd name="connsiteY2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38" h="3175">
                  <a:moveTo>
                    <a:pt x="0" y="3175"/>
                  </a:moveTo>
                  <a:lnTo>
                    <a:pt x="320675" y="0"/>
                  </a:lnTo>
                  <a:cubicBezTo>
                    <a:pt x="325967" y="2646"/>
                    <a:pt x="0" y="3175"/>
                    <a:pt x="0" y="3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0DBCF105-F579-E64F-199B-A8296A4984EA}"/>
                </a:ext>
              </a:extLst>
            </p:cNvPr>
            <p:cNvSpPr/>
            <p:nvPr/>
          </p:nvSpPr>
          <p:spPr>
            <a:xfrm>
              <a:off x="7594479" y="5743475"/>
              <a:ext cx="254465" cy="174792"/>
            </a:xfrm>
            <a:custGeom>
              <a:avLst/>
              <a:gdLst>
                <a:gd name="connsiteX0" fmla="*/ 254121 w 254465"/>
                <a:gd name="connsiteY0" fmla="*/ 100 h 174792"/>
                <a:gd name="connsiteX1" fmla="*/ 120771 w 254465"/>
                <a:gd name="connsiteY1" fmla="*/ 57250 h 174792"/>
                <a:gd name="connsiteX2" fmla="*/ 121 w 254465"/>
                <a:gd name="connsiteY2" fmla="*/ 57250 h 174792"/>
                <a:gd name="connsiteX3" fmla="*/ 142996 w 254465"/>
                <a:gd name="connsiteY3" fmla="*/ 69950 h 174792"/>
                <a:gd name="connsiteX4" fmla="*/ 171571 w 254465"/>
                <a:gd name="connsiteY4" fmla="*/ 111225 h 174792"/>
                <a:gd name="connsiteX5" fmla="*/ 158871 w 254465"/>
                <a:gd name="connsiteY5" fmla="*/ 174725 h 174792"/>
                <a:gd name="connsiteX6" fmla="*/ 190621 w 254465"/>
                <a:gd name="connsiteY6" fmla="*/ 98525 h 174792"/>
                <a:gd name="connsiteX7" fmla="*/ 247771 w 254465"/>
                <a:gd name="connsiteY7" fmla="*/ 152500 h 174792"/>
                <a:gd name="connsiteX8" fmla="*/ 177921 w 254465"/>
                <a:gd name="connsiteY8" fmla="*/ 92175 h 174792"/>
                <a:gd name="connsiteX9" fmla="*/ 79496 w 254465"/>
                <a:gd name="connsiteY9" fmla="*/ 73125 h 174792"/>
                <a:gd name="connsiteX10" fmla="*/ 254121 w 254465"/>
                <a:gd name="connsiteY10" fmla="*/ 100 h 17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465" h="174792">
                  <a:moveTo>
                    <a:pt x="254121" y="100"/>
                  </a:moveTo>
                  <a:cubicBezTo>
                    <a:pt x="261000" y="-2546"/>
                    <a:pt x="163104" y="47725"/>
                    <a:pt x="120771" y="57250"/>
                  </a:cubicBezTo>
                  <a:cubicBezTo>
                    <a:pt x="78438" y="66775"/>
                    <a:pt x="-3583" y="55133"/>
                    <a:pt x="121" y="57250"/>
                  </a:cubicBezTo>
                  <a:cubicBezTo>
                    <a:pt x="3825" y="59367"/>
                    <a:pt x="114421" y="60954"/>
                    <a:pt x="142996" y="69950"/>
                  </a:cubicBezTo>
                  <a:cubicBezTo>
                    <a:pt x="171571" y="78946"/>
                    <a:pt x="168925" y="93762"/>
                    <a:pt x="171571" y="111225"/>
                  </a:cubicBezTo>
                  <a:cubicBezTo>
                    <a:pt x="174217" y="128688"/>
                    <a:pt x="155696" y="176842"/>
                    <a:pt x="158871" y="174725"/>
                  </a:cubicBezTo>
                  <a:cubicBezTo>
                    <a:pt x="162046" y="172608"/>
                    <a:pt x="175804" y="102229"/>
                    <a:pt x="190621" y="98525"/>
                  </a:cubicBezTo>
                  <a:cubicBezTo>
                    <a:pt x="205438" y="94821"/>
                    <a:pt x="249888" y="153558"/>
                    <a:pt x="247771" y="152500"/>
                  </a:cubicBezTo>
                  <a:cubicBezTo>
                    <a:pt x="245654" y="151442"/>
                    <a:pt x="205967" y="105404"/>
                    <a:pt x="177921" y="92175"/>
                  </a:cubicBezTo>
                  <a:cubicBezTo>
                    <a:pt x="149875" y="78946"/>
                    <a:pt x="71029" y="87942"/>
                    <a:pt x="79496" y="73125"/>
                  </a:cubicBezTo>
                  <a:cubicBezTo>
                    <a:pt x="87963" y="58308"/>
                    <a:pt x="247242" y="2746"/>
                    <a:pt x="254121" y="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782E2451-C558-14E6-59F1-3A55DFB4AB57}"/>
                </a:ext>
              </a:extLst>
            </p:cNvPr>
            <p:cNvSpPr/>
            <p:nvPr/>
          </p:nvSpPr>
          <p:spPr>
            <a:xfrm>
              <a:off x="7112346" y="6022975"/>
              <a:ext cx="747202" cy="19215"/>
            </a:xfrm>
            <a:custGeom>
              <a:avLst/>
              <a:gdLst>
                <a:gd name="connsiteX0" fmla="*/ 21879 w 747202"/>
                <a:gd name="connsiteY0" fmla="*/ 12700 h 19215"/>
                <a:gd name="connsiteX1" fmla="*/ 739429 w 747202"/>
                <a:gd name="connsiteY1" fmla="*/ 19050 h 19215"/>
                <a:gd name="connsiteX2" fmla="*/ 421929 w 747202"/>
                <a:gd name="connsiteY2" fmla="*/ 6350 h 19215"/>
                <a:gd name="connsiteX3" fmla="*/ 206029 w 747202"/>
                <a:gd name="connsiteY3" fmla="*/ 0 h 19215"/>
                <a:gd name="connsiteX4" fmla="*/ 21879 w 747202"/>
                <a:gd name="connsiteY4" fmla="*/ 12700 h 1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202" h="19215">
                  <a:moveTo>
                    <a:pt x="21879" y="12700"/>
                  </a:moveTo>
                  <a:cubicBezTo>
                    <a:pt x="110779" y="15875"/>
                    <a:pt x="672754" y="20108"/>
                    <a:pt x="739429" y="19050"/>
                  </a:cubicBezTo>
                  <a:cubicBezTo>
                    <a:pt x="806104" y="17992"/>
                    <a:pt x="421929" y="6350"/>
                    <a:pt x="421929" y="6350"/>
                  </a:cubicBezTo>
                  <a:cubicBezTo>
                    <a:pt x="333029" y="3175"/>
                    <a:pt x="272704" y="0"/>
                    <a:pt x="206029" y="0"/>
                  </a:cubicBezTo>
                  <a:cubicBezTo>
                    <a:pt x="139354" y="0"/>
                    <a:pt x="-67021" y="9525"/>
                    <a:pt x="21879" y="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E55F0948-95E2-0297-7311-8BEF3285207B}"/>
                </a:ext>
              </a:extLst>
            </p:cNvPr>
            <p:cNvSpPr/>
            <p:nvPr/>
          </p:nvSpPr>
          <p:spPr>
            <a:xfrm>
              <a:off x="7389109" y="5926491"/>
              <a:ext cx="211859" cy="42629"/>
            </a:xfrm>
            <a:custGeom>
              <a:avLst/>
              <a:gdLst>
                <a:gd name="connsiteX0" fmla="*/ 211841 w 211859"/>
                <a:gd name="connsiteY0" fmla="*/ 17109 h 42629"/>
                <a:gd name="connsiteX1" fmla="*/ 5466 w 211859"/>
                <a:gd name="connsiteY1" fmla="*/ 13934 h 42629"/>
                <a:gd name="connsiteX2" fmla="*/ 56266 w 211859"/>
                <a:gd name="connsiteY2" fmla="*/ 42509 h 42629"/>
                <a:gd name="connsiteX3" fmla="*/ 18166 w 211859"/>
                <a:gd name="connsiteY3" fmla="*/ 1234 h 42629"/>
                <a:gd name="connsiteX4" fmla="*/ 211841 w 211859"/>
                <a:gd name="connsiteY4" fmla="*/ 17109 h 4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859" h="42629">
                  <a:moveTo>
                    <a:pt x="211841" y="17109"/>
                  </a:moveTo>
                  <a:cubicBezTo>
                    <a:pt x="209724" y="19226"/>
                    <a:pt x="31395" y="9701"/>
                    <a:pt x="5466" y="13934"/>
                  </a:cubicBezTo>
                  <a:cubicBezTo>
                    <a:pt x="-20463" y="18167"/>
                    <a:pt x="54149" y="44626"/>
                    <a:pt x="56266" y="42509"/>
                  </a:cubicBezTo>
                  <a:cubicBezTo>
                    <a:pt x="58383" y="40392"/>
                    <a:pt x="-1413" y="7584"/>
                    <a:pt x="18166" y="1234"/>
                  </a:cubicBezTo>
                  <a:cubicBezTo>
                    <a:pt x="37745" y="-5116"/>
                    <a:pt x="213958" y="14992"/>
                    <a:pt x="211841" y="17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FCE58D1C-3D8F-A51D-C908-9A257DC3CEFE}"/>
                </a:ext>
              </a:extLst>
            </p:cNvPr>
            <p:cNvSpPr/>
            <p:nvPr/>
          </p:nvSpPr>
          <p:spPr>
            <a:xfrm>
              <a:off x="7258045" y="5952905"/>
              <a:ext cx="588673" cy="104452"/>
            </a:xfrm>
            <a:custGeom>
              <a:avLst/>
              <a:gdLst>
                <a:gd name="connsiteX0" fmla="*/ 5 w 588673"/>
                <a:gd name="connsiteY0" fmla="*/ 31970 h 104452"/>
                <a:gd name="connsiteX1" fmla="*/ 241305 w 588673"/>
                <a:gd name="connsiteY1" fmla="*/ 57370 h 104452"/>
                <a:gd name="connsiteX2" fmla="*/ 276230 w 588673"/>
                <a:gd name="connsiteY2" fmla="*/ 35145 h 104452"/>
                <a:gd name="connsiteX3" fmla="*/ 381005 w 588673"/>
                <a:gd name="connsiteY3" fmla="*/ 51020 h 104452"/>
                <a:gd name="connsiteX4" fmla="*/ 444505 w 588673"/>
                <a:gd name="connsiteY4" fmla="*/ 220 h 104452"/>
                <a:gd name="connsiteX5" fmla="*/ 533405 w 588673"/>
                <a:gd name="connsiteY5" fmla="*/ 35145 h 104452"/>
                <a:gd name="connsiteX6" fmla="*/ 587380 w 588673"/>
                <a:gd name="connsiteY6" fmla="*/ 95470 h 104452"/>
                <a:gd name="connsiteX7" fmla="*/ 565155 w 588673"/>
                <a:gd name="connsiteY7" fmla="*/ 95470 h 104452"/>
                <a:gd name="connsiteX8" fmla="*/ 492130 w 588673"/>
                <a:gd name="connsiteY8" fmla="*/ 12920 h 104452"/>
                <a:gd name="connsiteX9" fmla="*/ 234955 w 588673"/>
                <a:gd name="connsiteY9" fmla="*/ 82770 h 104452"/>
                <a:gd name="connsiteX10" fmla="*/ 5 w 588673"/>
                <a:gd name="connsiteY10" fmla="*/ 31970 h 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3" h="104452">
                  <a:moveTo>
                    <a:pt x="5" y="31970"/>
                  </a:moveTo>
                  <a:cubicBezTo>
                    <a:pt x="1063" y="27737"/>
                    <a:pt x="195268" y="56841"/>
                    <a:pt x="241305" y="57370"/>
                  </a:cubicBezTo>
                  <a:cubicBezTo>
                    <a:pt x="287342" y="57899"/>
                    <a:pt x="252947" y="36203"/>
                    <a:pt x="276230" y="35145"/>
                  </a:cubicBezTo>
                  <a:cubicBezTo>
                    <a:pt x="299513" y="34087"/>
                    <a:pt x="352959" y="56841"/>
                    <a:pt x="381005" y="51020"/>
                  </a:cubicBezTo>
                  <a:cubicBezTo>
                    <a:pt x="409051" y="45199"/>
                    <a:pt x="419105" y="2866"/>
                    <a:pt x="444505" y="220"/>
                  </a:cubicBezTo>
                  <a:cubicBezTo>
                    <a:pt x="469905" y="-2426"/>
                    <a:pt x="509593" y="19270"/>
                    <a:pt x="533405" y="35145"/>
                  </a:cubicBezTo>
                  <a:cubicBezTo>
                    <a:pt x="557218" y="51020"/>
                    <a:pt x="582088" y="85416"/>
                    <a:pt x="587380" y="95470"/>
                  </a:cubicBezTo>
                  <a:cubicBezTo>
                    <a:pt x="592672" y="105524"/>
                    <a:pt x="581030" y="109228"/>
                    <a:pt x="565155" y="95470"/>
                  </a:cubicBezTo>
                  <a:cubicBezTo>
                    <a:pt x="549280" y="81712"/>
                    <a:pt x="547163" y="15037"/>
                    <a:pt x="492130" y="12920"/>
                  </a:cubicBezTo>
                  <a:cubicBezTo>
                    <a:pt x="437097" y="10803"/>
                    <a:pt x="317505" y="77478"/>
                    <a:pt x="234955" y="82770"/>
                  </a:cubicBezTo>
                  <a:cubicBezTo>
                    <a:pt x="152405" y="88062"/>
                    <a:pt x="-1053" y="36203"/>
                    <a:pt x="5" y="319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8357736A-4807-2D8B-E16E-4F161466878C}"/>
                </a:ext>
              </a:extLst>
            </p:cNvPr>
            <p:cNvSpPr/>
            <p:nvPr/>
          </p:nvSpPr>
          <p:spPr>
            <a:xfrm>
              <a:off x="7759461" y="5685850"/>
              <a:ext cx="174854" cy="681368"/>
            </a:xfrm>
            <a:custGeom>
              <a:avLst/>
              <a:gdLst>
                <a:gd name="connsiteX0" fmla="*/ 239 w 174854"/>
                <a:gd name="connsiteY0" fmla="*/ 575 h 681368"/>
                <a:gd name="connsiteX1" fmla="*/ 73264 w 174854"/>
                <a:gd name="connsiteY1" fmla="*/ 83125 h 681368"/>
                <a:gd name="connsiteX2" fmla="*/ 60564 w 174854"/>
                <a:gd name="connsiteY2" fmla="*/ 143450 h 681368"/>
                <a:gd name="connsiteX3" fmla="*/ 168514 w 174854"/>
                <a:gd name="connsiteY3" fmla="*/ 102175 h 681368"/>
                <a:gd name="connsiteX4" fmla="*/ 162164 w 174854"/>
                <a:gd name="connsiteY4" fmla="*/ 140275 h 681368"/>
                <a:gd name="connsiteX5" fmla="*/ 162164 w 174854"/>
                <a:gd name="connsiteY5" fmla="*/ 308550 h 681368"/>
                <a:gd name="connsiteX6" fmla="*/ 162164 w 174854"/>
                <a:gd name="connsiteY6" fmla="*/ 676850 h 681368"/>
                <a:gd name="connsiteX7" fmla="*/ 133589 w 174854"/>
                <a:gd name="connsiteY7" fmla="*/ 514925 h 681368"/>
                <a:gd name="connsiteX8" fmla="*/ 127239 w 174854"/>
                <a:gd name="connsiteY8" fmla="*/ 533975 h 681368"/>
                <a:gd name="connsiteX9" fmla="*/ 130414 w 174854"/>
                <a:gd name="connsiteY9" fmla="*/ 400625 h 681368"/>
                <a:gd name="connsiteX10" fmla="*/ 127239 w 174854"/>
                <a:gd name="connsiteY10" fmla="*/ 197425 h 681368"/>
                <a:gd name="connsiteX11" fmla="*/ 146289 w 174854"/>
                <a:gd name="connsiteY11" fmla="*/ 384750 h 681368"/>
                <a:gd name="connsiteX12" fmla="*/ 143114 w 174854"/>
                <a:gd name="connsiteY12" fmla="*/ 137100 h 681368"/>
                <a:gd name="connsiteX13" fmla="*/ 101839 w 174854"/>
                <a:gd name="connsiteY13" fmla="*/ 127575 h 681368"/>
                <a:gd name="connsiteX14" fmla="*/ 239 w 174854"/>
                <a:gd name="connsiteY14" fmla="*/ 575 h 68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854" h="681368">
                  <a:moveTo>
                    <a:pt x="239" y="575"/>
                  </a:moveTo>
                  <a:cubicBezTo>
                    <a:pt x="-4524" y="-6833"/>
                    <a:pt x="63210" y="59313"/>
                    <a:pt x="73264" y="83125"/>
                  </a:cubicBezTo>
                  <a:cubicBezTo>
                    <a:pt x="83318" y="106937"/>
                    <a:pt x="44689" y="140275"/>
                    <a:pt x="60564" y="143450"/>
                  </a:cubicBezTo>
                  <a:cubicBezTo>
                    <a:pt x="76439" y="146625"/>
                    <a:pt x="151581" y="102704"/>
                    <a:pt x="168514" y="102175"/>
                  </a:cubicBezTo>
                  <a:cubicBezTo>
                    <a:pt x="185447" y="101646"/>
                    <a:pt x="163222" y="105879"/>
                    <a:pt x="162164" y="140275"/>
                  </a:cubicBezTo>
                  <a:cubicBezTo>
                    <a:pt x="161106" y="174671"/>
                    <a:pt x="162164" y="308550"/>
                    <a:pt x="162164" y="308550"/>
                  </a:cubicBezTo>
                  <a:cubicBezTo>
                    <a:pt x="162164" y="397979"/>
                    <a:pt x="166926" y="642454"/>
                    <a:pt x="162164" y="676850"/>
                  </a:cubicBezTo>
                  <a:cubicBezTo>
                    <a:pt x="157402" y="711246"/>
                    <a:pt x="139410" y="538738"/>
                    <a:pt x="133589" y="514925"/>
                  </a:cubicBezTo>
                  <a:cubicBezTo>
                    <a:pt x="127768" y="491112"/>
                    <a:pt x="127768" y="553025"/>
                    <a:pt x="127239" y="533975"/>
                  </a:cubicBezTo>
                  <a:cubicBezTo>
                    <a:pt x="126710" y="514925"/>
                    <a:pt x="130414" y="456717"/>
                    <a:pt x="130414" y="400625"/>
                  </a:cubicBezTo>
                  <a:cubicBezTo>
                    <a:pt x="130414" y="344533"/>
                    <a:pt x="124593" y="200071"/>
                    <a:pt x="127239" y="197425"/>
                  </a:cubicBezTo>
                  <a:cubicBezTo>
                    <a:pt x="129885" y="194779"/>
                    <a:pt x="143643" y="394804"/>
                    <a:pt x="146289" y="384750"/>
                  </a:cubicBezTo>
                  <a:cubicBezTo>
                    <a:pt x="148935" y="374696"/>
                    <a:pt x="150522" y="179962"/>
                    <a:pt x="143114" y="137100"/>
                  </a:cubicBezTo>
                  <a:cubicBezTo>
                    <a:pt x="135706" y="94238"/>
                    <a:pt x="124593" y="149271"/>
                    <a:pt x="101839" y="127575"/>
                  </a:cubicBezTo>
                  <a:cubicBezTo>
                    <a:pt x="79085" y="105879"/>
                    <a:pt x="5002" y="7983"/>
                    <a:pt x="239" y="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E7D315BE-B9AC-5C01-0286-395D08D95A56}"/>
                </a:ext>
              </a:extLst>
            </p:cNvPr>
            <p:cNvSpPr/>
            <p:nvPr/>
          </p:nvSpPr>
          <p:spPr>
            <a:xfrm>
              <a:off x="6992226" y="6045125"/>
              <a:ext cx="854411" cy="58636"/>
            </a:xfrm>
            <a:custGeom>
              <a:avLst/>
              <a:gdLst>
                <a:gd name="connsiteX0" fmla="*/ 5474 w 854411"/>
                <a:gd name="connsiteY0" fmla="*/ 57225 h 58636"/>
                <a:gd name="connsiteX1" fmla="*/ 688099 w 854411"/>
                <a:gd name="connsiteY1" fmla="*/ 57225 h 58636"/>
                <a:gd name="connsiteX2" fmla="*/ 688099 w 854411"/>
                <a:gd name="connsiteY2" fmla="*/ 41350 h 58636"/>
                <a:gd name="connsiteX3" fmla="*/ 783349 w 854411"/>
                <a:gd name="connsiteY3" fmla="*/ 41350 h 58636"/>
                <a:gd name="connsiteX4" fmla="*/ 843674 w 854411"/>
                <a:gd name="connsiteY4" fmla="*/ 75 h 58636"/>
                <a:gd name="connsiteX5" fmla="*/ 805574 w 854411"/>
                <a:gd name="connsiteY5" fmla="*/ 31825 h 58636"/>
                <a:gd name="connsiteX6" fmla="*/ 389649 w 854411"/>
                <a:gd name="connsiteY6" fmla="*/ 57225 h 58636"/>
                <a:gd name="connsiteX7" fmla="*/ 5474 w 854411"/>
                <a:gd name="connsiteY7" fmla="*/ 57225 h 5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411" h="58636">
                  <a:moveTo>
                    <a:pt x="5474" y="57225"/>
                  </a:moveTo>
                  <a:lnTo>
                    <a:pt x="688099" y="57225"/>
                  </a:lnTo>
                  <a:cubicBezTo>
                    <a:pt x="801870" y="54579"/>
                    <a:pt x="672224" y="43996"/>
                    <a:pt x="688099" y="41350"/>
                  </a:cubicBezTo>
                  <a:cubicBezTo>
                    <a:pt x="703974" y="38704"/>
                    <a:pt x="757420" y="48229"/>
                    <a:pt x="783349" y="41350"/>
                  </a:cubicBezTo>
                  <a:cubicBezTo>
                    <a:pt x="809278" y="34471"/>
                    <a:pt x="839970" y="1662"/>
                    <a:pt x="843674" y="75"/>
                  </a:cubicBezTo>
                  <a:cubicBezTo>
                    <a:pt x="847378" y="-1512"/>
                    <a:pt x="881245" y="22300"/>
                    <a:pt x="805574" y="31825"/>
                  </a:cubicBezTo>
                  <a:cubicBezTo>
                    <a:pt x="729903" y="41350"/>
                    <a:pt x="521411" y="54050"/>
                    <a:pt x="389649" y="57225"/>
                  </a:cubicBezTo>
                  <a:cubicBezTo>
                    <a:pt x="257887" y="60400"/>
                    <a:pt x="-44268" y="57225"/>
                    <a:pt x="5474" y="57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7314AE33-65BF-D808-0E75-91F7F080078F}"/>
                </a:ext>
              </a:extLst>
            </p:cNvPr>
            <p:cNvSpPr/>
            <p:nvPr/>
          </p:nvSpPr>
          <p:spPr>
            <a:xfrm>
              <a:off x="6931025" y="6028220"/>
              <a:ext cx="956567" cy="102705"/>
            </a:xfrm>
            <a:custGeom>
              <a:avLst/>
              <a:gdLst>
                <a:gd name="connsiteX0" fmla="*/ 0 w 956567"/>
                <a:gd name="connsiteY0" fmla="*/ 96355 h 102705"/>
                <a:gd name="connsiteX1" fmla="*/ 822325 w 956567"/>
                <a:gd name="connsiteY1" fmla="*/ 102705 h 102705"/>
                <a:gd name="connsiteX2" fmla="*/ 733425 w 956567"/>
                <a:gd name="connsiteY2" fmla="*/ 96355 h 102705"/>
                <a:gd name="connsiteX3" fmla="*/ 863600 w 956567"/>
                <a:gd name="connsiteY3" fmla="*/ 83655 h 102705"/>
                <a:gd name="connsiteX4" fmla="*/ 955675 w 956567"/>
                <a:gd name="connsiteY4" fmla="*/ 1105 h 102705"/>
                <a:gd name="connsiteX5" fmla="*/ 895350 w 956567"/>
                <a:gd name="connsiteY5" fmla="*/ 39205 h 102705"/>
                <a:gd name="connsiteX6" fmla="*/ 669925 w 956567"/>
                <a:gd name="connsiteY6" fmla="*/ 83655 h 102705"/>
                <a:gd name="connsiteX7" fmla="*/ 177800 w 956567"/>
                <a:gd name="connsiteY7" fmla="*/ 93180 h 102705"/>
                <a:gd name="connsiteX8" fmla="*/ 288925 w 956567"/>
                <a:gd name="connsiteY8" fmla="*/ 96355 h 102705"/>
                <a:gd name="connsiteX9" fmla="*/ 0 w 956567"/>
                <a:gd name="connsiteY9" fmla="*/ 96355 h 10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6567" h="102705">
                  <a:moveTo>
                    <a:pt x="0" y="96355"/>
                  </a:moveTo>
                  <a:lnTo>
                    <a:pt x="822325" y="102705"/>
                  </a:lnTo>
                  <a:cubicBezTo>
                    <a:pt x="944562" y="102705"/>
                    <a:pt x="726546" y="99530"/>
                    <a:pt x="733425" y="96355"/>
                  </a:cubicBezTo>
                  <a:cubicBezTo>
                    <a:pt x="740304" y="93180"/>
                    <a:pt x="826558" y="99530"/>
                    <a:pt x="863600" y="83655"/>
                  </a:cubicBezTo>
                  <a:cubicBezTo>
                    <a:pt x="900642" y="67780"/>
                    <a:pt x="950383" y="8513"/>
                    <a:pt x="955675" y="1105"/>
                  </a:cubicBezTo>
                  <a:cubicBezTo>
                    <a:pt x="960967" y="-6303"/>
                    <a:pt x="942975" y="25447"/>
                    <a:pt x="895350" y="39205"/>
                  </a:cubicBezTo>
                  <a:cubicBezTo>
                    <a:pt x="847725" y="52963"/>
                    <a:pt x="789517" y="74659"/>
                    <a:pt x="669925" y="83655"/>
                  </a:cubicBezTo>
                  <a:cubicBezTo>
                    <a:pt x="550333" y="92651"/>
                    <a:pt x="241300" y="91063"/>
                    <a:pt x="177800" y="93180"/>
                  </a:cubicBezTo>
                  <a:lnTo>
                    <a:pt x="288925" y="96355"/>
                  </a:lnTo>
                  <a:lnTo>
                    <a:pt x="0" y="963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A9479243-E502-CF3E-FF6E-321AC3DFA402}"/>
                </a:ext>
              </a:extLst>
            </p:cNvPr>
            <p:cNvSpPr/>
            <p:nvPr/>
          </p:nvSpPr>
          <p:spPr>
            <a:xfrm>
              <a:off x="7000875" y="6096000"/>
              <a:ext cx="625475" cy="14170"/>
            </a:xfrm>
            <a:custGeom>
              <a:avLst/>
              <a:gdLst>
                <a:gd name="connsiteX0" fmla="*/ 0 w 625475"/>
                <a:gd name="connsiteY0" fmla="*/ 3175 h 14170"/>
                <a:gd name="connsiteX1" fmla="*/ 625475 w 625475"/>
                <a:gd name="connsiteY1" fmla="*/ 0 h 14170"/>
                <a:gd name="connsiteX2" fmla="*/ 298450 w 625475"/>
                <a:gd name="connsiteY2" fmla="*/ 12700 h 14170"/>
                <a:gd name="connsiteX3" fmla="*/ 0 w 625475"/>
                <a:gd name="connsiteY3" fmla="*/ 3175 h 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475" h="14170">
                  <a:moveTo>
                    <a:pt x="0" y="3175"/>
                  </a:moveTo>
                  <a:lnTo>
                    <a:pt x="625475" y="0"/>
                  </a:lnTo>
                  <a:lnTo>
                    <a:pt x="298450" y="12700"/>
                  </a:lnTo>
                  <a:cubicBezTo>
                    <a:pt x="190500" y="15346"/>
                    <a:pt x="84137" y="15610"/>
                    <a:pt x="0" y="3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F4C0E5D3-2BFA-D289-F6A2-A60D6EB4A7AB}"/>
                </a:ext>
              </a:extLst>
            </p:cNvPr>
            <p:cNvSpPr/>
            <p:nvPr/>
          </p:nvSpPr>
          <p:spPr>
            <a:xfrm>
              <a:off x="7854705" y="6045999"/>
              <a:ext cx="35182" cy="1529321"/>
            </a:xfrm>
            <a:custGeom>
              <a:avLst/>
              <a:gdLst>
                <a:gd name="connsiteX0" fmla="*/ 16120 w 35182"/>
                <a:gd name="connsiteY0" fmla="*/ 27776 h 1529321"/>
                <a:gd name="connsiteX1" fmla="*/ 12945 w 35182"/>
                <a:gd name="connsiteY1" fmla="*/ 961226 h 1529321"/>
                <a:gd name="connsiteX2" fmla="*/ 245 w 35182"/>
                <a:gd name="connsiteY2" fmla="*/ 773901 h 1529321"/>
                <a:gd name="connsiteX3" fmla="*/ 25645 w 35182"/>
                <a:gd name="connsiteY3" fmla="*/ 1466051 h 1529321"/>
                <a:gd name="connsiteX4" fmla="*/ 22470 w 35182"/>
                <a:gd name="connsiteY4" fmla="*/ 1370801 h 1529321"/>
                <a:gd name="connsiteX5" fmla="*/ 35170 w 35182"/>
                <a:gd name="connsiteY5" fmla="*/ 345276 h 1529321"/>
                <a:gd name="connsiteX6" fmla="*/ 16120 w 35182"/>
                <a:gd name="connsiteY6" fmla="*/ 27776 h 152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82" h="1529321">
                  <a:moveTo>
                    <a:pt x="16120" y="27776"/>
                  </a:moveTo>
                  <a:cubicBezTo>
                    <a:pt x="12416" y="130434"/>
                    <a:pt x="15591" y="836872"/>
                    <a:pt x="12945" y="961226"/>
                  </a:cubicBezTo>
                  <a:cubicBezTo>
                    <a:pt x="10299" y="1085580"/>
                    <a:pt x="-1872" y="689764"/>
                    <a:pt x="245" y="773901"/>
                  </a:cubicBezTo>
                  <a:cubicBezTo>
                    <a:pt x="2362" y="858038"/>
                    <a:pt x="21941" y="1366568"/>
                    <a:pt x="25645" y="1466051"/>
                  </a:cubicBezTo>
                  <a:cubicBezTo>
                    <a:pt x="29349" y="1565534"/>
                    <a:pt x="20883" y="1557597"/>
                    <a:pt x="22470" y="1370801"/>
                  </a:cubicBezTo>
                  <a:cubicBezTo>
                    <a:pt x="24057" y="1184005"/>
                    <a:pt x="34641" y="566468"/>
                    <a:pt x="35170" y="345276"/>
                  </a:cubicBezTo>
                  <a:cubicBezTo>
                    <a:pt x="35699" y="124084"/>
                    <a:pt x="19824" y="-74882"/>
                    <a:pt x="16120" y="27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088566EF-0A13-2D11-CDF1-A65AD5036C48}"/>
                </a:ext>
              </a:extLst>
            </p:cNvPr>
            <p:cNvSpPr/>
            <p:nvPr/>
          </p:nvSpPr>
          <p:spPr>
            <a:xfrm>
              <a:off x="7787599" y="6123158"/>
              <a:ext cx="26089" cy="1292188"/>
            </a:xfrm>
            <a:custGeom>
              <a:avLst/>
              <a:gdLst>
                <a:gd name="connsiteX0" fmla="*/ 7026 w 26089"/>
                <a:gd name="connsiteY0" fmla="*/ 17292 h 1292188"/>
                <a:gd name="connsiteX1" fmla="*/ 676 w 26089"/>
                <a:gd name="connsiteY1" fmla="*/ 995192 h 1292188"/>
                <a:gd name="connsiteX2" fmla="*/ 3851 w 26089"/>
                <a:gd name="connsiteY2" fmla="*/ 950742 h 1292188"/>
                <a:gd name="connsiteX3" fmla="*/ 7026 w 26089"/>
                <a:gd name="connsiteY3" fmla="*/ 1290467 h 1292188"/>
                <a:gd name="connsiteX4" fmla="*/ 676 w 26089"/>
                <a:gd name="connsiteY4" fmla="*/ 1052342 h 1292188"/>
                <a:gd name="connsiteX5" fmla="*/ 26076 w 26089"/>
                <a:gd name="connsiteY5" fmla="*/ 420517 h 1292188"/>
                <a:gd name="connsiteX6" fmla="*/ 7026 w 26089"/>
                <a:gd name="connsiteY6" fmla="*/ 17292 h 12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89" h="1292188">
                  <a:moveTo>
                    <a:pt x="7026" y="17292"/>
                  </a:moveTo>
                  <a:cubicBezTo>
                    <a:pt x="2793" y="113071"/>
                    <a:pt x="1205" y="839617"/>
                    <a:pt x="676" y="995192"/>
                  </a:cubicBezTo>
                  <a:cubicBezTo>
                    <a:pt x="147" y="1150767"/>
                    <a:pt x="2793" y="901530"/>
                    <a:pt x="3851" y="950742"/>
                  </a:cubicBezTo>
                  <a:cubicBezTo>
                    <a:pt x="4909" y="999954"/>
                    <a:pt x="7555" y="1273534"/>
                    <a:pt x="7026" y="1290467"/>
                  </a:cubicBezTo>
                  <a:cubicBezTo>
                    <a:pt x="6497" y="1307400"/>
                    <a:pt x="-2499" y="1197334"/>
                    <a:pt x="676" y="1052342"/>
                  </a:cubicBezTo>
                  <a:cubicBezTo>
                    <a:pt x="3851" y="907350"/>
                    <a:pt x="25547" y="594084"/>
                    <a:pt x="26076" y="420517"/>
                  </a:cubicBezTo>
                  <a:cubicBezTo>
                    <a:pt x="26605" y="246950"/>
                    <a:pt x="11259" y="-78487"/>
                    <a:pt x="7026" y="17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C23ED45B-7857-C35A-6941-1F351F5802A2}"/>
                </a:ext>
              </a:extLst>
            </p:cNvPr>
            <p:cNvSpPr/>
            <p:nvPr/>
          </p:nvSpPr>
          <p:spPr>
            <a:xfrm>
              <a:off x="7753259" y="6123666"/>
              <a:ext cx="13401" cy="1277669"/>
            </a:xfrm>
            <a:custGeom>
              <a:avLst/>
              <a:gdLst>
                <a:gd name="connsiteX0" fmla="*/ 6441 w 13401"/>
                <a:gd name="connsiteY0" fmla="*/ 26309 h 1277669"/>
                <a:gd name="connsiteX1" fmla="*/ 12791 w 13401"/>
                <a:gd name="connsiteY1" fmla="*/ 969284 h 1277669"/>
                <a:gd name="connsiteX2" fmla="*/ 12791 w 13401"/>
                <a:gd name="connsiteY2" fmla="*/ 1277259 h 1277669"/>
                <a:gd name="connsiteX3" fmla="*/ 9616 w 13401"/>
                <a:gd name="connsiteY3" fmla="*/ 921659 h 1277669"/>
                <a:gd name="connsiteX4" fmla="*/ 91 w 13401"/>
                <a:gd name="connsiteY4" fmla="*/ 321584 h 1277669"/>
                <a:gd name="connsiteX5" fmla="*/ 6441 w 13401"/>
                <a:gd name="connsiteY5" fmla="*/ 26309 h 12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1" h="1277669">
                  <a:moveTo>
                    <a:pt x="6441" y="26309"/>
                  </a:moveTo>
                  <a:cubicBezTo>
                    <a:pt x="8558" y="134259"/>
                    <a:pt x="11733" y="760792"/>
                    <a:pt x="12791" y="969284"/>
                  </a:cubicBezTo>
                  <a:cubicBezTo>
                    <a:pt x="13849" y="1177776"/>
                    <a:pt x="13320" y="1285197"/>
                    <a:pt x="12791" y="1277259"/>
                  </a:cubicBezTo>
                  <a:cubicBezTo>
                    <a:pt x="12262" y="1269322"/>
                    <a:pt x="11733" y="1080938"/>
                    <a:pt x="9616" y="921659"/>
                  </a:cubicBezTo>
                  <a:cubicBezTo>
                    <a:pt x="7499" y="762380"/>
                    <a:pt x="-967" y="475572"/>
                    <a:pt x="91" y="321584"/>
                  </a:cubicBezTo>
                  <a:cubicBezTo>
                    <a:pt x="1149" y="167597"/>
                    <a:pt x="4324" y="-81641"/>
                    <a:pt x="6441" y="263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D18D1F87-C7CB-59F9-3516-2DE8F9932C6F}"/>
                </a:ext>
              </a:extLst>
            </p:cNvPr>
            <p:cNvSpPr/>
            <p:nvPr/>
          </p:nvSpPr>
          <p:spPr>
            <a:xfrm>
              <a:off x="7405364" y="6172156"/>
              <a:ext cx="59876" cy="360198"/>
            </a:xfrm>
            <a:custGeom>
              <a:avLst/>
              <a:gdLst>
                <a:gd name="connsiteX0" fmla="*/ 40011 w 59876"/>
                <a:gd name="connsiteY0" fmla="*/ 44 h 360198"/>
                <a:gd name="connsiteX1" fmla="*/ 14611 w 59876"/>
                <a:gd name="connsiteY1" fmla="*/ 130219 h 360198"/>
                <a:gd name="connsiteX2" fmla="*/ 55886 w 59876"/>
                <a:gd name="connsiteY2" fmla="*/ 355644 h 360198"/>
                <a:gd name="connsiteX3" fmla="*/ 36836 w 59876"/>
                <a:gd name="connsiteY3" fmla="*/ 285794 h 360198"/>
                <a:gd name="connsiteX4" fmla="*/ 59061 w 59876"/>
                <a:gd name="connsiteY4" fmla="*/ 339769 h 360198"/>
                <a:gd name="connsiteX5" fmla="*/ 52711 w 59876"/>
                <a:gd name="connsiteY5" fmla="*/ 200069 h 360198"/>
                <a:gd name="connsiteX6" fmla="*/ 30486 w 59876"/>
                <a:gd name="connsiteY6" fmla="*/ 336594 h 360198"/>
                <a:gd name="connsiteX7" fmla="*/ 8261 w 59876"/>
                <a:gd name="connsiteY7" fmla="*/ 111169 h 360198"/>
                <a:gd name="connsiteX8" fmla="*/ 1911 w 59876"/>
                <a:gd name="connsiteY8" fmla="*/ 142919 h 360198"/>
                <a:gd name="connsiteX9" fmla="*/ 40011 w 59876"/>
                <a:gd name="connsiteY9" fmla="*/ 44 h 3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76" h="360198">
                  <a:moveTo>
                    <a:pt x="40011" y="44"/>
                  </a:moveTo>
                  <a:cubicBezTo>
                    <a:pt x="42128" y="-2073"/>
                    <a:pt x="11965" y="70952"/>
                    <a:pt x="14611" y="130219"/>
                  </a:cubicBezTo>
                  <a:cubicBezTo>
                    <a:pt x="17257" y="189486"/>
                    <a:pt x="52182" y="329715"/>
                    <a:pt x="55886" y="355644"/>
                  </a:cubicBezTo>
                  <a:cubicBezTo>
                    <a:pt x="59590" y="381573"/>
                    <a:pt x="36307" y="288440"/>
                    <a:pt x="36836" y="285794"/>
                  </a:cubicBezTo>
                  <a:cubicBezTo>
                    <a:pt x="37365" y="283148"/>
                    <a:pt x="56415" y="354056"/>
                    <a:pt x="59061" y="339769"/>
                  </a:cubicBezTo>
                  <a:cubicBezTo>
                    <a:pt x="61707" y="325482"/>
                    <a:pt x="57474" y="200598"/>
                    <a:pt x="52711" y="200069"/>
                  </a:cubicBezTo>
                  <a:cubicBezTo>
                    <a:pt x="47949" y="199540"/>
                    <a:pt x="37894" y="351411"/>
                    <a:pt x="30486" y="336594"/>
                  </a:cubicBezTo>
                  <a:cubicBezTo>
                    <a:pt x="23078" y="321777"/>
                    <a:pt x="13023" y="143448"/>
                    <a:pt x="8261" y="111169"/>
                  </a:cubicBezTo>
                  <a:cubicBezTo>
                    <a:pt x="3498" y="78890"/>
                    <a:pt x="-3381" y="153502"/>
                    <a:pt x="1911" y="142919"/>
                  </a:cubicBezTo>
                  <a:cubicBezTo>
                    <a:pt x="7203" y="132336"/>
                    <a:pt x="37894" y="2161"/>
                    <a:pt x="40011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7A81F1EC-B280-AF5F-8CD5-BA0F7E02F6E1}"/>
                </a:ext>
              </a:extLst>
            </p:cNvPr>
            <p:cNvSpPr/>
            <p:nvPr/>
          </p:nvSpPr>
          <p:spPr>
            <a:xfrm>
              <a:off x="7517554" y="6176638"/>
              <a:ext cx="92921" cy="316265"/>
            </a:xfrm>
            <a:custGeom>
              <a:avLst/>
              <a:gdLst>
                <a:gd name="connsiteX0" fmla="*/ 4021 w 92921"/>
                <a:gd name="connsiteY0" fmla="*/ 122562 h 316265"/>
                <a:gd name="connsiteX1" fmla="*/ 7196 w 92921"/>
                <a:gd name="connsiteY1" fmla="*/ 71762 h 316265"/>
                <a:gd name="connsiteX2" fmla="*/ 38946 w 92921"/>
                <a:gd name="connsiteY2" fmla="*/ 1912 h 316265"/>
                <a:gd name="connsiteX3" fmla="*/ 73871 w 92921"/>
                <a:gd name="connsiteY3" fmla="*/ 30487 h 316265"/>
                <a:gd name="connsiteX4" fmla="*/ 61171 w 92921"/>
                <a:gd name="connsiteY4" fmla="*/ 141612 h 316265"/>
                <a:gd name="connsiteX5" fmla="*/ 92921 w 92921"/>
                <a:gd name="connsiteY5" fmla="*/ 316237 h 316265"/>
                <a:gd name="connsiteX6" fmla="*/ 61171 w 92921"/>
                <a:gd name="connsiteY6" fmla="*/ 154312 h 316265"/>
                <a:gd name="connsiteX7" fmla="*/ 54821 w 92921"/>
                <a:gd name="connsiteY7" fmla="*/ 40012 h 316265"/>
                <a:gd name="connsiteX8" fmla="*/ 4021 w 92921"/>
                <a:gd name="connsiteY8" fmla="*/ 122562 h 3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21" h="316265">
                  <a:moveTo>
                    <a:pt x="4021" y="122562"/>
                  </a:moveTo>
                  <a:cubicBezTo>
                    <a:pt x="-3916" y="127854"/>
                    <a:pt x="1375" y="91870"/>
                    <a:pt x="7196" y="71762"/>
                  </a:cubicBezTo>
                  <a:cubicBezTo>
                    <a:pt x="13017" y="51654"/>
                    <a:pt x="27834" y="8791"/>
                    <a:pt x="38946" y="1912"/>
                  </a:cubicBezTo>
                  <a:cubicBezTo>
                    <a:pt x="50058" y="-4967"/>
                    <a:pt x="70167" y="7204"/>
                    <a:pt x="73871" y="30487"/>
                  </a:cubicBezTo>
                  <a:cubicBezTo>
                    <a:pt x="77575" y="53770"/>
                    <a:pt x="57996" y="93987"/>
                    <a:pt x="61171" y="141612"/>
                  </a:cubicBezTo>
                  <a:cubicBezTo>
                    <a:pt x="64346" y="189237"/>
                    <a:pt x="92921" y="314120"/>
                    <a:pt x="92921" y="316237"/>
                  </a:cubicBezTo>
                  <a:cubicBezTo>
                    <a:pt x="92921" y="318354"/>
                    <a:pt x="67521" y="200350"/>
                    <a:pt x="61171" y="154312"/>
                  </a:cubicBezTo>
                  <a:cubicBezTo>
                    <a:pt x="54821" y="108274"/>
                    <a:pt x="63288" y="50066"/>
                    <a:pt x="54821" y="40012"/>
                  </a:cubicBezTo>
                  <a:cubicBezTo>
                    <a:pt x="46354" y="29958"/>
                    <a:pt x="11958" y="117270"/>
                    <a:pt x="4021" y="1225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594F68D8-6A84-83BD-0324-26C4D6CCB7AE}"/>
                </a:ext>
              </a:extLst>
            </p:cNvPr>
            <p:cNvSpPr/>
            <p:nvPr/>
          </p:nvSpPr>
          <p:spPr>
            <a:xfrm>
              <a:off x="7511932" y="6524478"/>
              <a:ext cx="64319" cy="165330"/>
            </a:xfrm>
            <a:custGeom>
              <a:avLst/>
              <a:gdLst>
                <a:gd name="connsiteX0" fmla="*/ 118 w 64319"/>
                <a:gd name="connsiteY0" fmla="*/ 147 h 165330"/>
                <a:gd name="connsiteX1" fmla="*/ 63618 w 64319"/>
                <a:gd name="connsiteY1" fmla="*/ 101747 h 165330"/>
                <a:gd name="connsiteX2" fmla="*/ 35043 w 64319"/>
                <a:gd name="connsiteY2" fmla="*/ 165247 h 165330"/>
                <a:gd name="connsiteX3" fmla="*/ 50918 w 64319"/>
                <a:gd name="connsiteY3" fmla="*/ 114447 h 165330"/>
                <a:gd name="connsiteX4" fmla="*/ 47743 w 64319"/>
                <a:gd name="connsiteY4" fmla="*/ 79522 h 165330"/>
                <a:gd name="connsiteX5" fmla="*/ 118 w 64319"/>
                <a:gd name="connsiteY5" fmla="*/ 147 h 1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9" h="165330">
                  <a:moveTo>
                    <a:pt x="118" y="147"/>
                  </a:moveTo>
                  <a:cubicBezTo>
                    <a:pt x="2764" y="3851"/>
                    <a:pt x="57797" y="74230"/>
                    <a:pt x="63618" y="101747"/>
                  </a:cubicBezTo>
                  <a:cubicBezTo>
                    <a:pt x="69439" y="129264"/>
                    <a:pt x="37160" y="163130"/>
                    <a:pt x="35043" y="165247"/>
                  </a:cubicBezTo>
                  <a:cubicBezTo>
                    <a:pt x="32926" y="167364"/>
                    <a:pt x="48801" y="128735"/>
                    <a:pt x="50918" y="114447"/>
                  </a:cubicBezTo>
                  <a:cubicBezTo>
                    <a:pt x="53035" y="100160"/>
                    <a:pt x="55680" y="95397"/>
                    <a:pt x="47743" y="79522"/>
                  </a:cubicBezTo>
                  <a:cubicBezTo>
                    <a:pt x="39806" y="63647"/>
                    <a:pt x="-2528" y="-3557"/>
                    <a:pt x="118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50FB60AF-DA7F-0270-106E-B49C480CB05D}"/>
                </a:ext>
              </a:extLst>
            </p:cNvPr>
            <p:cNvSpPr/>
            <p:nvPr/>
          </p:nvSpPr>
          <p:spPr>
            <a:xfrm>
              <a:off x="7569137" y="6673848"/>
              <a:ext cx="51498" cy="207883"/>
            </a:xfrm>
            <a:custGeom>
              <a:avLst/>
              <a:gdLst>
                <a:gd name="connsiteX0" fmla="*/ 50863 w 51498"/>
                <a:gd name="connsiteY0" fmla="*/ 2 h 207883"/>
                <a:gd name="connsiteX1" fmla="*/ 41338 w 51498"/>
                <a:gd name="connsiteY1" fmla="*/ 120652 h 207883"/>
                <a:gd name="connsiteX2" fmla="*/ 63 w 51498"/>
                <a:gd name="connsiteY2" fmla="*/ 203202 h 207883"/>
                <a:gd name="connsiteX3" fmla="*/ 31813 w 51498"/>
                <a:gd name="connsiteY3" fmla="*/ 196852 h 207883"/>
                <a:gd name="connsiteX4" fmla="*/ 28638 w 51498"/>
                <a:gd name="connsiteY4" fmla="*/ 190502 h 207883"/>
                <a:gd name="connsiteX5" fmla="*/ 28638 w 51498"/>
                <a:gd name="connsiteY5" fmla="*/ 117477 h 207883"/>
                <a:gd name="connsiteX6" fmla="*/ 50863 w 51498"/>
                <a:gd name="connsiteY6" fmla="*/ 2 h 20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98" h="207883">
                  <a:moveTo>
                    <a:pt x="50863" y="2"/>
                  </a:moveTo>
                  <a:cubicBezTo>
                    <a:pt x="52980" y="531"/>
                    <a:pt x="49805" y="86785"/>
                    <a:pt x="41338" y="120652"/>
                  </a:cubicBezTo>
                  <a:cubicBezTo>
                    <a:pt x="32871" y="154519"/>
                    <a:pt x="1650" y="190502"/>
                    <a:pt x="63" y="203202"/>
                  </a:cubicBezTo>
                  <a:cubicBezTo>
                    <a:pt x="-1524" y="215902"/>
                    <a:pt x="27051" y="198969"/>
                    <a:pt x="31813" y="196852"/>
                  </a:cubicBezTo>
                  <a:cubicBezTo>
                    <a:pt x="36575" y="194735"/>
                    <a:pt x="29167" y="203731"/>
                    <a:pt x="28638" y="190502"/>
                  </a:cubicBezTo>
                  <a:cubicBezTo>
                    <a:pt x="28109" y="177273"/>
                    <a:pt x="27580" y="148698"/>
                    <a:pt x="28638" y="117477"/>
                  </a:cubicBezTo>
                  <a:cubicBezTo>
                    <a:pt x="29696" y="86256"/>
                    <a:pt x="48746" y="-527"/>
                    <a:pt x="5086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DD8D4CB5-133C-0FD6-F370-B5510F948474}"/>
                </a:ext>
              </a:extLst>
            </p:cNvPr>
            <p:cNvSpPr/>
            <p:nvPr/>
          </p:nvSpPr>
          <p:spPr>
            <a:xfrm>
              <a:off x="7584971" y="6930930"/>
              <a:ext cx="89328" cy="165570"/>
            </a:xfrm>
            <a:custGeom>
              <a:avLst/>
              <a:gdLst>
                <a:gd name="connsiteX0" fmla="*/ 19154 w 89328"/>
                <a:gd name="connsiteY0" fmla="*/ 95 h 165570"/>
                <a:gd name="connsiteX1" fmla="*/ 104 w 89328"/>
                <a:gd name="connsiteY1" fmla="*/ 146145 h 165570"/>
                <a:gd name="connsiteX2" fmla="*/ 28679 w 89328"/>
                <a:gd name="connsiteY2" fmla="*/ 123920 h 165570"/>
                <a:gd name="connsiteX3" fmla="*/ 76304 w 89328"/>
                <a:gd name="connsiteY3" fmla="*/ 146145 h 165570"/>
                <a:gd name="connsiteX4" fmla="*/ 89004 w 89328"/>
                <a:gd name="connsiteY4" fmla="*/ 41370 h 165570"/>
                <a:gd name="connsiteX5" fmla="*/ 66779 w 89328"/>
                <a:gd name="connsiteY5" fmla="*/ 162020 h 165570"/>
                <a:gd name="connsiteX6" fmla="*/ 22329 w 89328"/>
                <a:gd name="connsiteY6" fmla="*/ 123920 h 165570"/>
                <a:gd name="connsiteX7" fmla="*/ 19154 w 89328"/>
                <a:gd name="connsiteY7" fmla="*/ 95 h 16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28" h="165570">
                  <a:moveTo>
                    <a:pt x="19154" y="95"/>
                  </a:moveTo>
                  <a:cubicBezTo>
                    <a:pt x="15450" y="3799"/>
                    <a:pt x="-1483" y="125508"/>
                    <a:pt x="104" y="146145"/>
                  </a:cubicBezTo>
                  <a:cubicBezTo>
                    <a:pt x="1691" y="166782"/>
                    <a:pt x="15979" y="123920"/>
                    <a:pt x="28679" y="123920"/>
                  </a:cubicBezTo>
                  <a:cubicBezTo>
                    <a:pt x="41379" y="123920"/>
                    <a:pt x="66250" y="159903"/>
                    <a:pt x="76304" y="146145"/>
                  </a:cubicBezTo>
                  <a:cubicBezTo>
                    <a:pt x="86358" y="132387"/>
                    <a:pt x="90592" y="38724"/>
                    <a:pt x="89004" y="41370"/>
                  </a:cubicBezTo>
                  <a:cubicBezTo>
                    <a:pt x="87417" y="44016"/>
                    <a:pt x="77892" y="148262"/>
                    <a:pt x="66779" y="162020"/>
                  </a:cubicBezTo>
                  <a:cubicBezTo>
                    <a:pt x="55666" y="175778"/>
                    <a:pt x="29737" y="146674"/>
                    <a:pt x="22329" y="123920"/>
                  </a:cubicBezTo>
                  <a:cubicBezTo>
                    <a:pt x="14921" y="101166"/>
                    <a:pt x="22858" y="-3609"/>
                    <a:pt x="19154" y="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7CC8698C-57F3-75A1-7E35-EBAFE1DE734E}"/>
                </a:ext>
              </a:extLst>
            </p:cNvPr>
            <p:cNvSpPr/>
            <p:nvPr/>
          </p:nvSpPr>
          <p:spPr>
            <a:xfrm>
              <a:off x="7451687" y="6179381"/>
              <a:ext cx="32881" cy="256048"/>
            </a:xfrm>
            <a:custGeom>
              <a:avLst/>
              <a:gdLst>
                <a:gd name="connsiteX0" fmla="*/ 38 w 32881"/>
                <a:gd name="connsiteY0" fmla="*/ 2344 h 256048"/>
                <a:gd name="connsiteX1" fmla="*/ 25438 w 32881"/>
                <a:gd name="connsiteY1" fmla="*/ 253169 h 256048"/>
                <a:gd name="connsiteX2" fmla="*/ 31788 w 32881"/>
                <a:gd name="connsiteY2" fmla="*/ 132519 h 256048"/>
                <a:gd name="connsiteX3" fmla="*/ 38 w 32881"/>
                <a:gd name="connsiteY3" fmla="*/ 2344 h 25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81" h="256048">
                  <a:moveTo>
                    <a:pt x="38" y="2344"/>
                  </a:moveTo>
                  <a:cubicBezTo>
                    <a:pt x="-1020" y="22452"/>
                    <a:pt x="20146" y="231473"/>
                    <a:pt x="25438" y="253169"/>
                  </a:cubicBezTo>
                  <a:cubicBezTo>
                    <a:pt x="30730" y="274865"/>
                    <a:pt x="34963" y="167973"/>
                    <a:pt x="31788" y="132519"/>
                  </a:cubicBezTo>
                  <a:cubicBezTo>
                    <a:pt x="28613" y="97065"/>
                    <a:pt x="1096" y="-17764"/>
                    <a:pt x="38" y="2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11E7DEB9-DC3B-BB02-F3FC-E955B746DC81}"/>
                </a:ext>
              </a:extLst>
            </p:cNvPr>
            <p:cNvSpPr/>
            <p:nvPr/>
          </p:nvSpPr>
          <p:spPr>
            <a:xfrm>
              <a:off x="7533643" y="6489685"/>
              <a:ext cx="23148" cy="231845"/>
            </a:xfrm>
            <a:custGeom>
              <a:avLst/>
              <a:gdLst>
                <a:gd name="connsiteX0" fmla="*/ 632 w 23148"/>
                <a:gd name="connsiteY0" fmla="*/ 15 h 231845"/>
                <a:gd name="connsiteX1" fmla="*/ 6982 w 23148"/>
                <a:gd name="connsiteY1" fmla="*/ 158765 h 231845"/>
                <a:gd name="connsiteX2" fmla="*/ 16507 w 23148"/>
                <a:gd name="connsiteY2" fmla="*/ 231790 h 231845"/>
                <a:gd name="connsiteX3" fmla="*/ 22857 w 23148"/>
                <a:gd name="connsiteY3" fmla="*/ 168290 h 231845"/>
                <a:gd name="connsiteX4" fmla="*/ 632 w 23148"/>
                <a:gd name="connsiteY4" fmla="*/ 15 h 23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8" h="231845">
                  <a:moveTo>
                    <a:pt x="632" y="15"/>
                  </a:moveTo>
                  <a:cubicBezTo>
                    <a:pt x="-2014" y="-1573"/>
                    <a:pt x="4336" y="120136"/>
                    <a:pt x="6982" y="158765"/>
                  </a:cubicBezTo>
                  <a:cubicBezTo>
                    <a:pt x="9628" y="197394"/>
                    <a:pt x="13861" y="230203"/>
                    <a:pt x="16507" y="231790"/>
                  </a:cubicBezTo>
                  <a:cubicBezTo>
                    <a:pt x="19153" y="233378"/>
                    <a:pt x="24444" y="200569"/>
                    <a:pt x="22857" y="168290"/>
                  </a:cubicBezTo>
                  <a:cubicBezTo>
                    <a:pt x="21270" y="136011"/>
                    <a:pt x="3278" y="1603"/>
                    <a:pt x="632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931F3F4B-7C61-DB35-92D7-867CA6090D3E}"/>
                </a:ext>
              </a:extLst>
            </p:cNvPr>
            <p:cNvSpPr/>
            <p:nvPr/>
          </p:nvSpPr>
          <p:spPr>
            <a:xfrm>
              <a:off x="7559522" y="6714800"/>
              <a:ext cx="95708" cy="176491"/>
            </a:xfrm>
            <a:custGeom>
              <a:avLst/>
              <a:gdLst>
                <a:gd name="connsiteX0" fmla="*/ 31903 w 95708"/>
                <a:gd name="connsiteY0" fmla="*/ 325 h 176491"/>
                <a:gd name="connsiteX1" fmla="*/ 95403 w 95708"/>
                <a:gd name="connsiteY1" fmla="*/ 73350 h 176491"/>
                <a:gd name="connsiteX2" fmla="*/ 153 w 95708"/>
                <a:gd name="connsiteY2" fmla="*/ 171775 h 176491"/>
                <a:gd name="connsiteX3" fmla="*/ 73178 w 95708"/>
                <a:gd name="connsiteY3" fmla="*/ 149550 h 176491"/>
                <a:gd name="connsiteX4" fmla="*/ 73178 w 95708"/>
                <a:gd name="connsiteY4" fmla="*/ 51125 h 176491"/>
                <a:gd name="connsiteX5" fmla="*/ 31903 w 95708"/>
                <a:gd name="connsiteY5" fmla="*/ 32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08" h="176491">
                  <a:moveTo>
                    <a:pt x="31903" y="325"/>
                  </a:moveTo>
                  <a:cubicBezTo>
                    <a:pt x="35607" y="4029"/>
                    <a:pt x="100695" y="44775"/>
                    <a:pt x="95403" y="73350"/>
                  </a:cubicBezTo>
                  <a:cubicBezTo>
                    <a:pt x="90111" y="101925"/>
                    <a:pt x="3857" y="159075"/>
                    <a:pt x="153" y="171775"/>
                  </a:cubicBezTo>
                  <a:cubicBezTo>
                    <a:pt x="-3551" y="184475"/>
                    <a:pt x="61007" y="169658"/>
                    <a:pt x="73178" y="149550"/>
                  </a:cubicBezTo>
                  <a:cubicBezTo>
                    <a:pt x="85349" y="129442"/>
                    <a:pt x="77411" y="77054"/>
                    <a:pt x="73178" y="51125"/>
                  </a:cubicBezTo>
                  <a:cubicBezTo>
                    <a:pt x="68945" y="25196"/>
                    <a:pt x="28199" y="-3379"/>
                    <a:pt x="31903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4B91AF1C-4BED-A7AD-32DF-AD52A9CE2736}"/>
                </a:ext>
              </a:extLst>
            </p:cNvPr>
            <p:cNvSpPr/>
            <p:nvPr/>
          </p:nvSpPr>
          <p:spPr>
            <a:xfrm>
              <a:off x="7568917" y="6880182"/>
              <a:ext cx="129863" cy="161998"/>
            </a:xfrm>
            <a:custGeom>
              <a:avLst/>
              <a:gdLst>
                <a:gd name="connsiteX0" fmla="*/ 283 w 129863"/>
                <a:gd name="connsiteY0" fmla="*/ 43 h 161998"/>
                <a:gd name="connsiteX1" fmla="*/ 86008 w 129863"/>
                <a:gd name="connsiteY1" fmla="*/ 76243 h 161998"/>
                <a:gd name="connsiteX2" fmla="*/ 124108 w 129863"/>
                <a:gd name="connsiteY2" fmla="*/ 161968 h 161998"/>
                <a:gd name="connsiteX3" fmla="*/ 117758 w 129863"/>
                <a:gd name="connsiteY3" fmla="*/ 66718 h 161998"/>
                <a:gd name="connsiteX4" fmla="*/ 283 w 129863"/>
                <a:gd name="connsiteY4" fmla="*/ 43 h 16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63" h="161998">
                  <a:moveTo>
                    <a:pt x="283" y="43"/>
                  </a:moveTo>
                  <a:cubicBezTo>
                    <a:pt x="-5009" y="1630"/>
                    <a:pt x="65370" y="49255"/>
                    <a:pt x="86008" y="76243"/>
                  </a:cubicBezTo>
                  <a:cubicBezTo>
                    <a:pt x="106646" y="103231"/>
                    <a:pt x="118816" y="163555"/>
                    <a:pt x="124108" y="161968"/>
                  </a:cubicBezTo>
                  <a:cubicBezTo>
                    <a:pt x="129400" y="160381"/>
                    <a:pt x="136279" y="93176"/>
                    <a:pt x="117758" y="66718"/>
                  </a:cubicBezTo>
                  <a:cubicBezTo>
                    <a:pt x="99237" y="40260"/>
                    <a:pt x="5575" y="-1544"/>
                    <a:pt x="283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AAF24B76-58D6-4FE4-3E2E-28BA7579ED2F}"/>
                </a:ext>
              </a:extLst>
            </p:cNvPr>
            <p:cNvSpPr/>
            <p:nvPr/>
          </p:nvSpPr>
          <p:spPr>
            <a:xfrm>
              <a:off x="7458064" y="6803394"/>
              <a:ext cx="26233" cy="259457"/>
            </a:xfrm>
            <a:custGeom>
              <a:avLst/>
              <a:gdLst>
                <a:gd name="connsiteX0" fmla="*/ 22236 w 26233"/>
                <a:gd name="connsiteY0" fmla="*/ 631 h 259457"/>
                <a:gd name="connsiteX1" fmla="*/ 11 w 26233"/>
                <a:gd name="connsiteY1" fmla="*/ 108581 h 259457"/>
                <a:gd name="connsiteX2" fmla="*/ 25411 w 26233"/>
                <a:gd name="connsiteY2" fmla="*/ 254631 h 259457"/>
                <a:gd name="connsiteX3" fmla="*/ 19061 w 26233"/>
                <a:gd name="connsiteY3" fmla="*/ 210181 h 259457"/>
                <a:gd name="connsiteX4" fmla="*/ 25411 w 26233"/>
                <a:gd name="connsiteY4" fmla="*/ 70481 h 259457"/>
                <a:gd name="connsiteX5" fmla="*/ 22236 w 26233"/>
                <a:gd name="connsiteY5" fmla="*/ 631 h 2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3" h="259457">
                  <a:moveTo>
                    <a:pt x="22236" y="631"/>
                  </a:moveTo>
                  <a:cubicBezTo>
                    <a:pt x="18003" y="6981"/>
                    <a:pt x="-518" y="66248"/>
                    <a:pt x="11" y="108581"/>
                  </a:cubicBezTo>
                  <a:cubicBezTo>
                    <a:pt x="540" y="150914"/>
                    <a:pt x="22236" y="237698"/>
                    <a:pt x="25411" y="254631"/>
                  </a:cubicBezTo>
                  <a:cubicBezTo>
                    <a:pt x="28586" y="271564"/>
                    <a:pt x="19061" y="240873"/>
                    <a:pt x="19061" y="210181"/>
                  </a:cubicBezTo>
                  <a:cubicBezTo>
                    <a:pt x="19061" y="179489"/>
                    <a:pt x="23824" y="103818"/>
                    <a:pt x="25411" y="70481"/>
                  </a:cubicBezTo>
                  <a:cubicBezTo>
                    <a:pt x="26998" y="37144"/>
                    <a:pt x="26469" y="-5719"/>
                    <a:pt x="22236" y="6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5DCD22D7-52D5-EE08-CD32-99119E2BADEE}"/>
                </a:ext>
              </a:extLst>
            </p:cNvPr>
            <p:cNvSpPr/>
            <p:nvPr/>
          </p:nvSpPr>
          <p:spPr>
            <a:xfrm>
              <a:off x="7435850" y="6787358"/>
              <a:ext cx="28639" cy="226281"/>
            </a:xfrm>
            <a:custGeom>
              <a:avLst/>
              <a:gdLst>
                <a:gd name="connsiteX0" fmla="*/ 28575 w 28639"/>
                <a:gd name="connsiteY0" fmla="*/ 792 h 226281"/>
                <a:gd name="connsiteX1" fmla="*/ 6350 w 28639"/>
                <a:gd name="connsiteY1" fmla="*/ 64292 h 226281"/>
                <a:gd name="connsiteX2" fmla="*/ 28575 w 28639"/>
                <a:gd name="connsiteY2" fmla="*/ 223042 h 226281"/>
                <a:gd name="connsiteX3" fmla="*/ 12700 w 28639"/>
                <a:gd name="connsiteY3" fmla="*/ 165892 h 226281"/>
                <a:gd name="connsiteX4" fmla="*/ 0 w 28639"/>
                <a:gd name="connsiteY4" fmla="*/ 102392 h 226281"/>
                <a:gd name="connsiteX5" fmla="*/ 28575 w 28639"/>
                <a:gd name="connsiteY5" fmla="*/ 792 h 22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39" h="226281">
                  <a:moveTo>
                    <a:pt x="28575" y="792"/>
                  </a:moveTo>
                  <a:cubicBezTo>
                    <a:pt x="29633" y="-5558"/>
                    <a:pt x="6350" y="27250"/>
                    <a:pt x="6350" y="64292"/>
                  </a:cubicBezTo>
                  <a:cubicBezTo>
                    <a:pt x="6350" y="101334"/>
                    <a:pt x="27517" y="206109"/>
                    <a:pt x="28575" y="223042"/>
                  </a:cubicBezTo>
                  <a:cubicBezTo>
                    <a:pt x="29633" y="239975"/>
                    <a:pt x="17462" y="186000"/>
                    <a:pt x="12700" y="165892"/>
                  </a:cubicBezTo>
                  <a:cubicBezTo>
                    <a:pt x="7938" y="145784"/>
                    <a:pt x="0" y="124617"/>
                    <a:pt x="0" y="102392"/>
                  </a:cubicBezTo>
                  <a:cubicBezTo>
                    <a:pt x="0" y="80167"/>
                    <a:pt x="27517" y="7142"/>
                    <a:pt x="28575" y="7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17284BBE-FC78-629D-27BA-54E8BACC2DC7}"/>
                </a:ext>
              </a:extLst>
            </p:cNvPr>
            <p:cNvSpPr/>
            <p:nvPr/>
          </p:nvSpPr>
          <p:spPr>
            <a:xfrm>
              <a:off x="4987846" y="3159071"/>
              <a:ext cx="1086560" cy="123896"/>
            </a:xfrm>
            <a:custGeom>
              <a:avLst/>
              <a:gdLst>
                <a:gd name="connsiteX0" fmla="*/ 79 w 1086560"/>
                <a:gd name="connsiteY0" fmla="*/ 54 h 123896"/>
                <a:gd name="connsiteX1" fmla="*/ 139779 w 1086560"/>
                <a:gd name="connsiteY1" fmla="*/ 120704 h 123896"/>
                <a:gd name="connsiteX2" fmla="*/ 95329 w 1086560"/>
                <a:gd name="connsiteY2" fmla="*/ 88954 h 123896"/>
                <a:gd name="connsiteX3" fmla="*/ 539829 w 1086560"/>
                <a:gd name="connsiteY3" fmla="*/ 88954 h 123896"/>
                <a:gd name="connsiteX4" fmla="*/ 447754 w 1086560"/>
                <a:gd name="connsiteY4" fmla="*/ 88954 h 123896"/>
                <a:gd name="connsiteX5" fmla="*/ 904954 w 1086560"/>
                <a:gd name="connsiteY5" fmla="*/ 98479 h 123896"/>
                <a:gd name="connsiteX6" fmla="*/ 946229 w 1086560"/>
                <a:gd name="connsiteY6" fmla="*/ 92129 h 123896"/>
                <a:gd name="connsiteX7" fmla="*/ 1085929 w 1086560"/>
                <a:gd name="connsiteY7" fmla="*/ 22279 h 123896"/>
                <a:gd name="connsiteX8" fmla="*/ 981154 w 1086560"/>
                <a:gd name="connsiteY8" fmla="*/ 79429 h 123896"/>
                <a:gd name="connsiteX9" fmla="*/ 628729 w 1086560"/>
                <a:gd name="connsiteY9" fmla="*/ 108004 h 123896"/>
                <a:gd name="connsiteX10" fmla="*/ 171529 w 1086560"/>
                <a:gd name="connsiteY10" fmla="*/ 104829 h 123896"/>
                <a:gd name="connsiteX11" fmla="*/ 162004 w 1086560"/>
                <a:gd name="connsiteY11" fmla="*/ 104829 h 123896"/>
                <a:gd name="connsiteX12" fmla="*/ 79 w 1086560"/>
                <a:gd name="connsiteY12" fmla="*/ 54 h 12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560" h="123896">
                  <a:moveTo>
                    <a:pt x="79" y="54"/>
                  </a:moveTo>
                  <a:cubicBezTo>
                    <a:pt x="-3625" y="2700"/>
                    <a:pt x="123904" y="105887"/>
                    <a:pt x="139779" y="120704"/>
                  </a:cubicBezTo>
                  <a:cubicBezTo>
                    <a:pt x="155654" y="135521"/>
                    <a:pt x="28654" y="94246"/>
                    <a:pt x="95329" y="88954"/>
                  </a:cubicBezTo>
                  <a:cubicBezTo>
                    <a:pt x="162004" y="83662"/>
                    <a:pt x="539829" y="88954"/>
                    <a:pt x="539829" y="88954"/>
                  </a:cubicBezTo>
                  <a:lnTo>
                    <a:pt x="447754" y="88954"/>
                  </a:lnTo>
                  <a:lnTo>
                    <a:pt x="904954" y="98479"/>
                  </a:lnTo>
                  <a:cubicBezTo>
                    <a:pt x="988033" y="99008"/>
                    <a:pt x="916067" y="104829"/>
                    <a:pt x="946229" y="92129"/>
                  </a:cubicBezTo>
                  <a:cubicBezTo>
                    <a:pt x="976392" y="79429"/>
                    <a:pt x="1080108" y="24396"/>
                    <a:pt x="1085929" y="22279"/>
                  </a:cubicBezTo>
                  <a:cubicBezTo>
                    <a:pt x="1091750" y="20162"/>
                    <a:pt x="1057354" y="65142"/>
                    <a:pt x="981154" y="79429"/>
                  </a:cubicBezTo>
                  <a:cubicBezTo>
                    <a:pt x="904954" y="93717"/>
                    <a:pt x="763666" y="103771"/>
                    <a:pt x="628729" y="108004"/>
                  </a:cubicBezTo>
                  <a:cubicBezTo>
                    <a:pt x="493792" y="112237"/>
                    <a:pt x="171529" y="104829"/>
                    <a:pt x="171529" y="104829"/>
                  </a:cubicBezTo>
                  <a:cubicBezTo>
                    <a:pt x="93742" y="104300"/>
                    <a:pt x="187933" y="118587"/>
                    <a:pt x="162004" y="104829"/>
                  </a:cubicBezTo>
                  <a:cubicBezTo>
                    <a:pt x="136075" y="91071"/>
                    <a:pt x="3783" y="-2592"/>
                    <a:pt x="79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B1B8252A-C079-C9FC-9A66-638E03E8B869}"/>
                </a:ext>
              </a:extLst>
            </p:cNvPr>
            <p:cNvSpPr/>
            <p:nvPr/>
          </p:nvSpPr>
          <p:spPr>
            <a:xfrm>
              <a:off x="5051342" y="3235902"/>
              <a:ext cx="31029" cy="1048821"/>
            </a:xfrm>
            <a:custGeom>
              <a:avLst/>
              <a:gdLst>
                <a:gd name="connsiteX0" fmla="*/ 83 w 31029"/>
                <a:gd name="connsiteY0" fmla="*/ 2598 h 1048821"/>
                <a:gd name="connsiteX1" fmla="*/ 28658 w 31029"/>
                <a:gd name="connsiteY1" fmla="*/ 193098 h 1048821"/>
                <a:gd name="connsiteX2" fmla="*/ 28658 w 31029"/>
                <a:gd name="connsiteY2" fmla="*/ 764598 h 1048821"/>
                <a:gd name="connsiteX3" fmla="*/ 22308 w 31029"/>
                <a:gd name="connsiteY3" fmla="*/ 650298 h 1048821"/>
                <a:gd name="connsiteX4" fmla="*/ 3258 w 31029"/>
                <a:gd name="connsiteY4" fmla="*/ 1047173 h 1048821"/>
                <a:gd name="connsiteX5" fmla="*/ 12783 w 31029"/>
                <a:gd name="connsiteY5" fmla="*/ 764598 h 1048821"/>
                <a:gd name="connsiteX6" fmla="*/ 19133 w 31029"/>
                <a:gd name="connsiteY6" fmla="*/ 132773 h 1048821"/>
                <a:gd name="connsiteX7" fmla="*/ 83 w 31029"/>
                <a:gd name="connsiteY7" fmla="*/ 2598 h 10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9" h="1048821">
                  <a:moveTo>
                    <a:pt x="83" y="2598"/>
                  </a:moveTo>
                  <a:cubicBezTo>
                    <a:pt x="1670" y="12652"/>
                    <a:pt x="23896" y="66098"/>
                    <a:pt x="28658" y="193098"/>
                  </a:cubicBezTo>
                  <a:cubicBezTo>
                    <a:pt x="33420" y="320098"/>
                    <a:pt x="29716" y="688398"/>
                    <a:pt x="28658" y="764598"/>
                  </a:cubicBezTo>
                  <a:cubicBezTo>
                    <a:pt x="27600" y="840798"/>
                    <a:pt x="26541" y="603202"/>
                    <a:pt x="22308" y="650298"/>
                  </a:cubicBezTo>
                  <a:cubicBezTo>
                    <a:pt x="18075" y="697394"/>
                    <a:pt x="4845" y="1028123"/>
                    <a:pt x="3258" y="1047173"/>
                  </a:cubicBezTo>
                  <a:cubicBezTo>
                    <a:pt x="1671" y="1066223"/>
                    <a:pt x="10137" y="916998"/>
                    <a:pt x="12783" y="764598"/>
                  </a:cubicBezTo>
                  <a:cubicBezTo>
                    <a:pt x="15429" y="612198"/>
                    <a:pt x="18075" y="258715"/>
                    <a:pt x="19133" y="132773"/>
                  </a:cubicBezTo>
                  <a:cubicBezTo>
                    <a:pt x="20191" y="6831"/>
                    <a:pt x="-1504" y="-7456"/>
                    <a:pt x="83" y="2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98C2FA3-AC60-4B31-A5BA-0148D668A62A}"/>
                </a:ext>
              </a:extLst>
            </p:cNvPr>
            <p:cNvSpPr/>
            <p:nvPr/>
          </p:nvSpPr>
          <p:spPr>
            <a:xfrm>
              <a:off x="8329145" y="5268644"/>
              <a:ext cx="50067" cy="1015602"/>
            </a:xfrm>
            <a:custGeom>
              <a:avLst/>
              <a:gdLst>
                <a:gd name="connsiteX0" fmla="*/ 14755 w 50067"/>
                <a:gd name="connsiteY0" fmla="*/ 1856 h 1015602"/>
                <a:gd name="connsiteX1" fmla="*/ 5230 w 50067"/>
                <a:gd name="connsiteY1" fmla="*/ 989281 h 1015602"/>
                <a:gd name="connsiteX2" fmla="*/ 2055 w 50067"/>
                <a:gd name="connsiteY2" fmla="*/ 747981 h 1015602"/>
                <a:gd name="connsiteX3" fmla="*/ 36980 w 50067"/>
                <a:gd name="connsiteY3" fmla="*/ 932131 h 1015602"/>
                <a:gd name="connsiteX4" fmla="*/ 49680 w 50067"/>
                <a:gd name="connsiteY4" fmla="*/ 401906 h 1015602"/>
                <a:gd name="connsiteX5" fmla="*/ 24280 w 50067"/>
                <a:gd name="connsiteY5" fmla="*/ 732106 h 1015602"/>
                <a:gd name="connsiteX6" fmla="*/ 14755 w 50067"/>
                <a:gd name="connsiteY6" fmla="*/ 1856 h 10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67" h="1015602">
                  <a:moveTo>
                    <a:pt x="14755" y="1856"/>
                  </a:moveTo>
                  <a:cubicBezTo>
                    <a:pt x="11580" y="44718"/>
                    <a:pt x="7347" y="864927"/>
                    <a:pt x="5230" y="989281"/>
                  </a:cubicBezTo>
                  <a:cubicBezTo>
                    <a:pt x="3113" y="1113635"/>
                    <a:pt x="-3237" y="757506"/>
                    <a:pt x="2055" y="747981"/>
                  </a:cubicBezTo>
                  <a:cubicBezTo>
                    <a:pt x="7347" y="738456"/>
                    <a:pt x="29043" y="989810"/>
                    <a:pt x="36980" y="932131"/>
                  </a:cubicBezTo>
                  <a:cubicBezTo>
                    <a:pt x="44918" y="874452"/>
                    <a:pt x="51797" y="435243"/>
                    <a:pt x="49680" y="401906"/>
                  </a:cubicBezTo>
                  <a:cubicBezTo>
                    <a:pt x="47563" y="368569"/>
                    <a:pt x="31159" y="792431"/>
                    <a:pt x="24280" y="732106"/>
                  </a:cubicBezTo>
                  <a:cubicBezTo>
                    <a:pt x="17401" y="671781"/>
                    <a:pt x="17930" y="-41006"/>
                    <a:pt x="14755" y="1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95A43B23-4E71-F55C-5083-53440FE6E39C}"/>
                </a:ext>
              </a:extLst>
            </p:cNvPr>
            <p:cNvSpPr/>
            <p:nvPr/>
          </p:nvSpPr>
          <p:spPr>
            <a:xfrm>
              <a:off x="8397805" y="5991914"/>
              <a:ext cx="35014" cy="1463557"/>
            </a:xfrm>
            <a:custGeom>
              <a:avLst/>
              <a:gdLst>
                <a:gd name="connsiteX0" fmla="*/ 19120 w 35014"/>
                <a:gd name="connsiteY0" fmla="*/ 5661 h 1463557"/>
                <a:gd name="connsiteX1" fmla="*/ 15945 w 35014"/>
                <a:gd name="connsiteY1" fmla="*/ 735911 h 1463557"/>
                <a:gd name="connsiteX2" fmla="*/ 34995 w 35014"/>
                <a:gd name="connsiteY2" fmla="*/ 418411 h 1463557"/>
                <a:gd name="connsiteX3" fmla="*/ 19120 w 35014"/>
                <a:gd name="connsiteY3" fmla="*/ 862911 h 1463557"/>
                <a:gd name="connsiteX4" fmla="*/ 70 w 35014"/>
                <a:gd name="connsiteY4" fmla="*/ 1456636 h 1463557"/>
                <a:gd name="connsiteX5" fmla="*/ 12770 w 35014"/>
                <a:gd name="connsiteY5" fmla="*/ 1129611 h 1463557"/>
                <a:gd name="connsiteX6" fmla="*/ 15945 w 35014"/>
                <a:gd name="connsiteY6" fmla="*/ 288236 h 1463557"/>
                <a:gd name="connsiteX7" fmla="*/ 3245 w 35014"/>
                <a:gd name="connsiteY7" fmla="*/ 389836 h 1463557"/>
                <a:gd name="connsiteX8" fmla="*/ 19120 w 35014"/>
                <a:gd name="connsiteY8" fmla="*/ 5661 h 146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14" h="1463557">
                  <a:moveTo>
                    <a:pt x="19120" y="5661"/>
                  </a:moveTo>
                  <a:cubicBezTo>
                    <a:pt x="21237" y="63340"/>
                    <a:pt x="13299" y="667119"/>
                    <a:pt x="15945" y="735911"/>
                  </a:cubicBezTo>
                  <a:cubicBezTo>
                    <a:pt x="18591" y="804703"/>
                    <a:pt x="34466" y="397244"/>
                    <a:pt x="34995" y="418411"/>
                  </a:cubicBezTo>
                  <a:cubicBezTo>
                    <a:pt x="35524" y="439578"/>
                    <a:pt x="24941" y="689874"/>
                    <a:pt x="19120" y="862911"/>
                  </a:cubicBezTo>
                  <a:cubicBezTo>
                    <a:pt x="13299" y="1035948"/>
                    <a:pt x="1128" y="1412186"/>
                    <a:pt x="70" y="1456636"/>
                  </a:cubicBezTo>
                  <a:cubicBezTo>
                    <a:pt x="-988" y="1501086"/>
                    <a:pt x="10124" y="1324344"/>
                    <a:pt x="12770" y="1129611"/>
                  </a:cubicBezTo>
                  <a:cubicBezTo>
                    <a:pt x="15416" y="934878"/>
                    <a:pt x="17532" y="411532"/>
                    <a:pt x="15945" y="288236"/>
                  </a:cubicBezTo>
                  <a:cubicBezTo>
                    <a:pt x="14358" y="164940"/>
                    <a:pt x="3245" y="430582"/>
                    <a:pt x="3245" y="389836"/>
                  </a:cubicBezTo>
                  <a:cubicBezTo>
                    <a:pt x="3245" y="349090"/>
                    <a:pt x="17003" y="-52018"/>
                    <a:pt x="19120" y="56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367C239-8CD5-A69B-69AA-5AE4D8CA5F8C}"/>
                </a:ext>
              </a:extLst>
            </p:cNvPr>
            <p:cNvSpPr/>
            <p:nvPr/>
          </p:nvSpPr>
          <p:spPr>
            <a:xfrm>
              <a:off x="8407383" y="6063228"/>
              <a:ext cx="57236" cy="286788"/>
            </a:xfrm>
            <a:custGeom>
              <a:avLst/>
              <a:gdLst>
                <a:gd name="connsiteX0" fmla="*/ 57167 w 57236"/>
                <a:gd name="connsiteY0" fmla="*/ 1022 h 286788"/>
                <a:gd name="connsiteX1" fmla="*/ 17 w 57236"/>
                <a:gd name="connsiteY1" fmla="*/ 178822 h 286788"/>
                <a:gd name="connsiteX2" fmla="*/ 50817 w 57236"/>
                <a:gd name="connsiteY2" fmla="*/ 128022 h 286788"/>
                <a:gd name="connsiteX3" fmla="*/ 34942 w 57236"/>
                <a:gd name="connsiteY3" fmla="*/ 210572 h 286788"/>
                <a:gd name="connsiteX4" fmla="*/ 34942 w 57236"/>
                <a:gd name="connsiteY4" fmla="*/ 286772 h 286788"/>
                <a:gd name="connsiteX5" fmla="*/ 44467 w 57236"/>
                <a:gd name="connsiteY5" fmla="*/ 204222 h 286788"/>
                <a:gd name="connsiteX6" fmla="*/ 12717 w 57236"/>
                <a:gd name="connsiteY6" fmla="*/ 108972 h 286788"/>
                <a:gd name="connsiteX7" fmla="*/ 57167 w 57236"/>
                <a:gd name="connsiteY7" fmla="*/ 1022 h 28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36" h="286788">
                  <a:moveTo>
                    <a:pt x="57167" y="1022"/>
                  </a:moveTo>
                  <a:cubicBezTo>
                    <a:pt x="55050" y="12664"/>
                    <a:pt x="1075" y="157655"/>
                    <a:pt x="17" y="178822"/>
                  </a:cubicBezTo>
                  <a:cubicBezTo>
                    <a:pt x="-1041" y="199989"/>
                    <a:pt x="44996" y="122730"/>
                    <a:pt x="50817" y="128022"/>
                  </a:cubicBezTo>
                  <a:cubicBezTo>
                    <a:pt x="56638" y="133314"/>
                    <a:pt x="37588" y="184114"/>
                    <a:pt x="34942" y="210572"/>
                  </a:cubicBezTo>
                  <a:cubicBezTo>
                    <a:pt x="32296" y="237030"/>
                    <a:pt x="33354" y="287830"/>
                    <a:pt x="34942" y="286772"/>
                  </a:cubicBezTo>
                  <a:cubicBezTo>
                    <a:pt x="36530" y="285714"/>
                    <a:pt x="48171" y="233855"/>
                    <a:pt x="44467" y="204222"/>
                  </a:cubicBezTo>
                  <a:cubicBezTo>
                    <a:pt x="40763" y="174589"/>
                    <a:pt x="13246" y="137547"/>
                    <a:pt x="12717" y="108972"/>
                  </a:cubicBezTo>
                  <a:cubicBezTo>
                    <a:pt x="12188" y="80397"/>
                    <a:pt x="59284" y="-10620"/>
                    <a:pt x="57167" y="1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28CC52BD-C2E8-EF18-6778-92AFD2D6AE72}"/>
                </a:ext>
              </a:extLst>
            </p:cNvPr>
            <p:cNvSpPr/>
            <p:nvPr/>
          </p:nvSpPr>
          <p:spPr>
            <a:xfrm>
              <a:off x="8448390" y="6384895"/>
              <a:ext cx="116006" cy="1057049"/>
            </a:xfrm>
            <a:custGeom>
              <a:avLst/>
              <a:gdLst>
                <a:gd name="connsiteX0" fmla="*/ 19335 w 116006"/>
                <a:gd name="connsiteY0" fmla="*/ 30 h 1057049"/>
                <a:gd name="connsiteX1" fmla="*/ 285 w 116006"/>
                <a:gd name="connsiteY1" fmla="*/ 485805 h 1057049"/>
                <a:gd name="connsiteX2" fmla="*/ 9810 w 116006"/>
                <a:gd name="connsiteY2" fmla="*/ 498505 h 1057049"/>
                <a:gd name="connsiteX3" fmla="*/ 35210 w 116006"/>
                <a:gd name="connsiteY3" fmla="*/ 565180 h 1057049"/>
                <a:gd name="connsiteX4" fmla="*/ 51085 w 116006"/>
                <a:gd name="connsiteY4" fmla="*/ 536605 h 1057049"/>
                <a:gd name="connsiteX5" fmla="*/ 35210 w 116006"/>
                <a:gd name="connsiteY5" fmla="*/ 638205 h 1057049"/>
                <a:gd name="connsiteX6" fmla="*/ 32035 w 116006"/>
                <a:gd name="connsiteY6" fmla="*/ 733455 h 1057049"/>
                <a:gd name="connsiteX7" fmla="*/ 28860 w 116006"/>
                <a:gd name="connsiteY7" fmla="*/ 663605 h 1057049"/>
                <a:gd name="connsiteX8" fmla="*/ 32035 w 116006"/>
                <a:gd name="connsiteY8" fmla="*/ 784255 h 1057049"/>
                <a:gd name="connsiteX9" fmla="*/ 54260 w 116006"/>
                <a:gd name="connsiteY9" fmla="*/ 787430 h 1057049"/>
                <a:gd name="connsiteX10" fmla="*/ 79660 w 116006"/>
                <a:gd name="connsiteY10" fmla="*/ 803305 h 1057049"/>
                <a:gd name="connsiteX11" fmla="*/ 79660 w 116006"/>
                <a:gd name="connsiteY11" fmla="*/ 892205 h 1057049"/>
                <a:gd name="connsiteX12" fmla="*/ 114585 w 116006"/>
                <a:gd name="connsiteY12" fmla="*/ 1050955 h 1057049"/>
                <a:gd name="connsiteX13" fmla="*/ 105060 w 116006"/>
                <a:gd name="connsiteY13" fmla="*/ 1003330 h 1057049"/>
                <a:gd name="connsiteX14" fmla="*/ 66960 w 116006"/>
                <a:gd name="connsiteY14" fmla="*/ 809655 h 1057049"/>
                <a:gd name="connsiteX15" fmla="*/ 3460 w 116006"/>
                <a:gd name="connsiteY15" fmla="*/ 463580 h 1057049"/>
                <a:gd name="connsiteX16" fmla="*/ 19335 w 116006"/>
                <a:gd name="connsiteY16" fmla="*/ 30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006" h="1057049">
                  <a:moveTo>
                    <a:pt x="19335" y="30"/>
                  </a:moveTo>
                  <a:cubicBezTo>
                    <a:pt x="18806" y="3734"/>
                    <a:pt x="285" y="485805"/>
                    <a:pt x="285" y="485805"/>
                  </a:cubicBezTo>
                  <a:cubicBezTo>
                    <a:pt x="-1302" y="568884"/>
                    <a:pt x="3989" y="485276"/>
                    <a:pt x="9810" y="498505"/>
                  </a:cubicBezTo>
                  <a:cubicBezTo>
                    <a:pt x="15631" y="511734"/>
                    <a:pt x="28331" y="558830"/>
                    <a:pt x="35210" y="565180"/>
                  </a:cubicBezTo>
                  <a:cubicBezTo>
                    <a:pt x="42089" y="571530"/>
                    <a:pt x="51085" y="524434"/>
                    <a:pt x="51085" y="536605"/>
                  </a:cubicBezTo>
                  <a:cubicBezTo>
                    <a:pt x="51085" y="548776"/>
                    <a:pt x="38385" y="605397"/>
                    <a:pt x="35210" y="638205"/>
                  </a:cubicBezTo>
                  <a:cubicBezTo>
                    <a:pt x="32035" y="671013"/>
                    <a:pt x="33093" y="729222"/>
                    <a:pt x="32035" y="733455"/>
                  </a:cubicBezTo>
                  <a:cubicBezTo>
                    <a:pt x="30977" y="737688"/>
                    <a:pt x="28860" y="655138"/>
                    <a:pt x="28860" y="663605"/>
                  </a:cubicBezTo>
                  <a:cubicBezTo>
                    <a:pt x="28860" y="672072"/>
                    <a:pt x="27802" y="763618"/>
                    <a:pt x="32035" y="784255"/>
                  </a:cubicBezTo>
                  <a:cubicBezTo>
                    <a:pt x="36268" y="804892"/>
                    <a:pt x="46322" y="784255"/>
                    <a:pt x="54260" y="787430"/>
                  </a:cubicBezTo>
                  <a:cubicBezTo>
                    <a:pt x="62198" y="790605"/>
                    <a:pt x="75427" y="785843"/>
                    <a:pt x="79660" y="803305"/>
                  </a:cubicBezTo>
                  <a:cubicBezTo>
                    <a:pt x="83893" y="820767"/>
                    <a:pt x="73839" y="850930"/>
                    <a:pt x="79660" y="892205"/>
                  </a:cubicBezTo>
                  <a:cubicBezTo>
                    <a:pt x="85481" y="933480"/>
                    <a:pt x="110352" y="1032434"/>
                    <a:pt x="114585" y="1050955"/>
                  </a:cubicBezTo>
                  <a:cubicBezTo>
                    <a:pt x="118818" y="1069476"/>
                    <a:pt x="112998" y="1043547"/>
                    <a:pt x="105060" y="1003330"/>
                  </a:cubicBezTo>
                  <a:cubicBezTo>
                    <a:pt x="97122" y="963113"/>
                    <a:pt x="83893" y="899613"/>
                    <a:pt x="66960" y="809655"/>
                  </a:cubicBezTo>
                  <a:cubicBezTo>
                    <a:pt x="50027" y="719697"/>
                    <a:pt x="14043" y="594284"/>
                    <a:pt x="3460" y="463580"/>
                  </a:cubicBezTo>
                  <a:cubicBezTo>
                    <a:pt x="-7123" y="332876"/>
                    <a:pt x="19864" y="-3674"/>
                    <a:pt x="19335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DEF16AE8-130F-5D3F-CD8E-312ED633DB40}"/>
                </a:ext>
              </a:extLst>
            </p:cNvPr>
            <p:cNvSpPr/>
            <p:nvPr/>
          </p:nvSpPr>
          <p:spPr>
            <a:xfrm>
              <a:off x="8274044" y="6264205"/>
              <a:ext cx="86045" cy="593796"/>
            </a:xfrm>
            <a:custGeom>
              <a:avLst/>
              <a:gdLst>
                <a:gd name="connsiteX0" fmla="*/ 50806 w 86045"/>
                <a:gd name="connsiteY0" fmla="*/ 70 h 593796"/>
                <a:gd name="connsiteX1" fmla="*/ 76206 w 86045"/>
                <a:gd name="connsiteY1" fmla="*/ 355670 h 593796"/>
                <a:gd name="connsiteX2" fmla="*/ 60331 w 86045"/>
                <a:gd name="connsiteY2" fmla="*/ 323920 h 593796"/>
                <a:gd name="connsiteX3" fmla="*/ 6356 w 86045"/>
                <a:gd name="connsiteY3" fmla="*/ 330270 h 593796"/>
                <a:gd name="connsiteX4" fmla="*/ 6356 w 86045"/>
                <a:gd name="connsiteY4" fmla="*/ 368370 h 593796"/>
                <a:gd name="connsiteX5" fmla="*/ 53981 w 86045"/>
                <a:gd name="connsiteY5" fmla="*/ 323920 h 593796"/>
                <a:gd name="connsiteX6" fmla="*/ 85731 w 86045"/>
                <a:gd name="connsiteY6" fmla="*/ 593795 h 593796"/>
                <a:gd name="connsiteX7" fmla="*/ 69856 w 86045"/>
                <a:gd name="connsiteY7" fmla="*/ 327095 h 593796"/>
                <a:gd name="connsiteX8" fmla="*/ 50806 w 86045"/>
                <a:gd name="connsiteY8" fmla="*/ 70 h 59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045" h="593796">
                  <a:moveTo>
                    <a:pt x="50806" y="70"/>
                  </a:moveTo>
                  <a:cubicBezTo>
                    <a:pt x="51864" y="4832"/>
                    <a:pt x="74619" y="301695"/>
                    <a:pt x="76206" y="355670"/>
                  </a:cubicBezTo>
                  <a:cubicBezTo>
                    <a:pt x="77794" y="409645"/>
                    <a:pt x="71973" y="328153"/>
                    <a:pt x="60331" y="323920"/>
                  </a:cubicBezTo>
                  <a:cubicBezTo>
                    <a:pt x="48689" y="319687"/>
                    <a:pt x="15352" y="322862"/>
                    <a:pt x="6356" y="330270"/>
                  </a:cubicBezTo>
                  <a:cubicBezTo>
                    <a:pt x="-2640" y="337678"/>
                    <a:pt x="-1581" y="369428"/>
                    <a:pt x="6356" y="368370"/>
                  </a:cubicBezTo>
                  <a:cubicBezTo>
                    <a:pt x="14293" y="367312"/>
                    <a:pt x="40752" y="286349"/>
                    <a:pt x="53981" y="323920"/>
                  </a:cubicBezTo>
                  <a:cubicBezTo>
                    <a:pt x="67210" y="361491"/>
                    <a:pt x="83085" y="593266"/>
                    <a:pt x="85731" y="593795"/>
                  </a:cubicBezTo>
                  <a:cubicBezTo>
                    <a:pt x="88377" y="594324"/>
                    <a:pt x="73560" y="421816"/>
                    <a:pt x="69856" y="327095"/>
                  </a:cubicBezTo>
                  <a:cubicBezTo>
                    <a:pt x="66152" y="232374"/>
                    <a:pt x="49748" y="-4692"/>
                    <a:pt x="50806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99E8E42C-7B49-5769-C423-D7FAA31C56E8}"/>
                </a:ext>
              </a:extLst>
            </p:cNvPr>
            <p:cNvSpPr/>
            <p:nvPr/>
          </p:nvSpPr>
          <p:spPr>
            <a:xfrm>
              <a:off x="8483196" y="7302428"/>
              <a:ext cx="84075" cy="333481"/>
            </a:xfrm>
            <a:custGeom>
              <a:avLst/>
              <a:gdLst>
                <a:gd name="connsiteX0" fmla="*/ 76604 w 84075"/>
                <a:gd name="connsiteY0" fmla="*/ 72 h 333481"/>
                <a:gd name="connsiteX1" fmla="*/ 82954 w 84075"/>
                <a:gd name="connsiteY1" fmla="*/ 92147 h 333481"/>
                <a:gd name="connsiteX2" fmla="*/ 51204 w 84075"/>
                <a:gd name="connsiteY2" fmla="*/ 142947 h 333481"/>
                <a:gd name="connsiteX3" fmla="*/ 73429 w 84075"/>
                <a:gd name="connsiteY3" fmla="*/ 120722 h 333481"/>
                <a:gd name="connsiteX4" fmla="*/ 44854 w 84075"/>
                <a:gd name="connsiteY4" fmla="*/ 187397 h 333481"/>
                <a:gd name="connsiteX5" fmla="*/ 57554 w 84075"/>
                <a:gd name="connsiteY5" fmla="*/ 235022 h 333481"/>
                <a:gd name="connsiteX6" fmla="*/ 54379 w 84075"/>
                <a:gd name="connsiteY6" fmla="*/ 209622 h 333481"/>
                <a:gd name="connsiteX7" fmla="*/ 35329 w 84075"/>
                <a:gd name="connsiteY7" fmla="*/ 282647 h 333481"/>
                <a:gd name="connsiteX8" fmla="*/ 404 w 84075"/>
                <a:gd name="connsiteY8" fmla="*/ 333447 h 333481"/>
                <a:gd name="connsiteX9" fmla="*/ 60729 w 84075"/>
                <a:gd name="connsiteY9" fmla="*/ 288997 h 333481"/>
                <a:gd name="connsiteX10" fmla="*/ 32154 w 84075"/>
                <a:gd name="connsiteY10" fmla="*/ 200097 h 333481"/>
                <a:gd name="connsiteX11" fmla="*/ 73429 w 84075"/>
                <a:gd name="connsiteY11" fmla="*/ 108022 h 333481"/>
                <a:gd name="connsiteX12" fmla="*/ 76604 w 84075"/>
                <a:gd name="connsiteY12" fmla="*/ 72 h 3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75" h="333481">
                  <a:moveTo>
                    <a:pt x="76604" y="72"/>
                  </a:moveTo>
                  <a:cubicBezTo>
                    <a:pt x="78192" y="-2574"/>
                    <a:pt x="87187" y="68335"/>
                    <a:pt x="82954" y="92147"/>
                  </a:cubicBezTo>
                  <a:cubicBezTo>
                    <a:pt x="78721" y="115959"/>
                    <a:pt x="52791" y="138185"/>
                    <a:pt x="51204" y="142947"/>
                  </a:cubicBezTo>
                  <a:cubicBezTo>
                    <a:pt x="49617" y="147709"/>
                    <a:pt x="74487" y="113314"/>
                    <a:pt x="73429" y="120722"/>
                  </a:cubicBezTo>
                  <a:cubicBezTo>
                    <a:pt x="72371" y="128130"/>
                    <a:pt x="47500" y="168347"/>
                    <a:pt x="44854" y="187397"/>
                  </a:cubicBezTo>
                  <a:cubicBezTo>
                    <a:pt x="42208" y="206447"/>
                    <a:pt x="55967" y="231318"/>
                    <a:pt x="57554" y="235022"/>
                  </a:cubicBezTo>
                  <a:cubicBezTo>
                    <a:pt x="59141" y="238726"/>
                    <a:pt x="58083" y="201685"/>
                    <a:pt x="54379" y="209622"/>
                  </a:cubicBezTo>
                  <a:cubicBezTo>
                    <a:pt x="50675" y="217559"/>
                    <a:pt x="44325" y="262010"/>
                    <a:pt x="35329" y="282647"/>
                  </a:cubicBezTo>
                  <a:cubicBezTo>
                    <a:pt x="26333" y="303285"/>
                    <a:pt x="-3829" y="332389"/>
                    <a:pt x="404" y="333447"/>
                  </a:cubicBezTo>
                  <a:cubicBezTo>
                    <a:pt x="4637" y="334505"/>
                    <a:pt x="55437" y="311222"/>
                    <a:pt x="60729" y="288997"/>
                  </a:cubicBezTo>
                  <a:cubicBezTo>
                    <a:pt x="66021" y="266772"/>
                    <a:pt x="30037" y="230259"/>
                    <a:pt x="32154" y="200097"/>
                  </a:cubicBezTo>
                  <a:cubicBezTo>
                    <a:pt x="34271" y="169935"/>
                    <a:pt x="66550" y="141360"/>
                    <a:pt x="73429" y="108022"/>
                  </a:cubicBezTo>
                  <a:cubicBezTo>
                    <a:pt x="80308" y="74684"/>
                    <a:pt x="75016" y="2718"/>
                    <a:pt x="76604" y="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D8FB7413-21B9-B853-8F80-0717B049D3EB}"/>
                </a:ext>
              </a:extLst>
            </p:cNvPr>
            <p:cNvSpPr/>
            <p:nvPr/>
          </p:nvSpPr>
          <p:spPr>
            <a:xfrm>
              <a:off x="8419950" y="6962546"/>
              <a:ext cx="68565" cy="623172"/>
            </a:xfrm>
            <a:custGeom>
              <a:avLst/>
              <a:gdLst>
                <a:gd name="connsiteX0" fmla="*/ 9675 w 68565"/>
                <a:gd name="connsiteY0" fmla="*/ 6579 h 623172"/>
                <a:gd name="connsiteX1" fmla="*/ 6500 w 68565"/>
                <a:gd name="connsiteY1" fmla="*/ 498704 h 623172"/>
                <a:gd name="connsiteX2" fmla="*/ 31900 w 68565"/>
                <a:gd name="connsiteY2" fmla="*/ 371704 h 623172"/>
                <a:gd name="connsiteX3" fmla="*/ 66825 w 68565"/>
                <a:gd name="connsiteY3" fmla="*/ 514579 h 623172"/>
                <a:gd name="connsiteX4" fmla="*/ 63650 w 68565"/>
                <a:gd name="connsiteY4" fmla="*/ 390754 h 623172"/>
                <a:gd name="connsiteX5" fmla="*/ 66825 w 68565"/>
                <a:gd name="connsiteY5" fmla="*/ 622529 h 623172"/>
                <a:gd name="connsiteX6" fmla="*/ 38250 w 68565"/>
                <a:gd name="connsiteY6" fmla="*/ 305029 h 623172"/>
                <a:gd name="connsiteX7" fmla="*/ 22375 w 68565"/>
                <a:gd name="connsiteY7" fmla="*/ 441554 h 623172"/>
                <a:gd name="connsiteX8" fmla="*/ 12850 w 68565"/>
                <a:gd name="connsiteY8" fmla="*/ 333604 h 623172"/>
                <a:gd name="connsiteX9" fmla="*/ 150 w 68565"/>
                <a:gd name="connsiteY9" fmla="*/ 120879 h 623172"/>
                <a:gd name="connsiteX10" fmla="*/ 6500 w 68565"/>
                <a:gd name="connsiteY10" fmla="*/ 206604 h 623172"/>
                <a:gd name="connsiteX11" fmla="*/ 9675 w 68565"/>
                <a:gd name="connsiteY11" fmla="*/ 6579 h 6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65" h="623172">
                  <a:moveTo>
                    <a:pt x="9675" y="6579"/>
                  </a:moveTo>
                  <a:cubicBezTo>
                    <a:pt x="9675" y="55262"/>
                    <a:pt x="2796" y="437850"/>
                    <a:pt x="6500" y="498704"/>
                  </a:cubicBezTo>
                  <a:cubicBezTo>
                    <a:pt x="10204" y="559558"/>
                    <a:pt x="21846" y="369058"/>
                    <a:pt x="31900" y="371704"/>
                  </a:cubicBezTo>
                  <a:cubicBezTo>
                    <a:pt x="41954" y="374350"/>
                    <a:pt x="61533" y="511404"/>
                    <a:pt x="66825" y="514579"/>
                  </a:cubicBezTo>
                  <a:cubicBezTo>
                    <a:pt x="72117" y="517754"/>
                    <a:pt x="63650" y="372762"/>
                    <a:pt x="63650" y="390754"/>
                  </a:cubicBezTo>
                  <a:cubicBezTo>
                    <a:pt x="63650" y="408746"/>
                    <a:pt x="71058" y="636816"/>
                    <a:pt x="66825" y="622529"/>
                  </a:cubicBezTo>
                  <a:cubicBezTo>
                    <a:pt x="62592" y="608242"/>
                    <a:pt x="45658" y="335191"/>
                    <a:pt x="38250" y="305029"/>
                  </a:cubicBezTo>
                  <a:cubicBezTo>
                    <a:pt x="30842" y="274867"/>
                    <a:pt x="26608" y="436792"/>
                    <a:pt x="22375" y="441554"/>
                  </a:cubicBezTo>
                  <a:cubicBezTo>
                    <a:pt x="18142" y="446316"/>
                    <a:pt x="16554" y="387050"/>
                    <a:pt x="12850" y="333604"/>
                  </a:cubicBezTo>
                  <a:cubicBezTo>
                    <a:pt x="9146" y="280158"/>
                    <a:pt x="1208" y="142046"/>
                    <a:pt x="150" y="120879"/>
                  </a:cubicBezTo>
                  <a:cubicBezTo>
                    <a:pt x="-908" y="99712"/>
                    <a:pt x="3854" y="218246"/>
                    <a:pt x="6500" y="206604"/>
                  </a:cubicBezTo>
                  <a:cubicBezTo>
                    <a:pt x="9146" y="194962"/>
                    <a:pt x="9675" y="-42104"/>
                    <a:pt x="9675" y="65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0291534-B456-0560-70BD-D8779950D4D3}"/>
                </a:ext>
              </a:extLst>
            </p:cNvPr>
            <p:cNvSpPr/>
            <p:nvPr/>
          </p:nvSpPr>
          <p:spPr>
            <a:xfrm>
              <a:off x="8118317" y="6885899"/>
              <a:ext cx="244778" cy="418909"/>
            </a:xfrm>
            <a:custGeom>
              <a:avLst/>
              <a:gdLst>
                <a:gd name="connsiteX0" fmla="*/ 225583 w 244778"/>
                <a:gd name="connsiteY0" fmla="*/ 676 h 418909"/>
                <a:gd name="connsiteX1" fmla="*/ 216058 w 244778"/>
                <a:gd name="connsiteY1" fmla="*/ 330876 h 418909"/>
                <a:gd name="connsiteX2" fmla="*/ 225583 w 244778"/>
                <a:gd name="connsiteY2" fmla="*/ 251501 h 418909"/>
                <a:gd name="connsiteX3" fmla="*/ 244633 w 244778"/>
                <a:gd name="connsiteY3" fmla="*/ 365801 h 418909"/>
                <a:gd name="connsiteX4" fmla="*/ 231933 w 244778"/>
                <a:gd name="connsiteY4" fmla="*/ 343576 h 418909"/>
                <a:gd name="connsiteX5" fmla="*/ 190658 w 244778"/>
                <a:gd name="connsiteY5" fmla="*/ 416601 h 418909"/>
                <a:gd name="connsiteX6" fmla="*/ 209708 w 244778"/>
                <a:gd name="connsiteY6" fmla="*/ 241976 h 418909"/>
                <a:gd name="connsiteX7" fmla="*/ 152558 w 244778"/>
                <a:gd name="connsiteY7" fmla="*/ 191176 h 418909"/>
                <a:gd name="connsiteX8" fmla="*/ 73183 w 244778"/>
                <a:gd name="connsiteY8" fmla="*/ 191176 h 418909"/>
                <a:gd name="connsiteX9" fmla="*/ 165258 w 244778"/>
                <a:gd name="connsiteY9" fmla="*/ 149901 h 418909"/>
                <a:gd name="connsiteX10" fmla="*/ 187483 w 244778"/>
                <a:gd name="connsiteY10" fmla="*/ 54651 h 418909"/>
                <a:gd name="connsiteX11" fmla="*/ 85883 w 244778"/>
                <a:gd name="connsiteY11" fmla="*/ 172126 h 418909"/>
                <a:gd name="connsiteX12" fmla="*/ 89058 w 244778"/>
                <a:gd name="connsiteY12" fmla="*/ 238801 h 418909"/>
                <a:gd name="connsiteX13" fmla="*/ 25558 w 244778"/>
                <a:gd name="connsiteY13" fmla="*/ 362626 h 418909"/>
                <a:gd name="connsiteX14" fmla="*/ 3333 w 244778"/>
                <a:gd name="connsiteY14" fmla="*/ 343576 h 418909"/>
                <a:gd name="connsiteX15" fmla="*/ 92233 w 244778"/>
                <a:gd name="connsiteY15" fmla="*/ 299126 h 418909"/>
                <a:gd name="connsiteX16" fmla="*/ 165258 w 244778"/>
                <a:gd name="connsiteY16" fmla="*/ 70526 h 418909"/>
                <a:gd name="connsiteX17" fmla="*/ 162083 w 244778"/>
                <a:gd name="connsiteY17" fmla="*/ 200701 h 418909"/>
                <a:gd name="connsiteX18" fmla="*/ 190658 w 244778"/>
                <a:gd name="connsiteY18" fmla="*/ 391201 h 418909"/>
                <a:gd name="connsiteX19" fmla="*/ 222408 w 244778"/>
                <a:gd name="connsiteY19" fmla="*/ 248326 h 418909"/>
                <a:gd name="connsiteX20" fmla="*/ 225583 w 244778"/>
                <a:gd name="connsiteY20" fmla="*/ 676 h 41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778" h="418909">
                  <a:moveTo>
                    <a:pt x="225583" y="676"/>
                  </a:moveTo>
                  <a:cubicBezTo>
                    <a:pt x="224525" y="14434"/>
                    <a:pt x="216058" y="289072"/>
                    <a:pt x="216058" y="330876"/>
                  </a:cubicBezTo>
                  <a:cubicBezTo>
                    <a:pt x="216058" y="372680"/>
                    <a:pt x="220821" y="245680"/>
                    <a:pt x="225583" y="251501"/>
                  </a:cubicBezTo>
                  <a:cubicBezTo>
                    <a:pt x="230345" y="257322"/>
                    <a:pt x="243575" y="350455"/>
                    <a:pt x="244633" y="365801"/>
                  </a:cubicBezTo>
                  <a:cubicBezTo>
                    <a:pt x="245691" y="381147"/>
                    <a:pt x="240929" y="335109"/>
                    <a:pt x="231933" y="343576"/>
                  </a:cubicBezTo>
                  <a:cubicBezTo>
                    <a:pt x="222937" y="352043"/>
                    <a:pt x="194362" y="433534"/>
                    <a:pt x="190658" y="416601"/>
                  </a:cubicBezTo>
                  <a:cubicBezTo>
                    <a:pt x="186954" y="399668"/>
                    <a:pt x="216058" y="279547"/>
                    <a:pt x="209708" y="241976"/>
                  </a:cubicBezTo>
                  <a:cubicBezTo>
                    <a:pt x="203358" y="204405"/>
                    <a:pt x="175312" y="199643"/>
                    <a:pt x="152558" y="191176"/>
                  </a:cubicBezTo>
                  <a:cubicBezTo>
                    <a:pt x="129804" y="182709"/>
                    <a:pt x="71066" y="198055"/>
                    <a:pt x="73183" y="191176"/>
                  </a:cubicBezTo>
                  <a:cubicBezTo>
                    <a:pt x="75300" y="184297"/>
                    <a:pt x="146208" y="172655"/>
                    <a:pt x="165258" y="149901"/>
                  </a:cubicBezTo>
                  <a:cubicBezTo>
                    <a:pt x="184308" y="127147"/>
                    <a:pt x="200712" y="50947"/>
                    <a:pt x="187483" y="54651"/>
                  </a:cubicBezTo>
                  <a:cubicBezTo>
                    <a:pt x="174254" y="58355"/>
                    <a:pt x="102287" y="141434"/>
                    <a:pt x="85883" y="172126"/>
                  </a:cubicBezTo>
                  <a:cubicBezTo>
                    <a:pt x="69479" y="202818"/>
                    <a:pt x="99112" y="207051"/>
                    <a:pt x="89058" y="238801"/>
                  </a:cubicBezTo>
                  <a:cubicBezTo>
                    <a:pt x="79004" y="270551"/>
                    <a:pt x="39845" y="345164"/>
                    <a:pt x="25558" y="362626"/>
                  </a:cubicBezTo>
                  <a:cubicBezTo>
                    <a:pt x="11271" y="380088"/>
                    <a:pt x="-7779" y="354159"/>
                    <a:pt x="3333" y="343576"/>
                  </a:cubicBezTo>
                  <a:cubicBezTo>
                    <a:pt x="14445" y="332993"/>
                    <a:pt x="65245" y="344634"/>
                    <a:pt x="92233" y="299126"/>
                  </a:cubicBezTo>
                  <a:cubicBezTo>
                    <a:pt x="119221" y="253618"/>
                    <a:pt x="153616" y="86930"/>
                    <a:pt x="165258" y="70526"/>
                  </a:cubicBezTo>
                  <a:cubicBezTo>
                    <a:pt x="176900" y="54122"/>
                    <a:pt x="157850" y="147255"/>
                    <a:pt x="162083" y="200701"/>
                  </a:cubicBezTo>
                  <a:cubicBezTo>
                    <a:pt x="166316" y="254147"/>
                    <a:pt x="180604" y="383264"/>
                    <a:pt x="190658" y="391201"/>
                  </a:cubicBezTo>
                  <a:cubicBezTo>
                    <a:pt x="200712" y="399138"/>
                    <a:pt x="213941" y="309709"/>
                    <a:pt x="222408" y="248326"/>
                  </a:cubicBezTo>
                  <a:cubicBezTo>
                    <a:pt x="230875" y="186943"/>
                    <a:pt x="226641" y="-13082"/>
                    <a:pt x="225583" y="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CDFA6A49-C989-078B-4AD4-F82A076284EA}"/>
                </a:ext>
              </a:extLst>
            </p:cNvPr>
            <p:cNvSpPr/>
            <p:nvPr/>
          </p:nvSpPr>
          <p:spPr>
            <a:xfrm>
              <a:off x="7864344" y="6797255"/>
              <a:ext cx="63631" cy="410036"/>
            </a:xfrm>
            <a:custGeom>
              <a:avLst/>
              <a:gdLst>
                <a:gd name="connsiteX0" fmla="*/ 131 w 63631"/>
                <a:gd name="connsiteY0" fmla="*/ 409995 h 410036"/>
                <a:gd name="connsiteX1" fmla="*/ 25531 w 63631"/>
                <a:gd name="connsiteY1" fmla="*/ 213145 h 410036"/>
                <a:gd name="connsiteX2" fmla="*/ 28706 w 63631"/>
                <a:gd name="connsiteY2" fmla="*/ 286170 h 410036"/>
                <a:gd name="connsiteX3" fmla="*/ 28706 w 63631"/>
                <a:gd name="connsiteY3" fmla="*/ 200445 h 410036"/>
                <a:gd name="connsiteX4" fmla="*/ 50931 w 63631"/>
                <a:gd name="connsiteY4" fmla="*/ 381420 h 410036"/>
                <a:gd name="connsiteX5" fmla="*/ 44581 w 63631"/>
                <a:gd name="connsiteY5" fmla="*/ 219495 h 410036"/>
                <a:gd name="connsiteX6" fmla="*/ 44581 w 63631"/>
                <a:gd name="connsiteY6" fmla="*/ 146470 h 410036"/>
                <a:gd name="connsiteX7" fmla="*/ 63631 w 63631"/>
                <a:gd name="connsiteY7" fmla="*/ 420 h 410036"/>
                <a:gd name="connsiteX8" fmla="*/ 44581 w 63631"/>
                <a:gd name="connsiteY8" fmla="*/ 105195 h 410036"/>
                <a:gd name="connsiteX9" fmla="*/ 16006 w 63631"/>
                <a:gd name="connsiteY9" fmla="*/ 194095 h 410036"/>
                <a:gd name="connsiteX10" fmla="*/ 131 w 63631"/>
                <a:gd name="connsiteY10" fmla="*/ 409995 h 4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631" h="410036">
                  <a:moveTo>
                    <a:pt x="131" y="409995"/>
                  </a:moveTo>
                  <a:cubicBezTo>
                    <a:pt x="1718" y="413170"/>
                    <a:pt x="20769" y="233782"/>
                    <a:pt x="25531" y="213145"/>
                  </a:cubicBezTo>
                  <a:cubicBezTo>
                    <a:pt x="30293" y="192508"/>
                    <a:pt x="28177" y="288287"/>
                    <a:pt x="28706" y="286170"/>
                  </a:cubicBezTo>
                  <a:cubicBezTo>
                    <a:pt x="29235" y="284053"/>
                    <a:pt x="25002" y="184570"/>
                    <a:pt x="28706" y="200445"/>
                  </a:cubicBezTo>
                  <a:cubicBezTo>
                    <a:pt x="32410" y="216320"/>
                    <a:pt x="48285" y="378245"/>
                    <a:pt x="50931" y="381420"/>
                  </a:cubicBezTo>
                  <a:cubicBezTo>
                    <a:pt x="53577" y="384595"/>
                    <a:pt x="45639" y="258653"/>
                    <a:pt x="44581" y="219495"/>
                  </a:cubicBezTo>
                  <a:cubicBezTo>
                    <a:pt x="43523" y="180337"/>
                    <a:pt x="41406" y="182982"/>
                    <a:pt x="44581" y="146470"/>
                  </a:cubicBezTo>
                  <a:cubicBezTo>
                    <a:pt x="47756" y="109958"/>
                    <a:pt x="63631" y="7299"/>
                    <a:pt x="63631" y="420"/>
                  </a:cubicBezTo>
                  <a:cubicBezTo>
                    <a:pt x="63631" y="-6459"/>
                    <a:pt x="52518" y="72916"/>
                    <a:pt x="44581" y="105195"/>
                  </a:cubicBezTo>
                  <a:cubicBezTo>
                    <a:pt x="36644" y="137474"/>
                    <a:pt x="20239" y="143295"/>
                    <a:pt x="16006" y="194095"/>
                  </a:cubicBezTo>
                  <a:cubicBezTo>
                    <a:pt x="11773" y="244895"/>
                    <a:pt x="-1456" y="406820"/>
                    <a:pt x="131" y="4099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66D1F58-BA49-9900-4E58-BFCFFDB893EC}"/>
                </a:ext>
              </a:extLst>
            </p:cNvPr>
            <p:cNvSpPr/>
            <p:nvPr/>
          </p:nvSpPr>
          <p:spPr>
            <a:xfrm>
              <a:off x="7931069" y="6774471"/>
              <a:ext cx="55592" cy="633254"/>
            </a:xfrm>
            <a:custGeom>
              <a:avLst/>
              <a:gdLst>
                <a:gd name="connsiteX0" fmla="*/ 6431 w 55592"/>
                <a:gd name="connsiteY0" fmla="*/ 4154 h 633254"/>
                <a:gd name="connsiteX1" fmla="*/ 6431 w 55592"/>
                <a:gd name="connsiteY1" fmla="*/ 334354 h 633254"/>
                <a:gd name="connsiteX2" fmla="*/ 9606 w 55592"/>
                <a:gd name="connsiteY2" fmla="*/ 312129 h 633254"/>
                <a:gd name="connsiteX3" fmla="*/ 81 w 55592"/>
                <a:gd name="connsiteY3" fmla="*/ 426429 h 633254"/>
                <a:gd name="connsiteX4" fmla="*/ 15956 w 55592"/>
                <a:gd name="connsiteY4" fmla="*/ 369279 h 633254"/>
                <a:gd name="connsiteX5" fmla="*/ 50881 w 55592"/>
                <a:gd name="connsiteY5" fmla="*/ 407379 h 633254"/>
                <a:gd name="connsiteX6" fmla="*/ 44531 w 55592"/>
                <a:gd name="connsiteY6" fmla="*/ 632804 h 633254"/>
                <a:gd name="connsiteX7" fmla="*/ 54056 w 55592"/>
                <a:gd name="connsiteY7" fmla="*/ 461354 h 633254"/>
                <a:gd name="connsiteX8" fmla="*/ 6431 w 55592"/>
                <a:gd name="connsiteY8" fmla="*/ 318479 h 633254"/>
                <a:gd name="connsiteX9" fmla="*/ 19131 w 55592"/>
                <a:gd name="connsiteY9" fmla="*/ 156554 h 633254"/>
                <a:gd name="connsiteX10" fmla="*/ 6431 w 55592"/>
                <a:gd name="connsiteY10" fmla="*/ 4154 h 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92" h="633254">
                  <a:moveTo>
                    <a:pt x="6431" y="4154"/>
                  </a:moveTo>
                  <a:cubicBezTo>
                    <a:pt x="4314" y="33787"/>
                    <a:pt x="5902" y="283025"/>
                    <a:pt x="6431" y="334354"/>
                  </a:cubicBezTo>
                  <a:cubicBezTo>
                    <a:pt x="6960" y="385683"/>
                    <a:pt x="10664" y="296783"/>
                    <a:pt x="9606" y="312129"/>
                  </a:cubicBezTo>
                  <a:cubicBezTo>
                    <a:pt x="8548" y="327475"/>
                    <a:pt x="-977" y="416904"/>
                    <a:pt x="81" y="426429"/>
                  </a:cubicBezTo>
                  <a:cubicBezTo>
                    <a:pt x="1139" y="435954"/>
                    <a:pt x="7489" y="372454"/>
                    <a:pt x="15956" y="369279"/>
                  </a:cubicBezTo>
                  <a:cubicBezTo>
                    <a:pt x="24423" y="366104"/>
                    <a:pt x="46119" y="363458"/>
                    <a:pt x="50881" y="407379"/>
                  </a:cubicBezTo>
                  <a:cubicBezTo>
                    <a:pt x="55643" y="451300"/>
                    <a:pt x="44002" y="623808"/>
                    <a:pt x="44531" y="632804"/>
                  </a:cubicBezTo>
                  <a:cubicBezTo>
                    <a:pt x="45060" y="641800"/>
                    <a:pt x="60406" y="513741"/>
                    <a:pt x="54056" y="461354"/>
                  </a:cubicBezTo>
                  <a:cubicBezTo>
                    <a:pt x="47706" y="408967"/>
                    <a:pt x="12252" y="369279"/>
                    <a:pt x="6431" y="318479"/>
                  </a:cubicBezTo>
                  <a:cubicBezTo>
                    <a:pt x="610" y="267679"/>
                    <a:pt x="17014" y="201533"/>
                    <a:pt x="19131" y="156554"/>
                  </a:cubicBezTo>
                  <a:cubicBezTo>
                    <a:pt x="21248" y="111575"/>
                    <a:pt x="8548" y="-25479"/>
                    <a:pt x="6431" y="4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C1F1BE9-A00C-B3A9-FF44-564C81A10408}"/>
                </a:ext>
              </a:extLst>
            </p:cNvPr>
            <p:cNvSpPr/>
            <p:nvPr/>
          </p:nvSpPr>
          <p:spPr>
            <a:xfrm>
              <a:off x="7908148" y="6997688"/>
              <a:ext cx="94316" cy="477647"/>
            </a:xfrm>
            <a:custGeom>
              <a:avLst/>
              <a:gdLst>
                <a:gd name="connsiteX0" fmla="*/ 777 w 94316"/>
                <a:gd name="connsiteY0" fmla="*/ 12 h 477647"/>
                <a:gd name="connsiteX1" fmla="*/ 10302 w 94316"/>
                <a:gd name="connsiteY1" fmla="*/ 333387 h 477647"/>
                <a:gd name="connsiteX2" fmla="*/ 16652 w 94316"/>
                <a:gd name="connsiteY2" fmla="*/ 288937 h 477647"/>
                <a:gd name="connsiteX3" fmla="*/ 92852 w 94316"/>
                <a:gd name="connsiteY3" fmla="*/ 476262 h 477647"/>
                <a:gd name="connsiteX4" fmla="*/ 64277 w 94316"/>
                <a:gd name="connsiteY4" fmla="*/ 371487 h 477647"/>
                <a:gd name="connsiteX5" fmla="*/ 32527 w 94316"/>
                <a:gd name="connsiteY5" fmla="*/ 320687 h 477647"/>
                <a:gd name="connsiteX6" fmla="*/ 777 w 94316"/>
                <a:gd name="connsiteY6" fmla="*/ 12 h 4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16" h="477647">
                  <a:moveTo>
                    <a:pt x="777" y="12"/>
                  </a:moveTo>
                  <a:cubicBezTo>
                    <a:pt x="-2927" y="2129"/>
                    <a:pt x="7656" y="285233"/>
                    <a:pt x="10302" y="333387"/>
                  </a:cubicBezTo>
                  <a:cubicBezTo>
                    <a:pt x="12948" y="381541"/>
                    <a:pt x="2894" y="265125"/>
                    <a:pt x="16652" y="288937"/>
                  </a:cubicBezTo>
                  <a:cubicBezTo>
                    <a:pt x="30410" y="312749"/>
                    <a:pt x="84915" y="462504"/>
                    <a:pt x="92852" y="476262"/>
                  </a:cubicBezTo>
                  <a:cubicBezTo>
                    <a:pt x="100790" y="490020"/>
                    <a:pt x="74331" y="397416"/>
                    <a:pt x="64277" y="371487"/>
                  </a:cubicBezTo>
                  <a:cubicBezTo>
                    <a:pt x="54223" y="345558"/>
                    <a:pt x="41523" y="379954"/>
                    <a:pt x="32527" y="320687"/>
                  </a:cubicBezTo>
                  <a:cubicBezTo>
                    <a:pt x="23531" y="261420"/>
                    <a:pt x="4481" y="-2105"/>
                    <a:pt x="777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62C9F72B-CD91-C491-665F-EAA9568F3B5E}"/>
                </a:ext>
              </a:extLst>
            </p:cNvPr>
            <p:cNvSpPr/>
            <p:nvPr/>
          </p:nvSpPr>
          <p:spPr>
            <a:xfrm>
              <a:off x="8016875" y="7156450"/>
              <a:ext cx="63855" cy="273297"/>
            </a:xfrm>
            <a:custGeom>
              <a:avLst/>
              <a:gdLst>
                <a:gd name="connsiteX0" fmla="*/ 0 w 63855"/>
                <a:gd name="connsiteY0" fmla="*/ 0 h 273297"/>
                <a:gd name="connsiteX1" fmla="*/ 19050 w 63855"/>
                <a:gd name="connsiteY1" fmla="*/ 98425 h 273297"/>
                <a:gd name="connsiteX2" fmla="*/ 53975 w 63855"/>
                <a:gd name="connsiteY2" fmla="*/ 47625 h 273297"/>
                <a:gd name="connsiteX3" fmla="*/ 41275 w 63855"/>
                <a:gd name="connsiteY3" fmla="*/ 114300 h 273297"/>
                <a:gd name="connsiteX4" fmla="*/ 31750 w 63855"/>
                <a:gd name="connsiteY4" fmla="*/ 231775 h 273297"/>
                <a:gd name="connsiteX5" fmla="*/ 57150 w 63855"/>
                <a:gd name="connsiteY5" fmla="*/ 269875 h 273297"/>
                <a:gd name="connsiteX6" fmla="*/ 60325 w 63855"/>
                <a:gd name="connsiteY6" fmla="*/ 155575 h 273297"/>
                <a:gd name="connsiteX7" fmla="*/ 12700 w 63855"/>
                <a:gd name="connsiteY7" fmla="*/ 60325 h 273297"/>
                <a:gd name="connsiteX8" fmla="*/ 0 w 63855"/>
                <a:gd name="connsiteY8" fmla="*/ 0 h 2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55" h="273297">
                  <a:moveTo>
                    <a:pt x="0" y="0"/>
                  </a:moveTo>
                  <a:cubicBezTo>
                    <a:pt x="5027" y="45244"/>
                    <a:pt x="10054" y="90488"/>
                    <a:pt x="19050" y="98425"/>
                  </a:cubicBezTo>
                  <a:cubicBezTo>
                    <a:pt x="28046" y="106363"/>
                    <a:pt x="50271" y="44979"/>
                    <a:pt x="53975" y="47625"/>
                  </a:cubicBezTo>
                  <a:cubicBezTo>
                    <a:pt x="57679" y="50271"/>
                    <a:pt x="44979" y="83608"/>
                    <a:pt x="41275" y="114300"/>
                  </a:cubicBezTo>
                  <a:cubicBezTo>
                    <a:pt x="37571" y="144992"/>
                    <a:pt x="29104" y="205846"/>
                    <a:pt x="31750" y="231775"/>
                  </a:cubicBezTo>
                  <a:cubicBezTo>
                    <a:pt x="34396" y="257704"/>
                    <a:pt x="52387" y="282575"/>
                    <a:pt x="57150" y="269875"/>
                  </a:cubicBezTo>
                  <a:cubicBezTo>
                    <a:pt x="61913" y="257175"/>
                    <a:pt x="67733" y="190500"/>
                    <a:pt x="60325" y="155575"/>
                  </a:cubicBezTo>
                  <a:cubicBezTo>
                    <a:pt x="52917" y="120650"/>
                    <a:pt x="12700" y="60325"/>
                    <a:pt x="1270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C792352-8247-38CE-2593-BDADBD5EFAE9}"/>
                </a:ext>
              </a:extLst>
            </p:cNvPr>
            <p:cNvSpPr/>
            <p:nvPr/>
          </p:nvSpPr>
          <p:spPr>
            <a:xfrm>
              <a:off x="8000610" y="7099249"/>
              <a:ext cx="35463" cy="357352"/>
            </a:xfrm>
            <a:custGeom>
              <a:avLst/>
              <a:gdLst>
                <a:gd name="connsiteX0" fmla="*/ 3565 w 35463"/>
                <a:gd name="connsiteY0" fmla="*/ 51 h 357352"/>
                <a:gd name="connsiteX1" fmla="*/ 19440 w 35463"/>
                <a:gd name="connsiteY1" fmla="*/ 174676 h 357352"/>
                <a:gd name="connsiteX2" fmla="*/ 35315 w 35463"/>
                <a:gd name="connsiteY2" fmla="*/ 355651 h 357352"/>
                <a:gd name="connsiteX3" fmla="*/ 25790 w 35463"/>
                <a:gd name="connsiteY3" fmla="*/ 257226 h 357352"/>
                <a:gd name="connsiteX4" fmla="*/ 390 w 35463"/>
                <a:gd name="connsiteY4" fmla="*/ 120701 h 357352"/>
                <a:gd name="connsiteX5" fmla="*/ 9915 w 35463"/>
                <a:gd name="connsiteY5" fmla="*/ 155626 h 357352"/>
                <a:gd name="connsiteX6" fmla="*/ 3565 w 35463"/>
                <a:gd name="connsiteY6" fmla="*/ 51 h 3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63" h="357352">
                  <a:moveTo>
                    <a:pt x="3565" y="51"/>
                  </a:moveTo>
                  <a:cubicBezTo>
                    <a:pt x="5152" y="3226"/>
                    <a:pt x="14148" y="115409"/>
                    <a:pt x="19440" y="174676"/>
                  </a:cubicBezTo>
                  <a:cubicBezTo>
                    <a:pt x="24732" y="233943"/>
                    <a:pt x="34257" y="341893"/>
                    <a:pt x="35315" y="355651"/>
                  </a:cubicBezTo>
                  <a:cubicBezTo>
                    <a:pt x="36373" y="369409"/>
                    <a:pt x="31611" y="296384"/>
                    <a:pt x="25790" y="257226"/>
                  </a:cubicBezTo>
                  <a:cubicBezTo>
                    <a:pt x="19969" y="218068"/>
                    <a:pt x="3036" y="137634"/>
                    <a:pt x="390" y="120701"/>
                  </a:cubicBezTo>
                  <a:cubicBezTo>
                    <a:pt x="-2256" y="103768"/>
                    <a:pt x="9386" y="170443"/>
                    <a:pt x="9915" y="155626"/>
                  </a:cubicBezTo>
                  <a:cubicBezTo>
                    <a:pt x="10444" y="140809"/>
                    <a:pt x="1978" y="-3124"/>
                    <a:pt x="3565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B82F7BFD-3F27-976A-2DD5-EBB6AF9ACFBF}"/>
                </a:ext>
              </a:extLst>
            </p:cNvPr>
            <p:cNvSpPr/>
            <p:nvPr/>
          </p:nvSpPr>
          <p:spPr>
            <a:xfrm>
              <a:off x="8099058" y="7210421"/>
              <a:ext cx="57652" cy="604373"/>
            </a:xfrm>
            <a:custGeom>
              <a:avLst/>
              <a:gdLst>
                <a:gd name="connsiteX0" fmla="*/ 367 w 57652"/>
                <a:gd name="connsiteY0" fmla="*/ 4 h 604373"/>
                <a:gd name="connsiteX1" fmla="*/ 19417 w 57652"/>
                <a:gd name="connsiteY1" fmla="*/ 231779 h 604373"/>
                <a:gd name="connsiteX2" fmla="*/ 57517 w 57652"/>
                <a:gd name="connsiteY2" fmla="*/ 165104 h 604373"/>
                <a:gd name="connsiteX3" fmla="*/ 32117 w 57652"/>
                <a:gd name="connsiteY3" fmla="*/ 244479 h 604373"/>
                <a:gd name="connsiteX4" fmla="*/ 32117 w 57652"/>
                <a:gd name="connsiteY4" fmla="*/ 396879 h 604373"/>
                <a:gd name="connsiteX5" fmla="*/ 25767 w 57652"/>
                <a:gd name="connsiteY5" fmla="*/ 603254 h 604373"/>
                <a:gd name="connsiteX6" fmla="*/ 32117 w 57652"/>
                <a:gd name="connsiteY6" fmla="*/ 466729 h 604373"/>
                <a:gd name="connsiteX7" fmla="*/ 38467 w 57652"/>
                <a:gd name="connsiteY7" fmla="*/ 203204 h 604373"/>
                <a:gd name="connsiteX8" fmla="*/ 35292 w 57652"/>
                <a:gd name="connsiteY8" fmla="*/ 238129 h 604373"/>
                <a:gd name="connsiteX9" fmla="*/ 367 w 57652"/>
                <a:gd name="connsiteY9" fmla="*/ 4 h 6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52" h="604373">
                  <a:moveTo>
                    <a:pt x="367" y="4"/>
                  </a:moveTo>
                  <a:cubicBezTo>
                    <a:pt x="-2279" y="-1054"/>
                    <a:pt x="9892" y="204262"/>
                    <a:pt x="19417" y="231779"/>
                  </a:cubicBezTo>
                  <a:cubicBezTo>
                    <a:pt x="28942" y="259296"/>
                    <a:pt x="55400" y="162987"/>
                    <a:pt x="57517" y="165104"/>
                  </a:cubicBezTo>
                  <a:cubicBezTo>
                    <a:pt x="59634" y="167221"/>
                    <a:pt x="36350" y="205850"/>
                    <a:pt x="32117" y="244479"/>
                  </a:cubicBezTo>
                  <a:cubicBezTo>
                    <a:pt x="27884" y="283108"/>
                    <a:pt x="33175" y="337083"/>
                    <a:pt x="32117" y="396879"/>
                  </a:cubicBezTo>
                  <a:cubicBezTo>
                    <a:pt x="31059" y="456675"/>
                    <a:pt x="25767" y="591612"/>
                    <a:pt x="25767" y="603254"/>
                  </a:cubicBezTo>
                  <a:cubicBezTo>
                    <a:pt x="25767" y="614896"/>
                    <a:pt x="30000" y="533404"/>
                    <a:pt x="32117" y="466729"/>
                  </a:cubicBezTo>
                  <a:cubicBezTo>
                    <a:pt x="34234" y="400054"/>
                    <a:pt x="37938" y="241304"/>
                    <a:pt x="38467" y="203204"/>
                  </a:cubicBezTo>
                  <a:cubicBezTo>
                    <a:pt x="38996" y="165104"/>
                    <a:pt x="38467" y="266704"/>
                    <a:pt x="35292" y="238129"/>
                  </a:cubicBezTo>
                  <a:cubicBezTo>
                    <a:pt x="32117" y="209554"/>
                    <a:pt x="3013" y="1062"/>
                    <a:pt x="367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38506982-E4D1-720C-3D4D-4466FD5E0575}"/>
                </a:ext>
              </a:extLst>
            </p:cNvPr>
            <p:cNvSpPr/>
            <p:nvPr/>
          </p:nvSpPr>
          <p:spPr>
            <a:xfrm>
              <a:off x="8387652" y="7323638"/>
              <a:ext cx="29292" cy="696107"/>
            </a:xfrm>
            <a:custGeom>
              <a:avLst/>
              <a:gdLst>
                <a:gd name="connsiteX0" fmla="*/ 698 w 29292"/>
                <a:gd name="connsiteY0" fmla="*/ 4262 h 696107"/>
                <a:gd name="connsiteX1" fmla="*/ 3873 w 29292"/>
                <a:gd name="connsiteY1" fmla="*/ 667837 h 696107"/>
                <a:gd name="connsiteX2" fmla="*/ 13398 w 29292"/>
                <a:gd name="connsiteY2" fmla="*/ 540837 h 696107"/>
                <a:gd name="connsiteX3" fmla="*/ 29273 w 29292"/>
                <a:gd name="connsiteY3" fmla="*/ 239212 h 696107"/>
                <a:gd name="connsiteX4" fmla="*/ 16573 w 29292"/>
                <a:gd name="connsiteY4" fmla="*/ 375737 h 696107"/>
                <a:gd name="connsiteX5" fmla="*/ 698 w 29292"/>
                <a:gd name="connsiteY5" fmla="*/ 4262 h 6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2" h="696107">
                  <a:moveTo>
                    <a:pt x="698" y="4262"/>
                  </a:moveTo>
                  <a:cubicBezTo>
                    <a:pt x="-1419" y="52945"/>
                    <a:pt x="1756" y="578408"/>
                    <a:pt x="3873" y="667837"/>
                  </a:cubicBezTo>
                  <a:cubicBezTo>
                    <a:pt x="5990" y="757266"/>
                    <a:pt x="9165" y="612274"/>
                    <a:pt x="13398" y="540837"/>
                  </a:cubicBezTo>
                  <a:cubicBezTo>
                    <a:pt x="17631" y="469400"/>
                    <a:pt x="28744" y="266729"/>
                    <a:pt x="29273" y="239212"/>
                  </a:cubicBezTo>
                  <a:cubicBezTo>
                    <a:pt x="29802" y="211695"/>
                    <a:pt x="19219" y="412249"/>
                    <a:pt x="16573" y="375737"/>
                  </a:cubicBezTo>
                  <a:cubicBezTo>
                    <a:pt x="13927" y="339225"/>
                    <a:pt x="2815" y="-44421"/>
                    <a:pt x="698" y="42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88A408D-D27D-65BE-8889-BEF5764ECDAA}"/>
                </a:ext>
              </a:extLst>
            </p:cNvPr>
            <p:cNvSpPr/>
            <p:nvPr/>
          </p:nvSpPr>
          <p:spPr>
            <a:xfrm>
              <a:off x="8115299" y="7512050"/>
              <a:ext cx="276398" cy="562109"/>
            </a:xfrm>
            <a:custGeom>
              <a:avLst/>
              <a:gdLst>
                <a:gd name="connsiteX0" fmla="*/ 1 w 276398"/>
                <a:gd name="connsiteY0" fmla="*/ 292100 h 562109"/>
                <a:gd name="connsiteX1" fmla="*/ 152401 w 276398"/>
                <a:gd name="connsiteY1" fmla="*/ 107950 h 562109"/>
                <a:gd name="connsiteX2" fmla="*/ 171451 w 276398"/>
                <a:gd name="connsiteY2" fmla="*/ 355600 h 562109"/>
                <a:gd name="connsiteX3" fmla="*/ 209551 w 276398"/>
                <a:gd name="connsiteY3" fmla="*/ 146050 h 562109"/>
                <a:gd name="connsiteX4" fmla="*/ 234951 w 276398"/>
                <a:gd name="connsiteY4" fmla="*/ 0 h 562109"/>
                <a:gd name="connsiteX5" fmla="*/ 238126 w 276398"/>
                <a:gd name="connsiteY5" fmla="*/ 146050 h 562109"/>
                <a:gd name="connsiteX6" fmla="*/ 254001 w 276398"/>
                <a:gd name="connsiteY6" fmla="*/ 558800 h 562109"/>
                <a:gd name="connsiteX7" fmla="*/ 276226 w 276398"/>
                <a:gd name="connsiteY7" fmla="*/ 323850 h 562109"/>
                <a:gd name="connsiteX8" fmla="*/ 241301 w 276398"/>
                <a:gd name="connsiteY8" fmla="*/ 31750 h 562109"/>
                <a:gd name="connsiteX9" fmla="*/ 117476 w 276398"/>
                <a:gd name="connsiteY9" fmla="*/ 342900 h 562109"/>
                <a:gd name="connsiteX10" fmla="*/ 120651 w 276398"/>
                <a:gd name="connsiteY10" fmla="*/ 263525 h 562109"/>
                <a:gd name="connsiteX11" fmla="*/ 98426 w 276398"/>
                <a:gd name="connsiteY11" fmla="*/ 260350 h 562109"/>
                <a:gd name="connsiteX12" fmla="*/ 155576 w 276398"/>
                <a:gd name="connsiteY12" fmla="*/ 101600 h 562109"/>
                <a:gd name="connsiteX13" fmla="*/ 1 w 276398"/>
                <a:gd name="connsiteY13" fmla="*/ 292100 h 56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398" h="562109">
                  <a:moveTo>
                    <a:pt x="1" y="292100"/>
                  </a:moveTo>
                  <a:cubicBezTo>
                    <a:pt x="-528" y="293158"/>
                    <a:pt x="123826" y="97367"/>
                    <a:pt x="152401" y="107950"/>
                  </a:cubicBezTo>
                  <a:cubicBezTo>
                    <a:pt x="180976" y="118533"/>
                    <a:pt x="161926" y="349250"/>
                    <a:pt x="171451" y="355600"/>
                  </a:cubicBezTo>
                  <a:cubicBezTo>
                    <a:pt x="180976" y="361950"/>
                    <a:pt x="198968" y="205317"/>
                    <a:pt x="209551" y="146050"/>
                  </a:cubicBezTo>
                  <a:cubicBezTo>
                    <a:pt x="220134" y="86783"/>
                    <a:pt x="230189" y="0"/>
                    <a:pt x="234951" y="0"/>
                  </a:cubicBezTo>
                  <a:cubicBezTo>
                    <a:pt x="239713" y="0"/>
                    <a:pt x="234951" y="52917"/>
                    <a:pt x="238126" y="146050"/>
                  </a:cubicBezTo>
                  <a:cubicBezTo>
                    <a:pt x="241301" y="239183"/>
                    <a:pt x="247651" y="529167"/>
                    <a:pt x="254001" y="558800"/>
                  </a:cubicBezTo>
                  <a:cubicBezTo>
                    <a:pt x="260351" y="588433"/>
                    <a:pt x="278343" y="411692"/>
                    <a:pt x="276226" y="323850"/>
                  </a:cubicBezTo>
                  <a:cubicBezTo>
                    <a:pt x="274109" y="236008"/>
                    <a:pt x="267759" y="28575"/>
                    <a:pt x="241301" y="31750"/>
                  </a:cubicBezTo>
                  <a:cubicBezTo>
                    <a:pt x="214843" y="34925"/>
                    <a:pt x="137584" y="304271"/>
                    <a:pt x="117476" y="342900"/>
                  </a:cubicBezTo>
                  <a:cubicBezTo>
                    <a:pt x="97368" y="381529"/>
                    <a:pt x="123826" y="277283"/>
                    <a:pt x="120651" y="263525"/>
                  </a:cubicBezTo>
                  <a:cubicBezTo>
                    <a:pt x="117476" y="249767"/>
                    <a:pt x="92605" y="287338"/>
                    <a:pt x="98426" y="260350"/>
                  </a:cubicBezTo>
                  <a:cubicBezTo>
                    <a:pt x="104247" y="233362"/>
                    <a:pt x="169863" y="100013"/>
                    <a:pt x="155576" y="101600"/>
                  </a:cubicBezTo>
                  <a:cubicBezTo>
                    <a:pt x="141289" y="103187"/>
                    <a:pt x="530" y="291042"/>
                    <a:pt x="1" y="292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BFBE5E69-D0A4-3622-6984-F4FD55FC61AC}"/>
                </a:ext>
              </a:extLst>
            </p:cNvPr>
            <p:cNvSpPr/>
            <p:nvPr/>
          </p:nvSpPr>
          <p:spPr>
            <a:xfrm>
              <a:off x="8406993" y="7365378"/>
              <a:ext cx="76632" cy="296595"/>
            </a:xfrm>
            <a:custGeom>
              <a:avLst/>
              <a:gdLst>
                <a:gd name="connsiteX0" fmla="*/ 76607 w 76632"/>
                <a:gd name="connsiteY0" fmla="*/ 622 h 296595"/>
                <a:gd name="connsiteX1" fmla="*/ 28982 w 76632"/>
                <a:gd name="connsiteY1" fmla="*/ 121272 h 296595"/>
                <a:gd name="connsiteX2" fmla="*/ 3582 w 76632"/>
                <a:gd name="connsiteY2" fmla="*/ 295897 h 296595"/>
                <a:gd name="connsiteX3" fmla="*/ 3582 w 76632"/>
                <a:gd name="connsiteY3" fmla="*/ 51422 h 296595"/>
                <a:gd name="connsiteX4" fmla="*/ 35332 w 76632"/>
                <a:gd name="connsiteY4" fmla="*/ 172072 h 296595"/>
                <a:gd name="connsiteX5" fmla="*/ 76607 w 76632"/>
                <a:gd name="connsiteY5" fmla="*/ 622 h 29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32" h="296595">
                  <a:moveTo>
                    <a:pt x="76607" y="622"/>
                  </a:moveTo>
                  <a:cubicBezTo>
                    <a:pt x="75549" y="-7845"/>
                    <a:pt x="41153" y="72060"/>
                    <a:pt x="28982" y="121272"/>
                  </a:cubicBezTo>
                  <a:cubicBezTo>
                    <a:pt x="16811" y="170485"/>
                    <a:pt x="7815" y="307539"/>
                    <a:pt x="3582" y="295897"/>
                  </a:cubicBezTo>
                  <a:cubicBezTo>
                    <a:pt x="-651" y="284255"/>
                    <a:pt x="-1710" y="72059"/>
                    <a:pt x="3582" y="51422"/>
                  </a:cubicBezTo>
                  <a:cubicBezTo>
                    <a:pt x="8874" y="30785"/>
                    <a:pt x="25807" y="173660"/>
                    <a:pt x="35332" y="172072"/>
                  </a:cubicBezTo>
                  <a:cubicBezTo>
                    <a:pt x="44857" y="170485"/>
                    <a:pt x="77665" y="9089"/>
                    <a:pt x="76607" y="6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596BF66-4EC1-4EA6-2C28-7CED63B97206}"/>
                </a:ext>
              </a:extLst>
            </p:cNvPr>
            <p:cNvSpPr/>
            <p:nvPr/>
          </p:nvSpPr>
          <p:spPr>
            <a:xfrm>
              <a:off x="8413630" y="7552203"/>
              <a:ext cx="54115" cy="1295110"/>
            </a:xfrm>
            <a:custGeom>
              <a:avLst/>
              <a:gdLst>
                <a:gd name="connsiteX0" fmla="*/ 54095 w 54115"/>
                <a:gd name="connsiteY0" fmla="*/ 1122 h 1295110"/>
                <a:gd name="connsiteX1" fmla="*/ 12820 w 54115"/>
                <a:gd name="connsiteY1" fmla="*/ 128122 h 1295110"/>
                <a:gd name="connsiteX2" fmla="*/ 38220 w 54115"/>
                <a:gd name="connsiteY2" fmla="*/ 248772 h 1295110"/>
                <a:gd name="connsiteX3" fmla="*/ 6470 w 54115"/>
                <a:gd name="connsiteY3" fmla="*/ 274172 h 1295110"/>
                <a:gd name="connsiteX4" fmla="*/ 25520 w 54115"/>
                <a:gd name="connsiteY4" fmla="*/ 334497 h 1295110"/>
                <a:gd name="connsiteX5" fmla="*/ 6470 w 54115"/>
                <a:gd name="connsiteY5" fmla="*/ 404347 h 1295110"/>
                <a:gd name="connsiteX6" fmla="*/ 3295 w 54115"/>
                <a:gd name="connsiteY6" fmla="*/ 563097 h 1295110"/>
                <a:gd name="connsiteX7" fmla="*/ 50920 w 54115"/>
                <a:gd name="connsiteY7" fmla="*/ 725022 h 1295110"/>
                <a:gd name="connsiteX8" fmla="*/ 19170 w 54115"/>
                <a:gd name="connsiteY8" fmla="*/ 674222 h 1295110"/>
                <a:gd name="connsiteX9" fmla="*/ 28695 w 54115"/>
                <a:gd name="connsiteY9" fmla="*/ 1029822 h 1295110"/>
                <a:gd name="connsiteX10" fmla="*/ 9645 w 54115"/>
                <a:gd name="connsiteY10" fmla="*/ 1293347 h 1295110"/>
                <a:gd name="connsiteX11" fmla="*/ 31870 w 54115"/>
                <a:gd name="connsiteY11" fmla="*/ 1099672 h 1295110"/>
                <a:gd name="connsiteX12" fmla="*/ 22345 w 54115"/>
                <a:gd name="connsiteY12" fmla="*/ 324972 h 1295110"/>
                <a:gd name="connsiteX13" fmla="*/ 12820 w 54115"/>
                <a:gd name="connsiteY13" fmla="*/ 70972 h 1295110"/>
                <a:gd name="connsiteX14" fmla="*/ 6470 w 54115"/>
                <a:gd name="connsiteY14" fmla="*/ 204322 h 1295110"/>
                <a:gd name="connsiteX15" fmla="*/ 54095 w 54115"/>
                <a:gd name="connsiteY15" fmla="*/ 1122 h 129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15" h="1295110">
                  <a:moveTo>
                    <a:pt x="54095" y="1122"/>
                  </a:moveTo>
                  <a:cubicBezTo>
                    <a:pt x="55153" y="-11578"/>
                    <a:pt x="15466" y="86847"/>
                    <a:pt x="12820" y="128122"/>
                  </a:cubicBezTo>
                  <a:cubicBezTo>
                    <a:pt x="10174" y="169397"/>
                    <a:pt x="39278" y="224430"/>
                    <a:pt x="38220" y="248772"/>
                  </a:cubicBezTo>
                  <a:cubicBezTo>
                    <a:pt x="37162" y="273114"/>
                    <a:pt x="8587" y="259885"/>
                    <a:pt x="6470" y="274172"/>
                  </a:cubicBezTo>
                  <a:cubicBezTo>
                    <a:pt x="4353" y="288460"/>
                    <a:pt x="25520" y="312801"/>
                    <a:pt x="25520" y="334497"/>
                  </a:cubicBezTo>
                  <a:cubicBezTo>
                    <a:pt x="25520" y="356193"/>
                    <a:pt x="10174" y="366247"/>
                    <a:pt x="6470" y="404347"/>
                  </a:cubicBezTo>
                  <a:cubicBezTo>
                    <a:pt x="2766" y="442447"/>
                    <a:pt x="-4113" y="509651"/>
                    <a:pt x="3295" y="563097"/>
                  </a:cubicBezTo>
                  <a:cubicBezTo>
                    <a:pt x="10703" y="616543"/>
                    <a:pt x="48274" y="706501"/>
                    <a:pt x="50920" y="725022"/>
                  </a:cubicBezTo>
                  <a:cubicBezTo>
                    <a:pt x="53566" y="743543"/>
                    <a:pt x="22874" y="623422"/>
                    <a:pt x="19170" y="674222"/>
                  </a:cubicBezTo>
                  <a:cubicBezTo>
                    <a:pt x="15466" y="725022"/>
                    <a:pt x="30282" y="926635"/>
                    <a:pt x="28695" y="1029822"/>
                  </a:cubicBezTo>
                  <a:cubicBezTo>
                    <a:pt x="27108" y="1133009"/>
                    <a:pt x="9116" y="1281705"/>
                    <a:pt x="9645" y="1293347"/>
                  </a:cubicBezTo>
                  <a:cubicBezTo>
                    <a:pt x="10174" y="1304989"/>
                    <a:pt x="29753" y="1261068"/>
                    <a:pt x="31870" y="1099672"/>
                  </a:cubicBezTo>
                  <a:cubicBezTo>
                    <a:pt x="33987" y="938276"/>
                    <a:pt x="25520" y="496422"/>
                    <a:pt x="22345" y="324972"/>
                  </a:cubicBezTo>
                  <a:cubicBezTo>
                    <a:pt x="19170" y="153522"/>
                    <a:pt x="15466" y="91080"/>
                    <a:pt x="12820" y="70972"/>
                  </a:cubicBezTo>
                  <a:cubicBezTo>
                    <a:pt x="10174" y="50864"/>
                    <a:pt x="2237" y="212789"/>
                    <a:pt x="6470" y="204322"/>
                  </a:cubicBezTo>
                  <a:cubicBezTo>
                    <a:pt x="10703" y="195855"/>
                    <a:pt x="53037" y="13822"/>
                    <a:pt x="54095" y="1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72F11606-C4C8-B2A5-5D98-961832B7583D}"/>
                </a:ext>
              </a:extLst>
            </p:cNvPr>
            <p:cNvSpPr/>
            <p:nvPr/>
          </p:nvSpPr>
          <p:spPr>
            <a:xfrm>
              <a:off x="8281400" y="7834436"/>
              <a:ext cx="138730" cy="1058929"/>
            </a:xfrm>
            <a:custGeom>
              <a:avLst/>
              <a:gdLst>
                <a:gd name="connsiteX0" fmla="*/ 138700 w 138730"/>
                <a:gd name="connsiteY0" fmla="*/ 1464 h 1058929"/>
                <a:gd name="connsiteX1" fmla="*/ 100600 w 138730"/>
                <a:gd name="connsiteY1" fmla="*/ 385639 h 1058929"/>
                <a:gd name="connsiteX2" fmla="*/ 116475 w 138730"/>
                <a:gd name="connsiteY2" fmla="*/ 325314 h 1058929"/>
                <a:gd name="connsiteX3" fmla="*/ 113300 w 138730"/>
                <a:gd name="connsiteY3" fmla="*/ 601539 h 1058929"/>
                <a:gd name="connsiteX4" fmla="*/ 129175 w 138730"/>
                <a:gd name="connsiteY4" fmla="*/ 528514 h 1058929"/>
                <a:gd name="connsiteX5" fmla="*/ 135525 w 138730"/>
                <a:gd name="connsiteY5" fmla="*/ 842839 h 1058929"/>
                <a:gd name="connsiteX6" fmla="*/ 126000 w 138730"/>
                <a:gd name="connsiteY6" fmla="*/ 779339 h 1058929"/>
                <a:gd name="connsiteX7" fmla="*/ 126000 w 138730"/>
                <a:gd name="connsiteY7" fmla="*/ 823789 h 1058929"/>
                <a:gd name="connsiteX8" fmla="*/ 49800 w 138730"/>
                <a:gd name="connsiteY8" fmla="*/ 836489 h 1058929"/>
                <a:gd name="connsiteX9" fmla="*/ 43450 w 138730"/>
                <a:gd name="connsiteY9" fmla="*/ 836489 h 1058929"/>
                <a:gd name="connsiteX10" fmla="*/ 81550 w 138730"/>
                <a:gd name="connsiteY10" fmla="*/ 839664 h 1058929"/>
                <a:gd name="connsiteX11" fmla="*/ 30750 w 138730"/>
                <a:gd name="connsiteY11" fmla="*/ 944439 h 1058929"/>
                <a:gd name="connsiteX12" fmla="*/ 27575 w 138730"/>
                <a:gd name="connsiteY12" fmla="*/ 814264 h 1058929"/>
                <a:gd name="connsiteX13" fmla="*/ 2175 w 138730"/>
                <a:gd name="connsiteY13" fmla="*/ 1058739 h 1058929"/>
                <a:gd name="connsiteX14" fmla="*/ 91075 w 138730"/>
                <a:gd name="connsiteY14" fmla="*/ 849189 h 1058929"/>
                <a:gd name="connsiteX15" fmla="*/ 110125 w 138730"/>
                <a:gd name="connsiteY15" fmla="*/ 541214 h 1058929"/>
                <a:gd name="connsiteX16" fmla="*/ 113300 w 138730"/>
                <a:gd name="connsiteY16" fmla="*/ 230064 h 1058929"/>
                <a:gd name="connsiteX17" fmla="*/ 106950 w 138730"/>
                <a:gd name="connsiteY17" fmla="*/ 252289 h 1058929"/>
                <a:gd name="connsiteX18" fmla="*/ 138700 w 138730"/>
                <a:gd name="connsiteY18" fmla="*/ 1464 h 105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30" h="1058929">
                  <a:moveTo>
                    <a:pt x="138700" y="1464"/>
                  </a:moveTo>
                  <a:cubicBezTo>
                    <a:pt x="137642" y="23689"/>
                    <a:pt x="104304" y="331664"/>
                    <a:pt x="100600" y="385639"/>
                  </a:cubicBezTo>
                  <a:cubicBezTo>
                    <a:pt x="96896" y="439614"/>
                    <a:pt x="114358" y="289331"/>
                    <a:pt x="116475" y="325314"/>
                  </a:cubicBezTo>
                  <a:cubicBezTo>
                    <a:pt x="118592" y="361297"/>
                    <a:pt x="111183" y="567672"/>
                    <a:pt x="113300" y="601539"/>
                  </a:cubicBezTo>
                  <a:cubicBezTo>
                    <a:pt x="115417" y="635406"/>
                    <a:pt x="125471" y="488297"/>
                    <a:pt x="129175" y="528514"/>
                  </a:cubicBezTo>
                  <a:cubicBezTo>
                    <a:pt x="132879" y="568731"/>
                    <a:pt x="136054" y="801035"/>
                    <a:pt x="135525" y="842839"/>
                  </a:cubicBezTo>
                  <a:cubicBezTo>
                    <a:pt x="134996" y="884643"/>
                    <a:pt x="127587" y="782514"/>
                    <a:pt x="126000" y="779339"/>
                  </a:cubicBezTo>
                  <a:cubicBezTo>
                    <a:pt x="124413" y="776164"/>
                    <a:pt x="138700" y="814264"/>
                    <a:pt x="126000" y="823789"/>
                  </a:cubicBezTo>
                  <a:cubicBezTo>
                    <a:pt x="113300" y="833314"/>
                    <a:pt x="63558" y="834372"/>
                    <a:pt x="49800" y="836489"/>
                  </a:cubicBezTo>
                  <a:cubicBezTo>
                    <a:pt x="36042" y="838606"/>
                    <a:pt x="38158" y="835960"/>
                    <a:pt x="43450" y="836489"/>
                  </a:cubicBezTo>
                  <a:cubicBezTo>
                    <a:pt x="48742" y="837018"/>
                    <a:pt x="83667" y="821672"/>
                    <a:pt x="81550" y="839664"/>
                  </a:cubicBezTo>
                  <a:cubicBezTo>
                    <a:pt x="79433" y="857656"/>
                    <a:pt x="39746" y="948672"/>
                    <a:pt x="30750" y="944439"/>
                  </a:cubicBezTo>
                  <a:cubicBezTo>
                    <a:pt x="21754" y="940206"/>
                    <a:pt x="32337" y="795214"/>
                    <a:pt x="27575" y="814264"/>
                  </a:cubicBezTo>
                  <a:cubicBezTo>
                    <a:pt x="22813" y="833314"/>
                    <a:pt x="-8408" y="1052918"/>
                    <a:pt x="2175" y="1058739"/>
                  </a:cubicBezTo>
                  <a:cubicBezTo>
                    <a:pt x="12758" y="1064560"/>
                    <a:pt x="73083" y="935443"/>
                    <a:pt x="91075" y="849189"/>
                  </a:cubicBezTo>
                  <a:cubicBezTo>
                    <a:pt x="109067" y="762935"/>
                    <a:pt x="106421" y="644401"/>
                    <a:pt x="110125" y="541214"/>
                  </a:cubicBezTo>
                  <a:cubicBezTo>
                    <a:pt x="113829" y="438027"/>
                    <a:pt x="113829" y="278218"/>
                    <a:pt x="113300" y="230064"/>
                  </a:cubicBezTo>
                  <a:cubicBezTo>
                    <a:pt x="112771" y="181910"/>
                    <a:pt x="101129" y="287743"/>
                    <a:pt x="106950" y="252289"/>
                  </a:cubicBezTo>
                  <a:cubicBezTo>
                    <a:pt x="112771" y="216835"/>
                    <a:pt x="139758" y="-20761"/>
                    <a:pt x="138700" y="1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9E9F1D0-FF88-DC76-10C5-15BB2E69B16C}"/>
                </a:ext>
              </a:extLst>
            </p:cNvPr>
            <p:cNvSpPr/>
            <p:nvPr/>
          </p:nvSpPr>
          <p:spPr>
            <a:xfrm>
              <a:off x="6054477" y="3244559"/>
              <a:ext cx="29000" cy="1347489"/>
            </a:xfrm>
            <a:custGeom>
              <a:avLst/>
              <a:gdLst>
                <a:gd name="connsiteX0" fmla="*/ 28823 w 29000"/>
                <a:gd name="connsiteY0" fmla="*/ 291 h 1347489"/>
                <a:gd name="connsiteX1" fmla="*/ 3423 w 29000"/>
                <a:gd name="connsiteY1" fmla="*/ 282866 h 1347489"/>
                <a:gd name="connsiteX2" fmla="*/ 22473 w 29000"/>
                <a:gd name="connsiteY2" fmla="*/ 235241 h 1347489"/>
                <a:gd name="connsiteX3" fmla="*/ 12948 w 29000"/>
                <a:gd name="connsiteY3" fmla="*/ 540041 h 1347489"/>
                <a:gd name="connsiteX4" fmla="*/ 19298 w 29000"/>
                <a:gd name="connsiteY4" fmla="*/ 486066 h 1347489"/>
                <a:gd name="connsiteX5" fmla="*/ 19298 w 29000"/>
                <a:gd name="connsiteY5" fmla="*/ 1295691 h 1347489"/>
                <a:gd name="connsiteX6" fmla="*/ 28823 w 29000"/>
                <a:gd name="connsiteY6" fmla="*/ 1136941 h 1347489"/>
                <a:gd name="connsiteX7" fmla="*/ 9773 w 29000"/>
                <a:gd name="connsiteY7" fmla="*/ 89191 h 1347489"/>
                <a:gd name="connsiteX8" fmla="*/ 248 w 29000"/>
                <a:gd name="connsiteY8" fmla="*/ 343191 h 1347489"/>
                <a:gd name="connsiteX9" fmla="*/ 28823 w 29000"/>
                <a:gd name="connsiteY9" fmla="*/ 291 h 134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0" h="1347489">
                  <a:moveTo>
                    <a:pt x="28823" y="291"/>
                  </a:moveTo>
                  <a:cubicBezTo>
                    <a:pt x="29352" y="-9763"/>
                    <a:pt x="4481" y="243708"/>
                    <a:pt x="3423" y="282866"/>
                  </a:cubicBezTo>
                  <a:cubicBezTo>
                    <a:pt x="2365" y="322024"/>
                    <a:pt x="20886" y="192379"/>
                    <a:pt x="22473" y="235241"/>
                  </a:cubicBezTo>
                  <a:cubicBezTo>
                    <a:pt x="24060" y="278103"/>
                    <a:pt x="13477" y="498237"/>
                    <a:pt x="12948" y="540041"/>
                  </a:cubicBezTo>
                  <a:cubicBezTo>
                    <a:pt x="12419" y="581845"/>
                    <a:pt x="18240" y="360124"/>
                    <a:pt x="19298" y="486066"/>
                  </a:cubicBezTo>
                  <a:cubicBezTo>
                    <a:pt x="20356" y="612008"/>
                    <a:pt x="17711" y="1187212"/>
                    <a:pt x="19298" y="1295691"/>
                  </a:cubicBezTo>
                  <a:cubicBezTo>
                    <a:pt x="20885" y="1404170"/>
                    <a:pt x="30410" y="1338024"/>
                    <a:pt x="28823" y="1136941"/>
                  </a:cubicBezTo>
                  <a:cubicBezTo>
                    <a:pt x="27236" y="935858"/>
                    <a:pt x="14535" y="221483"/>
                    <a:pt x="9773" y="89191"/>
                  </a:cubicBezTo>
                  <a:cubicBezTo>
                    <a:pt x="5010" y="-43101"/>
                    <a:pt x="-1339" y="353245"/>
                    <a:pt x="248" y="343191"/>
                  </a:cubicBezTo>
                  <a:cubicBezTo>
                    <a:pt x="1835" y="333137"/>
                    <a:pt x="28294" y="10345"/>
                    <a:pt x="28823" y="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F60493D-6825-E0D8-1569-BC6B3269D517}"/>
                </a:ext>
              </a:extLst>
            </p:cNvPr>
            <p:cNvSpPr/>
            <p:nvPr/>
          </p:nvSpPr>
          <p:spPr>
            <a:xfrm>
              <a:off x="5571700" y="3222569"/>
              <a:ext cx="465882" cy="1298724"/>
            </a:xfrm>
            <a:custGeom>
              <a:avLst/>
              <a:gdLst>
                <a:gd name="connsiteX0" fmla="*/ 463975 w 465882"/>
                <a:gd name="connsiteY0" fmla="*/ 56 h 1298724"/>
                <a:gd name="connsiteX1" fmla="*/ 352850 w 465882"/>
                <a:gd name="connsiteY1" fmla="*/ 47681 h 1298724"/>
                <a:gd name="connsiteX2" fmla="*/ 378250 w 465882"/>
                <a:gd name="connsiteY2" fmla="*/ 76256 h 1298724"/>
                <a:gd name="connsiteX3" fmla="*/ 381425 w 465882"/>
                <a:gd name="connsiteY3" fmla="*/ 228656 h 1298724"/>
                <a:gd name="connsiteX4" fmla="*/ 387775 w 465882"/>
                <a:gd name="connsiteY4" fmla="*/ 314381 h 1298724"/>
                <a:gd name="connsiteX5" fmla="*/ 387775 w 465882"/>
                <a:gd name="connsiteY5" fmla="*/ 269931 h 1298724"/>
                <a:gd name="connsiteX6" fmla="*/ 387775 w 465882"/>
                <a:gd name="connsiteY6" fmla="*/ 758881 h 1298724"/>
                <a:gd name="connsiteX7" fmla="*/ 387775 w 465882"/>
                <a:gd name="connsiteY7" fmla="*/ 650931 h 1298724"/>
                <a:gd name="connsiteX8" fmla="*/ 375075 w 465882"/>
                <a:gd name="connsiteY8" fmla="*/ 943031 h 1298724"/>
                <a:gd name="connsiteX9" fmla="*/ 378250 w 465882"/>
                <a:gd name="connsiteY9" fmla="*/ 1295456 h 1298724"/>
                <a:gd name="connsiteX10" fmla="*/ 356025 w 465882"/>
                <a:gd name="connsiteY10" fmla="*/ 1082731 h 1298724"/>
                <a:gd name="connsiteX11" fmla="*/ 362375 w 465882"/>
                <a:gd name="connsiteY11" fmla="*/ 504881 h 1298724"/>
                <a:gd name="connsiteX12" fmla="*/ 368725 w 465882"/>
                <a:gd name="connsiteY12" fmla="*/ 108006 h 1298724"/>
                <a:gd name="connsiteX13" fmla="*/ 349675 w 465882"/>
                <a:gd name="connsiteY13" fmla="*/ 34981 h 1298724"/>
                <a:gd name="connsiteX14" fmla="*/ 425 w 465882"/>
                <a:gd name="connsiteY14" fmla="*/ 66731 h 1298724"/>
                <a:gd name="connsiteX15" fmla="*/ 279825 w 465882"/>
                <a:gd name="connsiteY15" fmla="*/ 63556 h 1298724"/>
                <a:gd name="connsiteX16" fmla="*/ 362375 w 465882"/>
                <a:gd name="connsiteY16" fmla="*/ 44506 h 1298724"/>
                <a:gd name="connsiteX17" fmla="*/ 244900 w 465882"/>
                <a:gd name="connsiteY17" fmla="*/ 38156 h 1298724"/>
                <a:gd name="connsiteX18" fmla="*/ 463975 w 465882"/>
                <a:gd name="connsiteY18" fmla="*/ 56 h 129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82" h="1298724">
                  <a:moveTo>
                    <a:pt x="463975" y="56"/>
                  </a:moveTo>
                  <a:cubicBezTo>
                    <a:pt x="481967" y="1644"/>
                    <a:pt x="367137" y="34981"/>
                    <a:pt x="352850" y="47681"/>
                  </a:cubicBezTo>
                  <a:cubicBezTo>
                    <a:pt x="338562" y="60381"/>
                    <a:pt x="373487" y="46094"/>
                    <a:pt x="378250" y="76256"/>
                  </a:cubicBezTo>
                  <a:cubicBezTo>
                    <a:pt x="383012" y="106419"/>
                    <a:pt x="379838" y="188969"/>
                    <a:pt x="381425" y="228656"/>
                  </a:cubicBezTo>
                  <a:cubicBezTo>
                    <a:pt x="383012" y="268343"/>
                    <a:pt x="386717" y="307502"/>
                    <a:pt x="387775" y="314381"/>
                  </a:cubicBezTo>
                  <a:cubicBezTo>
                    <a:pt x="388833" y="321260"/>
                    <a:pt x="387775" y="269931"/>
                    <a:pt x="387775" y="269931"/>
                  </a:cubicBezTo>
                  <a:lnTo>
                    <a:pt x="387775" y="758881"/>
                  </a:lnTo>
                  <a:cubicBezTo>
                    <a:pt x="387775" y="822381"/>
                    <a:pt x="389892" y="620239"/>
                    <a:pt x="387775" y="650931"/>
                  </a:cubicBezTo>
                  <a:cubicBezTo>
                    <a:pt x="385658" y="681623"/>
                    <a:pt x="376662" y="835610"/>
                    <a:pt x="375075" y="943031"/>
                  </a:cubicBezTo>
                  <a:cubicBezTo>
                    <a:pt x="373488" y="1050452"/>
                    <a:pt x="381425" y="1272173"/>
                    <a:pt x="378250" y="1295456"/>
                  </a:cubicBezTo>
                  <a:cubicBezTo>
                    <a:pt x="375075" y="1318739"/>
                    <a:pt x="358671" y="1214493"/>
                    <a:pt x="356025" y="1082731"/>
                  </a:cubicBezTo>
                  <a:cubicBezTo>
                    <a:pt x="353379" y="950969"/>
                    <a:pt x="360258" y="667335"/>
                    <a:pt x="362375" y="504881"/>
                  </a:cubicBezTo>
                  <a:cubicBezTo>
                    <a:pt x="364492" y="342427"/>
                    <a:pt x="370842" y="186323"/>
                    <a:pt x="368725" y="108006"/>
                  </a:cubicBezTo>
                  <a:cubicBezTo>
                    <a:pt x="366608" y="29689"/>
                    <a:pt x="411058" y="41860"/>
                    <a:pt x="349675" y="34981"/>
                  </a:cubicBezTo>
                  <a:cubicBezTo>
                    <a:pt x="288292" y="28102"/>
                    <a:pt x="12067" y="61969"/>
                    <a:pt x="425" y="66731"/>
                  </a:cubicBezTo>
                  <a:cubicBezTo>
                    <a:pt x="-11217" y="71493"/>
                    <a:pt x="219500" y="67260"/>
                    <a:pt x="279825" y="63556"/>
                  </a:cubicBezTo>
                  <a:cubicBezTo>
                    <a:pt x="340150" y="59852"/>
                    <a:pt x="368196" y="48739"/>
                    <a:pt x="362375" y="44506"/>
                  </a:cubicBezTo>
                  <a:cubicBezTo>
                    <a:pt x="356554" y="40273"/>
                    <a:pt x="228496" y="45564"/>
                    <a:pt x="244900" y="38156"/>
                  </a:cubicBezTo>
                  <a:cubicBezTo>
                    <a:pt x="261304" y="30748"/>
                    <a:pt x="445983" y="-1532"/>
                    <a:pt x="463975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0E441D81-5E43-F167-4B04-91D8F0D2BE12}"/>
                </a:ext>
              </a:extLst>
            </p:cNvPr>
            <p:cNvSpPr/>
            <p:nvPr/>
          </p:nvSpPr>
          <p:spPr>
            <a:xfrm>
              <a:off x="5044974" y="2800341"/>
              <a:ext cx="76327" cy="165245"/>
            </a:xfrm>
            <a:custGeom>
              <a:avLst/>
              <a:gdLst>
                <a:gd name="connsiteX0" fmla="*/ 3276 w 76327"/>
                <a:gd name="connsiteY0" fmla="*/ 9 h 165245"/>
                <a:gd name="connsiteX1" fmla="*/ 47726 w 76327"/>
                <a:gd name="connsiteY1" fmla="*/ 111134 h 165245"/>
                <a:gd name="connsiteX2" fmla="*/ 101 w 76327"/>
                <a:gd name="connsiteY2" fmla="*/ 165109 h 165245"/>
                <a:gd name="connsiteX3" fmla="*/ 63601 w 76327"/>
                <a:gd name="connsiteY3" fmla="*/ 127009 h 165245"/>
                <a:gd name="connsiteX4" fmla="*/ 101 w 76327"/>
                <a:gd name="connsiteY4" fmla="*/ 139709 h 165245"/>
                <a:gd name="connsiteX5" fmla="*/ 76301 w 76327"/>
                <a:gd name="connsiteY5" fmla="*/ 104784 h 165245"/>
                <a:gd name="connsiteX6" fmla="*/ 3276 w 76327"/>
                <a:gd name="connsiteY6" fmla="*/ 9 h 1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327" h="165245">
                  <a:moveTo>
                    <a:pt x="3276" y="9"/>
                  </a:moveTo>
                  <a:cubicBezTo>
                    <a:pt x="-1486" y="1067"/>
                    <a:pt x="48255" y="83617"/>
                    <a:pt x="47726" y="111134"/>
                  </a:cubicBezTo>
                  <a:cubicBezTo>
                    <a:pt x="47197" y="138651"/>
                    <a:pt x="-2545" y="162463"/>
                    <a:pt x="101" y="165109"/>
                  </a:cubicBezTo>
                  <a:cubicBezTo>
                    <a:pt x="2747" y="167755"/>
                    <a:pt x="63601" y="131242"/>
                    <a:pt x="63601" y="127009"/>
                  </a:cubicBezTo>
                  <a:cubicBezTo>
                    <a:pt x="63601" y="122776"/>
                    <a:pt x="-2016" y="143413"/>
                    <a:pt x="101" y="139709"/>
                  </a:cubicBezTo>
                  <a:cubicBezTo>
                    <a:pt x="2218" y="136005"/>
                    <a:pt x="74714" y="127009"/>
                    <a:pt x="76301" y="104784"/>
                  </a:cubicBezTo>
                  <a:cubicBezTo>
                    <a:pt x="77888" y="82559"/>
                    <a:pt x="8038" y="-1049"/>
                    <a:pt x="3276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60A9A3B-4362-C48D-8AFB-00434E1776CD}"/>
                </a:ext>
              </a:extLst>
            </p:cNvPr>
            <p:cNvSpPr/>
            <p:nvPr/>
          </p:nvSpPr>
          <p:spPr>
            <a:xfrm>
              <a:off x="5333708" y="2955913"/>
              <a:ext cx="775622" cy="74828"/>
            </a:xfrm>
            <a:custGeom>
              <a:avLst/>
              <a:gdLst>
                <a:gd name="connsiteX0" fmla="*/ 774992 w 775622"/>
                <a:gd name="connsiteY0" fmla="*/ 66687 h 74828"/>
                <a:gd name="connsiteX1" fmla="*/ 244767 w 775622"/>
                <a:gd name="connsiteY1" fmla="*/ 9537 h 74828"/>
                <a:gd name="connsiteX2" fmla="*/ 362242 w 775622"/>
                <a:gd name="connsiteY2" fmla="*/ 47637 h 74828"/>
                <a:gd name="connsiteX3" fmla="*/ 38392 w 775622"/>
                <a:gd name="connsiteY3" fmla="*/ 57162 h 74828"/>
                <a:gd name="connsiteX4" fmla="*/ 603542 w 775622"/>
                <a:gd name="connsiteY4" fmla="*/ 73037 h 74828"/>
                <a:gd name="connsiteX5" fmla="*/ 292 w 775622"/>
                <a:gd name="connsiteY5" fmla="*/ 73037 h 74828"/>
                <a:gd name="connsiteX6" fmla="*/ 520992 w 775622"/>
                <a:gd name="connsiteY6" fmla="*/ 60337 h 74828"/>
                <a:gd name="connsiteX7" fmla="*/ 355892 w 775622"/>
                <a:gd name="connsiteY7" fmla="*/ 12 h 74828"/>
                <a:gd name="connsiteX8" fmla="*/ 774992 w 775622"/>
                <a:gd name="connsiteY8" fmla="*/ 66687 h 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622" h="74828">
                  <a:moveTo>
                    <a:pt x="774992" y="66687"/>
                  </a:moveTo>
                  <a:cubicBezTo>
                    <a:pt x="756471" y="68274"/>
                    <a:pt x="313559" y="12712"/>
                    <a:pt x="244767" y="9537"/>
                  </a:cubicBezTo>
                  <a:cubicBezTo>
                    <a:pt x="175975" y="6362"/>
                    <a:pt x="396638" y="39700"/>
                    <a:pt x="362242" y="47637"/>
                  </a:cubicBezTo>
                  <a:cubicBezTo>
                    <a:pt x="327846" y="55574"/>
                    <a:pt x="-1825" y="52929"/>
                    <a:pt x="38392" y="57162"/>
                  </a:cubicBezTo>
                  <a:cubicBezTo>
                    <a:pt x="78609" y="61395"/>
                    <a:pt x="609892" y="70391"/>
                    <a:pt x="603542" y="73037"/>
                  </a:cubicBezTo>
                  <a:cubicBezTo>
                    <a:pt x="597192" y="75683"/>
                    <a:pt x="14050" y="75154"/>
                    <a:pt x="292" y="73037"/>
                  </a:cubicBezTo>
                  <a:cubicBezTo>
                    <a:pt x="-13466" y="70920"/>
                    <a:pt x="461725" y="72508"/>
                    <a:pt x="520992" y="60337"/>
                  </a:cubicBezTo>
                  <a:cubicBezTo>
                    <a:pt x="580259" y="48166"/>
                    <a:pt x="313559" y="1070"/>
                    <a:pt x="355892" y="12"/>
                  </a:cubicBezTo>
                  <a:cubicBezTo>
                    <a:pt x="398225" y="-1046"/>
                    <a:pt x="793513" y="65100"/>
                    <a:pt x="774992" y="66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9CAB0888-E2D2-8C1C-E513-2619E6953572}"/>
                </a:ext>
              </a:extLst>
            </p:cNvPr>
            <p:cNvSpPr/>
            <p:nvPr/>
          </p:nvSpPr>
          <p:spPr>
            <a:xfrm>
              <a:off x="5276263" y="3038475"/>
              <a:ext cx="791456" cy="43414"/>
            </a:xfrm>
            <a:custGeom>
              <a:avLst/>
              <a:gdLst>
                <a:gd name="connsiteX0" fmla="*/ 791162 w 791456"/>
                <a:gd name="connsiteY0" fmla="*/ 0 h 43414"/>
                <a:gd name="connsiteX1" fmla="*/ 451437 w 791456"/>
                <a:gd name="connsiteY1" fmla="*/ 15875 h 43414"/>
                <a:gd name="connsiteX2" fmla="*/ 524462 w 791456"/>
                <a:gd name="connsiteY2" fmla="*/ 34925 h 43414"/>
                <a:gd name="connsiteX3" fmla="*/ 248237 w 791456"/>
                <a:gd name="connsiteY3" fmla="*/ 41275 h 43414"/>
                <a:gd name="connsiteX4" fmla="*/ 587 w 791456"/>
                <a:gd name="connsiteY4" fmla="*/ 31750 h 43414"/>
                <a:gd name="connsiteX5" fmla="*/ 178387 w 791456"/>
                <a:gd name="connsiteY5" fmla="*/ 34925 h 43414"/>
                <a:gd name="connsiteX6" fmla="*/ 146637 w 791456"/>
                <a:gd name="connsiteY6" fmla="*/ 41275 h 43414"/>
                <a:gd name="connsiteX7" fmla="*/ 543512 w 791456"/>
                <a:gd name="connsiteY7" fmla="*/ 41275 h 43414"/>
                <a:gd name="connsiteX8" fmla="*/ 384762 w 791456"/>
                <a:gd name="connsiteY8" fmla="*/ 15875 h 43414"/>
                <a:gd name="connsiteX9" fmla="*/ 791162 w 791456"/>
                <a:gd name="connsiteY9" fmla="*/ 0 h 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1456" h="43414">
                  <a:moveTo>
                    <a:pt x="791162" y="0"/>
                  </a:moveTo>
                  <a:cubicBezTo>
                    <a:pt x="802274" y="0"/>
                    <a:pt x="495887" y="10054"/>
                    <a:pt x="451437" y="15875"/>
                  </a:cubicBezTo>
                  <a:cubicBezTo>
                    <a:pt x="406987" y="21696"/>
                    <a:pt x="558329" y="30692"/>
                    <a:pt x="524462" y="34925"/>
                  </a:cubicBezTo>
                  <a:cubicBezTo>
                    <a:pt x="490595" y="39158"/>
                    <a:pt x="335549" y="41804"/>
                    <a:pt x="248237" y="41275"/>
                  </a:cubicBezTo>
                  <a:cubicBezTo>
                    <a:pt x="160925" y="40746"/>
                    <a:pt x="12229" y="32808"/>
                    <a:pt x="587" y="31750"/>
                  </a:cubicBezTo>
                  <a:cubicBezTo>
                    <a:pt x="-11055" y="30692"/>
                    <a:pt x="154045" y="33338"/>
                    <a:pt x="178387" y="34925"/>
                  </a:cubicBezTo>
                  <a:cubicBezTo>
                    <a:pt x="202729" y="36513"/>
                    <a:pt x="85783" y="40217"/>
                    <a:pt x="146637" y="41275"/>
                  </a:cubicBezTo>
                  <a:cubicBezTo>
                    <a:pt x="207491" y="42333"/>
                    <a:pt x="503824" y="45508"/>
                    <a:pt x="543512" y="41275"/>
                  </a:cubicBezTo>
                  <a:cubicBezTo>
                    <a:pt x="583200" y="37042"/>
                    <a:pt x="348779" y="20637"/>
                    <a:pt x="384762" y="15875"/>
                  </a:cubicBezTo>
                  <a:cubicBezTo>
                    <a:pt x="420745" y="11113"/>
                    <a:pt x="780050" y="0"/>
                    <a:pt x="79116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2707EBA-F49D-4FD4-13CC-CEEE29814F25}"/>
                </a:ext>
              </a:extLst>
            </p:cNvPr>
            <p:cNvSpPr/>
            <p:nvPr/>
          </p:nvSpPr>
          <p:spPr>
            <a:xfrm>
              <a:off x="4991039" y="3013018"/>
              <a:ext cx="365260" cy="86347"/>
            </a:xfrm>
            <a:custGeom>
              <a:avLst/>
              <a:gdLst>
                <a:gd name="connsiteX0" fmla="*/ 61 w 365260"/>
                <a:gd name="connsiteY0" fmla="*/ 57 h 86347"/>
                <a:gd name="connsiteX1" fmla="*/ 111186 w 365260"/>
                <a:gd name="connsiteY1" fmla="*/ 76257 h 86347"/>
                <a:gd name="connsiteX2" fmla="*/ 177861 w 365260"/>
                <a:gd name="connsiteY2" fmla="*/ 76257 h 86347"/>
                <a:gd name="connsiteX3" fmla="*/ 171511 w 365260"/>
                <a:gd name="connsiteY3" fmla="*/ 79432 h 86347"/>
                <a:gd name="connsiteX4" fmla="*/ 365186 w 365260"/>
                <a:gd name="connsiteY4" fmla="*/ 85782 h 86347"/>
                <a:gd name="connsiteX5" fmla="*/ 193736 w 365260"/>
                <a:gd name="connsiteY5" fmla="*/ 63557 h 86347"/>
                <a:gd name="connsiteX6" fmla="*/ 127061 w 365260"/>
                <a:gd name="connsiteY6" fmla="*/ 63557 h 86347"/>
                <a:gd name="connsiteX7" fmla="*/ 61 w 365260"/>
                <a:gd name="connsiteY7" fmla="*/ 57 h 8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60" h="86347">
                  <a:moveTo>
                    <a:pt x="61" y="57"/>
                  </a:moveTo>
                  <a:cubicBezTo>
                    <a:pt x="-2585" y="2174"/>
                    <a:pt x="81553" y="63557"/>
                    <a:pt x="111186" y="76257"/>
                  </a:cubicBezTo>
                  <a:cubicBezTo>
                    <a:pt x="140819" y="88957"/>
                    <a:pt x="167807" y="75728"/>
                    <a:pt x="177861" y="76257"/>
                  </a:cubicBezTo>
                  <a:cubicBezTo>
                    <a:pt x="187915" y="76786"/>
                    <a:pt x="140290" y="77845"/>
                    <a:pt x="171511" y="79432"/>
                  </a:cubicBezTo>
                  <a:cubicBezTo>
                    <a:pt x="202732" y="81019"/>
                    <a:pt x="361482" y="88428"/>
                    <a:pt x="365186" y="85782"/>
                  </a:cubicBezTo>
                  <a:cubicBezTo>
                    <a:pt x="368890" y="83136"/>
                    <a:pt x="233423" y="67261"/>
                    <a:pt x="193736" y="63557"/>
                  </a:cubicBezTo>
                  <a:cubicBezTo>
                    <a:pt x="154049" y="59853"/>
                    <a:pt x="155107" y="72553"/>
                    <a:pt x="127061" y="63557"/>
                  </a:cubicBezTo>
                  <a:cubicBezTo>
                    <a:pt x="99015" y="54561"/>
                    <a:pt x="2707" y="-2060"/>
                    <a:pt x="61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150B066-0E44-2C78-08A5-D979E352FF2D}"/>
                </a:ext>
              </a:extLst>
            </p:cNvPr>
            <p:cNvSpPr/>
            <p:nvPr/>
          </p:nvSpPr>
          <p:spPr>
            <a:xfrm>
              <a:off x="5008850" y="3098495"/>
              <a:ext cx="280901" cy="70707"/>
            </a:xfrm>
            <a:custGeom>
              <a:avLst/>
              <a:gdLst>
                <a:gd name="connsiteX0" fmla="*/ 188625 w 280901"/>
                <a:gd name="connsiteY0" fmla="*/ 305 h 70707"/>
                <a:gd name="connsiteX1" fmla="*/ 45750 w 280901"/>
                <a:gd name="connsiteY1" fmla="*/ 6655 h 70707"/>
                <a:gd name="connsiteX2" fmla="*/ 64800 w 280901"/>
                <a:gd name="connsiteY2" fmla="*/ 35230 h 70707"/>
                <a:gd name="connsiteX3" fmla="*/ 14000 w 280901"/>
                <a:gd name="connsiteY3" fmla="*/ 44755 h 70707"/>
                <a:gd name="connsiteX4" fmla="*/ 141000 w 280901"/>
                <a:gd name="connsiteY4" fmla="*/ 16180 h 70707"/>
                <a:gd name="connsiteX5" fmla="*/ 280700 w 280901"/>
                <a:gd name="connsiteY5" fmla="*/ 70155 h 70707"/>
                <a:gd name="connsiteX6" fmla="*/ 109250 w 280901"/>
                <a:gd name="connsiteY6" fmla="*/ 44755 h 70707"/>
                <a:gd name="connsiteX7" fmla="*/ 1300 w 280901"/>
                <a:gd name="connsiteY7" fmla="*/ 54280 h 70707"/>
                <a:gd name="connsiteX8" fmla="*/ 48925 w 280901"/>
                <a:gd name="connsiteY8" fmla="*/ 19355 h 70707"/>
                <a:gd name="connsiteX9" fmla="*/ 39400 w 280901"/>
                <a:gd name="connsiteY9" fmla="*/ 13005 h 70707"/>
                <a:gd name="connsiteX10" fmla="*/ 188625 w 280901"/>
                <a:gd name="connsiteY10" fmla="*/ 305 h 7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901" h="70707">
                  <a:moveTo>
                    <a:pt x="188625" y="305"/>
                  </a:moveTo>
                  <a:cubicBezTo>
                    <a:pt x="189683" y="-753"/>
                    <a:pt x="66387" y="834"/>
                    <a:pt x="45750" y="6655"/>
                  </a:cubicBezTo>
                  <a:cubicBezTo>
                    <a:pt x="25113" y="12476"/>
                    <a:pt x="70092" y="28880"/>
                    <a:pt x="64800" y="35230"/>
                  </a:cubicBezTo>
                  <a:cubicBezTo>
                    <a:pt x="59508" y="41580"/>
                    <a:pt x="1300" y="47930"/>
                    <a:pt x="14000" y="44755"/>
                  </a:cubicBezTo>
                  <a:cubicBezTo>
                    <a:pt x="26700" y="41580"/>
                    <a:pt x="96550" y="11947"/>
                    <a:pt x="141000" y="16180"/>
                  </a:cubicBezTo>
                  <a:cubicBezTo>
                    <a:pt x="185450" y="20413"/>
                    <a:pt x="285992" y="65393"/>
                    <a:pt x="280700" y="70155"/>
                  </a:cubicBezTo>
                  <a:cubicBezTo>
                    <a:pt x="275408" y="74918"/>
                    <a:pt x="155817" y="47401"/>
                    <a:pt x="109250" y="44755"/>
                  </a:cubicBezTo>
                  <a:cubicBezTo>
                    <a:pt x="62683" y="42109"/>
                    <a:pt x="11354" y="58513"/>
                    <a:pt x="1300" y="54280"/>
                  </a:cubicBezTo>
                  <a:cubicBezTo>
                    <a:pt x="-8754" y="50047"/>
                    <a:pt x="42575" y="26234"/>
                    <a:pt x="48925" y="19355"/>
                  </a:cubicBezTo>
                  <a:cubicBezTo>
                    <a:pt x="55275" y="12476"/>
                    <a:pt x="19821" y="18297"/>
                    <a:pt x="39400" y="13005"/>
                  </a:cubicBezTo>
                  <a:cubicBezTo>
                    <a:pt x="58979" y="7713"/>
                    <a:pt x="187567" y="1363"/>
                    <a:pt x="188625" y="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663FFF6-7EC8-0131-64CC-4BEA068A11AC}"/>
                </a:ext>
              </a:extLst>
            </p:cNvPr>
            <p:cNvSpPr/>
            <p:nvPr/>
          </p:nvSpPr>
          <p:spPr>
            <a:xfrm>
              <a:off x="5276196" y="3053626"/>
              <a:ext cx="719921" cy="122192"/>
            </a:xfrm>
            <a:custGeom>
              <a:avLst/>
              <a:gdLst>
                <a:gd name="connsiteX0" fmla="*/ 654 w 719921"/>
                <a:gd name="connsiteY0" fmla="*/ 48349 h 122192"/>
                <a:gd name="connsiteX1" fmla="*/ 251479 w 719921"/>
                <a:gd name="connsiteY1" fmla="*/ 67399 h 122192"/>
                <a:gd name="connsiteX2" fmla="*/ 248304 w 719921"/>
                <a:gd name="connsiteY2" fmla="*/ 76924 h 122192"/>
                <a:gd name="connsiteX3" fmla="*/ 388004 w 719921"/>
                <a:gd name="connsiteY3" fmla="*/ 41999 h 122192"/>
                <a:gd name="connsiteX4" fmla="*/ 353079 w 719921"/>
                <a:gd name="connsiteY4" fmla="*/ 95974 h 122192"/>
                <a:gd name="connsiteX5" fmla="*/ 524529 w 719921"/>
                <a:gd name="connsiteY5" fmla="*/ 80099 h 122192"/>
                <a:gd name="connsiteX6" fmla="*/ 435629 w 719921"/>
                <a:gd name="connsiteY6" fmla="*/ 86449 h 122192"/>
                <a:gd name="connsiteX7" fmla="*/ 718204 w 719921"/>
                <a:gd name="connsiteY7" fmla="*/ 64224 h 122192"/>
                <a:gd name="connsiteX8" fmla="*/ 559454 w 719921"/>
                <a:gd name="connsiteY8" fmla="*/ 3899 h 122192"/>
                <a:gd name="connsiteX9" fmla="*/ 673754 w 719921"/>
                <a:gd name="connsiteY9" fmla="*/ 10249 h 122192"/>
                <a:gd name="connsiteX10" fmla="*/ 543579 w 719921"/>
                <a:gd name="connsiteY10" fmla="*/ 45174 h 122192"/>
                <a:gd name="connsiteX11" fmla="*/ 705504 w 719921"/>
                <a:gd name="connsiteY11" fmla="*/ 35649 h 122192"/>
                <a:gd name="connsiteX12" fmla="*/ 286404 w 719921"/>
                <a:gd name="connsiteY12" fmla="*/ 118199 h 122192"/>
                <a:gd name="connsiteX13" fmla="*/ 337204 w 719921"/>
                <a:gd name="connsiteY13" fmla="*/ 102324 h 122192"/>
                <a:gd name="connsiteX14" fmla="*/ 654 w 719921"/>
                <a:gd name="connsiteY14" fmla="*/ 48349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9921" h="122192">
                  <a:moveTo>
                    <a:pt x="654" y="48349"/>
                  </a:moveTo>
                  <a:cubicBezTo>
                    <a:pt x="-13633" y="42528"/>
                    <a:pt x="210204" y="62637"/>
                    <a:pt x="251479" y="67399"/>
                  </a:cubicBezTo>
                  <a:cubicBezTo>
                    <a:pt x="292754" y="72161"/>
                    <a:pt x="225550" y="81157"/>
                    <a:pt x="248304" y="76924"/>
                  </a:cubicBezTo>
                  <a:cubicBezTo>
                    <a:pt x="271058" y="72691"/>
                    <a:pt x="370542" y="38824"/>
                    <a:pt x="388004" y="41999"/>
                  </a:cubicBezTo>
                  <a:cubicBezTo>
                    <a:pt x="405467" y="45174"/>
                    <a:pt x="330325" y="89624"/>
                    <a:pt x="353079" y="95974"/>
                  </a:cubicBezTo>
                  <a:cubicBezTo>
                    <a:pt x="375833" y="102324"/>
                    <a:pt x="510771" y="81686"/>
                    <a:pt x="524529" y="80099"/>
                  </a:cubicBezTo>
                  <a:cubicBezTo>
                    <a:pt x="538287" y="78512"/>
                    <a:pt x="435629" y="86449"/>
                    <a:pt x="435629" y="86449"/>
                  </a:cubicBezTo>
                  <a:cubicBezTo>
                    <a:pt x="467908" y="83803"/>
                    <a:pt x="697566" y="77982"/>
                    <a:pt x="718204" y="64224"/>
                  </a:cubicBezTo>
                  <a:cubicBezTo>
                    <a:pt x="738842" y="50466"/>
                    <a:pt x="566862" y="12895"/>
                    <a:pt x="559454" y="3899"/>
                  </a:cubicBezTo>
                  <a:cubicBezTo>
                    <a:pt x="552046" y="-5097"/>
                    <a:pt x="676400" y="3370"/>
                    <a:pt x="673754" y="10249"/>
                  </a:cubicBezTo>
                  <a:cubicBezTo>
                    <a:pt x="671108" y="17128"/>
                    <a:pt x="538287" y="40941"/>
                    <a:pt x="543579" y="45174"/>
                  </a:cubicBezTo>
                  <a:cubicBezTo>
                    <a:pt x="548871" y="49407"/>
                    <a:pt x="748366" y="23478"/>
                    <a:pt x="705504" y="35649"/>
                  </a:cubicBezTo>
                  <a:cubicBezTo>
                    <a:pt x="662642" y="47820"/>
                    <a:pt x="347787" y="107087"/>
                    <a:pt x="286404" y="118199"/>
                  </a:cubicBezTo>
                  <a:cubicBezTo>
                    <a:pt x="225021" y="129311"/>
                    <a:pt x="379008" y="115024"/>
                    <a:pt x="337204" y="102324"/>
                  </a:cubicBezTo>
                  <a:cubicBezTo>
                    <a:pt x="295400" y="89624"/>
                    <a:pt x="14941" y="54170"/>
                    <a:pt x="654" y="483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1309C10-BE77-BF89-E2FD-3B9213FFA38B}"/>
                </a:ext>
              </a:extLst>
            </p:cNvPr>
            <p:cNvSpPr/>
            <p:nvPr/>
          </p:nvSpPr>
          <p:spPr>
            <a:xfrm>
              <a:off x="5106204" y="3263897"/>
              <a:ext cx="53192" cy="228603"/>
            </a:xfrm>
            <a:custGeom>
              <a:avLst/>
              <a:gdLst>
                <a:gd name="connsiteX0" fmla="*/ 53171 w 53192"/>
                <a:gd name="connsiteY0" fmla="*/ 3 h 228603"/>
                <a:gd name="connsiteX1" fmla="*/ 8721 w 53192"/>
                <a:gd name="connsiteY1" fmla="*/ 88903 h 228603"/>
                <a:gd name="connsiteX2" fmla="*/ 8721 w 53192"/>
                <a:gd name="connsiteY2" fmla="*/ 149228 h 228603"/>
                <a:gd name="connsiteX3" fmla="*/ 11896 w 53192"/>
                <a:gd name="connsiteY3" fmla="*/ 228603 h 228603"/>
                <a:gd name="connsiteX4" fmla="*/ 8721 w 53192"/>
                <a:gd name="connsiteY4" fmla="*/ 149228 h 228603"/>
                <a:gd name="connsiteX5" fmla="*/ 2371 w 53192"/>
                <a:gd name="connsiteY5" fmla="*/ 92078 h 228603"/>
                <a:gd name="connsiteX6" fmla="*/ 53171 w 53192"/>
                <a:gd name="connsiteY6" fmla="*/ 3 h 2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92" h="228603">
                  <a:moveTo>
                    <a:pt x="53171" y="3"/>
                  </a:moveTo>
                  <a:cubicBezTo>
                    <a:pt x="54229" y="-526"/>
                    <a:pt x="16129" y="64032"/>
                    <a:pt x="8721" y="88903"/>
                  </a:cubicBezTo>
                  <a:cubicBezTo>
                    <a:pt x="1313" y="113774"/>
                    <a:pt x="8192" y="125945"/>
                    <a:pt x="8721" y="149228"/>
                  </a:cubicBezTo>
                  <a:cubicBezTo>
                    <a:pt x="9250" y="172511"/>
                    <a:pt x="11896" y="228603"/>
                    <a:pt x="11896" y="228603"/>
                  </a:cubicBezTo>
                  <a:cubicBezTo>
                    <a:pt x="11896" y="228603"/>
                    <a:pt x="10308" y="171982"/>
                    <a:pt x="8721" y="149228"/>
                  </a:cubicBezTo>
                  <a:cubicBezTo>
                    <a:pt x="7134" y="126474"/>
                    <a:pt x="-5037" y="111128"/>
                    <a:pt x="2371" y="92078"/>
                  </a:cubicBezTo>
                  <a:cubicBezTo>
                    <a:pt x="9779" y="73028"/>
                    <a:pt x="52113" y="532"/>
                    <a:pt x="53171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BEA12F36-871D-5542-3B54-69155AF65983}"/>
                </a:ext>
              </a:extLst>
            </p:cNvPr>
            <p:cNvSpPr/>
            <p:nvPr/>
          </p:nvSpPr>
          <p:spPr>
            <a:xfrm>
              <a:off x="5082901" y="3230708"/>
              <a:ext cx="59850" cy="687587"/>
            </a:xfrm>
            <a:custGeom>
              <a:avLst/>
              <a:gdLst>
                <a:gd name="connsiteX0" fmla="*/ 44724 w 59850"/>
                <a:gd name="connsiteY0" fmla="*/ 1442 h 687587"/>
                <a:gd name="connsiteX1" fmla="*/ 16149 w 59850"/>
                <a:gd name="connsiteY1" fmla="*/ 83992 h 687587"/>
                <a:gd name="connsiteX2" fmla="*/ 19324 w 59850"/>
                <a:gd name="connsiteY2" fmla="*/ 230042 h 687587"/>
                <a:gd name="connsiteX3" fmla="*/ 19324 w 59850"/>
                <a:gd name="connsiteY3" fmla="*/ 157017 h 687587"/>
                <a:gd name="connsiteX4" fmla="*/ 32024 w 59850"/>
                <a:gd name="connsiteY4" fmla="*/ 309417 h 687587"/>
                <a:gd name="connsiteX5" fmla="*/ 22499 w 59850"/>
                <a:gd name="connsiteY5" fmla="*/ 417367 h 687587"/>
                <a:gd name="connsiteX6" fmla="*/ 32024 w 59850"/>
                <a:gd name="connsiteY6" fmla="*/ 518967 h 687587"/>
                <a:gd name="connsiteX7" fmla="*/ 35199 w 59850"/>
                <a:gd name="connsiteY7" fmla="*/ 687242 h 687587"/>
                <a:gd name="connsiteX8" fmla="*/ 47899 w 59850"/>
                <a:gd name="connsiteY8" fmla="*/ 553892 h 687587"/>
                <a:gd name="connsiteX9" fmla="*/ 57424 w 59850"/>
                <a:gd name="connsiteY9" fmla="*/ 264967 h 687587"/>
                <a:gd name="connsiteX10" fmla="*/ 274 w 59850"/>
                <a:gd name="connsiteY10" fmla="*/ 150667 h 687587"/>
                <a:gd name="connsiteX11" fmla="*/ 44724 w 59850"/>
                <a:gd name="connsiteY11" fmla="*/ 1442 h 6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50" h="687587">
                  <a:moveTo>
                    <a:pt x="44724" y="1442"/>
                  </a:moveTo>
                  <a:cubicBezTo>
                    <a:pt x="47370" y="-9671"/>
                    <a:pt x="20382" y="45892"/>
                    <a:pt x="16149" y="83992"/>
                  </a:cubicBezTo>
                  <a:cubicBezTo>
                    <a:pt x="11916" y="122092"/>
                    <a:pt x="18795" y="217871"/>
                    <a:pt x="19324" y="230042"/>
                  </a:cubicBezTo>
                  <a:cubicBezTo>
                    <a:pt x="19853" y="242213"/>
                    <a:pt x="17207" y="143788"/>
                    <a:pt x="19324" y="157017"/>
                  </a:cubicBezTo>
                  <a:cubicBezTo>
                    <a:pt x="21441" y="170246"/>
                    <a:pt x="31495" y="266025"/>
                    <a:pt x="32024" y="309417"/>
                  </a:cubicBezTo>
                  <a:cubicBezTo>
                    <a:pt x="32553" y="352809"/>
                    <a:pt x="22499" y="382442"/>
                    <a:pt x="22499" y="417367"/>
                  </a:cubicBezTo>
                  <a:cubicBezTo>
                    <a:pt x="22499" y="452292"/>
                    <a:pt x="29907" y="473988"/>
                    <a:pt x="32024" y="518967"/>
                  </a:cubicBezTo>
                  <a:cubicBezTo>
                    <a:pt x="34141" y="563946"/>
                    <a:pt x="32553" y="681421"/>
                    <a:pt x="35199" y="687242"/>
                  </a:cubicBezTo>
                  <a:cubicBezTo>
                    <a:pt x="37845" y="693063"/>
                    <a:pt x="44195" y="624271"/>
                    <a:pt x="47899" y="553892"/>
                  </a:cubicBezTo>
                  <a:cubicBezTo>
                    <a:pt x="51603" y="483513"/>
                    <a:pt x="65361" y="332171"/>
                    <a:pt x="57424" y="264967"/>
                  </a:cubicBezTo>
                  <a:cubicBezTo>
                    <a:pt x="49487" y="197763"/>
                    <a:pt x="4507" y="188238"/>
                    <a:pt x="274" y="150667"/>
                  </a:cubicBezTo>
                  <a:cubicBezTo>
                    <a:pt x="-3959" y="113096"/>
                    <a:pt x="42078" y="12555"/>
                    <a:pt x="44724" y="14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2820EB9C-DF09-3BC1-F8AB-787914EF024D}"/>
                </a:ext>
              </a:extLst>
            </p:cNvPr>
            <p:cNvSpPr/>
            <p:nvPr/>
          </p:nvSpPr>
          <p:spPr>
            <a:xfrm>
              <a:off x="5184775" y="3250937"/>
              <a:ext cx="28828" cy="293765"/>
            </a:xfrm>
            <a:custGeom>
              <a:avLst/>
              <a:gdLst>
                <a:gd name="connsiteX0" fmla="*/ 19050 w 28828"/>
                <a:gd name="connsiteY0" fmla="*/ 3438 h 293765"/>
                <a:gd name="connsiteX1" fmla="*/ 25400 w 28828"/>
                <a:gd name="connsiteY1" fmla="*/ 76463 h 293765"/>
                <a:gd name="connsiteX2" fmla="*/ 0 w 28828"/>
                <a:gd name="connsiteY2" fmla="*/ 165363 h 293765"/>
                <a:gd name="connsiteX3" fmla="*/ 25400 w 28828"/>
                <a:gd name="connsiteY3" fmla="*/ 117738 h 293765"/>
                <a:gd name="connsiteX4" fmla="*/ 28575 w 28828"/>
                <a:gd name="connsiteY4" fmla="*/ 292363 h 293765"/>
                <a:gd name="connsiteX5" fmla="*/ 25400 w 28828"/>
                <a:gd name="connsiteY5" fmla="*/ 190763 h 293765"/>
                <a:gd name="connsiteX6" fmla="*/ 19050 w 28828"/>
                <a:gd name="connsiteY6" fmla="*/ 3438 h 29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8" h="293765">
                  <a:moveTo>
                    <a:pt x="19050" y="3438"/>
                  </a:moveTo>
                  <a:cubicBezTo>
                    <a:pt x="19050" y="-15612"/>
                    <a:pt x="28575" y="49475"/>
                    <a:pt x="25400" y="76463"/>
                  </a:cubicBezTo>
                  <a:cubicBezTo>
                    <a:pt x="22225" y="103451"/>
                    <a:pt x="0" y="158484"/>
                    <a:pt x="0" y="165363"/>
                  </a:cubicBezTo>
                  <a:cubicBezTo>
                    <a:pt x="0" y="172242"/>
                    <a:pt x="20638" y="96571"/>
                    <a:pt x="25400" y="117738"/>
                  </a:cubicBezTo>
                  <a:cubicBezTo>
                    <a:pt x="30162" y="138905"/>
                    <a:pt x="28575" y="280192"/>
                    <a:pt x="28575" y="292363"/>
                  </a:cubicBezTo>
                  <a:cubicBezTo>
                    <a:pt x="28575" y="304534"/>
                    <a:pt x="28046" y="234684"/>
                    <a:pt x="25400" y="190763"/>
                  </a:cubicBezTo>
                  <a:cubicBezTo>
                    <a:pt x="22754" y="146842"/>
                    <a:pt x="19050" y="22488"/>
                    <a:pt x="19050" y="34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CE356CA-F69E-96D7-D3BA-F722AB277C73}"/>
                </a:ext>
              </a:extLst>
            </p:cNvPr>
            <p:cNvSpPr/>
            <p:nvPr/>
          </p:nvSpPr>
          <p:spPr>
            <a:xfrm>
              <a:off x="5181500" y="3237276"/>
              <a:ext cx="73131" cy="326256"/>
            </a:xfrm>
            <a:custGeom>
              <a:avLst/>
              <a:gdLst>
                <a:gd name="connsiteX0" fmla="*/ 100 w 73131"/>
                <a:gd name="connsiteY0" fmla="*/ 1224 h 326256"/>
                <a:gd name="connsiteX1" fmla="*/ 66775 w 73131"/>
                <a:gd name="connsiteY1" fmla="*/ 55199 h 326256"/>
                <a:gd name="connsiteX2" fmla="*/ 66775 w 73131"/>
                <a:gd name="connsiteY2" fmla="*/ 121874 h 326256"/>
                <a:gd name="connsiteX3" fmla="*/ 38200 w 73131"/>
                <a:gd name="connsiteY3" fmla="*/ 175849 h 326256"/>
                <a:gd name="connsiteX4" fmla="*/ 73125 w 73131"/>
                <a:gd name="connsiteY4" fmla="*/ 153624 h 326256"/>
                <a:gd name="connsiteX5" fmla="*/ 35025 w 73131"/>
                <a:gd name="connsiteY5" fmla="*/ 325074 h 326256"/>
                <a:gd name="connsiteX6" fmla="*/ 50900 w 73131"/>
                <a:gd name="connsiteY6" fmla="*/ 223474 h 326256"/>
                <a:gd name="connsiteX7" fmla="*/ 50900 w 73131"/>
                <a:gd name="connsiteY7" fmla="*/ 109174 h 326256"/>
                <a:gd name="connsiteX8" fmla="*/ 100 w 73131"/>
                <a:gd name="connsiteY8" fmla="*/ 1224 h 3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31" h="326256">
                  <a:moveTo>
                    <a:pt x="100" y="1224"/>
                  </a:moveTo>
                  <a:cubicBezTo>
                    <a:pt x="2746" y="-7772"/>
                    <a:pt x="55663" y="35091"/>
                    <a:pt x="66775" y="55199"/>
                  </a:cubicBezTo>
                  <a:cubicBezTo>
                    <a:pt x="77887" y="75307"/>
                    <a:pt x="71537" y="101766"/>
                    <a:pt x="66775" y="121874"/>
                  </a:cubicBezTo>
                  <a:cubicBezTo>
                    <a:pt x="62013" y="141982"/>
                    <a:pt x="37142" y="170558"/>
                    <a:pt x="38200" y="175849"/>
                  </a:cubicBezTo>
                  <a:cubicBezTo>
                    <a:pt x="39258" y="181140"/>
                    <a:pt x="73654" y="128753"/>
                    <a:pt x="73125" y="153624"/>
                  </a:cubicBezTo>
                  <a:cubicBezTo>
                    <a:pt x="72596" y="178495"/>
                    <a:pt x="38729" y="313432"/>
                    <a:pt x="35025" y="325074"/>
                  </a:cubicBezTo>
                  <a:cubicBezTo>
                    <a:pt x="31321" y="336716"/>
                    <a:pt x="48254" y="259457"/>
                    <a:pt x="50900" y="223474"/>
                  </a:cubicBezTo>
                  <a:cubicBezTo>
                    <a:pt x="53546" y="187491"/>
                    <a:pt x="54075" y="139866"/>
                    <a:pt x="50900" y="109174"/>
                  </a:cubicBezTo>
                  <a:cubicBezTo>
                    <a:pt x="47725" y="78482"/>
                    <a:pt x="-2546" y="10220"/>
                    <a:pt x="100" y="12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9C45235-CA4A-48EC-8BA6-31CCB06C7AD4}"/>
                </a:ext>
              </a:extLst>
            </p:cNvPr>
            <p:cNvSpPr/>
            <p:nvPr/>
          </p:nvSpPr>
          <p:spPr>
            <a:xfrm>
              <a:off x="5156196" y="3288606"/>
              <a:ext cx="457319" cy="64595"/>
            </a:xfrm>
            <a:custGeom>
              <a:avLst/>
              <a:gdLst>
                <a:gd name="connsiteX0" fmla="*/ 4 w 457319"/>
                <a:gd name="connsiteY0" fmla="*/ 694 h 64595"/>
                <a:gd name="connsiteX1" fmla="*/ 203204 w 457319"/>
                <a:gd name="connsiteY1" fmla="*/ 10219 h 64595"/>
                <a:gd name="connsiteX2" fmla="*/ 165104 w 457319"/>
                <a:gd name="connsiteY2" fmla="*/ 41969 h 64595"/>
                <a:gd name="connsiteX3" fmla="*/ 333379 w 457319"/>
                <a:gd name="connsiteY3" fmla="*/ 64194 h 64595"/>
                <a:gd name="connsiteX4" fmla="*/ 327029 w 457319"/>
                <a:gd name="connsiteY4" fmla="*/ 22919 h 64595"/>
                <a:gd name="connsiteX5" fmla="*/ 457204 w 457319"/>
                <a:gd name="connsiteY5" fmla="*/ 13394 h 64595"/>
                <a:gd name="connsiteX6" fmla="*/ 301629 w 457319"/>
                <a:gd name="connsiteY6" fmla="*/ 45144 h 64595"/>
                <a:gd name="connsiteX7" fmla="*/ 206379 w 457319"/>
                <a:gd name="connsiteY7" fmla="*/ 61019 h 64595"/>
                <a:gd name="connsiteX8" fmla="*/ 209554 w 457319"/>
                <a:gd name="connsiteY8" fmla="*/ 26094 h 64595"/>
                <a:gd name="connsiteX9" fmla="*/ 4 w 457319"/>
                <a:gd name="connsiteY9" fmla="*/ 694 h 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19" h="64595">
                  <a:moveTo>
                    <a:pt x="4" y="694"/>
                  </a:moveTo>
                  <a:cubicBezTo>
                    <a:pt x="-1054" y="-1952"/>
                    <a:pt x="175687" y="3340"/>
                    <a:pt x="203204" y="10219"/>
                  </a:cubicBezTo>
                  <a:cubicBezTo>
                    <a:pt x="230721" y="17098"/>
                    <a:pt x="143408" y="32973"/>
                    <a:pt x="165104" y="41969"/>
                  </a:cubicBezTo>
                  <a:cubicBezTo>
                    <a:pt x="186800" y="50965"/>
                    <a:pt x="306391" y="67369"/>
                    <a:pt x="333379" y="64194"/>
                  </a:cubicBezTo>
                  <a:cubicBezTo>
                    <a:pt x="360367" y="61019"/>
                    <a:pt x="306391" y="31386"/>
                    <a:pt x="327029" y="22919"/>
                  </a:cubicBezTo>
                  <a:cubicBezTo>
                    <a:pt x="347667" y="14452"/>
                    <a:pt x="461437" y="9690"/>
                    <a:pt x="457204" y="13394"/>
                  </a:cubicBezTo>
                  <a:cubicBezTo>
                    <a:pt x="452971" y="17098"/>
                    <a:pt x="343433" y="37207"/>
                    <a:pt x="301629" y="45144"/>
                  </a:cubicBezTo>
                  <a:cubicBezTo>
                    <a:pt x="259825" y="53081"/>
                    <a:pt x="221725" y="64194"/>
                    <a:pt x="206379" y="61019"/>
                  </a:cubicBezTo>
                  <a:cubicBezTo>
                    <a:pt x="191033" y="57844"/>
                    <a:pt x="247654" y="35619"/>
                    <a:pt x="209554" y="26094"/>
                  </a:cubicBezTo>
                  <a:cubicBezTo>
                    <a:pt x="171454" y="16569"/>
                    <a:pt x="1062" y="3340"/>
                    <a:pt x="4" y="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07A4890B-E2BC-A22C-9B5A-32730EC735CD}"/>
                </a:ext>
              </a:extLst>
            </p:cNvPr>
            <p:cNvSpPr/>
            <p:nvPr/>
          </p:nvSpPr>
          <p:spPr>
            <a:xfrm>
              <a:off x="5088776" y="3635271"/>
              <a:ext cx="37376" cy="568513"/>
            </a:xfrm>
            <a:custGeom>
              <a:avLst/>
              <a:gdLst>
                <a:gd name="connsiteX0" fmla="*/ 7099 w 37376"/>
                <a:gd name="connsiteY0" fmla="*/ 104 h 568513"/>
                <a:gd name="connsiteX1" fmla="*/ 13449 w 37376"/>
                <a:gd name="connsiteY1" fmla="*/ 355704 h 568513"/>
                <a:gd name="connsiteX2" fmla="*/ 10274 w 37376"/>
                <a:gd name="connsiteY2" fmla="*/ 238229 h 568513"/>
                <a:gd name="connsiteX3" fmla="*/ 749 w 37376"/>
                <a:gd name="connsiteY3" fmla="*/ 441429 h 568513"/>
                <a:gd name="connsiteX4" fmla="*/ 32499 w 37376"/>
                <a:gd name="connsiteY4" fmla="*/ 568429 h 568513"/>
                <a:gd name="connsiteX5" fmla="*/ 35674 w 37376"/>
                <a:gd name="connsiteY5" fmla="*/ 457304 h 568513"/>
                <a:gd name="connsiteX6" fmla="*/ 16624 w 37376"/>
                <a:gd name="connsiteY6" fmla="*/ 244579 h 568513"/>
                <a:gd name="connsiteX7" fmla="*/ 19799 w 37376"/>
                <a:gd name="connsiteY7" fmla="*/ 317604 h 568513"/>
                <a:gd name="connsiteX8" fmla="*/ 7099 w 37376"/>
                <a:gd name="connsiteY8" fmla="*/ 104 h 5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6" h="568513">
                  <a:moveTo>
                    <a:pt x="7099" y="104"/>
                  </a:moveTo>
                  <a:cubicBezTo>
                    <a:pt x="6041" y="6454"/>
                    <a:pt x="12920" y="316017"/>
                    <a:pt x="13449" y="355704"/>
                  </a:cubicBezTo>
                  <a:cubicBezTo>
                    <a:pt x="13978" y="395391"/>
                    <a:pt x="12391" y="223942"/>
                    <a:pt x="10274" y="238229"/>
                  </a:cubicBezTo>
                  <a:cubicBezTo>
                    <a:pt x="8157" y="252517"/>
                    <a:pt x="-2955" y="386396"/>
                    <a:pt x="749" y="441429"/>
                  </a:cubicBezTo>
                  <a:cubicBezTo>
                    <a:pt x="4453" y="496462"/>
                    <a:pt x="26678" y="565783"/>
                    <a:pt x="32499" y="568429"/>
                  </a:cubicBezTo>
                  <a:cubicBezTo>
                    <a:pt x="38320" y="571075"/>
                    <a:pt x="38320" y="511279"/>
                    <a:pt x="35674" y="457304"/>
                  </a:cubicBezTo>
                  <a:cubicBezTo>
                    <a:pt x="33028" y="403329"/>
                    <a:pt x="19270" y="267862"/>
                    <a:pt x="16624" y="244579"/>
                  </a:cubicBezTo>
                  <a:cubicBezTo>
                    <a:pt x="13978" y="221296"/>
                    <a:pt x="20857" y="356762"/>
                    <a:pt x="19799" y="317604"/>
                  </a:cubicBezTo>
                  <a:cubicBezTo>
                    <a:pt x="18741" y="278446"/>
                    <a:pt x="8157" y="-6246"/>
                    <a:pt x="7099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F7C48404-EECE-9D78-2182-786578CA59E1}"/>
                </a:ext>
              </a:extLst>
            </p:cNvPr>
            <p:cNvSpPr/>
            <p:nvPr/>
          </p:nvSpPr>
          <p:spPr>
            <a:xfrm>
              <a:off x="4997447" y="4117790"/>
              <a:ext cx="149666" cy="990804"/>
            </a:xfrm>
            <a:custGeom>
              <a:avLst/>
              <a:gdLst>
                <a:gd name="connsiteX0" fmla="*/ 73028 w 149666"/>
                <a:gd name="connsiteY0" fmla="*/ 185 h 990804"/>
                <a:gd name="connsiteX1" fmla="*/ 69853 w 149666"/>
                <a:gd name="connsiteY1" fmla="*/ 244660 h 990804"/>
                <a:gd name="connsiteX2" fmla="*/ 73028 w 149666"/>
                <a:gd name="connsiteY2" fmla="*/ 212910 h 990804"/>
                <a:gd name="connsiteX3" fmla="*/ 50803 w 149666"/>
                <a:gd name="connsiteY3" fmla="*/ 254185 h 990804"/>
                <a:gd name="connsiteX4" fmla="*/ 28578 w 149666"/>
                <a:gd name="connsiteY4" fmla="*/ 447860 h 990804"/>
                <a:gd name="connsiteX5" fmla="*/ 28578 w 149666"/>
                <a:gd name="connsiteY5" fmla="*/ 466910 h 990804"/>
                <a:gd name="connsiteX6" fmla="*/ 66678 w 149666"/>
                <a:gd name="connsiteY6" fmla="*/ 378010 h 990804"/>
                <a:gd name="connsiteX7" fmla="*/ 101603 w 149666"/>
                <a:gd name="connsiteY7" fmla="*/ 476435 h 990804"/>
                <a:gd name="connsiteX8" fmla="*/ 88903 w 149666"/>
                <a:gd name="connsiteY8" fmla="*/ 705035 h 990804"/>
                <a:gd name="connsiteX9" fmla="*/ 92078 w 149666"/>
                <a:gd name="connsiteY9" fmla="*/ 663760 h 990804"/>
                <a:gd name="connsiteX10" fmla="*/ 88903 w 149666"/>
                <a:gd name="connsiteY10" fmla="*/ 895535 h 990804"/>
                <a:gd name="connsiteX11" fmla="*/ 3 w 149666"/>
                <a:gd name="connsiteY11" fmla="*/ 990785 h 990804"/>
                <a:gd name="connsiteX12" fmla="*/ 85728 w 149666"/>
                <a:gd name="connsiteY12" fmla="*/ 889185 h 990804"/>
                <a:gd name="connsiteX13" fmla="*/ 149228 w 149666"/>
                <a:gd name="connsiteY13" fmla="*/ 673285 h 990804"/>
                <a:gd name="connsiteX14" fmla="*/ 53978 w 149666"/>
                <a:gd name="connsiteY14" fmla="*/ 451035 h 990804"/>
                <a:gd name="connsiteX15" fmla="*/ 34928 w 149666"/>
                <a:gd name="connsiteY15" fmla="*/ 505010 h 990804"/>
                <a:gd name="connsiteX16" fmla="*/ 66678 w 149666"/>
                <a:gd name="connsiteY16" fmla="*/ 241485 h 990804"/>
                <a:gd name="connsiteX17" fmla="*/ 60328 w 149666"/>
                <a:gd name="connsiteY17" fmla="*/ 289110 h 990804"/>
                <a:gd name="connsiteX18" fmla="*/ 73028 w 149666"/>
                <a:gd name="connsiteY18" fmla="*/ 185 h 9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666" h="990804">
                  <a:moveTo>
                    <a:pt x="73028" y="185"/>
                  </a:moveTo>
                  <a:cubicBezTo>
                    <a:pt x="74615" y="-7223"/>
                    <a:pt x="69853" y="209206"/>
                    <a:pt x="69853" y="244660"/>
                  </a:cubicBezTo>
                  <a:cubicBezTo>
                    <a:pt x="69853" y="280114"/>
                    <a:pt x="76203" y="211323"/>
                    <a:pt x="73028" y="212910"/>
                  </a:cubicBezTo>
                  <a:cubicBezTo>
                    <a:pt x="69853" y="214497"/>
                    <a:pt x="58211" y="215027"/>
                    <a:pt x="50803" y="254185"/>
                  </a:cubicBezTo>
                  <a:cubicBezTo>
                    <a:pt x="43395" y="293343"/>
                    <a:pt x="32282" y="412406"/>
                    <a:pt x="28578" y="447860"/>
                  </a:cubicBezTo>
                  <a:cubicBezTo>
                    <a:pt x="24874" y="483314"/>
                    <a:pt x="22228" y="478552"/>
                    <a:pt x="28578" y="466910"/>
                  </a:cubicBezTo>
                  <a:cubicBezTo>
                    <a:pt x="34928" y="455268"/>
                    <a:pt x="54507" y="376423"/>
                    <a:pt x="66678" y="378010"/>
                  </a:cubicBezTo>
                  <a:cubicBezTo>
                    <a:pt x="78849" y="379597"/>
                    <a:pt x="97899" y="421931"/>
                    <a:pt x="101603" y="476435"/>
                  </a:cubicBezTo>
                  <a:cubicBezTo>
                    <a:pt x="105307" y="530939"/>
                    <a:pt x="90490" y="673814"/>
                    <a:pt x="88903" y="705035"/>
                  </a:cubicBezTo>
                  <a:cubicBezTo>
                    <a:pt x="87316" y="736256"/>
                    <a:pt x="92078" y="632010"/>
                    <a:pt x="92078" y="663760"/>
                  </a:cubicBezTo>
                  <a:cubicBezTo>
                    <a:pt x="92078" y="695510"/>
                    <a:pt x="104249" y="841031"/>
                    <a:pt x="88903" y="895535"/>
                  </a:cubicBezTo>
                  <a:cubicBezTo>
                    <a:pt x="73557" y="950039"/>
                    <a:pt x="532" y="991843"/>
                    <a:pt x="3" y="990785"/>
                  </a:cubicBezTo>
                  <a:cubicBezTo>
                    <a:pt x="-526" y="989727"/>
                    <a:pt x="60857" y="942102"/>
                    <a:pt x="85728" y="889185"/>
                  </a:cubicBezTo>
                  <a:cubicBezTo>
                    <a:pt x="110599" y="836268"/>
                    <a:pt x="154520" y="746310"/>
                    <a:pt x="149228" y="673285"/>
                  </a:cubicBezTo>
                  <a:cubicBezTo>
                    <a:pt x="143936" y="600260"/>
                    <a:pt x="73028" y="479081"/>
                    <a:pt x="53978" y="451035"/>
                  </a:cubicBezTo>
                  <a:cubicBezTo>
                    <a:pt x="34928" y="422989"/>
                    <a:pt x="32811" y="539935"/>
                    <a:pt x="34928" y="505010"/>
                  </a:cubicBezTo>
                  <a:cubicBezTo>
                    <a:pt x="37045" y="470085"/>
                    <a:pt x="62445" y="277468"/>
                    <a:pt x="66678" y="241485"/>
                  </a:cubicBezTo>
                  <a:cubicBezTo>
                    <a:pt x="70911" y="205502"/>
                    <a:pt x="58740" y="327210"/>
                    <a:pt x="60328" y="289110"/>
                  </a:cubicBezTo>
                  <a:cubicBezTo>
                    <a:pt x="61916" y="251010"/>
                    <a:pt x="71441" y="7593"/>
                    <a:pt x="73028" y="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0CA2440-09D9-273D-8FC8-86B133A7C4DD}"/>
                </a:ext>
              </a:extLst>
            </p:cNvPr>
            <p:cNvSpPr/>
            <p:nvPr/>
          </p:nvSpPr>
          <p:spPr>
            <a:xfrm>
              <a:off x="5044763" y="4081279"/>
              <a:ext cx="175058" cy="624114"/>
            </a:xfrm>
            <a:custGeom>
              <a:avLst/>
              <a:gdLst>
                <a:gd name="connsiteX0" fmla="*/ 312 w 175058"/>
                <a:gd name="connsiteY0" fmla="*/ 1771 h 624114"/>
                <a:gd name="connsiteX1" fmla="*/ 101912 w 175058"/>
                <a:gd name="connsiteY1" fmla="*/ 414521 h 624114"/>
                <a:gd name="connsiteX2" fmla="*/ 89212 w 175058"/>
                <a:gd name="connsiteY2" fmla="*/ 277996 h 624114"/>
                <a:gd name="connsiteX3" fmla="*/ 101912 w 175058"/>
                <a:gd name="connsiteY3" fmla="*/ 484371 h 624114"/>
                <a:gd name="connsiteX4" fmla="*/ 105087 w 175058"/>
                <a:gd name="connsiteY4" fmla="*/ 544696 h 624114"/>
                <a:gd name="connsiteX5" fmla="*/ 174937 w 175058"/>
                <a:gd name="connsiteY5" fmla="*/ 624071 h 624114"/>
                <a:gd name="connsiteX6" fmla="*/ 120962 w 175058"/>
                <a:gd name="connsiteY6" fmla="*/ 551046 h 624114"/>
                <a:gd name="connsiteX7" fmla="*/ 82862 w 175058"/>
                <a:gd name="connsiteY7" fmla="*/ 287521 h 624114"/>
                <a:gd name="connsiteX8" fmla="*/ 70162 w 175058"/>
                <a:gd name="connsiteY8" fmla="*/ 265296 h 624114"/>
                <a:gd name="connsiteX9" fmla="*/ 312 w 175058"/>
                <a:gd name="connsiteY9" fmla="*/ 1771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058" h="624114">
                  <a:moveTo>
                    <a:pt x="312" y="1771"/>
                  </a:moveTo>
                  <a:cubicBezTo>
                    <a:pt x="5604" y="26642"/>
                    <a:pt x="87095" y="368484"/>
                    <a:pt x="101912" y="414521"/>
                  </a:cubicBezTo>
                  <a:cubicBezTo>
                    <a:pt x="116729" y="460558"/>
                    <a:pt x="89212" y="266354"/>
                    <a:pt x="89212" y="277996"/>
                  </a:cubicBezTo>
                  <a:cubicBezTo>
                    <a:pt x="89212" y="289638"/>
                    <a:pt x="99266" y="439921"/>
                    <a:pt x="101912" y="484371"/>
                  </a:cubicBezTo>
                  <a:cubicBezTo>
                    <a:pt x="104558" y="528821"/>
                    <a:pt x="92916" y="521413"/>
                    <a:pt x="105087" y="544696"/>
                  </a:cubicBezTo>
                  <a:cubicBezTo>
                    <a:pt x="117258" y="567979"/>
                    <a:pt x="172291" y="623013"/>
                    <a:pt x="174937" y="624071"/>
                  </a:cubicBezTo>
                  <a:cubicBezTo>
                    <a:pt x="177583" y="625129"/>
                    <a:pt x="136308" y="607138"/>
                    <a:pt x="120962" y="551046"/>
                  </a:cubicBezTo>
                  <a:cubicBezTo>
                    <a:pt x="105616" y="494954"/>
                    <a:pt x="91329" y="335146"/>
                    <a:pt x="82862" y="287521"/>
                  </a:cubicBezTo>
                  <a:cubicBezTo>
                    <a:pt x="74395" y="239896"/>
                    <a:pt x="81804" y="309217"/>
                    <a:pt x="70162" y="265296"/>
                  </a:cubicBezTo>
                  <a:cubicBezTo>
                    <a:pt x="58520" y="221375"/>
                    <a:pt x="-4980" y="-23100"/>
                    <a:pt x="312" y="1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F155A27-203B-0861-D72B-A1D523F22B7E}"/>
                </a:ext>
              </a:extLst>
            </p:cNvPr>
            <p:cNvSpPr/>
            <p:nvPr/>
          </p:nvSpPr>
          <p:spPr>
            <a:xfrm>
              <a:off x="5046941" y="4832349"/>
              <a:ext cx="583285" cy="196877"/>
            </a:xfrm>
            <a:custGeom>
              <a:avLst/>
              <a:gdLst>
                <a:gd name="connsiteX0" fmla="*/ 14009 w 583285"/>
                <a:gd name="connsiteY0" fmla="*/ 161926 h 196877"/>
                <a:gd name="connsiteX1" fmla="*/ 360084 w 583285"/>
                <a:gd name="connsiteY1" fmla="*/ 165101 h 196877"/>
                <a:gd name="connsiteX2" fmla="*/ 302934 w 583285"/>
                <a:gd name="connsiteY2" fmla="*/ 165101 h 196877"/>
                <a:gd name="connsiteX3" fmla="*/ 388659 w 583285"/>
                <a:gd name="connsiteY3" fmla="*/ 152401 h 196877"/>
                <a:gd name="connsiteX4" fmla="*/ 309284 w 583285"/>
                <a:gd name="connsiteY4" fmla="*/ 1 h 196877"/>
                <a:gd name="connsiteX5" fmla="*/ 417234 w 583285"/>
                <a:gd name="connsiteY5" fmla="*/ 155576 h 196877"/>
                <a:gd name="connsiteX6" fmla="*/ 321984 w 583285"/>
                <a:gd name="connsiteY6" fmla="*/ 180976 h 196877"/>
                <a:gd name="connsiteX7" fmla="*/ 487084 w 583285"/>
                <a:gd name="connsiteY7" fmla="*/ 165101 h 196877"/>
                <a:gd name="connsiteX8" fmla="*/ 429934 w 583285"/>
                <a:gd name="connsiteY8" fmla="*/ 139701 h 196877"/>
                <a:gd name="connsiteX9" fmla="*/ 537884 w 583285"/>
                <a:gd name="connsiteY9" fmla="*/ 174626 h 196877"/>
                <a:gd name="connsiteX10" fmla="*/ 550584 w 583285"/>
                <a:gd name="connsiteY10" fmla="*/ 184151 h 196877"/>
                <a:gd name="connsiteX11" fmla="*/ 112434 w 583285"/>
                <a:gd name="connsiteY11" fmla="*/ 196851 h 196877"/>
                <a:gd name="connsiteX12" fmla="*/ 14009 w 583285"/>
                <a:gd name="connsiteY12" fmla="*/ 161926 h 19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3285" h="196877">
                  <a:moveTo>
                    <a:pt x="14009" y="161926"/>
                  </a:moveTo>
                  <a:cubicBezTo>
                    <a:pt x="55284" y="156634"/>
                    <a:pt x="311930" y="164572"/>
                    <a:pt x="360084" y="165101"/>
                  </a:cubicBezTo>
                  <a:cubicBezTo>
                    <a:pt x="408238" y="165630"/>
                    <a:pt x="298172" y="167218"/>
                    <a:pt x="302934" y="165101"/>
                  </a:cubicBezTo>
                  <a:cubicBezTo>
                    <a:pt x="307696" y="162984"/>
                    <a:pt x="387601" y="179918"/>
                    <a:pt x="388659" y="152401"/>
                  </a:cubicBezTo>
                  <a:cubicBezTo>
                    <a:pt x="389717" y="124884"/>
                    <a:pt x="304522" y="-528"/>
                    <a:pt x="309284" y="1"/>
                  </a:cubicBezTo>
                  <a:cubicBezTo>
                    <a:pt x="314047" y="530"/>
                    <a:pt x="415117" y="125414"/>
                    <a:pt x="417234" y="155576"/>
                  </a:cubicBezTo>
                  <a:cubicBezTo>
                    <a:pt x="419351" y="185738"/>
                    <a:pt x="310342" y="179389"/>
                    <a:pt x="321984" y="180976"/>
                  </a:cubicBezTo>
                  <a:cubicBezTo>
                    <a:pt x="333626" y="182563"/>
                    <a:pt x="469092" y="171980"/>
                    <a:pt x="487084" y="165101"/>
                  </a:cubicBezTo>
                  <a:cubicBezTo>
                    <a:pt x="505076" y="158222"/>
                    <a:pt x="421467" y="138114"/>
                    <a:pt x="429934" y="139701"/>
                  </a:cubicBezTo>
                  <a:cubicBezTo>
                    <a:pt x="438401" y="141288"/>
                    <a:pt x="517776" y="167218"/>
                    <a:pt x="537884" y="174626"/>
                  </a:cubicBezTo>
                  <a:cubicBezTo>
                    <a:pt x="557992" y="182034"/>
                    <a:pt x="621492" y="180447"/>
                    <a:pt x="550584" y="184151"/>
                  </a:cubicBezTo>
                  <a:cubicBezTo>
                    <a:pt x="479676" y="187855"/>
                    <a:pt x="197101" y="195793"/>
                    <a:pt x="112434" y="196851"/>
                  </a:cubicBezTo>
                  <a:cubicBezTo>
                    <a:pt x="27767" y="197909"/>
                    <a:pt x="-27266" y="167218"/>
                    <a:pt x="14009" y="1619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6052389-F884-CB6C-A5CB-63C366998BB9}"/>
                </a:ext>
              </a:extLst>
            </p:cNvPr>
            <p:cNvSpPr/>
            <p:nvPr/>
          </p:nvSpPr>
          <p:spPr>
            <a:xfrm>
              <a:off x="5158803" y="4216265"/>
              <a:ext cx="106243" cy="524043"/>
            </a:xfrm>
            <a:custGeom>
              <a:avLst/>
              <a:gdLst>
                <a:gd name="connsiteX0" fmla="*/ 10097 w 106243"/>
                <a:gd name="connsiteY0" fmla="*/ 135 h 524043"/>
                <a:gd name="connsiteX1" fmla="*/ 67247 w 106243"/>
                <a:gd name="connsiteY1" fmla="*/ 146185 h 524043"/>
                <a:gd name="connsiteX2" fmla="*/ 54547 w 106243"/>
                <a:gd name="connsiteY2" fmla="*/ 181110 h 524043"/>
                <a:gd name="connsiteX3" fmla="*/ 86297 w 106243"/>
                <a:gd name="connsiteY3" fmla="*/ 241435 h 524043"/>
                <a:gd name="connsiteX4" fmla="*/ 60897 w 106243"/>
                <a:gd name="connsiteY4" fmla="*/ 339860 h 524043"/>
                <a:gd name="connsiteX5" fmla="*/ 60897 w 106243"/>
                <a:gd name="connsiteY5" fmla="*/ 479560 h 524043"/>
                <a:gd name="connsiteX6" fmla="*/ 572 w 106243"/>
                <a:gd name="connsiteY6" fmla="*/ 365260 h 524043"/>
                <a:gd name="connsiteX7" fmla="*/ 102172 w 106243"/>
                <a:gd name="connsiteY7" fmla="*/ 524010 h 524043"/>
                <a:gd name="connsiteX8" fmla="*/ 83122 w 106243"/>
                <a:gd name="connsiteY8" fmla="*/ 349385 h 524043"/>
                <a:gd name="connsiteX9" fmla="*/ 54547 w 106243"/>
                <a:gd name="connsiteY9" fmla="*/ 244610 h 524043"/>
                <a:gd name="connsiteX10" fmla="*/ 54547 w 106243"/>
                <a:gd name="connsiteY10" fmla="*/ 177935 h 524043"/>
                <a:gd name="connsiteX11" fmla="*/ 10097 w 106243"/>
                <a:gd name="connsiteY11" fmla="*/ 135 h 5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43" h="524043">
                  <a:moveTo>
                    <a:pt x="10097" y="135"/>
                  </a:moveTo>
                  <a:cubicBezTo>
                    <a:pt x="12214" y="-5157"/>
                    <a:pt x="67247" y="146185"/>
                    <a:pt x="67247" y="146185"/>
                  </a:cubicBezTo>
                  <a:cubicBezTo>
                    <a:pt x="74655" y="176347"/>
                    <a:pt x="51372" y="165235"/>
                    <a:pt x="54547" y="181110"/>
                  </a:cubicBezTo>
                  <a:cubicBezTo>
                    <a:pt x="57722" y="196985"/>
                    <a:pt x="85239" y="214977"/>
                    <a:pt x="86297" y="241435"/>
                  </a:cubicBezTo>
                  <a:cubicBezTo>
                    <a:pt x="87355" y="267893"/>
                    <a:pt x="65130" y="300172"/>
                    <a:pt x="60897" y="339860"/>
                  </a:cubicBezTo>
                  <a:cubicBezTo>
                    <a:pt x="56664" y="379548"/>
                    <a:pt x="70951" y="475327"/>
                    <a:pt x="60897" y="479560"/>
                  </a:cubicBezTo>
                  <a:cubicBezTo>
                    <a:pt x="50843" y="483793"/>
                    <a:pt x="-6307" y="357852"/>
                    <a:pt x="572" y="365260"/>
                  </a:cubicBezTo>
                  <a:cubicBezTo>
                    <a:pt x="7451" y="372668"/>
                    <a:pt x="88414" y="526656"/>
                    <a:pt x="102172" y="524010"/>
                  </a:cubicBezTo>
                  <a:cubicBezTo>
                    <a:pt x="115930" y="521364"/>
                    <a:pt x="91059" y="395952"/>
                    <a:pt x="83122" y="349385"/>
                  </a:cubicBezTo>
                  <a:cubicBezTo>
                    <a:pt x="75185" y="302818"/>
                    <a:pt x="59309" y="273185"/>
                    <a:pt x="54547" y="244610"/>
                  </a:cubicBezTo>
                  <a:cubicBezTo>
                    <a:pt x="49785" y="216035"/>
                    <a:pt x="63014" y="213389"/>
                    <a:pt x="54547" y="177935"/>
                  </a:cubicBezTo>
                  <a:cubicBezTo>
                    <a:pt x="46080" y="142481"/>
                    <a:pt x="7980" y="5427"/>
                    <a:pt x="10097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D12FC73-107F-6C55-21BB-E6E45B43EE59}"/>
                </a:ext>
              </a:extLst>
            </p:cNvPr>
            <p:cNvSpPr/>
            <p:nvPr/>
          </p:nvSpPr>
          <p:spPr>
            <a:xfrm>
              <a:off x="5118081" y="4289396"/>
              <a:ext cx="234388" cy="391762"/>
            </a:xfrm>
            <a:custGeom>
              <a:avLst/>
              <a:gdLst>
                <a:gd name="connsiteX0" fmla="*/ 19 w 234388"/>
                <a:gd name="connsiteY0" fmla="*/ 29 h 391762"/>
                <a:gd name="connsiteX1" fmla="*/ 215919 w 234388"/>
                <a:gd name="connsiteY1" fmla="*/ 114329 h 391762"/>
                <a:gd name="connsiteX2" fmla="*/ 215919 w 234388"/>
                <a:gd name="connsiteY2" fmla="*/ 146079 h 391762"/>
                <a:gd name="connsiteX3" fmla="*/ 155594 w 234388"/>
                <a:gd name="connsiteY3" fmla="*/ 209579 h 391762"/>
                <a:gd name="connsiteX4" fmla="*/ 158769 w 234388"/>
                <a:gd name="connsiteY4" fmla="*/ 390554 h 391762"/>
                <a:gd name="connsiteX5" fmla="*/ 177819 w 234388"/>
                <a:gd name="connsiteY5" fmla="*/ 279429 h 391762"/>
                <a:gd name="connsiteX6" fmla="*/ 203219 w 234388"/>
                <a:gd name="connsiteY6" fmla="*/ 104804 h 391762"/>
                <a:gd name="connsiteX7" fmla="*/ 19 w 234388"/>
                <a:gd name="connsiteY7" fmla="*/ 29 h 39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388" h="391762">
                  <a:moveTo>
                    <a:pt x="19" y="29"/>
                  </a:moveTo>
                  <a:cubicBezTo>
                    <a:pt x="2136" y="1617"/>
                    <a:pt x="179936" y="89987"/>
                    <a:pt x="215919" y="114329"/>
                  </a:cubicBezTo>
                  <a:cubicBezTo>
                    <a:pt x="251902" y="138671"/>
                    <a:pt x="225973" y="130204"/>
                    <a:pt x="215919" y="146079"/>
                  </a:cubicBezTo>
                  <a:cubicBezTo>
                    <a:pt x="205865" y="161954"/>
                    <a:pt x="165119" y="168833"/>
                    <a:pt x="155594" y="209579"/>
                  </a:cubicBezTo>
                  <a:cubicBezTo>
                    <a:pt x="146069" y="250325"/>
                    <a:pt x="155065" y="378912"/>
                    <a:pt x="158769" y="390554"/>
                  </a:cubicBezTo>
                  <a:cubicBezTo>
                    <a:pt x="162473" y="402196"/>
                    <a:pt x="170411" y="327054"/>
                    <a:pt x="177819" y="279429"/>
                  </a:cubicBezTo>
                  <a:cubicBezTo>
                    <a:pt x="185227" y="231804"/>
                    <a:pt x="236557" y="148725"/>
                    <a:pt x="203219" y="104804"/>
                  </a:cubicBezTo>
                  <a:cubicBezTo>
                    <a:pt x="169882" y="60883"/>
                    <a:pt x="-2098" y="-1559"/>
                    <a:pt x="19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BADA540A-9F12-2FDF-E0D3-A0A6094CA44A}"/>
                </a:ext>
              </a:extLst>
            </p:cNvPr>
            <p:cNvSpPr/>
            <p:nvPr/>
          </p:nvSpPr>
          <p:spPr>
            <a:xfrm>
              <a:off x="5095807" y="4696726"/>
              <a:ext cx="149293" cy="321406"/>
            </a:xfrm>
            <a:custGeom>
              <a:avLst/>
              <a:gdLst>
                <a:gd name="connsiteX0" fmla="*/ 101668 w 149293"/>
                <a:gd name="connsiteY0" fmla="*/ 5449 h 321406"/>
                <a:gd name="connsiteX1" fmla="*/ 108018 w 149293"/>
                <a:gd name="connsiteY1" fmla="*/ 272149 h 321406"/>
                <a:gd name="connsiteX2" fmla="*/ 120718 w 149293"/>
                <a:gd name="connsiteY2" fmla="*/ 138799 h 321406"/>
                <a:gd name="connsiteX3" fmla="*/ 149293 w 149293"/>
                <a:gd name="connsiteY3" fmla="*/ 319774 h 321406"/>
                <a:gd name="connsiteX4" fmla="*/ 120718 w 149293"/>
                <a:gd name="connsiteY4" fmla="*/ 221349 h 321406"/>
                <a:gd name="connsiteX5" fmla="*/ 108018 w 149293"/>
                <a:gd name="connsiteY5" fmla="*/ 107049 h 321406"/>
                <a:gd name="connsiteX6" fmla="*/ 76268 w 149293"/>
                <a:gd name="connsiteY6" fmla="*/ 141974 h 321406"/>
                <a:gd name="connsiteX7" fmla="*/ 73093 w 149293"/>
                <a:gd name="connsiteY7" fmla="*/ 84824 h 321406"/>
                <a:gd name="connsiteX8" fmla="*/ 68 w 149293"/>
                <a:gd name="connsiteY8" fmla="*/ 138799 h 321406"/>
                <a:gd name="connsiteX9" fmla="*/ 60393 w 149293"/>
                <a:gd name="connsiteY9" fmla="*/ 94349 h 321406"/>
                <a:gd name="connsiteX10" fmla="*/ 101668 w 149293"/>
                <a:gd name="connsiteY10" fmla="*/ 5449 h 3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293" h="321406">
                  <a:moveTo>
                    <a:pt x="101668" y="5449"/>
                  </a:moveTo>
                  <a:cubicBezTo>
                    <a:pt x="109605" y="35082"/>
                    <a:pt x="104843" y="249924"/>
                    <a:pt x="108018" y="272149"/>
                  </a:cubicBezTo>
                  <a:cubicBezTo>
                    <a:pt x="111193" y="294374"/>
                    <a:pt x="113839" y="130861"/>
                    <a:pt x="120718" y="138799"/>
                  </a:cubicBezTo>
                  <a:cubicBezTo>
                    <a:pt x="127597" y="146737"/>
                    <a:pt x="149293" y="306016"/>
                    <a:pt x="149293" y="319774"/>
                  </a:cubicBezTo>
                  <a:cubicBezTo>
                    <a:pt x="149293" y="333532"/>
                    <a:pt x="127597" y="256803"/>
                    <a:pt x="120718" y="221349"/>
                  </a:cubicBezTo>
                  <a:cubicBezTo>
                    <a:pt x="113839" y="185895"/>
                    <a:pt x="115426" y="120278"/>
                    <a:pt x="108018" y="107049"/>
                  </a:cubicBezTo>
                  <a:cubicBezTo>
                    <a:pt x="100610" y="93820"/>
                    <a:pt x="82089" y="145678"/>
                    <a:pt x="76268" y="141974"/>
                  </a:cubicBezTo>
                  <a:cubicBezTo>
                    <a:pt x="70447" y="138270"/>
                    <a:pt x="85793" y="85353"/>
                    <a:pt x="73093" y="84824"/>
                  </a:cubicBezTo>
                  <a:cubicBezTo>
                    <a:pt x="60393" y="84295"/>
                    <a:pt x="2185" y="137211"/>
                    <a:pt x="68" y="138799"/>
                  </a:cubicBezTo>
                  <a:cubicBezTo>
                    <a:pt x="-2049" y="140387"/>
                    <a:pt x="45576" y="112870"/>
                    <a:pt x="60393" y="94349"/>
                  </a:cubicBezTo>
                  <a:cubicBezTo>
                    <a:pt x="75210" y="75828"/>
                    <a:pt x="93731" y="-24184"/>
                    <a:pt x="101668" y="54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0A34424-C4BA-E436-C996-25CE1461E4BF}"/>
                </a:ext>
              </a:extLst>
            </p:cNvPr>
            <p:cNvSpPr/>
            <p:nvPr/>
          </p:nvSpPr>
          <p:spPr>
            <a:xfrm>
              <a:off x="5197291" y="4623526"/>
              <a:ext cx="149668" cy="418703"/>
            </a:xfrm>
            <a:custGeom>
              <a:avLst/>
              <a:gdLst>
                <a:gd name="connsiteX0" fmla="*/ 117659 w 149668"/>
                <a:gd name="connsiteY0" fmla="*/ 2449 h 418703"/>
                <a:gd name="connsiteX1" fmla="*/ 120834 w 149668"/>
                <a:gd name="connsiteY1" fmla="*/ 148499 h 418703"/>
                <a:gd name="connsiteX2" fmla="*/ 139884 w 149668"/>
                <a:gd name="connsiteY2" fmla="*/ 275499 h 418703"/>
                <a:gd name="connsiteX3" fmla="*/ 124009 w 149668"/>
                <a:gd name="connsiteY3" fmla="*/ 313599 h 418703"/>
                <a:gd name="connsiteX4" fmla="*/ 149409 w 149668"/>
                <a:gd name="connsiteY4" fmla="*/ 418374 h 418703"/>
                <a:gd name="connsiteX5" fmla="*/ 104959 w 149668"/>
                <a:gd name="connsiteY5" fmla="*/ 275499 h 418703"/>
                <a:gd name="connsiteX6" fmla="*/ 114484 w 149668"/>
                <a:gd name="connsiteY6" fmla="*/ 405674 h 418703"/>
                <a:gd name="connsiteX7" fmla="*/ 63684 w 149668"/>
                <a:gd name="connsiteY7" fmla="*/ 208824 h 418703"/>
                <a:gd name="connsiteX8" fmla="*/ 66859 w 149668"/>
                <a:gd name="connsiteY8" fmla="*/ 367574 h 418703"/>
                <a:gd name="connsiteX9" fmla="*/ 184 w 149668"/>
                <a:gd name="connsiteY9" fmla="*/ 142149 h 418703"/>
                <a:gd name="connsiteX10" fmla="*/ 47809 w 149668"/>
                <a:gd name="connsiteY10" fmla="*/ 329474 h 418703"/>
                <a:gd name="connsiteX11" fmla="*/ 73209 w 149668"/>
                <a:gd name="connsiteY11" fmla="*/ 218349 h 418703"/>
                <a:gd name="connsiteX12" fmla="*/ 79559 w 149668"/>
                <a:gd name="connsiteY12" fmla="*/ 275499 h 418703"/>
                <a:gd name="connsiteX13" fmla="*/ 117659 w 149668"/>
                <a:gd name="connsiteY13" fmla="*/ 2449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668" h="418703">
                  <a:moveTo>
                    <a:pt x="117659" y="2449"/>
                  </a:moveTo>
                  <a:cubicBezTo>
                    <a:pt x="124538" y="-18717"/>
                    <a:pt x="117130" y="102991"/>
                    <a:pt x="120834" y="148499"/>
                  </a:cubicBezTo>
                  <a:cubicBezTo>
                    <a:pt x="124538" y="194007"/>
                    <a:pt x="139355" y="247982"/>
                    <a:pt x="139884" y="275499"/>
                  </a:cubicBezTo>
                  <a:cubicBezTo>
                    <a:pt x="140413" y="303016"/>
                    <a:pt x="122421" y="289786"/>
                    <a:pt x="124009" y="313599"/>
                  </a:cubicBezTo>
                  <a:cubicBezTo>
                    <a:pt x="125597" y="337412"/>
                    <a:pt x="152584" y="424724"/>
                    <a:pt x="149409" y="418374"/>
                  </a:cubicBezTo>
                  <a:cubicBezTo>
                    <a:pt x="146234" y="412024"/>
                    <a:pt x="110780" y="277616"/>
                    <a:pt x="104959" y="275499"/>
                  </a:cubicBezTo>
                  <a:cubicBezTo>
                    <a:pt x="99138" y="273382"/>
                    <a:pt x="121363" y="416786"/>
                    <a:pt x="114484" y="405674"/>
                  </a:cubicBezTo>
                  <a:cubicBezTo>
                    <a:pt x="107605" y="394562"/>
                    <a:pt x="71621" y="215174"/>
                    <a:pt x="63684" y="208824"/>
                  </a:cubicBezTo>
                  <a:cubicBezTo>
                    <a:pt x="55747" y="202474"/>
                    <a:pt x="77442" y="378686"/>
                    <a:pt x="66859" y="367574"/>
                  </a:cubicBezTo>
                  <a:cubicBezTo>
                    <a:pt x="56276" y="356462"/>
                    <a:pt x="3359" y="148499"/>
                    <a:pt x="184" y="142149"/>
                  </a:cubicBezTo>
                  <a:cubicBezTo>
                    <a:pt x="-2991" y="135799"/>
                    <a:pt x="35638" y="316774"/>
                    <a:pt x="47809" y="329474"/>
                  </a:cubicBezTo>
                  <a:cubicBezTo>
                    <a:pt x="59980" y="342174"/>
                    <a:pt x="67917" y="227345"/>
                    <a:pt x="73209" y="218349"/>
                  </a:cubicBezTo>
                  <a:cubicBezTo>
                    <a:pt x="78501" y="209353"/>
                    <a:pt x="73209" y="303545"/>
                    <a:pt x="79559" y="275499"/>
                  </a:cubicBezTo>
                  <a:cubicBezTo>
                    <a:pt x="85909" y="247453"/>
                    <a:pt x="110780" y="23615"/>
                    <a:pt x="117659" y="24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FAF8F00-B04F-4EFC-D0A7-870EC36F5B08}"/>
                </a:ext>
              </a:extLst>
            </p:cNvPr>
            <p:cNvSpPr/>
            <p:nvPr/>
          </p:nvSpPr>
          <p:spPr>
            <a:xfrm>
              <a:off x="5863510" y="3340072"/>
              <a:ext cx="37078" cy="1004619"/>
            </a:xfrm>
            <a:custGeom>
              <a:avLst/>
              <a:gdLst>
                <a:gd name="connsiteX0" fmla="*/ 29290 w 37078"/>
                <a:gd name="connsiteY0" fmla="*/ 28 h 1004619"/>
                <a:gd name="connsiteX1" fmla="*/ 16590 w 37078"/>
                <a:gd name="connsiteY1" fmla="*/ 409603 h 1004619"/>
                <a:gd name="connsiteX2" fmla="*/ 35640 w 37078"/>
                <a:gd name="connsiteY2" fmla="*/ 342928 h 1004619"/>
                <a:gd name="connsiteX3" fmla="*/ 715 w 37078"/>
                <a:gd name="connsiteY3" fmla="*/ 520728 h 1004619"/>
                <a:gd name="connsiteX4" fmla="*/ 13415 w 37078"/>
                <a:gd name="connsiteY4" fmla="*/ 473103 h 1004619"/>
                <a:gd name="connsiteX5" fmla="*/ 29290 w 37078"/>
                <a:gd name="connsiteY5" fmla="*/ 984278 h 1004619"/>
                <a:gd name="connsiteX6" fmla="*/ 32465 w 37078"/>
                <a:gd name="connsiteY6" fmla="*/ 835053 h 1004619"/>
                <a:gd name="connsiteX7" fmla="*/ 35640 w 37078"/>
                <a:gd name="connsiteY7" fmla="*/ 212753 h 1004619"/>
                <a:gd name="connsiteX8" fmla="*/ 7065 w 37078"/>
                <a:gd name="connsiteY8" fmla="*/ 387378 h 1004619"/>
                <a:gd name="connsiteX9" fmla="*/ 29290 w 37078"/>
                <a:gd name="connsiteY9" fmla="*/ 28 h 100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78" h="1004619">
                  <a:moveTo>
                    <a:pt x="29290" y="28"/>
                  </a:moveTo>
                  <a:cubicBezTo>
                    <a:pt x="30877" y="3732"/>
                    <a:pt x="15532" y="352453"/>
                    <a:pt x="16590" y="409603"/>
                  </a:cubicBezTo>
                  <a:cubicBezTo>
                    <a:pt x="17648" y="466753"/>
                    <a:pt x="38286" y="324407"/>
                    <a:pt x="35640" y="342928"/>
                  </a:cubicBezTo>
                  <a:cubicBezTo>
                    <a:pt x="32994" y="361449"/>
                    <a:pt x="4419" y="499032"/>
                    <a:pt x="715" y="520728"/>
                  </a:cubicBezTo>
                  <a:cubicBezTo>
                    <a:pt x="-2989" y="542424"/>
                    <a:pt x="8652" y="395845"/>
                    <a:pt x="13415" y="473103"/>
                  </a:cubicBezTo>
                  <a:cubicBezTo>
                    <a:pt x="18178" y="550361"/>
                    <a:pt x="26115" y="923953"/>
                    <a:pt x="29290" y="984278"/>
                  </a:cubicBezTo>
                  <a:cubicBezTo>
                    <a:pt x="32465" y="1044603"/>
                    <a:pt x="31407" y="963640"/>
                    <a:pt x="32465" y="835053"/>
                  </a:cubicBezTo>
                  <a:cubicBezTo>
                    <a:pt x="33523" y="706466"/>
                    <a:pt x="39873" y="287365"/>
                    <a:pt x="35640" y="212753"/>
                  </a:cubicBezTo>
                  <a:cubicBezTo>
                    <a:pt x="31407" y="138141"/>
                    <a:pt x="8123" y="417540"/>
                    <a:pt x="7065" y="387378"/>
                  </a:cubicBezTo>
                  <a:cubicBezTo>
                    <a:pt x="6007" y="357216"/>
                    <a:pt x="27703" y="-3676"/>
                    <a:pt x="29290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3EA89F9-E897-A704-0F60-3C5F18CF931D}"/>
                </a:ext>
              </a:extLst>
            </p:cNvPr>
            <p:cNvSpPr/>
            <p:nvPr/>
          </p:nvSpPr>
          <p:spPr>
            <a:xfrm>
              <a:off x="5787736" y="3307339"/>
              <a:ext cx="48763" cy="265779"/>
            </a:xfrm>
            <a:custGeom>
              <a:avLst/>
              <a:gdLst>
                <a:gd name="connsiteX0" fmla="*/ 47914 w 48763"/>
                <a:gd name="connsiteY0" fmla="*/ 39111 h 265779"/>
                <a:gd name="connsiteX1" fmla="*/ 32039 w 48763"/>
                <a:gd name="connsiteY1" fmla="*/ 264536 h 265779"/>
                <a:gd name="connsiteX2" fmla="*/ 47914 w 48763"/>
                <a:gd name="connsiteY2" fmla="*/ 134361 h 265779"/>
                <a:gd name="connsiteX3" fmla="*/ 28864 w 48763"/>
                <a:gd name="connsiteY3" fmla="*/ 235961 h 265779"/>
                <a:gd name="connsiteX4" fmla="*/ 289 w 48763"/>
                <a:gd name="connsiteY4" fmla="*/ 16886 h 265779"/>
                <a:gd name="connsiteX5" fmla="*/ 47914 w 48763"/>
                <a:gd name="connsiteY5" fmla="*/ 39111 h 26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3" h="265779">
                  <a:moveTo>
                    <a:pt x="47914" y="39111"/>
                  </a:moveTo>
                  <a:cubicBezTo>
                    <a:pt x="53206" y="80386"/>
                    <a:pt x="32039" y="248661"/>
                    <a:pt x="32039" y="264536"/>
                  </a:cubicBezTo>
                  <a:cubicBezTo>
                    <a:pt x="32039" y="280411"/>
                    <a:pt x="48443" y="139124"/>
                    <a:pt x="47914" y="134361"/>
                  </a:cubicBezTo>
                  <a:cubicBezTo>
                    <a:pt x="47385" y="129599"/>
                    <a:pt x="36802" y="255540"/>
                    <a:pt x="28864" y="235961"/>
                  </a:cubicBezTo>
                  <a:cubicBezTo>
                    <a:pt x="20926" y="216382"/>
                    <a:pt x="-2886" y="46519"/>
                    <a:pt x="289" y="16886"/>
                  </a:cubicBezTo>
                  <a:cubicBezTo>
                    <a:pt x="3464" y="-12747"/>
                    <a:pt x="42622" y="-2164"/>
                    <a:pt x="47914" y="39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4915910-7827-FDB5-5181-9EB3F91F9738}"/>
                </a:ext>
              </a:extLst>
            </p:cNvPr>
            <p:cNvSpPr/>
            <p:nvPr/>
          </p:nvSpPr>
          <p:spPr>
            <a:xfrm>
              <a:off x="5651469" y="3321033"/>
              <a:ext cx="96677" cy="371965"/>
            </a:xfrm>
            <a:custGeom>
              <a:avLst/>
              <a:gdLst>
                <a:gd name="connsiteX0" fmla="*/ 95281 w 96677"/>
                <a:gd name="connsiteY0" fmla="*/ 17 h 371965"/>
                <a:gd name="connsiteX1" fmla="*/ 95281 w 96677"/>
                <a:gd name="connsiteY1" fmla="*/ 222267 h 371965"/>
                <a:gd name="connsiteX2" fmla="*/ 82581 w 96677"/>
                <a:gd name="connsiteY2" fmla="*/ 69867 h 371965"/>
                <a:gd name="connsiteX3" fmla="*/ 3206 w 96677"/>
                <a:gd name="connsiteY3" fmla="*/ 311167 h 371965"/>
                <a:gd name="connsiteX4" fmla="*/ 25431 w 96677"/>
                <a:gd name="connsiteY4" fmla="*/ 127017 h 371965"/>
                <a:gd name="connsiteX5" fmla="*/ 31 w 96677"/>
                <a:gd name="connsiteY5" fmla="*/ 371492 h 371965"/>
                <a:gd name="connsiteX6" fmla="*/ 31781 w 96677"/>
                <a:gd name="connsiteY6" fmla="*/ 50817 h 371965"/>
                <a:gd name="connsiteX7" fmla="*/ 60356 w 96677"/>
                <a:gd name="connsiteY7" fmla="*/ 257192 h 371965"/>
                <a:gd name="connsiteX8" fmla="*/ 63531 w 96677"/>
                <a:gd name="connsiteY8" fmla="*/ 149242 h 371965"/>
                <a:gd name="connsiteX9" fmla="*/ 85756 w 96677"/>
                <a:gd name="connsiteY9" fmla="*/ 209567 h 371965"/>
                <a:gd name="connsiteX10" fmla="*/ 95281 w 96677"/>
                <a:gd name="connsiteY10" fmla="*/ 17 h 3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77" h="371965">
                  <a:moveTo>
                    <a:pt x="95281" y="17"/>
                  </a:moveTo>
                  <a:cubicBezTo>
                    <a:pt x="96869" y="2134"/>
                    <a:pt x="97398" y="210625"/>
                    <a:pt x="95281" y="222267"/>
                  </a:cubicBezTo>
                  <a:cubicBezTo>
                    <a:pt x="93164" y="233909"/>
                    <a:pt x="97927" y="55050"/>
                    <a:pt x="82581" y="69867"/>
                  </a:cubicBezTo>
                  <a:cubicBezTo>
                    <a:pt x="67235" y="84684"/>
                    <a:pt x="12731" y="301642"/>
                    <a:pt x="3206" y="311167"/>
                  </a:cubicBezTo>
                  <a:cubicBezTo>
                    <a:pt x="-6319" y="320692"/>
                    <a:pt x="25960" y="116963"/>
                    <a:pt x="25431" y="127017"/>
                  </a:cubicBezTo>
                  <a:cubicBezTo>
                    <a:pt x="24902" y="137071"/>
                    <a:pt x="-1027" y="384192"/>
                    <a:pt x="31" y="371492"/>
                  </a:cubicBezTo>
                  <a:cubicBezTo>
                    <a:pt x="1089" y="358792"/>
                    <a:pt x="21727" y="69867"/>
                    <a:pt x="31781" y="50817"/>
                  </a:cubicBezTo>
                  <a:cubicBezTo>
                    <a:pt x="41835" y="31767"/>
                    <a:pt x="55064" y="240788"/>
                    <a:pt x="60356" y="257192"/>
                  </a:cubicBezTo>
                  <a:cubicBezTo>
                    <a:pt x="65648" y="273596"/>
                    <a:pt x="59298" y="157179"/>
                    <a:pt x="63531" y="149242"/>
                  </a:cubicBezTo>
                  <a:cubicBezTo>
                    <a:pt x="67764" y="141305"/>
                    <a:pt x="79935" y="231263"/>
                    <a:pt x="85756" y="209567"/>
                  </a:cubicBezTo>
                  <a:cubicBezTo>
                    <a:pt x="91577" y="187871"/>
                    <a:pt x="93693" y="-2100"/>
                    <a:pt x="95281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33919924-26C6-F8EF-DBBD-5E5055B3AE03}"/>
                </a:ext>
              </a:extLst>
            </p:cNvPr>
            <p:cNvSpPr/>
            <p:nvPr/>
          </p:nvSpPr>
          <p:spPr>
            <a:xfrm>
              <a:off x="5549610" y="3386099"/>
              <a:ext cx="58561" cy="585846"/>
            </a:xfrm>
            <a:custGeom>
              <a:avLst/>
              <a:gdLst>
                <a:gd name="connsiteX0" fmla="*/ 57440 w 58561"/>
                <a:gd name="connsiteY0" fmla="*/ 1626 h 585846"/>
                <a:gd name="connsiteX1" fmla="*/ 51090 w 58561"/>
                <a:gd name="connsiteY1" fmla="*/ 115926 h 585846"/>
                <a:gd name="connsiteX2" fmla="*/ 35215 w 58561"/>
                <a:gd name="connsiteY2" fmla="*/ 579476 h 585846"/>
                <a:gd name="connsiteX3" fmla="*/ 44740 w 58561"/>
                <a:gd name="connsiteY3" fmla="*/ 366751 h 585846"/>
                <a:gd name="connsiteX4" fmla="*/ 290 w 58561"/>
                <a:gd name="connsiteY4" fmla="*/ 100051 h 585846"/>
                <a:gd name="connsiteX5" fmla="*/ 25690 w 58561"/>
                <a:gd name="connsiteY5" fmla="*/ 427076 h 585846"/>
                <a:gd name="connsiteX6" fmla="*/ 28865 w 58561"/>
                <a:gd name="connsiteY6" fmla="*/ 169901 h 585846"/>
                <a:gd name="connsiteX7" fmla="*/ 57440 w 58561"/>
                <a:gd name="connsiteY7" fmla="*/ 1626 h 58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61" h="585846">
                  <a:moveTo>
                    <a:pt x="57440" y="1626"/>
                  </a:moveTo>
                  <a:cubicBezTo>
                    <a:pt x="61144" y="-7370"/>
                    <a:pt x="54794" y="19618"/>
                    <a:pt x="51090" y="115926"/>
                  </a:cubicBezTo>
                  <a:cubicBezTo>
                    <a:pt x="47386" y="212234"/>
                    <a:pt x="36273" y="537672"/>
                    <a:pt x="35215" y="579476"/>
                  </a:cubicBezTo>
                  <a:cubicBezTo>
                    <a:pt x="34157" y="621280"/>
                    <a:pt x="50561" y="446655"/>
                    <a:pt x="44740" y="366751"/>
                  </a:cubicBezTo>
                  <a:cubicBezTo>
                    <a:pt x="38919" y="286847"/>
                    <a:pt x="3465" y="89997"/>
                    <a:pt x="290" y="100051"/>
                  </a:cubicBezTo>
                  <a:cubicBezTo>
                    <a:pt x="-2885" y="110105"/>
                    <a:pt x="20928" y="415434"/>
                    <a:pt x="25690" y="427076"/>
                  </a:cubicBezTo>
                  <a:cubicBezTo>
                    <a:pt x="30452" y="438718"/>
                    <a:pt x="25161" y="235518"/>
                    <a:pt x="28865" y="169901"/>
                  </a:cubicBezTo>
                  <a:cubicBezTo>
                    <a:pt x="32569" y="104284"/>
                    <a:pt x="53736" y="10622"/>
                    <a:pt x="57440" y="1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466B6430-83B0-C47E-80DF-28DF6BC4AE48}"/>
                </a:ext>
              </a:extLst>
            </p:cNvPr>
            <p:cNvSpPr/>
            <p:nvPr/>
          </p:nvSpPr>
          <p:spPr>
            <a:xfrm>
              <a:off x="5492669" y="3889364"/>
              <a:ext cx="96055" cy="682170"/>
            </a:xfrm>
            <a:custGeom>
              <a:avLst/>
              <a:gdLst>
                <a:gd name="connsiteX0" fmla="*/ 81 w 96055"/>
                <a:gd name="connsiteY0" fmla="*/ 11 h 682170"/>
                <a:gd name="connsiteX1" fmla="*/ 82631 w 96055"/>
                <a:gd name="connsiteY1" fmla="*/ 190511 h 682170"/>
                <a:gd name="connsiteX2" fmla="*/ 76281 w 96055"/>
                <a:gd name="connsiteY2" fmla="*/ 120661 h 682170"/>
                <a:gd name="connsiteX3" fmla="*/ 95331 w 96055"/>
                <a:gd name="connsiteY3" fmla="*/ 673111 h 682170"/>
                <a:gd name="connsiteX4" fmla="*/ 88981 w 96055"/>
                <a:gd name="connsiteY4" fmla="*/ 438161 h 682170"/>
                <a:gd name="connsiteX5" fmla="*/ 60406 w 96055"/>
                <a:gd name="connsiteY5" fmla="*/ 98436 h 682170"/>
                <a:gd name="connsiteX6" fmla="*/ 66756 w 96055"/>
                <a:gd name="connsiteY6" fmla="*/ 180986 h 682170"/>
                <a:gd name="connsiteX7" fmla="*/ 81 w 96055"/>
                <a:gd name="connsiteY7" fmla="*/ 11 h 6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55" h="682170">
                  <a:moveTo>
                    <a:pt x="81" y="11"/>
                  </a:moveTo>
                  <a:cubicBezTo>
                    <a:pt x="2727" y="1599"/>
                    <a:pt x="69931" y="170403"/>
                    <a:pt x="82631" y="190511"/>
                  </a:cubicBezTo>
                  <a:cubicBezTo>
                    <a:pt x="95331" y="210619"/>
                    <a:pt x="74164" y="40228"/>
                    <a:pt x="76281" y="120661"/>
                  </a:cubicBezTo>
                  <a:cubicBezTo>
                    <a:pt x="78398" y="201094"/>
                    <a:pt x="93214" y="620194"/>
                    <a:pt x="95331" y="673111"/>
                  </a:cubicBezTo>
                  <a:cubicBezTo>
                    <a:pt x="97448" y="726028"/>
                    <a:pt x="94802" y="533940"/>
                    <a:pt x="88981" y="438161"/>
                  </a:cubicBezTo>
                  <a:cubicBezTo>
                    <a:pt x="83160" y="342382"/>
                    <a:pt x="64110" y="141299"/>
                    <a:pt x="60406" y="98436"/>
                  </a:cubicBezTo>
                  <a:cubicBezTo>
                    <a:pt x="56702" y="55573"/>
                    <a:pt x="73106" y="197390"/>
                    <a:pt x="66756" y="180986"/>
                  </a:cubicBezTo>
                  <a:cubicBezTo>
                    <a:pt x="60406" y="164582"/>
                    <a:pt x="-2565" y="-1577"/>
                    <a:pt x="81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B02DE9E1-068D-007E-BD5E-4CAE4F1BDC4A}"/>
                </a:ext>
              </a:extLst>
            </p:cNvPr>
            <p:cNvSpPr/>
            <p:nvPr/>
          </p:nvSpPr>
          <p:spPr>
            <a:xfrm>
              <a:off x="5243391" y="3733777"/>
              <a:ext cx="84261" cy="620416"/>
            </a:xfrm>
            <a:custGeom>
              <a:avLst/>
              <a:gdLst>
                <a:gd name="connsiteX0" fmla="*/ 84259 w 84261"/>
                <a:gd name="connsiteY0" fmla="*/ 23 h 620416"/>
                <a:gd name="connsiteX1" fmla="*/ 8059 w 84261"/>
                <a:gd name="connsiteY1" fmla="*/ 361973 h 620416"/>
                <a:gd name="connsiteX2" fmla="*/ 46159 w 84261"/>
                <a:gd name="connsiteY2" fmla="*/ 263548 h 620416"/>
                <a:gd name="connsiteX3" fmla="*/ 62034 w 84261"/>
                <a:gd name="connsiteY3" fmla="*/ 615973 h 620416"/>
                <a:gd name="connsiteX4" fmla="*/ 20759 w 84261"/>
                <a:gd name="connsiteY4" fmla="*/ 444523 h 620416"/>
                <a:gd name="connsiteX5" fmla="*/ 4884 w 84261"/>
                <a:gd name="connsiteY5" fmla="*/ 190523 h 620416"/>
                <a:gd name="connsiteX6" fmla="*/ 4884 w 84261"/>
                <a:gd name="connsiteY6" fmla="*/ 381023 h 620416"/>
                <a:gd name="connsiteX7" fmla="*/ 84259 w 84261"/>
                <a:gd name="connsiteY7" fmla="*/ 23 h 62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61" h="620416">
                  <a:moveTo>
                    <a:pt x="84259" y="23"/>
                  </a:moveTo>
                  <a:cubicBezTo>
                    <a:pt x="84788" y="-3152"/>
                    <a:pt x="14409" y="318052"/>
                    <a:pt x="8059" y="361973"/>
                  </a:cubicBezTo>
                  <a:cubicBezTo>
                    <a:pt x="1709" y="405894"/>
                    <a:pt x="37163" y="221215"/>
                    <a:pt x="46159" y="263548"/>
                  </a:cubicBezTo>
                  <a:cubicBezTo>
                    <a:pt x="55155" y="305881"/>
                    <a:pt x="66267" y="585811"/>
                    <a:pt x="62034" y="615973"/>
                  </a:cubicBezTo>
                  <a:cubicBezTo>
                    <a:pt x="57801" y="646135"/>
                    <a:pt x="30284" y="515431"/>
                    <a:pt x="20759" y="444523"/>
                  </a:cubicBezTo>
                  <a:cubicBezTo>
                    <a:pt x="11234" y="373615"/>
                    <a:pt x="7530" y="201106"/>
                    <a:pt x="4884" y="190523"/>
                  </a:cubicBezTo>
                  <a:cubicBezTo>
                    <a:pt x="2238" y="179940"/>
                    <a:pt x="-4641" y="410656"/>
                    <a:pt x="4884" y="381023"/>
                  </a:cubicBezTo>
                  <a:cubicBezTo>
                    <a:pt x="14409" y="351390"/>
                    <a:pt x="83730" y="3198"/>
                    <a:pt x="8425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57668EF-80D6-3786-877B-C20D6702F5B0}"/>
                </a:ext>
              </a:extLst>
            </p:cNvPr>
            <p:cNvSpPr/>
            <p:nvPr/>
          </p:nvSpPr>
          <p:spPr>
            <a:xfrm>
              <a:off x="5406167" y="4042726"/>
              <a:ext cx="124443" cy="754034"/>
            </a:xfrm>
            <a:custGeom>
              <a:avLst/>
              <a:gdLst>
                <a:gd name="connsiteX0" fmla="*/ 118333 w 124443"/>
                <a:gd name="connsiteY0" fmla="*/ 5399 h 754034"/>
                <a:gd name="connsiteX1" fmla="*/ 86583 w 124443"/>
                <a:gd name="connsiteY1" fmla="*/ 665799 h 754034"/>
                <a:gd name="connsiteX2" fmla="*/ 80233 w 124443"/>
                <a:gd name="connsiteY2" fmla="*/ 376874 h 754034"/>
                <a:gd name="connsiteX3" fmla="*/ 67533 w 124443"/>
                <a:gd name="connsiteY3" fmla="*/ 627699 h 754034"/>
                <a:gd name="connsiteX4" fmla="*/ 67533 w 124443"/>
                <a:gd name="connsiteY4" fmla="*/ 383224 h 754034"/>
                <a:gd name="connsiteX5" fmla="*/ 73883 w 124443"/>
                <a:gd name="connsiteY5" fmla="*/ 751524 h 754034"/>
                <a:gd name="connsiteX6" fmla="*/ 42133 w 124443"/>
                <a:gd name="connsiteY6" fmla="*/ 551499 h 754034"/>
                <a:gd name="connsiteX7" fmla="*/ 4033 w 124443"/>
                <a:gd name="connsiteY7" fmla="*/ 678499 h 754034"/>
                <a:gd name="connsiteX8" fmla="*/ 7208 w 124443"/>
                <a:gd name="connsiteY8" fmla="*/ 345124 h 754034"/>
                <a:gd name="connsiteX9" fmla="*/ 58008 w 124443"/>
                <a:gd name="connsiteY9" fmla="*/ 599124 h 754034"/>
                <a:gd name="connsiteX10" fmla="*/ 118333 w 124443"/>
                <a:gd name="connsiteY10" fmla="*/ 364174 h 754034"/>
                <a:gd name="connsiteX11" fmla="*/ 118333 w 124443"/>
                <a:gd name="connsiteY11" fmla="*/ 5399 h 75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443" h="754034">
                  <a:moveTo>
                    <a:pt x="118333" y="5399"/>
                  </a:moveTo>
                  <a:cubicBezTo>
                    <a:pt x="113041" y="55670"/>
                    <a:pt x="92933" y="603887"/>
                    <a:pt x="86583" y="665799"/>
                  </a:cubicBezTo>
                  <a:cubicBezTo>
                    <a:pt x="80233" y="727712"/>
                    <a:pt x="83408" y="383224"/>
                    <a:pt x="80233" y="376874"/>
                  </a:cubicBezTo>
                  <a:cubicBezTo>
                    <a:pt x="77058" y="370524"/>
                    <a:pt x="69650" y="626641"/>
                    <a:pt x="67533" y="627699"/>
                  </a:cubicBezTo>
                  <a:cubicBezTo>
                    <a:pt x="65416" y="628757"/>
                    <a:pt x="66475" y="362587"/>
                    <a:pt x="67533" y="383224"/>
                  </a:cubicBezTo>
                  <a:cubicBezTo>
                    <a:pt x="68591" y="403861"/>
                    <a:pt x="78116" y="723478"/>
                    <a:pt x="73883" y="751524"/>
                  </a:cubicBezTo>
                  <a:cubicBezTo>
                    <a:pt x="69650" y="779570"/>
                    <a:pt x="53775" y="563670"/>
                    <a:pt x="42133" y="551499"/>
                  </a:cubicBezTo>
                  <a:cubicBezTo>
                    <a:pt x="30491" y="539328"/>
                    <a:pt x="9854" y="712895"/>
                    <a:pt x="4033" y="678499"/>
                  </a:cubicBezTo>
                  <a:cubicBezTo>
                    <a:pt x="-1788" y="644103"/>
                    <a:pt x="-1788" y="358353"/>
                    <a:pt x="7208" y="345124"/>
                  </a:cubicBezTo>
                  <a:cubicBezTo>
                    <a:pt x="16204" y="331895"/>
                    <a:pt x="39487" y="595949"/>
                    <a:pt x="58008" y="599124"/>
                  </a:cubicBezTo>
                  <a:cubicBezTo>
                    <a:pt x="76529" y="602299"/>
                    <a:pt x="107750" y="458366"/>
                    <a:pt x="118333" y="364174"/>
                  </a:cubicBezTo>
                  <a:cubicBezTo>
                    <a:pt x="128916" y="269982"/>
                    <a:pt x="123625" y="-44872"/>
                    <a:pt x="118333" y="5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55355AC6-4EE0-14DB-D4A7-85420DC4824C}"/>
                </a:ext>
              </a:extLst>
            </p:cNvPr>
            <p:cNvSpPr/>
            <p:nvPr/>
          </p:nvSpPr>
          <p:spPr>
            <a:xfrm>
              <a:off x="5625615" y="4451327"/>
              <a:ext cx="46946" cy="521363"/>
            </a:xfrm>
            <a:custGeom>
              <a:avLst/>
              <a:gdLst>
                <a:gd name="connsiteX0" fmla="*/ 485 w 46946"/>
                <a:gd name="connsiteY0" fmla="*/ 23 h 521363"/>
                <a:gd name="connsiteX1" fmla="*/ 35410 w 46946"/>
                <a:gd name="connsiteY1" fmla="*/ 431823 h 521363"/>
                <a:gd name="connsiteX2" fmla="*/ 44935 w 46946"/>
                <a:gd name="connsiteY2" fmla="*/ 320698 h 521363"/>
                <a:gd name="connsiteX3" fmla="*/ 485 w 46946"/>
                <a:gd name="connsiteY3" fmla="*/ 517548 h 521363"/>
                <a:gd name="connsiteX4" fmla="*/ 19535 w 46946"/>
                <a:gd name="connsiteY4" fmla="*/ 412773 h 521363"/>
                <a:gd name="connsiteX5" fmla="*/ 485 w 46946"/>
                <a:gd name="connsiteY5" fmla="*/ 23 h 52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46" h="521363">
                  <a:moveTo>
                    <a:pt x="485" y="23"/>
                  </a:moveTo>
                  <a:cubicBezTo>
                    <a:pt x="3131" y="3198"/>
                    <a:pt x="28002" y="378377"/>
                    <a:pt x="35410" y="431823"/>
                  </a:cubicBezTo>
                  <a:cubicBezTo>
                    <a:pt x="42818" y="485269"/>
                    <a:pt x="50756" y="306411"/>
                    <a:pt x="44935" y="320698"/>
                  </a:cubicBezTo>
                  <a:cubicBezTo>
                    <a:pt x="39114" y="334985"/>
                    <a:pt x="4718" y="502202"/>
                    <a:pt x="485" y="517548"/>
                  </a:cubicBezTo>
                  <a:cubicBezTo>
                    <a:pt x="-3748" y="532894"/>
                    <a:pt x="21123" y="502731"/>
                    <a:pt x="19535" y="412773"/>
                  </a:cubicBezTo>
                  <a:cubicBezTo>
                    <a:pt x="17948" y="322815"/>
                    <a:pt x="-2161" y="-3152"/>
                    <a:pt x="485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14D40C5F-F1BD-8D1A-7879-F6507D25C185}"/>
                </a:ext>
              </a:extLst>
            </p:cNvPr>
            <p:cNvSpPr/>
            <p:nvPr/>
          </p:nvSpPr>
          <p:spPr>
            <a:xfrm>
              <a:off x="5930619" y="4386676"/>
              <a:ext cx="13006" cy="443089"/>
            </a:xfrm>
            <a:custGeom>
              <a:avLst/>
              <a:gdLst>
                <a:gd name="connsiteX0" fmla="*/ 281 w 13006"/>
                <a:gd name="connsiteY0" fmla="*/ 13874 h 443089"/>
                <a:gd name="connsiteX1" fmla="*/ 12981 w 13006"/>
                <a:gd name="connsiteY1" fmla="*/ 432974 h 443089"/>
                <a:gd name="connsiteX2" fmla="*/ 3456 w 13006"/>
                <a:gd name="connsiteY2" fmla="*/ 318674 h 443089"/>
                <a:gd name="connsiteX3" fmla="*/ 281 w 13006"/>
                <a:gd name="connsiteY3" fmla="*/ 382174 h 443089"/>
                <a:gd name="connsiteX4" fmla="*/ 9806 w 13006"/>
                <a:gd name="connsiteY4" fmla="*/ 121824 h 443089"/>
                <a:gd name="connsiteX5" fmla="*/ 281 w 13006"/>
                <a:gd name="connsiteY5" fmla="*/ 13874 h 4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6" h="443089">
                  <a:moveTo>
                    <a:pt x="281" y="13874"/>
                  </a:moveTo>
                  <a:cubicBezTo>
                    <a:pt x="810" y="65732"/>
                    <a:pt x="12452" y="382174"/>
                    <a:pt x="12981" y="432974"/>
                  </a:cubicBezTo>
                  <a:cubicBezTo>
                    <a:pt x="13510" y="483774"/>
                    <a:pt x="5573" y="327141"/>
                    <a:pt x="3456" y="318674"/>
                  </a:cubicBezTo>
                  <a:cubicBezTo>
                    <a:pt x="1339" y="310207"/>
                    <a:pt x="-777" y="414982"/>
                    <a:pt x="281" y="382174"/>
                  </a:cubicBezTo>
                  <a:cubicBezTo>
                    <a:pt x="1339" y="349366"/>
                    <a:pt x="10864" y="175270"/>
                    <a:pt x="9806" y="121824"/>
                  </a:cubicBezTo>
                  <a:cubicBezTo>
                    <a:pt x="8748" y="68378"/>
                    <a:pt x="-248" y="-37984"/>
                    <a:pt x="281" y="138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97699D7-77D3-3135-9A0B-A4A97B0406E6}"/>
                </a:ext>
              </a:extLst>
            </p:cNvPr>
            <p:cNvSpPr/>
            <p:nvPr/>
          </p:nvSpPr>
          <p:spPr>
            <a:xfrm>
              <a:off x="5005126" y="5100936"/>
              <a:ext cx="739869" cy="42827"/>
            </a:xfrm>
            <a:custGeom>
              <a:avLst/>
              <a:gdLst>
                <a:gd name="connsiteX0" fmla="*/ 5024 w 739869"/>
                <a:gd name="connsiteY0" fmla="*/ 10814 h 42827"/>
                <a:gd name="connsiteX1" fmla="*/ 728924 w 739869"/>
                <a:gd name="connsiteY1" fmla="*/ 4464 h 42827"/>
                <a:gd name="connsiteX2" fmla="*/ 459049 w 739869"/>
                <a:gd name="connsiteY2" fmla="*/ 1289 h 42827"/>
                <a:gd name="connsiteX3" fmla="*/ 703524 w 739869"/>
                <a:gd name="connsiteY3" fmla="*/ 26689 h 42827"/>
                <a:gd name="connsiteX4" fmla="*/ 566999 w 739869"/>
                <a:gd name="connsiteY4" fmla="*/ 42564 h 42827"/>
                <a:gd name="connsiteX5" fmla="*/ 293949 w 739869"/>
                <a:gd name="connsiteY5" fmla="*/ 13989 h 42827"/>
                <a:gd name="connsiteX6" fmla="*/ 116149 w 739869"/>
                <a:gd name="connsiteY6" fmla="*/ 23514 h 42827"/>
                <a:gd name="connsiteX7" fmla="*/ 392374 w 739869"/>
                <a:gd name="connsiteY7" fmla="*/ 36214 h 42827"/>
                <a:gd name="connsiteX8" fmla="*/ 5024 w 739869"/>
                <a:gd name="connsiteY8" fmla="*/ 10814 h 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869" h="42827">
                  <a:moveTo>
                    <a:pt x="5024" y="10814"/>
                  </a:moveTo>
                  <a:cubicBezTo>
                    <a:pt x="61116" y="5522"/>
                    <a:pt x="653253" y="6051"/>
                    <a:pt x="728924" y="4464"/>
                  </a:cubicBezTo>
                  <a:cubicBezTo>
                    <a:pt x="804595" y="2877"/>
                    <a:pt x="463282" y="-2415"/>
                    <a:pt x="459049" y="1289"/>
                  </a:cubicBezTo>
                  <a:cubicBezTo>
                    <a:pt x="454816" y="4993"/>
                    <a:pt x="685532" y="19810"/>
                    <a:pt x="703524" y="26689"/>
                  </a:cubicBezTo>
                  <a:cubicBezTo>
                    <a:pt x="721516" y="33568"/>
                    <a:pt x="635261" y="44681"/>
                    <a:pt x="566999" y="42564"/>
                  </a:cubicBezTo>
                  <a:cubicBezTo>
                    <a:pt x="498737" y="40447"/>
                    <a:pt x="369091" y="17164"/>
                    <a:pt x="293949" y="13989"/>
                  </a:cubicBezTo>
                  <a:cubicBezTo>
                    <a:pt x="218807" y="10814"/>
                    <a:pt x="99745" y="19810"/>
                    <a:pt x="116149" y="23514"/>
                  </a:cubicBezTo>
                  <a:cubicBezTo>
                    <a:pt x="132553" y="27218"/>
                    <a:pt x="404016" y="35156"/>
                    <a:pt x="392374" y="36214"/>
                  </a:cubicBezTo>
                  <a:cubicBezTo>
                    <a:pt x="380732" y="37272"/>
                    <a:pt x="-51068" y="16106"/>
                    <a:pt x="5024" y="10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FDAD6E1-C074-069B-E6DA-74AE9CD9CCA2}"/>
                </a:ext>
              </a:extLst>
            </p:cNvPr>
            <p:cNvSpPr/>
            <p:nvPr/>
          </p:nvSpPr>
          <p:spPr>
            <a:xfrm>
              <a:off x="4905193" y="4707495"/>
              <a:ext cx="156518" cy="568147"/>
            </a:xfrm>
            <a:custGeom>
              <a:avLst/>
              <a:gdLst>
                <a:gd name="connsiteX0" fmla="*/ 182 w 156518"/>
                <a:gd name="connsiteY0" fmla="*/ 1030 h 568147"/>
                <a:gd name="connsiteX1" fmla="*/ 19232 w 156518"/>
                <a:gd name="connsiteY1" fmla="*/ 394730 h 568147"/>
                <a:gd name="connsiteX2" fmla="*/ 25582 w 156518"/>
                <a:gd name="connsiteY2" fmla="*/ 372505 h 568147"/>
                <a:gd name="connsiteX3" fmla="*/ 152582 w 156518"/>
                <a:gd name="connsiteY3" fmla="*/ 563005 h 568147"/>
                <a:gd name="connsiteX4" fmla="*/ 114482 w 156518"/>
                <a:gd name="connsiteY4" fmla="*/ 505855 h 568147"/>
                <a:gd name="connsiteX5" fmla="*/ 16057 w 156518"/>
                <a:gd name="connsiteY5" fmla="*/ 420130 h 568147"/>
                <a:gd name="connsiteX6" fmla="*/ 25582 w 156518"/>
                <a:gd name="connsiteY6" fmla="*/ 432830 h 568147"/>
                <a:gd name="connsiteX7" fmla="*/ 28757 w 156518"/>
                <a:gd name="connsiteY7" fmla="*/ 293130 h 568147"/>
                <a:gd name="connsiteX8" fmla="*/ 35107 w 156518"/>
                <a:gd name="connsiteY8" fmla="*/ 213755 h 568147"/>
                <a:gd name="connsiteX9" fmla="*/ 31932 w 156518"/>
                <a:gd name="connsiteY9" fmla="*/ 277255 h 568147"/>
                <a:gd name="connsiteX10" fmla="*/ 182 w 156518"/>
                <a:gd name="connsiteY10" fmla="*/ 1030 h 5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518" h="568147">
                  <a:moveTo>
                    <a:pt x="182" y="1030"/>
                  </a:moveTo>
                  <a:cubicBezTo>
                    <a:pt x="-1935" y="20609"/>
                    <a:pt x="14999" y="332817"/>
                    <a:pt x="19232" y="394730"/>
                  </a:cubicBezTo>
                  <a:cubicBezTo>
                    <a:pt x="23465" y="456643"/>
                    <a:pt x="3357" y="344459"/>
                    <a:pt x="25582" y="372505"/>
                  </a:cubicBezTo>
                  <a:cubicBezTo>
                    <a:pt x="47807" y="400551"/>
                    <a:pt x="152582" y="563005"/>
                    <a:pt x="152582" y="563005"/>
                  </a:cubicBezTo>
                  <a:cubicBezTo>
                    <a:pt x="167399" y="585230"/>
                    <a:pt x="137236" y="529667"/>
                    <a:pt x="114482" y="505855"/>
                  </a:cubicBezTo>
                  <a:cubicBezTo>
                    <a:pt x="91728" y="482043"/>
                    <a:pt x="30874" y="432301"/>
                    <a:pt x="16057" y="420130"/>
                  </a:cubicBezTo>
                  <a:cubicBezTo>
                    <a:pt x="1240" y="407959"/>
                    <a:pt x="23465" y="453997"/>
                    <a:pt x="25582" y="432830"/>
                  </a:cubicBezTo>
                  <a:cubicBezTo>
                    <a:pt x="27699" y="411663"/>
                    <a:pt x="27170" y="329642"/>
                    <a:pt x="28757" y="293130"/>
                  </a:cubicBezTo>
                  <a:cubicBezTo>
                    <a:pt x="30344" y="256618"/>
                    <a:pt x="34578" y="216401"/>
                    <a:pt x="35107" y="213755"/>
                  </a:cubicBezTo>
                  <a:cubicBezTo>
                    <a:pt x="35636" y="211109"/>
                    <a:pt x="35107" y="307418"/>
                    <a:pt x="31932" y="277255"/>
                  </a:cubicBezTo>
                  <a:cubicBezTo>
                    <a:pt x="28757" y="247092"/>
                    <a:pt x="2299" y="-18549"/>
                    <a:pt x="182" y="1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214BEEEE-FF58-81AF-ADAD-3D7C8966E593}"/>
                </a:ext>
              </a:extLst>
            </p:cNvPr>
            <p:cNvSpPr/>
            <p:nvPr/>
          </p:nvSpPr>
          <p:spPr>
            <a:xfrm>
              <a:off x="4685439" y="1705122"/>
              <a:ext cx="47544" cy="1503960"/>
            </a:xfrm>
            <a:custGeom>
              <a:avLst/>
              <a:gdLst>
                <a:gd name="connsiteX0" fmla="*/ 19911 w 47544"/>
                <a:gd name="connsiteY0" fmla="*/ 12553 h 1503960"/>
                <a:gd name="connsiteX1" fmla="*/ 42136 w 47544"/>
                <a:gd name="connsiteY1" fmla="*/ 1469878 h 1503960"/>
                <a:gd name="connsiteX2" fmla="*/ 45311 w 47544"/>
                <a:gd name="connsiteY2" fmla="*/ 1006328 h 1503960"/>
                <a:gd name="connsiteX3" fmla="*/ 13561 w 47544"/>
                <a:gd name="connsiteY3" fmla="*/ 599928 h 1503960"/>
                <a:gd name="connsiteX4" fmla="*/ 861 w 47544"/>
                <a:gd name="connsiteY4" fmla="*/ 755503 h 1503960"/>
                <a:gd name="connsiteX5" fmla="*/ 19911 w 47544"/>
                <a:gd name="connsiteY5" fmla="*/ 12553 h 15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44" h="1503960">
                  <a:moveTo>
                    <a:pt x="19911" y="12553"/>
                  </a:moveTo>
                  <a:cubicBezTo>
                    <a:pt x="26790" y="131616"/>
                    <a:pt x="37903" y="1304249"/>
                    <a:pt x="42136" y="1469878"/>
                  </a:cubicBezTo>
                  <a:cubicBezTo>
                    <a:pt x="46369" y="1635507"/>
                    <a:pt x="50073" y="1151320"/>
                    <a:pt x="45311" y="1006328"/>
                  </a:cubicBezTo>
                  <a:cubicBezTo>
                    <a:pt x="40549" y="861336"/>
                    <a:pt x="20969" y="641732"/>
                    <a:pt x="13561" y="599928"/>
                  </a:cubicBezTo>
                  <a:cubicBezTo>
                    <a:pt x="6153" y="558124"/>
                    <a:pt x="-2843" y="852869"/>
                    <a:pt x="861" y="755503"/>
                  </a:cubicBezTo>
                  <a:cubicBezTo>
                    <a:pt x="4565" y="658137"/>
                    <a:pt x="13032" y="-106510"/>
                    <a:pt x="19911" y="125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7A5AEBB3-0C19-3A66-57DF-FF749DB816D5}"/>
                </a:ext>
              </a:extLst>
            </p:cNvPr>
            <p:cNvSpPr/>
            <p:nvPr/>
          </p:nvSpPr>
          <p:spPr>
            <a:xfrm>
              <a:off x="4616106" y="2920440"/>
              <a:ext cx="93498" cy="1276765"/>
            </a:xfrm>
            <a:custGeom>
              <a:avLst/>
              <a:gdLst>
                <a:gd name="connsiteX0" fmla="*/ 51144 w 93498"/>
                <a:gd name="connsiteY0" fmla="*/ 10085 h 1276765"/>
                <a:gd name="connsiteX1" fmla="*/ 57494 w 93498"/>
                <a:gd name="connsiteY1" fmla="*/ 1232460 h 1276765"/>
                <a:gd name="connsiteX2" fmla="*/ 51144 w 93498"/>
                <a:gd name="connsiteY2" fmla="*/ 959410 h 1276765"/>
                <a:gd name="connsiteX3" fmla="*/ 92419 w 93498"/>
                <a:gd name="connsiteY3" fmla="*/ 486335 h 1276765"/>
                <a:gd name="connsiteX4" fmla="*/ 344 w 93498"/>
                <a:gd name="connsiteY4" fmla="*/ 641910 h 1276765"/>
                <a:gd name="connsiteX5" fmla="*/ 51144 w 93498"/>
                <a:gd name="connsiteY5" fmla="*/ 10085 h 127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98" h="1276765">
                  <a:moveTo>
                    <a:pt x="51144" y="10085"/>
                  </a:moveTo>
                  <a:cubicBezTo>
                    <a:pt x="60669" y="108510"/>
                    <a:pt x="57494" y="1074239"/>
                    <a:pt x="57494" y="1232460"/>
                  </a:cubicBezTo>
                  <a:cubicBezTo>
                    <a:pt x="57494" y="1390681"/>
                    <a:pt x="45323" y="1083764"/>
                    <a:pt x="51144" y="959410"/>
                  </a:cubicBezTo>
                  <a:cubicBezTo>
                    <a:pt x="56965" y="835056"/>
                    <a:pt x="100886" y="539252"/>
                    <a:pt x="92419" y="486335"/>
                  </a:cubicBezTo>
                  <a:cubicBezTo>
                    <a:pt x="83952" y="433418"/>
                    <a:pt x="5106" y="719697"/>
                    <a:pt x="344" y="641910"/>
                  </a:cubicBezTo>
                  <a:cubicBezTo>
                    <a:pt x="-4418" y="564123"/>
                    <a:pt x="41619" y="-88340"/>
                    <a:pt x="51144" y="100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6BCAEB5-F575-78CE-7E92-6FAB4C748701}"/>
                </a:ext>
              </a:extLst>
            </p:cNvPr>
            <p:cNvSpPr/>
            <p:nvPr/>
          </p:nvSpPr>
          <p:spPr>
            <a:xfrm>
              <a:off x="4666053" y="4005008"/>
              <a:ext cx="72284" cy="848635"/>
            </a:xfrm>
            <a:custGeom>
              <a:avLst/>
              <a:gdLst>
                <a:gd name="connsiteX0" fmla="*/ 71047 w 72284"/>
                <a:gd name="connsiteY0" fmla="*/ 8192 h 848635"/>
                <a:gd name="connsiteX1" fmla="*/ 48822 w 72284"/>
                <a:gd name="connsiteY1" fmla="*/ 814642 h 848635"/>
                <a:gd name="connsiteX2" fmla="*/ 39297 w 72284"/>
                <a:gd name="connsiteY2" fmla="*/ 659067 h 848635"/>
                <a:gd name="connsiteX3" fmla="*/ 4372 w 72284"/>
                <a:gd name="connsiteY3" fmla="*/ 300292 h 848635"/>
                <a:gd name="connsiteX4" fmla="*/ 7547 w 72284"/>
                <a:gd name="connsiteY4" fmla="*/ 392367 h 848635"/>
                <a:gd name="connsiteX5" fmla="*/ 71047 w 72284"/>
                <a:gd name="connsiteY5" fmla="*/ 8192 h 84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84" h="848635">
                  <a:moveTo>
                    <a:pt x="71047" y="8192"/>
                  </a:moveTo>
                  <a:cubicBezTo>
                    <a:pt x="77926" y="78571"/>
                    <a:pt x="54114" y="706163"/>
                    <a:pt x="48822" y="814642"/>
                  </a:cubicBezTo>
                  <a:cubicBezTo>
                    <a:pt x="43530" y="923121"/>
                    <a:pt x="46705" y="744792"/>
                    <a:pt x="39297" y="659067"/>
                  </a:cubicBezTo>
                  <a:cubicBezTo>
                    <a:pt x="31889" y="573342"/>
                    <a:pt x="9664" y="344742"/>
                    <a:pt x="4372" y="300292"/>
                  </a:cubicBezTo>
                  <a:cubicBezTo>
                    <a:pt x="-920" y="255842"/>
                    <a:pt x="-3036" y="442109"/>
                    <a:pt x="7547" y="392367"/>
                  </a:cubicBezTo>
                  <a:cubicBezTo>
                    <a:pt x="18130" y="342625"/>
                    <a:pt x="64168" y="-62187"/>
                    <a:pt x="71047" y="81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ADE8865-A551-1351-85B8-71280540D4E4}"/>
                </a:ext>
              </a:extLst>
            </p:cNvPr>
            <p:cNvSpPr/>
            <p:nvPr/>
          </p:nvSpPr>
          <p:spPr>
            <a:xfrm>
              <a:off x="4517987" y="5161859"/>
              <a:ext cx="180546" cy="205708"/>
            </a:xfrm>
            <a:custGeom>
              <a:avLst/>
              <a:gdLst>
                <a:gd name="connsiteX0" fmla="*/ 6388 w 180546"/>
                <a:gd name="connsiteY0" fmla="*/ 57841 h 205708"/>
                <a:gd name="connsiteX1" fmla="*/ 168313 w 180546"/>
                <a:gd name="connsiteY1" fmla="*/ 13391 h 205708"/>
                <a:gd name="connsiteX2" fmla="*/ 133388 w 180546"/>
                <a:gd name="connsiteY2" fmla="*/ 41966 h 205708"/>
                <a:gd name="connsiteX3" fmla="*/ 174663 w 180546"/>
                <a:gd name="connsiteY3" fmla="*/ 203891 h 205708"/>
                <a:gd name="connsiteX4" fmla="*/ 168313 w 180546"/>
                <a:gd name="connsiteY4" fmla="*/ 130866 h 205708"/>
                <a:gd name="connsiteX5" fmla="*/ 168313 w 180546"/>
                <a:gd name="connsiteY5" fmla="*/ 159441 h 205708"/>
                <a:gd name="connsiteX6" fmla="*/ 38 w 180546"/>
                <a:gd name="connsiteY6" fmla="*/ 143566 h 205708"/>
                <a:gd name="connsiteX7" fmla="*/ 152438 w 180546"/>
                <a:gd name="connsiteY7" fmla="*/ 194366 h 205708"/>
                <a:gd name="connsiteX8" fmla="*/ 127038 w 180546"/>
                <a:gd name="connsiteY8" fmla="*/ 83241 h 205708"/>
                <a:gd name="connsiteX9" fmla="*/ 120688 w 180546"/>
                <a:gd name="connsiteY9" fmla="*/ 691 h 205708"/>
                <a:gd name="connsiteX10" fmla="*/ 6388 w 180546"/>
                <a:gd name="connsiteY10" fmla="*/ 57841 h 20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546" h="205708">
                  <a:moveTo>
                    <a:pt x="6388" y="57841"/>
                  </a:moveTo>
                  <a:cubicBezTo>
                    <a:pt x="14325" y="59958"/>
                    <a:pt x="147146" y="16037"/>
                    <a:pt x="168313" y="13391"/>
                  </a:cubicBezTo>
                  <a:cubicBezTo>
                    <a:pt x="189480" y="10745"/>
                    <a:pt x="132330" y="10216"/>
                    <a:pt x="133388" y="41966"/>
                  </a:cubicBezTo>
                  <a:cubicBezTo>
                    <a:pt x="134446" y="73716"/>
                    <a:pt x="168842" y="189074"/>
                    <a:pt x="174663" y="203891"/>
                  </a:cubicBezTo>
                  <a:cubicBezTo>
                    <a:pt x="180484" y="218708"/>
                    <a:pt x="169371" y="138274"/>
                    <a:pt x="168313" y="130866"/>
                  </a:cubicBezTo>
                  <a:cubicBezTo>
                    <a:pt x="167255" y="123458"/>
                    <a:pt x="196359" y="157324"/>
                    <a:pt x="168313" y="159441"/>
                  </a:cubicBezTo>
                  <a:cubicBezTo>
                    <a:pt x="140267" y="161558"/>
                    <a:pt x="2684" y="137745"/>
                    <a:pt x="38" y="143566"/>
                  </a:cubicBezTo>
                  <a:cubicBezTo>
                    <a:pt x="-2608" y="149387"/>
                    <a:pt x="131271" y="204420"/>
                    <a:pt x="152438" y="194366"/>
                  </a:cubicBezTo>
                  <a:cubicBezTo>
                    <a:pt x="173605" y="184312"/>
                    <a:pt x="132330" y="115520"/>
                    <a:pt x="127038" y="83241"/>
                  </a:cubicBezTo>
                  <a:cubicBezTo>
                    <a:pt x="121746" y="50962"/>
                    <a:pt x="142384" y="8628"/>
                    <a:pt x="120688" y="691"/>
                  </a:cubicBezTo>
                  <a:cubicBezTo>
                    <a:pt x="98992" y="-7246"/>
                    <a:pt x="-1549" y="55724"/>
                    <a:pt x="6388" y="578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7B40992-1340-4EF3-2D96-AF73ABFEF793}"/>
                </a:ext>
              </a:extLst>
            </p:cNvPr>
            <p:cNvSpPr/>
            <p:nvPr/>
          </p:nvSpPr>
          <p:spPr>
            <a:xfrm>
              <a:off x="4701863" y="4927488"/>
              <a:ext cx="283793" cy="553074"/>
            </a:xfrm>
            <a:custGeom>
              <a:avLst/>
              <a:gdLst>
                <a:gd name="connsiteX0" fmla="*/ 101912 w 283793"/>
                <a:gd name="connsiteY0" fmla="*/ 112 h 553074"/>
                <a:gd name="connsiteX1" fmla="*/ 54287 w 283793"/>
                <a:gd name="connsiteY1" fmla="*/ 231887 h 553074"/>
                <a:gd name="connsiteX2" fmla="*/ 70162 w 283793"/>
                <a:gd name="connsiteY2" fmla="*/ 412862 h 553074"/>
                <a:gd name="connsiteX3" fmla="*/ 79687 w 283793"/>
                <a:gd name="connsiteY3" fmla="*/ 514462 h 553074"/>
                <a:gd name="connsiteX4" fmla="*/ 114612 w 283793"/>
                <a:gd name="connsiteY4" fmla="*/ 485887 h 553074"/>
                <a:gd name="connsiteX5" fmla="*/ 101912 w 283793"/>
                <a:gd name="connsiteY5" fmla="*/ 336662 h 553074"/>
                <a:gd name="connsiteX6" fmla="*/ 282887 w 283793"/>
                <a:gd name="connsiteY6" fmla="*/ 355712 h 553074"/>
                <a:gd name="connsiteX7" fmla="*/ 168587 w 283793"/>
                <a:gd name="connsiteY7" fmla="*/ 381112 h 553074"/>
                <a:gd name="connsiteX8" fmla="*/ 95562 w 283793"/>
                <a:gd name="connsiteY8" fmla="*/ 527162 h 553074"/>
                <a:gd name="connsiteX9" fmla="*/ 89212 w 283793"/>
                <a:gd name="connsiteY9" fmla="*/ 539862 h 553074"/>
                <a:gd name="connsiteX10" fmla="*/ 6662 w 283793"/>
                <a:gd name="connsiteY10" fmla="*/ 387462 h 553074"/>
                <a:gd name="connsiteX11" fmla="*/ 47937 w 283793"/>
                <a:gd name="connsiteY11" fmla="*/ 536687 h 553074"/>
                <a:gd name="connsiteX12" fmla="*/ 312 w 283793"/>
                <a:gd name="connsiteY12" fmla="*/ 279512 h 553074"/>
                <a:gd name="connsiteX13" fmla="*/ 76512 w 283793"/>
                <a:gd name="connsiteY13" fmla="*/ 396987 h 553074"/>
                <a:gd name="connsiteX14" fmla="*/ 28887 w 283793"/>
                <a:gd name="connsiteY14" fmla="*/ 203312 h 553074"/>
                <a:gd name="connsiteX15" fmla="*/ 101912 w 283793"/>
                <a:gd name="connsiteY15" fmla="*/ 112 h 55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793" h="553074">
                  <a:moveTo>
                    <a:pt x="101912" y="112"/>
                  </a:moveTo>
                  <a:cubicBezTo>
                    <a:pt x="106145" y="4874"/>
                    <a:pt x="59579" y="163095"/>
                    <a:pt x="54287" y="231887"/>
                  </a:cubicBezTo>
                  <a:cubicBezTo>
                    <a:pt x="48995" y="300679"/>
                    <a:pt x="65929" y="365766"/>
                    <a:pt x="70162" y="412862"/>
                  </a:cubicBezTo>
                  <a:cubicBezTo>
                    <a:pt x="74395" y="459958"/>
                    <a:pt x="72279" y="502291"/>
                    <a:pt x="79687" y="514462"/>
                  </a:cubicBezTo>
                  <a:cubicBezTo>
                    <a:pt x="87095" y="526633"/>
                    <a:pt x="110908" y="515520"/>
                    <a:pt x="114612" y="485887"/>
                  </a:cubicBezTo>
                  <a:cubicBezTo>
                    <a:pt x="118316" y="456254"/>
                    <a:pt x="73866" y="358358"/>
                    <a:pt x="101912" y="336662"/>
                  </a:cubicBezTo>
                  <a:cubicBezTo>
                    <a:pt x="129958" y="314966"/>
                    <a:pt x="271775" y="348304"/>
                    <a:pt x="282887" y="355712"/>
                  </a:cubicBezTo>
                  <a:cubicBezTo>
                    <a:pt x="294000" y="363120"/>
                    <a:pt x="199808" y="352537"/>
                    <a:pt x="168587" y="381112"/>
                  </a:cubicBezTo>
                  <a:cubicBezTo>
                    <a:pt x="137366" y="409687"/>
                    <a:pt x="95562" y="527162"/>
                    <a:pt x="95562" y="527162"/>
                  </a:cubicBezTo>
                  <a:cubicBezTo>
                    <a:pt x="82333" y="553620"/>
                    <a:pt x="104029" y="563145"/>
                    <a:pt x="89212" y="539862"/>
                  </a:cubicBezTo>
                  <a:cubicBezTo>
                    <a:pt x="74395" y="516579"/>
                    <a:pt x="13541" y="387991"/>
                    <a:pt x="6662" y="387462"/>
                  </a:cubicBezTo>
                  <a:cubicBezTo>
                    <a:pt x="-217" y="386933"/>
                    <a:pt x="48995" y="554678"/>
                    <a:pt x="47937" y="536687"/>
                  </a:cubicBezTo>
                  <a:cubicBezTo>
                    <a:pt x="46879" y="518696"/>
                    <a:pt x="-4451" y="302795"/>
                    <a:pt x="312" y="279512"/>
                  </a:cubicBezTo>
                  <a:cubicBezTo>
                    <a:pt x="5074" y="256229"/>
                    <a:pt x="71749" y="409687"/>
                    <a:pt x="76512" y="396987"/>
                  </a:cubicBezTo>
                  <a:cubicBezTo>
                    <a:pt x="81275" y="384287"/>
                    <a:pt x="23066" y="263637"/>
                    <a:pt x="28887" y="203312"/>
                  </a:cubicBezTo>
                  <a:cubicBezTo>
                    <a:pt x="34708" y="142987"/>
                    <a:pt x="97679" y="-4650"/>
                    <a:pt x="101912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F3A9ECF-FED9-63EC-C63B-9F5CC142F55D}"/>
                </a:ext>
              </a:extLst>
            </p:cNvPr>
            <p:cNvSpPr/>
            <p:nvPr/>
          </p:nvSpPr>
          <p:spPr>
            <a:xfrm>
              <a:off x="4895847" y="4983894"/>
              <a:ext cx="66870" cy="851848"/>
            </a:xfrm>
            <a:custGeom>
              <a:avLst/>
              <a:gdLst>
                <a:gd name="connsiteX0" fmla="*/ 3 w 66870"/>
                <a:gd name="connsiteY0" fmla="*/ 856 h 851848"/>
                <a:gd name="connsiteX1" fmla="*/ 60328 w 66870"/>
                <a:gd name="connsiteY1" fmla="*/ 407256 h 851848"/>
                <a:gd name="connsiteX2" fmla="*/ 31753 w 66870"/>
                <a:gd name="connsiteY2" fmla="*/ 353281 h 851848"/>
                <a:gd name="connsiteX3" fmla="*/ 66678 w 66870"/>
                <a:gd name="connsiteY3" fmla="*/ 839056 h 851848"/>
                <a:gd name="connsiteX4" fmla="*/ 44453 w 66870"/>
                <a:gd name="connsiteY4" fmla="*/ 664431 h 851848"/>
                <a:gd name="connsiteX5" fmla="*/ 15878 w 66870"/>
                <a:gd name="connsiteY5" fmla="*/ 172306 h 851848"/>
                <a:gd name="connsiteX6" fmla="*/ 63503 w 66870"/>
                <a:gd name="connsiteY6" fmla="*/ 296131 h 851848"/>
                <a:gd name="connsiteX7" fmla="*/ 3 w 66870"/>
                <a:gd name="connsiteY7" fmla="*/ 856 h 8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0" h="851848">
                  <a:moveTo>
                    <a:pt x="3" y="856"/>
                  </a:moveTo>
                  <a:cubicBezTo>
                    <a:pt x="-526" y="19377"/>
                    <a:pt x="55036" y="348519"/>
                    <a:pt x="60328" y="407256"/>
                  </a:cubicBezTo>
                  <a:cubicBezTo>
                    <a:pt x="65620" y="465993"/>
                    <a:pt x="30695" y="281314"/>
                    <a:pt x="31753" y="353281"/>
                  </a:cubicBezTo>
                  <a:cubicBezTo>
                    <a:pt x="32811" y="425248"/>
                    <a:pt x="64561" y="787198"/>
                    <a:pt x="66678" y="839056"/>
                  </a:cubicBezTo>
                  <a:cubicBezTo>
                    <a:pt x="68795" y="890914"/>
                    <a:pt x="52920" y="775556"/>
                    <a:pt x="44453" y="664431"/>
                  </a:cubicBezTo>
                  <a:cubicBezTo>
                    <a:pt x="35986" y="553306"/>
                    <a:pt x="12703" y="233689"/>
                    <a:pt x="15878" y="172306"/>
                  </a:cubicBezTo>
                  <a:cubicBezTo>
                    <a:pt x="19053" y="110923"/>
                    <a:pt x="63503" y="322060"/>
                    <a:pt x="63503" y="296131"/>
                  </a:cubicBezTo>
                  <a:cubicBezTo>
                    <a:pt x="63503" y="270202"/>
                    <a:pt x="532" y="-17665"/>
                    <a:pt x="3" y="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82C43AB-279B-3C03-09E5-A3A9D0022942}"/>
                </a:ext>
              </a:extLst>
            </p:cNvPr>
            <p:cNvSpPr/>
            <p:nvPr/>
          </p:nvSpPr>
          <p:spPr>
            <a:xfrm>
              <a:off x="4895841" y="5184358"/>
              <a:ext cx="115352" cy="727548"/>
            </a:xfrm>
            <a:custGeom>
              <a:avLst/>
              <a:gdLst>
                <a:gd name="connsiteX0" fmla="*/ 9 w 115352"/>
                <a:gd name="connsiteY0" fmla="*/ 417 h 727548"/>
                <a:gd name="connsiteX1" fmla="*/ 111134 w 115352"/>
                <a:gd name="connsiteY1" fmla="*/ 136942 h 727548"/>
                <a:gd name="connsiteX2" fmla="*/ 92084 w 115352"/>
                <a:gd name="connsiteY2" fmla="*/ 222667 h 727548"/>
                <a:gd name="connsiteX3" fmla="*/ 92084 w 115352"/>
                <a:gd name="connsiteY3" fmla="*/ 168692 h 727548"/>
                <a:gd name="connsiteX4" fmla="*/ 104784 w 115352"/>
                <a:gd name="connsiteY4" fmla="*/ 397292 h 727548"/>
                <a:gd name="connsiteX5" fmla="*/ 73034 w 115352"/>
                <a:gd name="connsiteY5" fmla="*/ 340142 h 727548"/>
                <a:gd name="connsiteX6" fmla="*/ 98434 w 115352"/>
                <a:gd name="connsiteY6" fmla="*/ 568742 h 727548"/>
                <a:gd name="connsiteX7" fmla="*/ 107959 w 115352"/>
                <a:gd name="connsiteY7" fmla="*/ 727492 h 727548"/>
                <a:gd name="connsiteX8" fmla="*/ 85734 w 115352"/>
                <a:gd name="connsiteY8" fmla="*/ 581442 h 727548"/>
                <a:gd name="connsiteX9" fmla="*/ 104784 w 115352"/>
                <a:gd name="connsiteY9" fmla="*/ 184567 h 727548"/>
                <a:gd name="connsiteX10" fmla="*/ 9 w 115352"/>
                <a:gd name="connsiteY10" fmla="*/ 417 h 72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52" h="727548">
                  <a:moveTo>
                    <a:pt x="9" y="417"/>
                  </a:moveTo>
                  <a:cubicBezTo>
                    <a:pt x="1067" y="-7520"/>
                    <a:pt x="95788" y="99900"/>
                    <a:pt x="111134" y="136942"/>
                  </a:cubicBezTo>
                  <a:cubicBezTo>
                    <a:pt x="126480" y="173984"/>
                    <a:pt x="95259" y="217375"/>
                    <a:pt x="92084" y="222667"/>
                  </a:cubicBezTo>
                  <a:cubicBezTo>
                    <a:pt x="88909" y="227959"/>
                    <a:pt x="89967" y="139588"/>
                    <a:pt x="92084" y="168692"/>
                  </a:cubicBezTo>
                  <a:cubicBezTo>
                    <a:pt x="94201" y="197796"/>
                    <a:pt x="107959" y="368717"/>
                    <a:pt x="104784" y="397292"/>
                  </a:cubicBezTo>
                  <a:cubicBezTo>
                    <a:pt x="101609" y="425867"/>
                    <a:pt x="74092" y="311567"/>
                    <a:pt x="73034" y="340142"/>
                  </a:cubicBezTo>
                  <a:cubicBezTo>
                    <a:pt x="71976" y="368717"/>
                    <a:pt x="92613" y="504184"/>
                    <a:pt x="98434" y="568742"/>
                  </a:cubicBezTo>
                  <a:cubicBezTo>
                    <a:pt x="104255" y="633300"/>
                    <a:pt x="110076" y="725375"/>
                    <a:pt x="107959" y="727492"/>
                  </a:cubicBezTo>
                  <a:cubicBezTo>
                    <a:pt x="105842" y="729609"/>
                    <a:pt x="86263" y="671929"/>
                    <a:pt x="85734" y="581442"/>
                  </a:cubicBezTo>
                  <a:cubicBezTo>
                    <a:pt x="85205" y="490955"/>
                    <a:pt x="120130" y="277700"/>
                    <a:pt x="104784" y="184567"/>
                  </a:cubicBezTo>
                  <a:cubicBezTo>
                    <a:pt x="89438" y="91434"/>
                    <a:pt x="-1049" y="8354"/>
                    <a:pt x="9" y="4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053E6DB1-E0C5-C6AB-B9F1-B6CFABB1A240}"/>
                </a:ext>
              </a:extLst>
            </p:cNvPr>
            <p:cNvSpPr/>
            <p:nvPr/>
          </p:nvSpPr>
          <p:spPr>
            <a:xfrm>
              <a:off x="4635500" y="6229930"/>
              <a:ext cx="47625" cy="337527"/>
            </a:xfrm>
            <a:custGeom>
              <a:avLst/>
              <a:gdLst>
                <a:gd name="connsiteX0" fmla="*/ 47625 w 47625"/>
                <a:gd name="connsiteY0" fmla="*/ 2595 h 337527"/>
                <a:gd name="connsiteX1" fmla="*/ 25400 w 47625"/>
                <a:gd name="connsiteY1" fmla="*/ 335970 h 337527"/>
                <a:gd name="connsiteX2" fmla="*/ 0 w 47625"/>
                <a:gd name="connsiteY2" fmla="*/ 129595 h 337527"/>
                <a:gd name="connsiteX3" fmla="*/ 25400 w 47625"/>
                <a:gd name="connsiteY3" fmla="*/ 177220 h 337527"/>
                <a:gd name="connsiteX4" fmla="*/ 47625 w 47625"/>
                <a:gd name="connsiteY4" fmla="*/ 2595 h 33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337527">
                  <a:moveTo>
                    <a:pt x="47625" y="2595"/>
                  </a:moveTo>
                  <a:cubicBezTo>
                    <a:pt x="47625" y="29053"/>
                    <a:pt x="33337" y="314803"/>
                    <a:pt x="25400" y="335970"/>
                  </a:cubicBezTo>
                  <a:cubicBezTo>
                    <a:pt x="17462" y="357137"/>
                    <a:pt x="0" y="156053"/>
                    <a:pt x="0" y="129595"/>
                  </a:cubicBezTo>
                  <a:cubicBezTo>
                    <a:pt x="0" y="103137"/>
                    <a:pt x="20638" y="194153"/>
                    <a:pt x="25400" y="177220"/>
                  </a:cubicBezTo>
                  <a:cubicBezTo>
                    <a:pt x="30162" y="160287"/>
                    <a:pt x="47625" y="-23863"/>
                    <a:pt x="47625" y="2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EE5BF37-D71F-1A26-829D-F5CB915A10F6}"/>
                </a:ext>
              </a:extLst>
            </p:cNvPr>
            <p:cNvSpPr/>
            <p:nvPr/>
          </p:nvSpPr>
          <p:spPr>
            <a:xfrm>
              <a:off x="5930884" y="6476003"/>
              <a:ext cx="63664" cy="1337189"/>
            </a:xfrm>
            <a:custGeom>
              <a:avLst/>
              <a:gdLst>
                <a:gd name="connsiteX0" fmla="*/ 16 w 63664"/>
                <a:gd name="connsiteY0" fmla="*/ 29572 h 1337189"/>
                <a:gd name="connsiteX1" fmla="*/ 22241 w 63664"/>
                <a:gd name="connsiteY1" fmla="*/ 1264647 h 1337189"/>
                <a:gd name="connsiteX2" fmla="*/ 63516 w 63664"/>
                <a:gd name="connsiteY2" fmla="*/ 1083672 h 1337189"/>
                <a:gd name="connsiteX3" fmla="*/ 6366 w 63664"/>
                <a:gd name="connsiteY3" fmla="*/ 181972 h 1337189"/>
                <a:gd name="connsiteX4" fmla="*/ 25416 w 63664"/>
                <a:gd name="connsiteY4" fmla="*/ 366122 h 1337189"/>
                <a:gd name="connsiteX5" fmla="*/ 16 w 63664"/>
                <a:gd name="connsiteY5" fmla="*/ 29572 h 13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64" h="1337189">
                  <a:moveTo>
                    <a:pt x="16" y="29572"/>
                  </a:moveTo>
                  <a:cubicBezTo>
                    <a:pt x="-513" y="179326"/>
                    <a:pt x="11658" y="1088964"/>
                    <a:pt x="22241" y="1264647"/>
                  </a:cubicBezTo>
                  <a:cubicBezTo>
                    <a:pt x="32824" y="1440330"/>
                    <a:pt x="66162" y="1264118"/>
                    <a:pt x="63516" y="1083672"/>
                  </a:cubicBezTo>
                  <a:cubicBezTo>
                    <a:pt x="60870" y="903226"/>
                    <a:pt x="12716" y="301564"/>
                    <a:pt x="6366" y="181972"/>
                  </a:cubicBezTo>
                  <a:cubicBezTo>
                    <a:pt x="16" y="62380"/>
                    <a:pt x="28591" y="385701"/>
                    <a:pt x="25416" y="366122"/>
                  </a:cubicBezTo>
                  <a:cubicBezTo>
                    <a:pt x="22241" y="346543"/>
                    <a:pt x="545" y="-120182"/>
                    <a:pt x="16" y="295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37AAA6BF-7C69-512E-4187-AB9F9A99C94C}"/>
                </a:ext>
              </a:extLst>
            </p:cNvPr>
            <p:cNvSpPr/>
            <p:nvPr/>
          </p:nvSpPr>
          <p:spPr>
            <a:xfrm>
              <a:off x="5314897" y="6449872"/>
              <a:ext cx="53466" cy="1197440"/>
            </a:xfrm>
            <a:custGeom>
              <a:avLst/>
              <a:gdLst>
                <a:gd name="connsiteX0" fmla="*/ 53 w 53466"/>
                <a:gd name="connsiteY0" fmla="*/ 1728 h 1197440"/>
                <a:gd name="connsiteX1" fmla="*/ 41328 w 53466"/>
                <a:gd name="connsiteY1" fmla="*/ 1147903 h 1197440"/>
                <a:gd name="connsiteX2" fmla="*/ 50853 w 53466"/>
                <a:gd name="connsiteY2" fmla="*/ 893903 h 1197440"/>
                <a:gd name="connsiteX3" fmla="*/ 53 w 53466"/>
                <a:gd name="connsiteY3" fmla="*/ 1728 h 119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66" h="1197440">
                  <a:moveTo>
                    <a:pt x="53" y="1728"/>
                  </a:moveTo>
                  <a:cubicBezTo>
                    <a:pt x="-1535" y="44061"/>
                    <a:pt x="32861" y="999207"/>
                    <a:pt x="41328" y="1147903"/>
                  </a:cubicBezTo>
                  <a:cubicBezTo>
                    <a:pt x="49795" y="1296599"/>
                    <a:pt x="57732" y="1080699"/>
                    <a:pt x="50853" y="893903"/>
                  </a:cubicBezTo>
                  <a:cubicBezTo>
                    <a:pt x="43974" y="707107"/>
                    <a:pt x="1641" y="-40605"/>
                    <a:pt x="53" y="1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FEB3D075-CA84-3432-8C93-35D9FF66A178}"/>
                </a:ext>
              </a:extLst>
            </p:cNvPr>
            <p:cNvSpPr/>
            <p:nvPr/>
          </p:nvSpPr>
          <p:spPr>
            <a:xfrm>
              <a:off x="5813372" y="6484464"/>
              <a:ext cx="53694" cy="1259681"/>
            </a:xfrm>
            <a:custGeom>
              <a:avLst/>
              <a:gdLst>
                <a:gd name="connsiteX0" fmla="*/ 41328 w 53694"/>
                <a:gd name="connsiteY0" fmla="*/ 36986 h 1259681"/>
                <a:gd name="connsiteX1" fmla="*/ 53 w 53694"/>
                <a:gd name="connsiteY1" fmla="*/ 1256186 h 1259681"/>
                <a:gd name="connsiteX2" fmla="*/ 50853 w 53694"/>
                <a:gd name="connsiteY2" fmla="*/ 395761 h 1259681"/>
                <a:gd name="connsiteX3" fmla="*/ 41328 w 53694"/>
                <a:gd name="connsiteY3" fmla="*/ 36986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94" h="1259681">
                  <a:moveTo>
                    <a:pt x="41328" y="36986"/>
                  </a:moveTo>
                  <a:cubicBezTo>
                    <a:pt x="32861" y="180390"/>
                    <a:pt x="-1534" y="1196390"/>
                    <a:pt x="53" y="1256186"/>
                  </a:cubicBezTo>
                  <a:cubicBezTo>
                    <a:pt x="1640" y="1315982"/>
                    <a:pt x="43445" y="591553"/>
                    <a:pt x="50853" y="395761"/>
                  </a:cubicBezTo>
                  <a:cubicBezTo>
                    <a:pt x="58261" y="199969"/>
                    <a:pt x="49795" y="-106418"/>
                    <a:pt x="41328" y="369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B7BA8E9E-3282-C0FD-1471-0FDD18C45818}"/>
                </a:ext>
              </a:extLst>
            </p:cNvPr>
            <p:cNvSpPr/>
            <p:nvPr/>
          </p:nvSpPr>
          <p:spPr>
            <a:xfrm>
              <a:off x="4622095" y="6532757"/>
              <a:ext cx="54685" cy="1601026"/>
            </a:xfrm>
            <a:custGeom>
              <a:avLst/>
              <a:gdLst>
                <a:gd name="connsiteX0" fmla="*/ 54680 w 54685"/>
                <a:gd name="connsiteY0" fmla="*/ 83943 h 1601026"/>
                <a:gd name="connsiteX1" fmla="*/ 13405 w 54685"/>
                <a:gd name="connsiteY1" fmla="*/ 693543 h 1601026"/>
                <a:gd name="connsiteX2" fmla="*/ 13405 w 54685"/>
                <a:gd name="connsiteY2" fmla="*/ 591943 h 1601026"/>
                <a:gd name="connsiteX3" fmla="*/ 7055 w 54685"/>
                <a:gd name="connsiteY3" fmla="*/ 1268218 h 1601026"/>
                <a:gd name="connsiteX4" fmla="*/ 705 w 54685"/>
                <a:gd name="connsiteY4" fmla="*/ 1141218 h 1601026"/>
                <a:gd name="connsiteX5" fmla="*/ 705 w 54685"/>
                <a:gd name="connsiteY5" fmla="*/ 1598418 h 1601026"/>
                <a:gd name="connsiteX6" fmla="*/ 705 w 54685"/>
                <a:gd name="connsiteY6" fmla="*/ 1268218 h 1601026"/>
                <a:gd name="connsiteX7" fmla="*/ 10230 w 54685"/>
                <a:gd name="connsiteY7" fmla="*/ 134743 h 1601026"/>
                <a:gd name="connsiteX8" fmla="*/ 54680 w 54685"/>
                <a:gd name="connsiteY8" fmla="*/ 83943 h 16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5" h="1601026">
                  <a:moveTo>
                    <a:pt x="54680" y="83943"/>
                  </a:moveTo>
                  <a:cubicBezTo>
                    <a:pt x="55209" y="177076"/>
                    <a:pt x="20284" y="608876"/>
                    <a:pt x="13405" y="693543"/>
                  </a:cubicBezTo>
                  <a:cubicBezTo>
                    <a:pt x="6526" y="778210"/>
                    <a:pt x="14463" y="496164"/>
                    <a:pt x="13405" y="591943"/>
                  </a:cubicBezTo>
                  <a:cubicBezTo>
                    <a:pt x="12347" y="687722"/>
                    <a:pt x="9172" y="1176672"/>
                    <a:pt x="7055" y="1268218"/>
                  </a:cubicBezTo>
                  <a:cubicBezTo>
                    <a:pt x="4938" y="1359764"/>
                    <a:pt x="1763" y="1086185"/>
                    <a:pt x="705" y="1141218"/>
                  </a:cubicBezTo>
                  <a:cubicBezTo>
                    <a:pt x="-353" y="1196251"/>
                    <a:pt x="705" y="1598418"/>
                    <a:pt x="705" y="1598418"/>
                  </a:cubicBezTo>
                  <a:cubicBezTo>
                    <a:pt x="705" y="1619585"/>
                    <a:pt x="-882" y="1512164"/>
                    <a:pt x="705" y="1268218"/>
                  </a:cubicBezTo>
                  <a:cubicBezTo>
                    <a:pt x="2292" y="1024272"/>
                    <a:pt x="-353" y="333180"/>
                    <a:pt x="10230" y="134743"/>
                  </a:cubicBezTo>
                  <a:cubicBezTo>
                    <a:pt x="20813" y="-63694"/>
                    <a:pt x="54151" y="-9190"/>
                    <a:pt x="54680" y="83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9509A472-48E1-1726-ED17-D9CD58674362}"/>
                </a:ext>
              </a:extLst>
            </p:cNvPr>
            <p:cNvSpPr/>
            <p:nvPr/>
          </p:nvSpPr>
          <p:spPr>
            <a:xfrm>
              <a:off x="4587601" y="6587742"/>
              <a:ext cx="254434" cy="48795"/>
            </a:xfrm>
            <a:custGeom>
              <a:avLst/>
              <a:gdLst>
                <a:gd name="connsiteX0" fmla="*/ 274 w 254434"/>
                <a:gd name="connsiteY0" fmla="*/ 9908 h 48795"/>
                <a:gd name="connsiteX1" fmla="*/ 206649 w 254434"/>
                <a:gd name="connsiteY1" fmla="*/ 22608 h 48795"/>
                <a:gd name="connsiteX2" fmla="*/ 146324 w 254434"/>
                <a:gd name="connsiteY2" fmla="*/ 383 h 48795"/>
                <a:gd name="connsiteX3" fmla="*/ 254274 w 254434"/>
                <a:gd name="connsiteY3" fmla="*/ 44833 h 48795"/>
                <a:gd name="connsiteX4" fmla="*/ 165374 w 254434"/>
                <a:gd name="connsiteY4" fmla="*/ 44833 h 48795"/>
                <a:gd name="connsiteX5" fmla="*/ 274 w 254434"/>
                <a:gd name="connsiteY5" fmla="*/ 9908 h 4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34" h="48795">
                  <a:moveTo>
                    <a:pt x="274" y="9908"/>
                  </a:moveTo>
                  <a:cubicBezTo>
                    <a:pt x="7153" y="6204"/>
                    <a:pt x="182307" y="24196"/>
                    <a:pt x="206649" y="22608"/>
                  </a:cubicBezTo>
                  <a:cubicBezTo>
                    <a:pt x="230991" y="21021"/>
                    <a:pt x="138387" y="-3321"/>
                    <a:pt x="146324" y="383"/>
                  </a:cubicBezTo>
                  <a:cubicBezTo>
                    <a:pt x="154261" y="4087"/>
                    <a:pt x="251099" y="37425"/>
                    <a:pt x="254274" y="44833"/>
                  </a:cubicBezTo>
                  <a:cubicBezTo>
                    <a:pt x="257449" y="52241"/>
                    <a:pt x="212999" y="47479"/>
                    <a:pt x="165374" y="44833"/>
                  </a:cubicBezTo>
                  <a:cubicBezTo>
                    <a:pt x="117749" y="42187"/>
                    <a:pt x="-6605" y="13612"/>
                    <a:pt x="274" y="99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131BD241-8A6C-EC90-FF4E-5CDB3A649471}"/>
                </a:ext>
              </a:extLst>
            </p:cNvPr>
            <p:cNvSpPr/>
            <p:nvPr/>
          </p:nvSpPr>
          <p:spPr>
            <a:xfrm>
              <a:off x="4594612" y="7318566"/>
              <a:ext cx="489332" cy="924634"/>
            </a:xfrm>
            <a:custGeom>
              <a:avLst/>
              <a:gdLst>
                <a:gd name="connsiteX0" fmla="*/ 2788 w 489332"/>
                <a:gd name="connsiteY0" fmla="*/ 2984 h 924634"/>
                <a:gd name="connsiteX1" fmla="*/ 352038 w 489332"/>
                <a:gd name="connsiteY1" fmla="*/ 253809 h 924634"/>
                <a:gd name="connsiteX2" fmla="*/ 291713 w 489332"/>
                <a:gd name="connsiteY2" fmla="*/ 228409 h 924634"/>
                <a:gd name="connsiteX3" fmla="*/ 98038 w 489332"/>
                <a:gd name="connsiteY3" fmla="*/ 104584 h 924634"/>
                <a:gd name="connsiteX4" fmla="*/ 301238 w 489332"/>
                <a:gd name="connsiteY4" fmla="*/ 330009 h 924634"/>
                <a:gd name="connsiteX5" fmla="*/ 415538 w 489332"/>
                <a:gd name="connsiteY5" fmla="*/ 431609 h 924634"/>
                <a:gd name="connsiteX6" fmla="*/ 202813 w 489332"/>
                <a:gd name="connsiteY6" fmla="*/ 396684 h 924634"/>
                <a:gd name="connsiteX7" fmla="*/ 371088 w 489332"/>
                <a:gd name="connsiteY7" fmla="*/ 584009 h 924634"/>
                <a:gd name="connsiteX8" fmla="*/ 101213 w 489332"/>
                <a:gd name="connsiteY8" fmla="*/ 434784 h 924634"/>
                <a:gd name="connsiteX9" fmla="*/ 488563 w 489332"/>
                <a:gd name="connsiteY9" fmla="*/ 917384 h 924634"/>
                <a:gd name="connsiteX10" fmla="*/ 199638 w 489332"/>
                <a:gd name="connsiteY10" fmla="*/ 717359 h 924634"/>
                <a:gd name="connsiteX11" fmla="*/ 161538 w 489332"/>
                <a:gd name="connsiteY11" fmla="*/ 609409 h 924634"/>
                <a:gd name="connsiteX12" fmla="*/ 396488 w 489332"/>
                <a:gd name="connsiteY12" fmla="*/ 609409 h 924634"/>
                <a:gd name="connsiteX13" fmla="*/ 196463 w 489332"/>
                <a:gd name="connsiteY13" fmla="*/ 412559 h 924634"/>
                <a:gd name="connsiteX14" fmla="*/ 386963 w 489332"/>
                <a:gd name="connsiteY14" fmla="*/ 412559 h 924634"/>
                <a:gd name="connsiteX15" fmla="*/ 196463 w 489332"/>
                <a:gd name="connsiteY15" fmla="*/ 133159 h 924634"/>
                <a:gd name="connsiteX16" fmla="*/ 2788 w 489332"/>
                <a:gd name="connsiteY16" fmla="*/ 2984 h 9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332" h="924634">
                  <a:moveTo>
                    <a:pt x="2788" y="2984"/>
                  </a:moveTo>
                  <a:cubicBezTo>
                    <a:pt x="28717" y="23092"/>
                    <a:pt x="303884" y="216238"/>
                    <a:pt x="352038" y="253809"/>
                  </a:cubicBezTo>
                  <a:cubicBezTo>
                    <a:pt x="400192" y="291380"/>
                    <a:pt x="334046" y="253280"/>
                    <a:pt x="291713" y="228409"/>
                  </a:cubicBezTo>
                  <a:cubicBezTo>
                    <a:pt x="249380" y="203538"/>
                    <a:pt x="96451" y="87651"/>
                    <a:pt x="98038" y="104584"/>
                  </a:cubicBezTo>
                  <a:cubicBezTo>
                    <a:pt x="99626" y="121517"/>
                    <a:pt x="248321" y="275505"/>
                    <a:pt x="301238" y="330009"/>
                  </a:cubicBezTo>
                  <a:cubicBezTo>
                    <a:pt x="354155" y="384513"/>
                    <a:pt x="431942" y="420497"/>
                    <a:pt x="415538" y="431609"/>
                  </a:cubicBezTo>
                  <a:cubicBezTo>
                    <a:pt x="399134" y="442721"/>
                    <a:pt x="210221" y="371284"/>
                    <a:pt x="202813" y="396684"/>
                  </a:cubicBezTo>
                  <a:cubicBezTo>
                    <a:pt x="195405" y="422084"/>
                    <a:pt x="388021" y="577659"/>
                    <a:pt x="371088" y="584009"/>
                  </a:cubicBezTo>
                  <a:cubicBezTo>
                    <a:pt x="354155" y="590359"/>
                    <a:pt x="81634" y="379222"/>
                    <a:pt x="101213" y="434784"/>
                  </a:cubicBezTo>
                  <a:cubicBezTo>
                    <a:pt x="120792" y="490347"/>
                    <a:pt x="472159" y="870288"/>
                    <a:pt x="488563" y="917384"/>
                  </a:cubicBezTo>
                  <a:cubicBezTo>
                    <a:pt x="504967" y="964480"/>
                    <a:pt x="254142" y="768688"/>
                    <a:pt x="199638" y="717359"/>
                  </a:cubicBezTo>
                  <a:cubicBezTo>
                    <a:pt x="145134" y="666030"/>
                    <a:pt x="128730" y="627401"/>
                    <a:pt x="161538" y="609409"/>
                  </a:cubicBezTo>
                  <a:cubicBezTo>
                    <a:pt x="194346" y="591417"/>
                    <a:pt x="390667" y="642217"/>
                    <a:pt x="396488" y="609409"/>
                  </a:cubicBezTo>
                  <a:cubicBezTo>
                    <a:pt x="402309" y="576601"/>
                    <a:pt x="198051" y="445367"/>
                    <a:pt x="196463" y="412559"/>
                  </a:cubicBezTo>
                  <a:cubicBezTo>
                    <a:pt x="194876" y="379751"/>
                    <a:pt x="386963" y="459126"/>
                    <a:pt x="386963" y="412559"/>
                  </a:cubicBezTo>
                  <a:cubicBezTo>
                    <a:pt x="386963" y="365992"/>
                    <a:pt x="254142" y="197717"/>
                    <a:pt x="196463" y="133159"/>
                  </a:cubicBezTo>
                  <a:cubicBezTo>
                    <a:pt x="138784" y="68601"/>
                    <a:pt x="-23141" y="-17124"/>
                    <a:pt x="2788" y="29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BC89E4D8-BC35-A086-3D04-F5EBF2052289}"/>
                </a:ext>
              </a:extLst>
            </p:cNvPr>
            <p:cNvSpPr/>
            <p:nvPr/>
          </p:nvSpPr>
          <p:spPr>
            <a:xfrm>
              <a:off x="5075580" y="6610576"/>
              <a:ext cx="43118" cy="1223581"/>
            </a:xfrm>
            <a:custGeom>
              <a:avLst/>
              <a:gdLst>
                <a:gd name="connsiteX0" fmla="*/ 42520 w 43118"/>
                <a:gd name="connsiteY0" fmla="*/ 25174 h 1223581"/>
                <a:gd name="connsiteX1" fmla="*/ 26645 w 43118"/>
                <a:gd name="connsiteY1" fmla="*/ 1123724 h 1223581"/>
                <a:gd name="connsiteX2" fmla="*/ 39345 w 43118"/>
                <a:gd name="connsiteY2" fmla="*/ 1082449 h 1223581"/>
                <a:gd name="connsiteX3" fmla="*/ 7595 w 43118"/>
                <a:gd name="connsiteY3" fmla="*/ 326799 h 1223581"/>
                <a:gd name="connsiteX4" fmla="*/ 1245 w 43118"/>
                <a:gd name="connsiteY4" fmla="*/ 352199 h 1223581"/>
                <a:gd name="connsiteX5" fmla="*/ 42520 w 43118"/>
                <a:gd name="connsiteY5" fmla="*/ 25174 h 122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8" h="1223581">
                  <a:moveTo>
                    <a:pt x="42520" y="25174"/>
                  </a:moveTo>
                  <a:cubicBezTo>
                    <a:pt x="46753" y="153761"/>
                    <a:pt x="27174" y="947512"/>
                    <a:pt x="26645" y="1123724"/>
                  </a:cubicBezTo>
                  <a:cubicBezTo>
                    <a:pt x="26116" y="1299937"/>
                    <a:pt x="42520" y="1215270"/>
                    <a:pt x="39345" y="1082449"/>
                  </a:cubicBezTo>
                  <a:cubicBezTo>
                    <a:pt x="36170" y="949628"/>
                    <a:pt x="13945" y="448507"/>
                    <a:pt x="7595" y="326799"/>
                  </a:cubicBezTo>
                  <a:cubicBezTo>
                    <a:pt x="1245" y="205091"/>
                    <a:pt x="-1930" y="404586"/>
                    <a:pt x="1245" y="352199"/>
                  </a:cubicBezTo>
                  <a:cubicBezTo>
                    <a:pt x="4420" y="299812"/>
                    <a:pt x="38287" y="-103413"/>
                    <a:pt x="42520" y="25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DB18948A-7E5F-B153-25B4-57E131020AF8}"/>
                </a:ext>
              </a:extLst>
            </p:cNvPr>
            <p:cNvSpPr/>
            <p:nvPr/>
          </p:nvSpPr>
          <p:spPr>
            <a:xfrm>
              <a:off x="4968859" y="6997547"/>
              <a:ext cx="22252" cy="879849"/>
            </a:xfrm>
            <a:custGeom>
              <a:avLst/>
              <a:gdLst>
                <a:gd name="connsiteX0" fmla="*/ 22241 w 22252"/>
                <a:gd name="connsiteY0" fmla="*/ 9678 h 879849"/>
                <a:gd name="connsiteX1" fmla="*/ 3191 w 22252"/>
                <a:gd name="connsiteY1" fmla="*/ 682778 h 879849"/>
                <a:gd name="connsiteX2" fmla="*/ 15891 w 22252"/>
                <a:gd name="connsiteY2" fmla="*/ 879628 h 879849"/>
                <a:gd name="connsiteX3" fmla="*/ 16 w 22252"/>
                <a:gd name="connsiteY3" fmla="*/ 657378 h 879849"/>
                <a:gd name="connsiteX4" fmla="*/ 12716 w 22252"/>
                <a:gd name="connsiteY4" fmla="*/ 82703 h 879849"/>
                <a:gd name="connsiteX5" fmla="*/ 6366 w 22252"/>
                <a:gd name="connsiteY5" fmla="*/ 270028 h 879849"/>
                <a:gd name="connsiteX6" fmla="*/ 22241 w 22252"/>
                <a:gd name="connsiteY6" fmla="*/ 9678 h 87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2" h="879849">
                  <a:moveTo>
                    <a:pt x="22241" y="9678"/>
                  </a:moveTo>
                  <a:cubicBezTo>
                    <a:pt x="21712" y="78470"/>
                    <a:pt x="4249" y="537786"/>
                    <a:pt x="3191" y="682778"/>
                  </a:cubicBezTo>
                  <a:cubicBezTo>
                    <a:pt x="2133" y="827770"/>
                    <a:pt x="16420" y="883861"/>
                    <a:pt x="15891" y="879628"/>
                  </a:cubicBezTo>
                  <a:cubicBezTo>
                    <a:pt x="15362" y="875395"/>
                    <a:pt x="545" y="790199"/>
                    <a:pt x="16" y="657378"/>
                  </a:cubicBezTo>
                  <a:cubicBezTo>
                    <a:pt x="-513" y="524557"/>
                    <a:pt x="11658" y="147261"/>
                    <a:pt x="12716" y="82703"/>
                  </a:cubicBezTo>
                  <a:cubicBezTo>
                    <a:pt x="13774" y="18145"/>
                    <a:pt x="8483" y="279024"/>
                    <a:pt x="6366" y="270028"/>
                  </a:cubicBezTo>
                  <a:cubicBezTo>
                    <a:pt x="4249" y="261032"/>
                    <a:pt x="22770" y="-59114"/>
                    <a:pt x="22241" y="9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CF16FE2-EB3D-D966-B8D2-717BAAF8E99E}"/>
                </a:ext>
              </a:extLst>
            </p:cNvPr>
            <p:cNvSpPr/>
            <p:nvPr/>
          </p:nvSpPr>
          <p:spPr>
            <a:xfrm>
              <a:off x="4922497" y="7768196"/>
              <a:ext cx="101087" cy="1031366"/>
            </a:xfrm>
            <a:custGeom>
              <a:avLst/>
              <a:gdLst>
                <a:gd name="connsiteX0" fmla="*/ 52728 w 101087"/>
                <a:gd name="connsiteY0" fmla="*/ 1029 h 1031366"/>
                <a:gd name="connsiteX1" fmla="*/ 59078 w 101087"/>
                <a:gd name="connsiteY1" fmla="*/ 334404 h 1031366"/>
                <a:gd name="connsiteX2" fmla="*/ 36853 w 101087"/>
                <a:gd name="connsiteY2" fmla="*/ 613804 h 1031366"/>
                <a:gd name="connsiteX3" fmla="*/ 1928 w 101087"/>
                <a:gd name="connsiteY3" fmla="*/ 397904 h 1031366"/>
                <a:gd name="connsiteX4" fmla="*/ 100353 w 101087"/>
                <a:gd name="connsiteY4" fmla="*/ 823354 h 1031366"/>
                <a:gd name="connsiteX5" fmla="*/ 46378 w 101087"/>
                <a:gd name="connsiteY5" fmla="*/ 496329 h 1031366"/>
                <a:gd name="connsiteX6" fmla="*/ 36853 w 101087"/>
                <a:gd name="connsiteY6" fmla="*/ 1007504 h 1031366"/>
                <a:gd name="connsiteX7" fmla="*/ 43203 w 101087"/>
                <a:gd name="connsiteY7" fmla="*/ 896379 h 1031366"/>
                <a:gd name="connsiteX8" fmla="*/ 71778 w 101087"/>
                <a:gd name="connsiteY8" fmla="*/ 448704 h 1031366"/>
                <a:gd name="connsiteX9" fmla="*/ 52728 w 101087"/>
                <a:gd name="connsiteY9" fmla="*/ 1029 h 10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087" h="1031366">
                  <a:moveTo>
                    <a:pt x="52728" y="1029"/>
                  </a:moveTo>
                  <a:cubicBezTo>
                    <a:pt x="50611" y="-18021"/>
                    <a:pt x="61724" y="232275"/>
                    <a:pt x="59078" y="334404"/>
                  </a:cubicBezTo>
                  <a:cubicBezTo>
                    <a:pt x="56432" y="436533"/>
                    <a:pt x="46378" y="603221"/>
                    <a:pt x="36853" y="613804"/>
                  </a:cubicBezTo>
                  <a:cubicBezTo>
                    <a:pt x="27328" y="624387"/>
                    <a:pt x="-8655" y="362979"/>
                    <a:pt x="1928" y="397904"/>
                  </a:cubicBezTo>
                  <a:cubicBezTo>
                    <a:pt x="12511" y="432829"/>
                    <a:pt x="92945" y="806950"/>
                    <a:pt x="100353" y="823354"/>
                  </a:cubicBezTo>
                  <a:cubicBezTo>
                    <a:pt x="107761" y="839758"/>
                    <a:pt x="56961" y="465637"/>
                    <a:pt x="46378" y="496329"/>
                  </a:cubicBezTo>
                  <a:cubicBezTo>
                    <a:pt x="35795" y="527021"/>
                    <a:pt x="37382" y="940829"/>
                    <a:pt x="36853" y="1007504"/>
                  </a:cubicBezTo>
                  <a:cubicBezTo>
                    <a:pt x="36324" y="1074179"/>
                    <a:pt x="37382" y="989512"/>
                    <a:pt x="43203" y="896379"/>
                  </a:cubicBezTo>
                  <a:cubicBezTo>
                    <a:pt x="49024" y="803246"/>
                    <a:pt x="71778" y="602691"/>
                    <a:pt x="71778" y="448704"/>
                  </a:cubicBezTo>
                  <a:cubicBezTo>
                    <a:pt x="71778" y="294717"/>
                    <a:pt x="54845" y="20079"/>
                    <a:pt x="52728" y="10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013EC338-4FC9-E185-79FC-D72F25F9C927}"/>
                </a:ext>
              </a:extLst>
            </p:cNvPr>
            <p:cNvSpPr/>
            <p:nvPr/>
          </p:nvSpPr>
          <p:spPr>
            <a:xfrm>
              <a:off x="5035062" y="6797818"/>
              <a:ext cx="43062" cy="1661299"/>
            </a:xfrm>
            <a:custGeom>
              <a:avLst/>
              <a:gdLst>
                <a:gd name="connsiteX0" fmla="*/ 41763 w 43062"/>
                <a:gd name="connsiteY0" fmla="*/ 3032 h 1661299"/>
                <a:gd name="connsiteX1" fmla="*/ 32238 w 43062"/>
                <a:gd name="connsiteY1" fmla="*/ 425307 h 1661299"/>
                <a:gd name="connsiteX2" fmla="*/ 488 w 43062"/>
                <a:gd name="connsiteY2" fmla="*/ 298307 h 1661299"/>
                <a:gd name="connsiteX3" fmla="*/ 13188 w 43062"/>
                <a:gd name="connsiteY3" fmla="*/ 1447657 h 1661299"/>
                <a:gd name="connsiteX4" fmla="*/ 16363 w 43062"/>
                <a:gd name="connsiteY4" fmla="*/ 1390507 h 1661299"/>
                <a:gd name="connsiteX5" fmla="*/ 488 w 43062"/>
                <a:gd name="connsiteY5" fmla="*/ 1657207 h 1661299"/>
                <a:gd name="connsiteX6" fmla="*/ 19538 w 43062"/>
                <a:gd name="connsiteY6" fmla="*/ 1450832 h 1661299"/>
                <a:gd name="connsiteX7" fmla="*/ 6838 w 43062"/>
                <a:gd name="connsiteY7" fmla="*/ 301482 h 1661299"/>
                <a:gd name="connsiteX8" fmla="*/ 41763 w 43062"/>
                <a:gd name="connsiteY8" fmla="*/ 3032 h 16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62" h="1661299">
                  <a:moveTo>
                    <a:pt x="41763" y="3032"/>
                  </a:moveTo>
                  <a:cubicBezTo>
                    <a:pt x="45996" y="23669"/>
                    <a:pt x="39117" y="376095"/>
                    <a:pt x="32238" y="425307"/>
                  </a:cubicBezTo>
                  <a:cubicBezTo>
                    <a:pt x="25359" y="474519"/>
                    <a:pt x="3663" y="127915"/>
                    <a:pt x="488" y="298307"/>
                  </a:cubicBezTo>
                  <a:cubicBezTo>
                    <a:pt x="-2687" y="468699"/>
                    <a:pt x="10542" y="1265624"/>
                    <a:pt x="13188" y="1447657"/>
                  </a:cubicBezTo>
                  <a:cubicBezTo>
                    <a:pt x="15834" y="1629690"/>
                    <a:pt x="18480" y="1355582"/>
                    <a:pt x="16363" y="1390507"/>
                  </a:cubicBezTo>
                  <a:cubicBezTo>
                    <a:pt x="14246" y="1425432"/>
                    <a:pt x="-41" y="1647153"/>
                    <a:pt x="488" y="1657207"/>
                  </a:cubicBezTo>
                  <a:cubicBezTo>
                    <a:pt x="1017" y="1667261"/>
                    <a:pt x="18480" y="1676786"/>
                    <a:pt x="19538" y="1450832"/>
                  </a:cubicBezTo>
                  <a:cubicBezTo>
                    <a:pt x="20596" y="1224878"/>
                    <a:pt x="2075" y="537490"/>
                    <a:pt x="6838" y="301482"/>
                  </a:cubicBezTo>
                  <a:cubicBezTo>
                    <a:pt x="11600" y="65474"/>
                    <a:pt x="37530" y="-17605"/>
                    <a:pt x="41763" y="3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836DD4B4-BD48-E0F6-C290-F50FE9DFB024}"/>
                </a:ext>
              </a:extLst>
            </p:cNvPr>
            <p:cNvSpPr/>
            <p:nvPr/>
          </p:nvSpPr>
          <p:spPr>
            <a:xfrm>
              <a:off x="4936652" y="7829695"/>
              <a:ext cx="207180" cy="857615"/>
            </a:xfrm>
            <a:custGeom>
              <a:avLst/>
              <a:gdLst>
                <a:gd name="connsiteX0" fmla="*/ 473 w 207180"/>
                <a:gd name="connsiteY0" fmla="*/ 857105 h 857615"/>
                <a:gd name="connsiteX1" fmla="*/ 206848 w 207180"/>
                <a:gd name="connsiteY1" fmla="*/ 742805 h 857615"/>
                <a:gd name="connsiteX2" fmla="*/ 51273 w 207180"/>
                <a:gd name="connsiteY2" fmla="*/ 793605 h 857615"/>
                <a:gd name="connsiteX3" fmla="*/ 159223 w 207180"/>
                <a:gd name="connsiteY3" fmla="*/ 761855 h 857615"/>
                <a:gd name="connsiteX4" fmla="*/ 178273 w 207180"/>
                <a:gd name="connsiteY4" fmla="*/ 12555 h 857615"/>
                <a:gd name="connsiteX5" fmla="*/ 156048 w 207180"/>
                <a:gd name="connsiteY5" fmla="*/ 320530 h 857615"/>
                <a:gd name="connsiteX6" fmla="*/ 149698 w 207180"/>
                <a:gd name="connsiteY6" fmla="*/ 688830 h 857615"/>
                <a:gd name="connsiteX7" fmla="*/ 473 w 207180"/>
                <a:gd name="connsiteY7" fmla="*/ 857105 h 85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180" h="857615">
                  <a:moveTo>
                    <a:pt x="473" y="857105"/>
                  </a:moveTo>
                  <a:cubicBezTo>
                    <a:pt x="9998" y="866101"/>
                    <a:pt x="198381" y="753388"/>
                    <a:pt x="206848" y="742805"/>
                  </a:cubicBezTo>
                  <a:cubicBezTo>
                    <a:pt x="215315" y="732222"/>
                    <a:pt x="59211" y="790430"/>
                    <a:pt x="51273" y="793605"/>
                  </a:cubicBezTo>
                  <a:cubicBezTo>
                    <a:pt x="43335" y="796780"/>
                    <a:pt x="138056" y="892030"/>
                    <a:pt x="159223" y="761855"/>
                  </a:cubicBezTo>
                  <a:cubicBezTo>
                    <a:pt x="180390" y="631680"/>
                    <a:pt x="178802" y="86109"/>
                    <a:pt x="178273" y="12555"/>
                  </a:cubicBezTo>
                  <a:cubicBezTo>
                    <a:pt x="177744" y="-60999"/>
                    <a:pt x="160811" y="207817"/>
                    <a:pt x="156048" y="320530"/>
                  </a:cubicBezTo>
                  <a:cubicBezTo>
                    <a:pt x="151286" y="433242"/>
                    <a:pt x="171394" y="603105"/>
                    <a:pt x="149698" y="688830"/>
                  </a:cubicBezTo>
                  <a:cubicBezTo>
                    <a:pt x="128002" y="774555"/>
                    <a:pt x="-9052" y="848109"/>
                    <a:pt x="473" y="857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90845C1A-E583-C996-DF07-3FBC136611C0}"/>
                </a:ext>
              </a:extLst>
            </p:cNvPr>
            <p:cNvSpPr/>
            <p:nvPr/>
          </p:nvSpPr>
          <p:spPr>
            <a:xfrm>
              <a:off x="4997361" y="8534114"/>
              <a:ext cx="962164" cy="45098"/>
            </a:xfrm>
            <a:custGeom>
              <a:avLst/>
              <a:gdLst>
                <a:gd name="connsiteX0" fmla="*/ 89 w 962164"/>
                <a:gd name="connsiteY0" fmla="*/ 35211 h 45098"/>
                <a:gd name="connsiteX1" fmla="*/ 543014 w 962164"/>
                <a:gd name="connsiteY1" fmla="*/ 44736 h 45098"/>
                <a:gd name="connsiteX2" fmla="*/ 435064 w 962164"/>
                <a:gd name="connsiteY2" fmla="*/ 25686 h 45098"/>
                <a:gd name="connsiteX3" fmla="*/ 955764 w 962164"/>
                <a:gd name="connsiteY3" fmla="*/ 32036 h 45098"/>
                <a:gd name="connsiteX4" fmla="*/ 711289 w 962164"/>
                <a:gd name="connsiteY4" fmla="*/ 19336 h 45098"/>
                <a:gd name="connsiteX5" fmla="*/ 501739 w 962164"/>
                <a:gd name="connsiteY5" fmla="*/ 286 h 45098"/>
                <a:gd name="connsiteX6" fmla="*/ 89 w 962164"/>
                <a:gd name="connsiteY6" fmla="*/ 35211 h 4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164" h="45098">
                  <a:moveTo>
                    <a:pt x="89" y="35211"/>
                  </a:moveTo>
                  <a:cubicBezTo>
                    <a:pt x="6968" y="42619"/>
                    <a:pt x="470518" y="46323"/>
                    <a:pt x="543014" y="44736"/>
                  </a:cubicBezTo>
                  <a:cubicBezTo>
                    <a:pt x="615510" y="43149"/>
                    <a:pt x="366272" y="27803"/>
                    <a:pt x="435064" y="25686"/>
                  </a:cubicBezTo>
                  <a:cubicBezTo>
                    <a:pt x="503856" y="23569"/>
                    <a:pt x="909727" y="33094"/>
                    <a:pt x="955764" y="32036"/>
                  </a:cubicBezTo>
                  <a:cubicBezTo>
                    <a:pt x="1001801" y="30978"/>
                    <a:pt x="786960" y="24628"/>
                    <a:pt x="711289" y="19336"/>
                  </a:cubicBezTo>
                  <a:cubicBezTo>
                    <a:pt x="635618" y="14044"/>
                    <a:pt x="618156" y="-2360"/>
                    <a:pt x="501739" y="286"/>
                  </a:cubicBezTo>
                  <a:cubicBezTo>
                    <a:pt x="385322" y="2932"/>
                    <a:pt x="-6790" y="27803"/>
                    <a:pt x="89" y="35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EBAEC146-4DCD-B115-5817-88D69E9B005B}"/>
                </a:ext>
              </a:extLst>
            </p:cNvPr>
            <p:cNvSpPr/>
            <p:nvPr/>
          </p:nvSpPr>
          <p:spPr>
            <a:xfrm>
              <a:off x="4781294" y="8646937"/>
              <a:ext cx="1178644" cy="30925"/>
            </a:xfrm>
            <a:custGeom>
              <a:avLst/>
              <a:gdLst>
                <a:gd name="connsiteX0" fmla="*/ 105031 w 1178644"/>
                <a:gd name="connsiteY0" fmla="*/ 23988 h 30925"/>
                <a:gd name="connsiteX1" fmla="*/ 1108331 w 1178644"/>
                <a:gd name="connsiteY1" fmla="*/ 20813 h 30925"/>
                <a:gd name="connsiteX2" fmla="*/ 943231 w 1178644"/>
                <a:gd name="connsiteY2" fmla="*/ 30338 h 30925"/>
                <a:gd name="connsiteX3" fmla="*/ 1175006 w 1178644"/>
                <a:gd name="connsiteY3" fmla="*/ 27163 h 30925"/>
                <a:gd name="connsiteX4" fmla="*/ 720981 w 1178644"/>
                <a:gd name="connsiteY4" fmla="*/ 4938 h 30925"/>
                <a:gd name="connsiteX5" fmla="*/ 349506 w 1178644"/>
                <a:gd name="connsiteY5" fmla="*/ 1763 h 30925"/>
                <a:gd name="connsiteX6" fmla="*/ 54231 w 1178644"/>
                <a:gd name="connsiteY6" fmla="*/ 27163 h 30925"/>
                <a:gd name="connsiteX7" fmla="*/ 105031 w 1178644"/>
                <a:gd name="connsiteY7" fmla="*/ 23988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644" h="30925">
                  <a:moveTo>
                    <a:pt x="105031" y="23988"/>
                  </a:moveTo>
                  <a:lnTo>
                    <a:pt x="1108331" y="20813"/>
                  </a:lnTo>
                  <a:cubicBezTo>
                    <a:pt x="1248031" y="21871"/>
                    <a:pt x="932119" y="29280"/>
                    <a:pt x="943231" y="30338"/>
                  </a:cubicBezTo>
                  <a:cubicBezTo>
                    <a:pt x="954343" y="31396"/>
                    <a:pt x="1212048" y="31396"/>
                    <a:pt x="1175006" y="27163"/>
                  </a:cubicBezTo>
                  <a:cubicBezTo>
                    <a:pt x="1137964" y="22930"/>
                    <a:pt x="858564" y="9171"/>
                    <a:pt x="720981" y="4938"/>
                  </a:cubicBezTo>
                  <a:cubicBezTo>
                    <a:pt x="583398" y="705"/>
                    <a:pt x="460631" y="-1941"/>
                    <a:pt x="349506" y="1763"/>
                  </a:cubicBezTo>
                  <a:cubicBezTo>
                    <a:pt x="238381" y="5467"/>
                    <a:pt x="89156" y="21871"/>
                    <a:pt x="54231" y="27163"/>
                  </a:cubicBezTo>
                  <a:cubicBezTo>
                    <a:pt x="19306" y="32455"/>
                    <a:pt x="-70652" y="25046"/>
                    <a:pt x="105031" y="239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4B194A38-0CB1-1E25-1057-93496020D5CB}"/>
                </a:ext>
              </a:extLst>
            </p:cNvPr>
            <p:cNvSpPr/>
            <p:nvPr/>
          </p:nvSpPr>
          <p:spPr>
            <a:xfrm>
              <a:off x="5049612" y="8601031"/>
              <a:ext cx="776513" cy="55120"/>
            </a:xfrm>
            <a:custGeom>
              <a:avLst/>
              <a:gdLst>
                <a:gd name="connsiteX0" fmla="*/ 20863 w 776513"/>
                <a:gd name="connsiteY0" fmla="*/ 38144 h 55120"/>
                <a:gd name="connsiteX1" fmla="*/ 84363 w 776513"/>
                <a:gd name="connsiteY1" fmla="*/ 41319 h 55120"/>
                <a:gd name="connsiteX2" fmla="*/ 678088 w 776513"/>
                <a:gd name="connsiteY2" fmla="*/ 54019 h 55120"/>
                <a:gd name="connsiteX3" fmla="*/ 598713 w 776513"/>
                <a:gd name="connsiteY3" fmla="*/ 9569 h 55120"/>
                <a:gd name="connsiteX4" fmla="*/ 776513 w 776513"/>
                <a:gd name="connsiteY4" fmla="*/ 12744 h 55120"/>
                <a:gd name="connsiteX5" fmla="*/ 65313 w 776513"/>
                <a:gd name="connsiteY5" fmla="*/ 44 h 55120"/>
                <a:gd name="connsiteX6" fmla="*/ 512988 w 776513"/>
                <a:gd name="connsiteY6" fmla="*/ 9569 h 55120"/>
                <a:gd name="connsiteX7" fmla="*/ 20863 w 776513"/>
                <a:gd name="connsiteY7" fmla="*/ 38144 h 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513" h="55120">
                  <a:moveTo>
                    <a:pt x="20863" y="38144"/>
                  </a:moveTo>
                  <a:cubicBezTo>
                    <a:pt x="-50574" y="43436"/>
                    <a:pt x="84363" y="41319"/>
                    <a:pt x="84363" y="41319"/>
                  </a:cubicBezTo>
                  <a:cubicBezTo>
                    <a:pt x="193900" y="43965"/>
                    <a:pt x="592363" y="59311"/>
                    <a:pt x="678088" y="54019"/>
                  </a:cubicBezTo>
                  <a:cubicBezTo>
                    <a:pt x="763813" y="48727"/>
                    <a:pt x="582309" y="16448"/>
                    <a:pt x="598713" y="9569"/>
                  </a:cubicBezTo>
                  <a:cubicBezTo>
                    <a:pt x="615117" y="2690"/>
                    <a:pt x="776513" y="12744"/>
                    <a:pt x="776513" y="12744"/>
                  </a:cubicBezTo>
                  <a:lnTo>
                    <a:pt x="65313" y="44"/>
                  </a:lnTo>
                  <a:cubicBezTo>
                    <a:pt x="21392" y="-485"/>
                    <a:pt x="524100" y="3748"/>
                    <a:pt x="512988" y="9569"/>
                  </a:cubicBezTo>
                  <a:cubicBezTo>
                    <a:pt x="501876" y="15390"/>
                    <a:pt x="92300" y="32852"/>
                    <a:pt x="20863" y="38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1F531193-882A-DB17-417A-12219D534B2F}"/>
                </a:ext>
              </a:extLst>
            </p:cNvPr>
            <p:cNvSpPr/>
            <p:nvPr/>
          </p:nvSpPr>
          <p:spPr>
            <a:xfrm>
              <a:off x="4994204" y="1475776"/>
              <a:ext cx="295600" cy="191123"/>
            </a:xfrm>
            <a:custGeom>
              <a:avLst/>
              <a:gdLst>
                <a:gd name="connsiteX0" fmla="*/ 71 w 295600"/>
                <a:gd name="connsiteY0" fmla="*/ 599 h 191123"/>
                <a:gd name="connsiteX1" fmla="*/ 250896 w 295600"/>
                <a:gd name="connsiteY1" fmla="*/ 48224 h 191123"/>
                <a:gd name="connsiteX2" fmla="*/ 133421 w 295600"/>
                <a:gd name="connsiteY2" fmla="*/ 92674 h 191123"/>
                <a:gd name="connsiteX3" fmla="*/ 292171 w 295600"/>
                <a:gd name="connsiteY3" fmla="*/ 191099 h 191123"/>
                <a:gd name="connsiteX4" fmla="*/ 225496 w 295600"/>
                <a:gd name="connsiteY4" fmla="*/ 83149 h 191123"/>
                <a:gd name="connsiteX5" fmla="*/ 71 w 295600"/>
                <a:gd name="connsiteY5" fmla="*/ 599 h 19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00" h="191123">
                  <a:moveTo>
                    <a:pt x="71" y="599"/>
                  </a:moveTo>
                  <a:cubicBezTo>
                    <a:pt x="4304" y="-5222"/>
                    <a:pt x="228671" y="32878"/>
                    <a:pt x="250896" y="48224"/>
                  </a:cubicBezTo>
                  <a:cubicBezTo>
                    <a:pt x="273121" y="63570"/>
                    <a:pt x="126542" y="68862"/>
                    <a:pt x="133421" y="92674"/>
                  </a:cubicBezTo>
                  <a:cubicBezTo>
                    <a:pt x="140300" y="116486"/>
                    <a:pt x="276825" y="192687"/>
                    <a:pt x="292171" y="191099"/>
                  </a:cubicBezTo>
                  <a:cubicBezTo>
                    <a:pt x="307517" y="189512"/>
                    <a:pt x="268888" y="114899"/>
                    <a:pt x="225496" y="83149"/>
                  </a:cubicBezTo>
                  <a:cubicBezTo>
                    <a:pt x="182104" y="51399"/>
                    <a:pt x="-4162" y="6420"/>
                    <a:pt x="71" y="5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3AA7D904-3269-D924-6B84-FAD64D72D319}"/>
                </a:ext>
              </a:extLst>
            </p:cNvPr>
            <p:cNvSpPr/>
            <p:nvPr/>
          </p:nvSpPr>
          <p:spPr>
            <a:xfrm>
              <a:off x="5022559" y="1533525"/>
              <a:ext cx="60616" cy="292100"/>
            </a:xfrm>
            <a:custGeom>
              <a:avLst/>
              <a:gdLst>
                <a:gd name="connsiteX0" fmla="*/ 60616 w 60616"/>
                <a:gd name="connsiteY0" fmla="*/ 0 h 292100"/>
                <a:gd name="connsiteX1" fmla="*/ 25691 w 60616"/>
                <a:gd name="connsiteY1" fmla="*/ 73025 h 292100"/>
                <a:gd name="connsiteX2" fmla="*/ 22516 w 60616"/>
                <a:gd name="connsiteY2" fmla="*/ 41275 h 292100"/>
                <a:gd name="connsiteX3" fmla="*/ 9816 w 60616"/>
                <a:gd name="connsiteY3" fmla="*/ 206375 h 292100"/>
                <a:gd name="connsiteX4" fmla="*/ 9816 w 60616"/>
                <a:gd name="connsiteY4" fmla="*/ 158750 h 292100"/>
                <a:gd name="connsiteX5" fmla="*/ 291 w 60616"/>
                <a:gd name="connsiteY5" fmla="*/ 260350 h 292100"/>
                <a:gd name="connsiteX6" fmla="*/ 22516 w 60616"/>
                <a:gd name="connsiteY6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16" h="292100">
                  <a:moveTo>
                    <a:pt x="60616" y="0"/>
                  </a:moveTo>
                  <a:cubicBezTo>
                    <a:pt x="46328" y="33073"/>
                    <a:pt x="32041" y="66146"/>
                    <a:pt x="25691" y="73025"/>
                  </a:cubicBezTo>
                  <a:cubicBezTo>
                    <a:pt x="19341" y="79904"/>
                    <a:pt x="25162" y="19050"/>
                    <a:pt x="22516" y="41275"/>
                  </a:cubicBezTo>
                  <a:cubicBezTo>
                    <a:pt x="19870" y="63500"/>
                    <a:pt x="11933" y="186796"/>
                    <a:pt x="9816" y="206375"/>
                  </a:cubicBezTo>
                  <a:cubicBezTo>
                    <a:pt x="7699" y="225954"/>
                    <a:pt x="11403" y="149754"/>
                    <a:pt x="9816" y="158750"/>
                  </a:cubicBezTo>
                  <a:cubicBezTo>
                    <a:pt x="8229" y="167746"/>
                    <a:pt x="-1826" y="238125"/>
                    <a:pt x="291" y="260350"/>
                  </a:cubicBezTo>
                  <a:cubicBezTo>
                    <a:pt x="2408" y="282575"/>
                    <a:pt x="12462" y="287337"/>
                    <a:pt x="22516" y="29210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74295815-A21F-4237-F71C-76AC47FEF43B}"/>
                </a:ext>
              </a:extLst>
            </p:cNvPr>
            <p:cNvSpPr/>
            <p:nvPr/>
          </p:nvSpPr>
          <p:spPr>
            <a:xfrm>
              <a:off x="4987849" y="1488898"/>
              <a:ext cx="571576" cy="454613"/>
            </a:xfrm>
            <a:custGeom>
              <a:avLst/>
              <a:gdLst>
                <a:gd name="connsiteX0" fmla="*/ 63576 w 571576"/>
                <a:gd name="connsiteY0" fmla="*/ 177 h 454613"/>
                <a:gd name="connsiteX1" fmla="*/ 19126 w 571576"/>
                <a:gd name="connsiteY1" fmla="*/ 124002 h 454613"/>
                <a:gd name="connsiteX2" fmla="*/ 44526 w 571576"/>
                <a:gd name="connsiteY2" fmla="*/ 225602 h 454613"/>
                <a:gd name="connsiteX3" fmla="*/ 54051 w 571576"/>
                <a:gd name="connsiteY3" fmla="*/ 139877 h 454613"/>
                <a:gd name="connsiteX4" fmla="*/ 22301 w 571576"/>
                <a:gd name="connsiteY4" fmla="*/ 314502 h 454613"/>
                <a:gd name="connsiteX5" fmla="*/ 66751 w 571576"/>
                <a:gd name="connsiteY5" fmla="*/ 333552 h 454613"/>
                <a:gd name="connsiteX6" fmla="*/ 57226 w 571576"/>
                <a:gd name="connsiteY6" fmla="*/ 368477 h 454613"/>
                <a:gd name="connsiteX7" fmla="*/ 235026 w 571576"/>
                <a:gd name="connsiteY7" fmla="*/ 381177 h 454613"/>
                <a:gd name="connsiteX8" fmla="*/ 101676 w 571576"/>
                <a:gd name="connsiteY8" fmla="*/ 381177 h 454613"/>
                <a:gd name="connsiteX9" fmla="*/ 571576 w 571576"/>
                <a:gd name="connsiteY9" fmla="*/ 384352 h 454613"/>
                <a:gd name="connsiteX10" fmla="*/ 146126 w 571576"/>
                <a:gd name="connsiteY10" fmla="*/ 381177 h 454613"/>
                <a:gd name="connsiteX11" fmla="*/ 127076 w 571576"/>
                <a:gd name="connsiteY11" fmla="*/ 387527 h 454613"/>
                <a:gd name="connsiteX12" fmla="*/ 127076 w 571576"/>
                <a:gd name="connsiteY12" fmla="*/ 406577 h 454613"/>
                <a:gd name="connsiteX13" fmla="*/ 117551 w 571576"/>
                <a:gd name="connsiteY13" fmla="*/ 416102 h 454613"/>
                <a:gd name="connsiteX14" fmla="*/ 187401 w 571576"/>
                <a:gd name="connsiteY14" fmla="*/ 435152 h 454613"/>
                <a:gd name="connsiteX15" fmla="*/ 171526 w 571576"/>
                <a:gd name="connsiteY15" fmla="*/ 428802 h 454613"/>
                <a:gd name="connsiteX16" fmla="*/ 76276 w 571576"/>
                <a:gd name="connsiteY16" fmla="*/ 438327 h 454613"/>
                <a:gd name="connsiteX17" fmla="*/ 35001 w 571576"/>
                <a:gd name="connsiteY17" fmla="*/ 435152 h 454613"/>
                <a:gd name="connsiteX18" fmla="*/ 25476 w 571576"/>
                <a:gd name="connsiteY18" fmla="*/ 190677 h 454613"/>
                <a:gd name="connsiteX19" fmla="*/ 76 w 571576"/>
                <a:gd name="connsiteY19" fmla="*/ 324027 h 454613"/>
                <a:gd name="connsiteX20" fmla="*/ 19126 w 571576"/>
                <a:gd name="connsiteY20" fmla="*/ 101777 h 454613"/>
                <a:gd name="connsiteX21" fmla="*/ 63576 w 571576"/>
                <a:gd name="connsiteY21" fmla="*/ 177 h 45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76" h="454613">
                  <a:moveTo>
                    <a:pt x="63576" y="177"/>
                  </a:moveTo>
                  <a:cubicBezTo>
                    <a:pt x="63576" y="3881"/>
                    <a:pt x="22301" y="86431"/>
                    <a:pt x="19126" y="124002"/>
                  </a:cubicBezTo>
                  <a:cubicBezTo>
                    <a:pt x="15951" y="161573"/>
                    <a:pt x="38705" y="222956"/>
                    <a:pt x="44526" y="225602"/>
                  </a:cubicBezTo>
                  <a:cubicBezTo>
                    <a:pt x="50347" y="228248"/>
                    <a:pt x="57755" y="125060"/>
                    <a:pt x="54051" y="139877"/>
                  </a:cubicBezTo>
                  <a:cubicBezTo>
                    <a:pt x="50347" y="154694"/>
                    <a:pt x="20184" y="282223"/>
                    <a:pt x="22301" y="314502"/>
                  </a:cubicBezTo>
                  <a:cubicBezTo>
                    <a:pt x="24418" y="346781"/>
                    <a:pt x="60930" y="324556"/>
                    <a:pt x="66751" y="333552"/>
                  </a:cubicBezTo>
                  <a:cubicBezTo>
                    <a:pt x="72572" y="342548"/>
                    <a:pt x="29180" y="360540"/>
                    <a:pt x="57226" y="368477"/>
                  </a:cubicBezTo>
                  <a:cubicBezTo>
                    <a:pt x="85272" y="376415"/>
                    <a:pt x="227618" y="379060"/>
                    <a:pt x="235026" y="381177"/>
                  </a:cubicBezTo>
                  <a:cubicBezTo>
                    <a:pt x="242434" y="383294"/>
                    <a:pt x="101676" y="381177"/>
                    <a:pt x="101676" y="381177"/>
                  </a:cubicBezTo>
                  <a:lnTo>
                    <a:pt x="571576" y="384352"/>
                  </a:lnTo>
                  <a:lnTo>
                    <a:pt x="146126" y="381177"/>
                  </a:lnTo>
                  <a:cubicBezTo>
                    <a:pt x="72043" y="381706"/>
                    <a:pt x="130251" y="383294"/>
                    <a:pt x="127076" y="387527"/>
                  </a:cubicBezTo>
                  <a:cubicBezTo>
                    <a:pt x="123901" y="391760"/>
                    <a:pt x="128663" y="401815"/>
                    <a:pt x="127076" y="406577"/>
                  </a:cubicBezTo>
                  <a:cubicBezTo>
                    <a:pt x="125489" y="411339"/>
                    <a:pt x="107497" y="411340"/>
                    <a:pt x="117551" y="416102"/>
                  </a:cubicBezTo>
                  <a:cubicBezTo>
                    <a:pt x="127605" y="420865"/>
                    <a:pt x="178405" y="433035"/>
                    <a:pt x="187401" y="435152"/>
                  </a:cubicBezTo>
                  <a:cubicBezTo>
                    <a:pt x="196397" y="437269"/>
                    <a:pt x="190047" y="428273"/>
                    <a:pt x="171526" y="428802"/>
                  </a:cubicBezTo>
                  <a:cubicBezTo>
                    <a:pt x="153005" y="429331"/>
                    <a:pt x="99030" y="437269"/>
                    <a:pt x="76276" y="438327"/>
                  </a:cubicBezTo>
                  <a:cubicBezTo>
                    <a:pt x="53522" y="439385"/>
                    <a:pt x="43468" y="476427"/>
                    <a:pt x="35001" y="435152"/>
                  </a:cubicBezTo>
                  <a:cubicBezTo>
                    <a:pt x="26534" y="393877"/>
                    <a:pt x="31297" y="209198"/>
                    <a:pt x="25476" y="190677"/>
                  </a:cubicBezTo>
                  <a:cubicBezTo>
                    <a:pt x="19655" y="172156"/>
                    <a:pt x="1134" y="338844"/>
                    <a:pt x="76" y="324027"/>
                  </a:cubicBezTo>
                  <a:cubicBezTo>
                    <a:pt x="-982" y="309210"/>
                    <a:pt x="9072" y="152048"/>
                    <a:pt x="19126" y="101777"/>
                  </a:cubicBezTo>
                  <a:cubicBezTo>
                    <a:pt x="29180" y="51506"/>
                    <a:pt x="63576" y="-3527"/>
                    <a:pt x="63576" y="1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7281D42A-11E5-545E-7DE4-D9DD09055853}"/>
                </a:ext>
              </a:extLst>
            </p:cNvPr>
            <p:cNvSpPr/>
            <p:nvPr/>
          </p:nvSpPr>
          <p:spPr>
            <a:xfrm>
              <a:off x="5333893" y="1533451"/>
              <a:ext cx="165564" cy="275431"/>
            </a:xfrm>
            <a:custGeom>
              <a:avLst/>
              <a:gdLst>
                <a:gd name="connsiteX0" fmla="*/ 107 w 165564"/>
                <a:gd name="connsiteY0" fmla="*/ 74 h 275431"/>
                <a:gd name="connsiteX1" fmla="*/ 114407 w 165564"/>
                <a:gd name="connsiteY1" fmla="*/ 114374 h 275431"/>
                <a:gd name="connsiteX2" fmla="*/ 92182 w 165564"/>
                <a:gd name="connsiteY2" fmla="*/ 108024 h 275431"/>
                <a:gd name="connsiteX3" fmla="*/ 165207 w 165564"/>
                <a:gd name="connsiteY3" fmla="*/ 273124 h 275431"/>
                <a:gd name="connsiteX4" fmla="*/ 117582 w 165564"/>
                <a:gd name="connsiteY4" fmla="*/ 206449 h 275431"/>
                <a:gd name="connsiteX5" fmla="*/ 60432 w 165564"/>
                <a:gd name="connsiteY5" fmla="*/ 231849 h 275431"/>
                <a:gd name="connsiteX6" fmla="*/ 101707 w 165564"/>
                <a:gd name="connsiteY6" fmla="*/ 206449 h 275431"/>
                <a:gd name="connsiteX7" fmla="*/ 28682 w 165564"/>
                <a:gd name="connsiteY7" fmla="*/ 127074 h 275431"/>
                <a:gd name="connsiteX8" fmla="*/ 47732 w 165564"/>
                <a:gd name="connsiteY8" fmla="*/ 174699 h 275431"/>
                <a:gd name="connsiteX9" fmla="*/ 28682 w 165564"/>
                <a:gd name="connsiteY9" fmla="*/ 41349 h 275431"/>
                <a:gd name="connsiteX10" fmla="*/ 92182 w 165564"/>
                <a:gd name="connsiteY10" fmla="*/ 133424 h 275431"/>
                <a:gd name="connsiteX11" fmla="*/ 107 w 165564"/>
                <a:gd name="connsiteY11" fmla="*/ 74 h 2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64" h="275431">
                  <a:moveTo>
                    <a:pt x="107" y="74"/>
                  </a:moveTo>
                  <a:cubicBezTo>
                    <a:pt x="3811" y="-3101"/>
                    <a:pt x="99061" y="96382"/>
                    <a:pt x="114407" y="114374"/>
                  </a:cubicBezTo>
                  <a:cubicBezTo>
                    <a:pt x="129753" y="132366"/>
                    <a:pt x="83715" y="81566"/>
                    <a:pt x="92182" y="108024"/>
                  </a:cubicBezTo>
                  <a:cubicBezTo>
                    <a:pt x="100649" y="134482"/>
                    <a:pt x="160974" y="256720"/>
                    <a:pt x="165207" y="273124"/>
                  </a:cubicBezTo>
                  <a:cubicBezTo>
                    <a:pt x="169440" y="289528"/>
                    <a:pt x="135044" y="213328"/>
                    <a:pt x="117582" y="206449"/>
                  </a:cubicBezTo>
                  <a:cubicBezTo>
                    <a:pt x="100120" y="199570"/>
                    <a:pt x="63078" y="231849"/>
                    <a:pt x="60432" y="231849"/>
                  </a:cubicBezTo>
                  <a:cubicBezTo>
                    <a:pt x="57786" y="231849"/>
                    <a:pt x="106999" y="223911"/>
                    <a:pt x="101707" y="206449"/>
                  </a:cubicBezTo>
                  <a:cubicBezTo>
                    <a:pt x="96415" y="188987"/>
                    <a:pt x="37678" y="132366"/>
                    <a:pt x="28682" y="127074"/>
                  </a:cubicBezTo>
                  <a:cubicBezTo>
                    <a:pt x="19686" y="121782"/>
                    <a:pt x="47732" y="188986"/>
                    <a:pt x="47732" y="174699"/>
                  </a:cubicBezTo>
                  <a:cubicBezTo>
                    <a:pt x="47732" y="160412"/>
                    <a:pt x="21274" y="48228"/>
                    <a:pt x="28682" y="41349"/>
                  </a:cubicBezTo>
                  <a:cubicBezTo>
                    <a:pt x="36090" y="34470"/>
                    <a:pt x="94299" y="136070"/>
                    <a:pt x="92182" y="133424"/>
                  </a:cubicBezTo>
                  <a:cubicBezTo>
                    <a:pt x="90065" y="130778"/>
                    <a:pt x="-3597" y="3249"/>
                    <a:pt x="107" y="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C87098EA-6A89-EBB4-7016-09D504A824E8}"/>
                </a:ext>
              </a:extLst>
            </p:cNvPr>
            <p:cNvSpPr/>
            <p:nvPr/>
          </p:nvSpPr>
          <p:spPr>
            <a:xfrm>
              <a:off x="5738437" y="1596929"/>
              <a:ext cx="267617" cy="66783"/>
            </a:xfrm>
            <a:custGeom>
              <a:avLst/>
              <a:gdLst>
                <a:gd name="connsiteX0" fmla="*/ 8313 w 267617"/>
                <a:gd name="connsiteY0" fmla="*/ 66771 h 66783"/>
                <a:gd name="connsiteX1" fmla="*/ 265488 w 267617"/>
                <a:gd name="connsiteY1" fmla="*/ 38196 h 66783"/>
                <a:gd name="connsiteX2" fmla="*/ 135313 w 267617"/>
                <a:gd name="connsiteY2" fmla="*/ 19146 h 66783"/>
                <a:gd name="connsiteX3" fmla="*/ 217863 w 267617"/>
                <a:gd name="connsiteY3" fmla="*/ 54071 h 66783"/>
                <a:gd name="connsiteX4" fmla="*/ 157538 w 267617"/>
                <a:gd name="connsiteY4" fmla="*/ 96 h 66783"/>
                <a:gd name="connsiteX5" fmla="*/ 68638 w 267617"/>
                <a:gd name="connsiteY5" fmla="*/ 41371 h 66783"/>
                <a:gd name="connsiteX6" fmla="*/ 8313 w 267617"/>
                <a:gd name="connsiteY6" fmla="*/ 66771 h 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617" h="66783">
                  <a:moveTo>
                    <a:pt x="8313" y="66771"/>
                  </a:moveTo>
                  <a:cubicBezTo>
                    <a:pt x="41121" y="66242"/>
                    <a:pt x="244321" y="46133"/>
                    <a:pt x="265488" y="38196"/>
                  </a:cubicBezTo>
                  <a:cubicBezTo>
                    <a:pt x="286655" y="30258"/>
                    <a:pt x="143250" y="16500"/>
                    <a:pt x="135313" y="19146"/>
                  </a:cubicBezTo>
                  <a:cubicBezTo>
                    <a:pt x="127376" y="21792"/>
                    <a:pt x="214159" y="57246"/>
                    <a:pt x="217863" y="54071"/>
                  </a:cubicBezTo>
                  <a:cubicBezTo>
                    <a:pt x="221567" y="50896"/>
                    <a:pt x="182409" y="2213"/>
                    <a:pt x="157538" y="96"/>
                  </a:cubicBezTo>
                  <a:cubicBezTo>
                    <a:pt x="132667" y="-2021"/>
                    <a:pt x="88217" y="31317"/>
                    <a:pt x="68638" y="41371"/>
                  </a:cubicBezTo>
                  <a:cubicBezTo>
                    <a:pt x="49059" y="51425"/>
                    <a:pt x="-24495" y="67300"/>
                    <a:pt x="8313" y="66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3819F59C-1E92-3255-98E2-AAFA10323FE0}"/>
                </a:ext>
              </a:extLst>
            </p:cNvPr>
            <p:cNvSpPr/>
            <p:nvPr/>
          </p:nvSpPr>
          <p:spPr>
            <a:xfrm>
              <a:off x="5930455" y="1564430"/>
              <a:ext cx="422793" cy="83618"/>
            </a:xfrm>
            <a:custGeom>
              <a:avLst/>
              <a:gdLst>
                <a:gd name="connsiteX0" fmla="*/ 445 w 422793"/>
                <a:gd name="connsiteY0" fmla="*/ 67520 h 83618"/>
                <a:gd name="connsiteX1" fmla="*/ 175070 w 422793"/>
                <a:gd name="connsiteY1" fmla="*/ 42120 h 83618"/>
                <a:gd name="connsiteX2" fmla="*/ 105220 w 422793"/>
                <a:gd name="connsiteY2" fmla="*/ 845 h 83618"/>
                <a:gd name="connsiteX3" fmla="*/ 422720 w 422793"/>
                <a:gd name="connsiteY3" fmla="*/ 83395 h 83618"/>
                <a:gd name="connsiteX4" fmla="*/ 133795 w 422793"/>
                <a:gd name="connsiteY4" fmla="*/ 26245 h 83618"/>
                <a:gd name="connsiteX5" fmla="*/ 445 w 422793"/>
                <a:gd name="connsiteY5" fmla="*/ 67520 h 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793" h="83618">
                  <a:moveTo>
                    <a:pt x="445" y="67520"/>
                  </a:moveTo>
                  <a:cubicBezTo>
                    <a:pt x="7324" y="70166"/>
                    <a:pt x="157608" y="53232"/>
                    <a:pt x="175070" y="42120"/>
                  </a:cubicBezTo>
                  <a:cubicBezTo>
                    <a:pt x="192532" y="31008"/>
                    <a:pt x="63945" y="-6034"/>
                    <a:pt x="105220" y="845"/>
                  </a:cubicBezTo>
                  <a:cubicBezTo>
                    <a:pt x="146495" y="7724"/>
                    <a:pt x="417958" y="79162"/>
                    <a:pt x="422720" y="83395"/>
                  </a:cubicBezTo>
                  <a:cubicBezTo>
                    <a:pt x="427482" y="87628"/>
                    <a:pt x="199941" y="30478"/>
                    <a:pt x="133795" y="26245"/>
                  </a:cubicBezTo>
                  <a:cubicBezTo>
                    <a:pt x="67649" y="22012"/>
                    <a:pt x="-6434" y="64874"/>
                    <a:pt x="445" y="67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63FD8E85-8B81-EF2C-AA7D-66CD6A320A9B}"/>
                </a:ext>
              </a:extLst>
            </p:cNvPr>
            <p:cNvSpPr/>
            <p:nvPr/>
          </p:nvSpPr>
          <p:spPr>
            <a:xfrm>
              <a:off x="5746717" y="1612855"/>
              <a:ext cx="550676" cy="89891"/>
            </a:xfrm>
            <a:custGeom>
              <a:avLst/>
              <a:gdLst>
                <a:gd name="connsiteX0" fmla="*/ 33 w 550676"/>
                <a:gd name="connsiteY0" fmla="*/ 45 h 89891"/>
                <a:gd name="connsiteX1" fmla="*/ 127033 w 550676"/>
                <a:gd name="connsiteY1" fmla="*/ 88945 h 89891"/>
                <a:gd name="connsiteX2" fmla="*/ 181008 w 550676"/>
                <a:gd name="connsiteY2" fmla="*/ 47670 h 89891"/>
                <a:gd name="connsiteX3" fmla="*/ 400083 w 550676"/>
                <a:gd name="connsiteY3" fmla="*/ 60370 h 89891"/>
                <a:gd name="connsiteX4" fmla="*/ 330233 w 550676"/>
                <a:gd name="connsiteY4" fmla="*/ 47670 h 89891"/>
                <a:gd name="connsiteX5" fmla="*/ 476283 w 550676"/>
                <a:gd name="connsiteY5" fmla="*/ 41320 h 89891"/>
                <a:gd name="connsiteX6" fmla="*/ 536608 w 550676"/>
                <a:gd name="connsiteY6" fmla="*/ 19095 h 89891"/>
                <a:gd name="connsiteX7" fmla="*/ 212758 w 550676"/>
                <a:gd name="connsiteY7" fmla="*/ 60370 h 89891"/>
                <a:gd name="connsiteX8" fmla="*/ 139733 w 550676"/>
                <a:gd name="connsiteY8" fmla="*/ 76245 h 89891"/>
                <a:gd name="connsiteX9" fmla="*/ 33 w 550676"/>
                <a:gd name="connsiteY9" fmla="*/ 45 h 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676" h="89891">
                  <a:moveTo>
                    <a:pt x="33" y="45"/>
                  </a:moveTo>
                  <a:cubicBezTo>
                    <a:pt x="-2084" y="2162"/>
                    <a:pt x="96870" y="81007"/>
                    <a:pt x="127033" y="88945"/>
                  </a:cubicBezTo>
                  <a:cubicBezTo>
                    <a:pt x="157196" y="96883"/>
                    <a:pt x="135500" y="52432"/>
                    <a:pt x="181008" y="47670"/>
                  </a:cubicBezTo>
                  <a:cubicBezTo>
                    <a:pt x="226516" y="42908"/>
                    <a:pt x="375212" y="60370"/>
                    <a:pt x="400083" y="60370"/>
                  </a:cubicBezTo>
                  <a:cubicBezTo>
                    <a:pt x="424954" y="60370"/>
                    <a:pt x="317533" y="50845"/>
                    <a:pt x="330233" y="47670"/>
                  </a:cubicBezTo>
                  <a:cubicBezTo>
                    <a:pt x="342933" y="44495"/>
                    <a:pt x="441887" y="46082"/>
                    <a:pt x="476283" y="41320"/>
                  </a:cubicBezTo>
                  <a:cubicBezTo>
                    <a:pt x="510679" y="36558"/>
                    <a:pt x="580529" y="15920"/>
                    <a:pt x="536608" y="19095"/>
                  </a:cubicBezTo>
                  <a:cubicBezTo>
                    <a:pt x="492687" y="22270"/>
                    <a:pt x="278904" y="50845"/>
                    <a:pt x="212758" y="60370"/>
                  </a:cubicBezTo>
                  <a:cubicBezTo>
                    <a:pt x="146612" y="69895"/>
                    <a:pt x="170425" y="82595"/>
                    <a:pt x="139733" y="76245"/>
                  </a:cubicBezTo>
                  <a:cubicBezTo>
                    <a:pt x="109041" y="69895"/>
                    <a:pt x="2150" y="-2072"/>
                    <a:pt x="33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CE3998EF-C641-8679-92BB-3F473DF1C107}"/>
                </a:ext>
              </a:extLst>
            </p:cNvPr>
            <p:cNvSpPr/>
            <p:nvPr/>
          </p:nvSpPr>
          <p:spPr>
            <a:xfrm>
              <a:off x="6127740" y="1589267"/>
              <a:ext cx="828919" cy="82690"/>
            </a:xfrm>
            <a:custGeom>
              <a:avLst/>
              <a:gdLst>
                <a:gd name="connsiteX0" fmla="*/ 10 w 828919"/>
                <a:gd name="connsiteY0" fmla="*/ 29983 h 82690"/>
                <a:gd name="connsiteX1" fmla="*/ 365135 w 828919"/>
                <a:gd name="connsiteY1" fmla="*/ 29983 h 82690"/>
                <a:gd name="connsiteX2" fmla="*/ 276235 w 828919"/>
                <a:gd name="connsiteY2" fmla="*/ 1408 h 82690"/>
                <a:gd name="connsiteX3" fmla="*/ 549285 w 828919"/>
                <a:gd name="connsiteY3" fmla="*/ 80783 h 82690"/>
                <a:gd name="connsiteX4" fmla="*/ 828685 w 828919"/>
                <a:gd name="connsiteY4" fmla="*/ 58558 h 82690"/>
                <a:gd name="connsiteX5" fmla="*/ 501660 w 828919"/>
                <a:gd name="connsiteY5" fmla="*/ 64908 h 82690"/>
                <a:gd name="connsiteX6" fmla="*/ 171460 w 828919"/>
                <a:gd name="connsiteY6" fmla="*/ 49033 h 82690"/>
                <a:gd name="connsiteX7" fmla="*/ 377835 w 828919"/>
                <a:gd name="connsiteY7" fmla="*/ 68083 h 82690"/>
                <a:gd name="connsiteX8" fmla="*/ 10 w 828919"/>
                <a:gd name="connsiteY8" fmla="*/ 29983 h 8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919" h="82690">
                  <a:moveTo>
                    <a:pt x="10" y="29983"/>
                  </a:moveTo>
                  <a:cubicBezTo>
                    <a:pt x="-2107" y="23633"/>
                    <a:pt x="319098" y="34746"/>
                    <a:pt x="365135" y="29983"/>
                  </a:cubicBezTo>
                  <a:cubicBezTo>
                    <a:pt x="411173" y="25220"/>
                    <a:pt x="245543" y="-7059"/>
                    <a:pt x="276235" y="1408"/>
                  </a:cubicBezTo>
                  <a:cubicBezTo>
                    <a:pt x="306927" y="9875"/>
                    <a:pt x="457210" y="71258"/>
                    <a:pt x="549285" y="80783"/>
                  </a:cubicBezTo>
                  <a:cubicBezTo>
                    <a:pt x="641360" y="90308"/>
                    <a:pt x="836622" y="61204"/>
                    <a:pt x="828685" y="58558"/>
                  </a:cubicBezTo>
                  <a:cubicBezTo>
                    <a:pt x="820748" y="55912"/>
                    <a:pt x="611197" y="66495"/>
                    <a:pt x="501660" y="64908"/>
                  </a:cubicBezTo>
                  <a:cubicBezTo>
                    <a:pt x="392123" y="63321"/>
                    <a:pt x="192097" y="48504"/>
                    <a:pt x="171460" y="49033"/>
                  </a:cubicBezTo>
                  <a:cubicBezTo>
                    <a:pt x="150823" y="49562"/>
                    <a:pt x="401118" y="70729"/>
                    <a:pt x="377835" y="68083"/>
                  </a:cubicBezTo>
                  <a:cubicBezTo>
                    <a:pt x="354552" y="65437"/>
                    <a:pt x="2127" y="36333"/>
                    <a:pt x="10" y="299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FE79A5C5-7010-3571-2447-55A89A4F3B5C}"/>
                </a:ext>
              </a:extLst>
            </p:cNvPr>
            <p:cNvSpPr/>
            <p:nvPr/>
          </p:nvSpPr>
          <p:spPr>
            <a:xfrm>
              <a:off x="6001689" y="1637900"/>
              <a:ext cx="845135" cy="63933"/>
            </a:xfrm>
            <a:custGeom>
              <a:avLst/>
              <a:gdLst>
                <a:gd name="connsiteX0" fmla="*/ 5411 w 845135"/>
                <a:gd name="connsiteY0" fmla="*/ 400 h 63933"/>
                <a:gd name="connsiteX1" fmla="*/ 481661 w 845135"/>
                <a:gd name="connsiteY1" fmla="*/ 54375 h 63933"/>
                <a:gd name="connsiteX2" fmla="*/ 494361 w 845135"/>
                <a:gd name="connsiteY2" fmla="*/ 48025 h 63933"/>
                <a:gd name="connsiteX3" fmla="*/ 843611 w 845135"/>
                <a:gd name="connsiteY3" fmla="*/ 63900 h 63933"/>
                <a:gd name="connsiteX4" fmla="*/ 608661 w 845135"/>
                <a:gd name="connsiteY4" fmla="*/ 51200 h 63933"/>
                <a:gd name="connsiteX5" fmla="*/ 303861 w 845135"/>
                <a:gd name="connsiteY5" fmla="*/ 19450 h 63933"/>
                <a:gd name="connsiteX6" fmla="*/ 395936 w 845135"/>
                <a:gd name="connsiteY6" fmla="*/ 32150 h 63933"/>
                <a:gd name="connsiteX7" fmla="*/ 234011 w 845135"/>
                <a:gd name="connsiteY7" fmla="*/ 28975 h 63933"/>
                <a:gd name="connsiteX8" fmla="*/ 5411 w 845135"/>
                <a:gd name="connsiteY8" fmla="*/ 400 h 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135" h="63933">
                  <a:moveTo>
                    <a:pt x="5411" y="400"/>
                  </a:moveTo>
                  <a:cubicBezTo>
                    <a:pt x="46686" y="4633"/>
                    <a:pt x="400169" y="46438"/>
                    <a:pt x="481661" y="54375"/>
                  </a:cubicBezTo>
                  <a:cubicBezTo>
                    <a:pt x="563153" y="62312"/>
                    <a:pt x="434036" y="46438"/>
                    <a:pt x="494361" y="48025"/>
                  </a:cubicBezTo>
                  <a:cubicBezTo>
                    <a:pt x="554686" y="49612"/>
                    <a:pt x="824561" y="63371"/>
                    <a:pt x="843611" y="63900"/>
                  </a:cubicBezTo>
                  <a:cubicBezTo>
                    <a:pt x="862661" y="64429"/>
                    <a:pt x="698619" y="58608"/>
                    <a:pt x="608661" y="51200"/>
                  </a:cubicBezTo>
                  <a:cubicBezTo>
                    <a:pt x="518703" y="43792"/>
                    <a:pt x="339315" y="22625"/>
                    <a:pt x="303861" y="19450"/>
                  </a:cubicBezTo>
                  <a:cubicBezTo>
                    <a:pt x="268407" y="16275"/>
                    <a:pt x="407578" y="30563"/>
                    <a:pt x="395936" y="32150"/>
                  </a:cubicBezTo>
                  <a:cubicBezTo>
                    <a:pt x="384294" y="33737"/>
                    <a:pt x="297511" y="31092"/>
                    <a:pt x="234011" y="28975"/>
                  </a:cubicBezTo>
                  <a:cubicBezTo>
                    <a:pt x="170511" y="26858"/>
                    <a:pt x="-35864" y="-3833"/>
                    <a:pt x="5411" y="4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8005F306-327E-0342-C011-0CE58370FD68}"/>
                </a:ext>
              </a:extLst>
            </p:cNvPr>
            <p:cNvSpPr/>
            <p:nvPr/>
          </p:nvSpPr>
          <p:spPr>
            <a:xfrm>
              <a:off x="6933324" y="1549217"/>
              <a:ext cx="673156" cy="76551"/>
            </a:xfrm>
            <a:custGeom>
              <a:avLst/>
              <a:gdLst>
                <a:gd name="connsiteX0" fmla="*/ 876 w 673156"/>
                <a:gd name="connsiteY0" fmla="*/ 38283 h 76551"/>
                <a:gd name="connsiteX1" fmla="*/ 664451 w 673156"/>
                <a:gd name="connsiteY1" fmla="*/ 6533 h 76551"/>
                <a:gd name="connsiteX2" fmla="*/ 385051 w 673156"/>
                <a:gd name="connsiteY2" fmla="*/ 16058 h 76551"/>
                <a:gd name="connsiteX3" fmla="*/ 458076 w 673156"/>
                <a:gd name="connsiteY3" fmla="*/ 54158 h 76551"/>
                <a:gd name="connsiteX4" fmla="*/ 254876 w 673156"/>
                <a:gd name="connsiteY4" fmla="*/ 76383 h 76551"/>
                <a:gd name="connsiteX5" fmla="*/ 464426 w 673156"/>
                <a:gd name="connsiteY5" fmla="*/ 63683 h 76551"/>
                <a:gd name="connsiteX6" fmla="*/ 385051 w 673156"/>
                <a:gd name="connsiteY6" fmla="*/ 50983 h 76551"/>
                <a:gd name="connsiteX7" fmla="*/ 331076 w 673156"/>
                <a:gd name="connsiteY7" fmla="*/ 16058 h 76551"/>
                <a:gd name="connsiteX8" fmla="*/ 518401 w 673156"/>
                <a:gd name="connsiteY8" fmla="*/ 183 h 76551"/>
                <a:gd name="connsiteX9" fmla="*/ 876 w 673156"/>
                <a:gd name="connsiteY9" fmla="*/ 38283 h 7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156" h="76551">
                  <a:moveTo>
                    <a:pt x="876" y="38283"/>
                  </a:moveTo>
                  <a:lnTo>
                    <a:pt x="664451" y="6533"/>
                  </a:lnTo>
                  <a:cubicBezTo>
                    <a:pt x="728480" y="2829"/>
                    <a:pt x="419447" y="8121"/>
                    <a:pt x="385051" y="16058"/>
                  </a:cubicBezTo>
                  <a:cubicBezTo>
                    <a:pt x="350655" y="23995"/>
                    <a:pt x="479772" y="44104"/>
                    <a:pt x="458076" y="54158"/>
                  </a:cubicBezTo>
                  <a:cubicBezTo>
                    <a:pt x="436380" y="64212"/>
                    <a:pt x="253818" y="74795"/>
                    <a:pt x="254876" y="76383"/>
                  </a:cubicBezTo>
                  <a:cubicBezTo>
                    <a:pt x="255934" y="77971"/>
                    <a:pt x="442730" y="67916"/>
                    <a:pt x="464426" y="63683"/>
                  </a:cubicBezTo>
                  <a:cubicBezTo>
                    <a:pt x="486122" y="59450"/>
                    <a:pt x="407276" y="58921"/>
                    <a:pt x="385051" y="50983"/>
                  </a:cubicBezTo>
                  <a:cubicBezTo>
                    <a:pt x="362826" y="43046"/>
                    <a:pt x="308851" y="24525"/>
                    <a:pt x="331076" y="16058"/>
                  </a:cubicBezTo>
                  <a:cubicBezTo>
                    <a:pt x="353301" y="7591"/>
                    <a:pt x="569730" y="-1404"/>
                    <a:pt x="518401" y="183"/>
                  </a:cubicBezTo>
                  <a:cubicBezTo>
                    <a:pt x="467072" y="1770"/>
                    <a:pt x="-23466" y="37225"/>
                    <a:pt x="876" y="38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6020468D-180F-33AF-5A1C-0896FDEDAC4A}"/>
                </a:ext>
              </a:extLst>
            </p:cNvPr>
            <p:cNvSpPr/>
            <p:nvPr/>
          </p:nvSpPr>
          <p:spPr>
            <a:xfrm>
              <a:off x="6593679" y="1711132"/>
              <a:ext cx="433375" cy="74776"/>
            </a:xfrm>
            <a:custGeom>
              <a:avLst/>
              <a:gdLst>
                <a:gd name="connsiteX0" fmla="*/ 796 w 433375"/>
                <a:gd name="connsiteY0" fmla="*/ 22418 h 74776"/>
                <a:gd name="connsiteX1" fmla="*/ 280196 w 433375"/>
                <a:gd name="connsiteY1" fmla="*/ 73218 h 74776"/>
                <a:gd name="connsiteX2" fmla="*/ 248446 w 433375"/>
                <a:gd name="connsiteY2" fmla="*/ 57343 h 74776"/>
                <a:gd name="connsiteX3" fmla="*/ 432596 w 433375"/>
                <a:gd name="connsiteY3" fmla="*/ 12893 h 74776"/>
                <a:gd name="connsiteX4" fmla="*/ 165896 w 433375"/>
                <a:gd name="connsiteY4" fmla="*/ 16068 h 74776"/>
                <a:gd name="connsiteX5" fmla="*/ 324646 w 433375"/>
                <a:gd name="connsiteY5" fmla="*/ 193 h 74776"/>
                <a:gd name="connsiteX6" fmla="*/ 118271 w 433375"/>
                <a:gd name="connsiteY6" fmla="*/ 28768 h 74776"/>
                <a:gd name="connsiteX7" fmla="*/ 375446 w 433375"/>
                <a:gd name="connsiteY7" fmla="*/ 44643 h 74776"/>
                <a:gd name="connsiteX8" fmla="*/ 200821 w 433375"/>
                <a:gd name="connsiteY8" fmla="*/ 57343 h 74776"/>
                <a:gd name="connsiteX9" fmla="*/ 796 w 433375"/>
                <a:gd name="connsiteY9" fmla="*/ 22418 h 7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375" h="74776">
                  <a:moveTo>
                    <a:pt x="796" y="22418"/>
                  </a:moveTo>
                  <a:cubicBezTo>
                    <a:pt x="14025" y="25064"/>
                    <a:pt x="238921" y="67397"/>
                    <a:pt x="280196" y="73218"/>
                  </a:cubicBezTo>
                  <a:cubicBezTo>
                    <a:pt x="321471" y="79039"/>
                    <a:pt x="223046" y="67397"/>
                    <a:pt x="248446" y="57343"/>
                  </a:cubicBezTo>
                  <a:cubicBezTo>
                    <a:pt x="273846" y="47289"/>
                    <a:pt x="446354" y="19772"/>
                    <a:pt x="432596" y="12893"/>
                  </a:cubicBezTo>
                  <a:cubicBezTo>
                    <a:pt x="418838" y="6014"/>
                    <a:pt x="183888" y="18185"/>
                    <a:pt x="165896" y="16068"/>
                  </a:cubicBezTo>
                  <a:cubicBezTo>
                    <a:pt x="147904" y="13951"/>
                    <a:pt x="332583" y="-1924"/>
                    <a:pt x="324646" y="193"/>
                  </a:cubicBezTo>
                  <a:cubicBezTo>
                    <a:pt x="316709" y="2310"/>
                    <a:pt x="109804" y="21360"/>
                    <a:pt x="118271" y="28768"/>
                  </a:cubicBezTo>
                  <a:cubicBezTo>
                    <a:pt x="126738" y="36176"/>
                    <a:pt x="361688" y="39881"/>
                    <a:pt x="375446" y="44643"/>
                  </a:cubicBezTo>
                  <a:cubicBezTo>
                    <a:pt x="389204" y="49405"/>
                    <a:pt x="259029" y="58401"/>
                    <a:pt x="200821" y="57343"/>
                  </a:cubicBezTo>
                  <a:cubicBezTo>
                    <a:pt x="142613" y="56285"/>
                    <a:pt x="-12433" y="19772"/>
                    <a:pt x="796" y="22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FEBCC971-7C0C-C525-640E-D3885D5F7634}"/>
                </a:ext>
              </a:extLst>
            </p:cNvPr>
            <p:cNvSpPr/>
            <p:nvPr/>
          </p:nvSpPr>
          <p:spPr>
            <a:xfrm>
              <a:off x="7327981" y="1634276"/>
              <a:ext cx="504758" cy="67648"/>
            </a:xfrm>
            <a:custGeom>
              <a:avLst/>
              <a:gdLst>
                <a:gd name="connsiteX0" fmla="*/ 3094 w 504758"/>
                <a:gd name="connsiteY0" fmla="*/ 849 h 67648"/>
                <a:gd name="connsiteX1" fmla="*/ 396794 w 504758"/>
                <a:gd name="connsiteY1" fmla="*/ 4024 h 67648"/>
                <a:gd name="connsiteX2" fmla="*/ 349169 w 504758"/>
                <a:gd name="connsiteY2" fmla="*/ 10374 h 67648"/>
                <a:gd name="connsiteX3" fmla="*/ 460294 w 504758"/>
                <a:gd name="connsiteY3" fmla="*/ 7199 h 67648"/>
                <a:gd name="connsiteX4" fmla="*/ 365044 w 504758"/>
                <a:gd name="connsiteY4" fmla="*/ 67524 h 67648"/>
                <a:gd name="connsiteX5" fmla="*/ 495219 w 504758"/>
                <a:gd name="connsiteY5" fmla="*/ 23074 h 67648"/>
                <a:gd name="connsiteX6" fmla="*/ 53894 w 504758"/>
                <a:gd name="connsiteY6" fmla="*/ 26249 h 67648"/>
                <a:gd name="connsiteX7" fmla="*/ 206294 w 504758"/>
                <a:gd name="connsiteY7" fmla="*/ 19899 h 67648"/>
                <a:gd name="connsiteX8" fmla="*/ 3094 w 504758"/>
                <a:gd name="connsiteY8" fmla="*/ 849 h 6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758" h="67648">
                  <a:moveTo>
                    <a:pt x="3094" y="849"/>
                  </a:moveTo>
                  <a:cubicBezTo>
                    <a:pt x="34844" y="-1797"/>
                    <a:pt x="339115" y="2437"/>
                    <a:pt x="396794" y="4024"/>
                  </a:cubicBezTo>
                  <a:cubicBezTo>
                    <a:pt x="454473" y="5611"/>
                    <a:pt x="338586" y="9845"/>
                    <a:pt x="349169" y="10374"/>
                  </a:cubicBezTo>
                  <a:cubicBezTo>
                    <a:pt x="359752" y="10903"/>
                    <a:pt x="457648" y="-2326"/>
                    <a:pt x="460294" y="7199"/>
                  </a:cubicBezTo>
                  <a:cubicBezTo>
                    <a:pt x="462940" y="16724"/>
                    <a:pt x="359223" y="64878"/>
                    <a:pt x="365044" y="67524"/>
                  </a:cubicBezTo>
                  <a:cubicBezTo>
                    <a:pt x="370865" y="70170"/>
                    <a:pt x="547077" y="29953"/>
                    <a:pt x="495219" y="23074"/>
                  </a:cubicBezTo>
                  <a:cubicBezTo>
                    <a:pt x="443361" y="16195"/>
                    <a:pt x="102048" y="26778"/>
                    <a:pt x="53894" y="26249"/>
                  </a:cubicBezTo>
                  <a:cubicBezTo>
                    <a:pt x="5740" y="25720"/>
                    <a:pt x="218465" y="22016"/>
                    <a:pt x="206294" y="19899"/>
                  </a:cubicBezTo>
                  <a:cubicBezTo>
                    <a:pt x="194123" y="17782"/>
                    <a:pt x="-28656" y="3495"/>
                    <a:pt x="3094" y="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7677F443-6A8E-C58C-69F4-9C8214454D0B}"/>
                </a:ext>
              </a:extLst>
            </p:cNvPr>
            <p:cNvSpPr/>
            <p:nvPr/>
          </p:nvSpPr>
          <p:spPr>
            <a:xfrm>
              <a:off x="7407275" y="1602696"/>
              <a:ext cx="454127" cy="38853"/>
            </a:xfrm>
            <a:custGeom>
              <a:avLst/>
              <a:gdLst>
                <a:gd name="connsiteX0" fmla="*/ 0 w 454127"/>
                <a:gd name="connsiteY0" fmla="*/ 13379 h 38853"/>
                <a:gd name="connsiteX1" fmla="*/ 365125 w 454127"/>
                <a:gd name="connsiteY1" fmla="*/ 3854 h 38853"/>
                <a:gd name="connsiteX2" fmla="*/ 406400 w 454127"/>
                <a:gd name="connsiteY2" fmla="*/ 10204 h 38853"/>
                <a:gd name="connsiteX3" fmla="*/ 304800 w 454127"/>
                <a:gd name="connsiteY3" fmla="*/ 38779 h 38853"/>
                <a:gd name="connsiteX4" fmla="*/ 454025 w 454127"/>
                <a:gd name="connsiteY4" fmla="*/ 679 h 38853"/>
                <a:gd name="connsiteX5" fmla="*/ 330200 w 454127"/>
                <a:gd name="connsiteY5" fmla="*/ 13379 h 38853"/>
                <a:gd name="connsiteX6" fmla="*/ 0 w 454127"/>
                <a:gd name="connsiteY6" fmla="*/ 13379 h 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27" h="38853">
                  <a:moveTo>
                    <a:pt x="0" y="13379"/>
                  </a:moveTo>
                  <a:lnTo>
                    <a:pt x="365125" y="3854"/>
                  </a:lnTo>
                  <a:cubicBezTo>
                    <a:pt x="432858" y="3325"/>
                    <a:pt x="416454" y="4383"/>
                    <a:pt x="406400" y="10204"/>
                  </a:cubicBezTo>
                  <a:cubicBezTo>
                    <a:pt x="396346" y="16025"/>
                    <a:pt x="296862" y="40367"/>
                    <a:pt x="304800" y="38779"/>
                  </a:cubicBezTo>
                  <a:cubicBezTo>
                    <a:pt x="312738" y="37191"/>
                    <a:pt x="449792" y="4912"/>
                    <a:pt x="454025" y="679"/>
                  </a:cubicBezTo>
                  <a:cubicBezTo>
                    <a:pt x="458258" y="-3554"/>
                    <a:pt x="330200" y="13379"/>
                    <a:pt x="330200" y="13379"/>
                  </a:cubicBezTo>
                  <a:lnTo>
                    <a:pt x="0" y="133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02FB30A5-D5C2-3FF5-97DF-AF002306DC52}"/>
                </a:ext>
              </a:extLst>
            </p:cNvPr>
            <p:cNvSpPr/>
            <p:nvPr/>
          </p:nvSpPr>
          <p:spPr>
            <a:xfrm>
              <a:off x="7315194" y="1826959"/>
              <a:ext cx="559163" cy="159497"/>
            </a:xfrm>
            <a:custGeom>
              <a:avLst/>
              <a:gdLst>
                <a:gd name="connsiteX0" fmla="*/ 558806 w 559163"/>
                <a:gd name="connsiteY0" fmla="*/ 14541 h 159497"/>
                <a:gd name="connsiteX1" fmla="*/ 22231 w 559163"/>
                <a:gd name="connsiteY1" fmla="*/ 43116 h 159497"/>
                <a:gd name="connsiteX2" fmla="*/ 295281 w 559163"/>
                <a:gd name="connsiteY2" fmla="*/ 39941 h 159497"/>
                <a:gd name="connsiteX3" fmla="*/ 6356 w 559163"/>
                <a:gd name="connsiteY3" fmla="*/ 138366 h 159497"/>
                <a:gd name="connsiteX4" fmla="*/ 130181 w 559163"/>
                <a:gd name="connsiteY4" fmla="*/ 125666 h 159497"/>
                <a:gd name="connsiteX5" fmla="*/ 520706 w 559163"/>
                <a:gd name="connsiteY5" fmla="*/ 138366 h 159497"/>
                <a:gd name="connsiteX6" fmla="*/ 130181 w 559163"/>
                <a:gd name="connsiteY6" fmla="*/ 157416 h 159497"/>
                <a:gd name="connsiteX7" fmla="*/ 257181 w 559163"/>
                <a:gd name="connsiteY7" fmla="*/ 84391 h 159497"/>
                <a:gd name="connsiteX8" fmla="*/ 107956 w 559163"/>
                <a:gd name="connsiteY8" fmla="*/ 5016 h 159497"/>
                <a:gd name="connsiteX9" fmla="*/ 558806 w 559163"/>
                <a:gd name="connsiteY9" fmla="*/ 14541 h 15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9163" h="159497">
                  <a:moveTo>
                    <a:pt x="558806" y="14541"/>
                  </a:moveTo>
                  <a:cubicBezTo>
                    <a:pt x="544518" y="20891"/>
                    <a:pt x="66152" y="38883"/>
                    <a:pt x="22231" y="43116"/>
                  </a:cubicBezTo>
                  <a:cubicBezTo>
                    <a:pt x="-21690" y="47349"/>
                    <a:pt x="297927" y="24066"/>
                    <a:pt x="295281" y="39941"/>
                  </a:cubicBezTo>
                  <a:cubicBezTo>
                    <a:pt x="292635" y="55816"/>
                    <a:pt x="33873" y="124079"/>
                    <a:pt x="6356" y="138366"/>
                  </a:cubicBezTo>
                  <a:cubicBezTo>
                    <a:pt x="-21161" y="152654"/>
                    <a:pt x="44456" y="125666"/>
                    <a:pt x="130181" y="125666"/>
                  </a:cubicBezTo>
                  <a:cubicBezTo>
                    <a:pt x="215906" y="125666"/>
                    <a:pt x="520706" y="133074"/>
                    <a:pt x="520706" y="138366"/>
                  </a:cubicBezTo>
                  <a:cubicBezTo>
                    <a:pt x="520706" y="143658"/>
                    <a:pt x="174102" y="166412"/>
                    <a:pt x="130181" y="157416"/>
                  </a:cubicBezTo>
                  <a:cubicBezTo>
                    <a:pt x="86260" y="148420"/>
                    <a:pt x="260885" y="109791"/>
                    <a:pt x="257181" y="84391"/>
                  </a:cubicBezTo>
                  <a:cubicBezTo>
                    <a:pt x="253477" y="58991"/>
                    <a:pt x="61389" y="18245"/>
                    <a:pt x="107956" y="5016"/>
                  </a:cubicBezTo>
                  <a:cubicBezTo>
                    <a:pt x="154523" y="-8213"/>
                    <a:pt x="573094" y="8191"/>
                    <a:pt x="558806" y="145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6EB06118-2112-3DE4-3E33-6C3FBEF07152}"/>
                </a:ext>
              </a:extLst>
            </p:cNvPr>
            <p:cNvSpPr/>
            <p:nvPr/>
          </p:nvSpPr>
          <p:spPr>
            <a:xfrm>
              <a:off x="7531078" y="1892300"/>
              <a:ext cx="333397" cy="20358"/>
            </a:xfrm>
            <a:custGeom>
              <a:avLst/>
              <a:gdLst>
                <a:gd name="connsiteX0" fmla="*/ 333397 w 333397"/>
                <a:gd name="connsiteY0" fmla="*/ 0 h 20358"/>
                <a:gd name="connsiteX1" fmla="*/ 22 w 333397"/>
                <a:gd name="connsiteY1" fmla="*/ 19050 h 20358"/>
                <a:gd name="connsiteX2" fmla="*/ 333397 w 333397"/>
                <a:gd name="connsiteY2" fmla="*/ 0 h 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97" h="20358">
                  <a:moveTo>
                    <a:pt x="333397" y="0"/>
                  </a:moveTo>
                  <a:cubicBezTo>
                    <a:pt x="333397" y="0"/>
                    <a:pt x="3197" y="11642"/>
                    <a:pt x="22" y="19050"/>
                  </a:cubicBezTo>
                  <a:cubicBezTo>
                    <a:pt x="-3153" y="26458"/>
                    <a:pt x="333397" y="0"/>
                    <a:pt x="3333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CDF08B3A-B981-F302-C7CB-47A3B4CA01B2}"/>
                </a:ext>
              </a:extLst>
            </p:cNvPr>
            <p:cNvSpPr/>
            <p:nvPr/>
          </p:nvSpPr>
          <p:spPr>
            <a:xfrm>
              <a:off x="5655874" y="1822450"/>
              <a:ext cx="1138626" cy="71481"/>
            </a:xfrm>
            <a:custGeom>
              <a:avLst/>
              <a:gdLst>
                <a:gd name="connsiteX0" fmla="*/ 1976 w 1138626"/>
                <a:gd name="connsiteY0" fmla="*/ 12700 h 71481"/>
                <a:gd name="connsiteX1" fmla="*/ 319476 w 1138626"/>
                <a:gd name="connsiteY1" fmla="*/ 57150 h 71481"/>
                <a:gd name="connsiteX2" fmla="*/ 103576 w 1138626"/>
                <a:gd name="connsiteY2" fmla="*/ 69850 h 71481"/>
                <a:gd name="connsiteX3" fmla="*/ 506801 w 1138626"/>
                <a:gd name="connsiteY3" fmla="*/ 25400 h 71481"/>
                <a:gd name="connsiteX4" fmla="*/ 363926 w 1138626"/>
                <a:gd name="connsiteY4" fmla="*/ 0 h 71481"/>
                <a:gd name="connsiteX5" fmla="*/ 763976 w 1138626"/>
                <a:gd name="connsiteY5" fmla="*/ 15875 h 71481"/>
                <a:gd name="connsiteX6" fmla="*/ 1138626 w 1138626"/>
                <a:gd name="connsiteY6" fmla="*/ 34925 h 71481"/>
                <a:gd name="connsiteX7" fmla="*/ 548076 w 1138626"/>
                <a:gd name="connsiteY7" fmla="*/ 28575 h 71481"/>
                <a:gd name="connsiteX8" fmla="*/ 202001 w 1138626"/>
                <a:gd name="connsiteY8" fmla="*/ 41275 h 71481"/>
                <a:gd name="connsiteX9" fmla="*/ 1976 w 1138626"/>
                <a:gd name="connsiteY9" fmla="*/ 12700 h 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26" h="71481">
                  <a:moveTo>
                    <a:pt x="1976" y="12700"/>
                  </a:moveTo>
                  <a:cubicBezTo>
                    <a:pt x="21555" y="15346"/>
                    <a:pt x="302543" y="47625"/>
                    <a:pt x="319476" y="57150"/>
                  </a:cubicBezTo>
                  <a:cubicBezTo>
                    <a:pt x="336409" y="66675"/>
                    <a:pt x="72355" y="75142"/>
                    <a:pt x="103576" y="69850"/>
                  </a:cubicBezTo>
                  <a:cubicBezTo>
                    <a:pt x="134797" y="64558"/>
                    <a:pt x="463409" y="37042"/>
                    <a:pt x="506801" y="25400"/>
                  </a:cubicBezTo>
                  <a:cubicBezTo>
                    <a:pt x="550193" y="13758"/>
                    <a:pt x="363926" y="0"/>
                    <a:pt x="363926" y="0"/>
                  </a:cubicBezTo>
                  <a:lnTo>
                    <a:pt x="763976" y="15875"/>
                  </a:lnTo>
                  <a:lnTo>
                    <a:pt x="1138626" y="34925"/>
                  </a:lnTo>
                  <a:cubicBezTo>
                    <a:pt x="1102643" y="37042"/>
                    <a:pt x="704180" y="27517"/>
                    <a:pt x="548076" y="28575"/>
                  </a:cubicBezTo>
                  <a:cubicBezTo>
                    <a:pt x="391972" y="29633"/>
                    <a:pt x="291430" y="44450"/>
                    <a:pt x="202001" y="41275"/>
                  </a:cubicBezTo>
                  <a:cubicBezTo>
                    <a:pt x="112572" y="38100"/>
                    <a:pt x="-17603" y="10054"/>
                    <a:pt x="1976" y="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FD58E52C-F0CD-931F-26A2-5AA541C8D7EC}"/>
                </a:ext>
              </a:extLst>
            </p:cNvPr>
            <p:cNvSpPr/>
            <p:nvPr/>
          </p:nvSpPr>
          <p:spPr>
            <a:xfrm>
              <a:off x="5620949" y="1875955"/>
              <a:ext cx="904455" cy="58151"/>
            </a:xfrm>
            <a:custGeom>
              <a:avLst/>
              <a:gdLst>
                <a:gd name="connsiteX0" fmla="*/ 5151 w 904455"/>
                <a:gd name="connsiteY0" fmla="*/ 32220 h 58151"/>
                <a:gd name="connsiteX1" fmla="*/ 459176 w 904455"/>
                <a:gd name="connsiteY1" fmla="*/ 13170 h 58151"/>
                <a:gd name="connsiteX2" fmla="*/ 278201 w 904455"/>
                <a:gd name="connsiteY2" fmla="*/ 25870 h 58151"/>
                <a:gd name="connsiteX3" fmla="*/ 576651 w 904455"/>
                <a:gd name="connsiteY3" fmla="*/ 16345 h 58151"/>
                <a:gd name="connsiteX4" fmla="*/ 903676 w 904455"/>
                <a:gd name="connsiteY4" fmla="*/ 6820 h 58151"/>
                <a:gd name="connsiteX5" fmla="*/ 668726 w 904455"/>
                <a:gd name="connsiteY5" fmla="*/ 470 h 58151"/>
                <a:gd name="connsiteX6" fmla="*/ 697301 w 904455"/>
                <a:gd name="connsiteY6" fmla="*/ 470 h 58151"/>
                <a:gd name="connsiteX7" fmla="*/ 243276 w 904455"/>
                <a:gd name="connsiteY7" fmla="*/ 57620 h 58151"/>
                <a:gd name="connsiteX8" fmla="*/ 5151 w 904455"/>
                <a:gd name="connsiteY8" fmla="*/ 32220 h 5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55" h="58151">
                  <a:moveTo>
                    <a:pt x="5151" y="32220"/>
                  </a:moveTo>
                  <a:cubicBezTo>
                    <a:pt x="41134" y="24812"/>
                    <a:pt x="413668" y="14228"/>
                    <a:pt x="459176" y="13170"/>
                  </a:cubicBezTo>
                  <a:cubicBezTo>
                    <a:pt x="504684" y="12112"/>
                    <a:pt x="278201" y="25870"/>
                    <a:pt x="278201" y="25870"/>
                  </a:cubicBezTo>
                  <a:lnTo>
                    <a:pt x="576651" y="16345"/>
                  </a:lnTo>
                  <a:lnTo>
                    <a:pt x="903676" y="6820"/>
                  </a:lnTo>
                  <a:cubicBezTo>
                    <a:pt x="919022" y="4174"/>
                    <a:pt x="703122" y="1528"/>
                    <a:pt x="668726" y="470"/>
                  </a:cubicBezTo>
                  <a:cubicBezTo>
                    <a:pt x="634330" y="-588"/>
                    <a:pt x="697301" y="470"/>
                    <a:pt x="697301" y="470"/>
                  </a:cubicBezTo>
                  <a:cubicBezTo>
                    <a:pt x="626393" y="9995"/>
                    <a:pt x="357047" y="53387"/>
                    <a:pt x="243276" y="57620"/>
                  </a:cubicBezTo>
                  <a:cubicBezTo>
                    <a:pt x="129505" y="61853"/>
                    <a:pt x="-30832" y="39628"/>
                    <a:pt x="5151" y="32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D9C0D680-FE67-9AD9-C07B-99E1EBF9A19B}"/>
                </a:ext>
              </a:extLst>
            </p:cNvPr>
            <p:cNvSpPr/>
            <p:nvPr/>
          </p:nvSpPr>
          <p:spPr>
            <a:xfrm>
              <a:off x="6694243" y="1963078"/>
              <a:ext cx="62161" cy="619885"/>
            </a:xfrm>
            <a:custGeom>
              <a:avLst/>
              <a:gdLst>
                <a:gd name="connsiteX0" fmla="*/ 30407 w 62161"/>
                <a:gd name="connsiteY0" fmla="*/ 2247 h 619885"/>
                <a:gd name="connsiteX1" fmla="*/ 43107 w 62161"/>
                <a:gd name="connsiteY1" fmla="*/ 389597 h 619885"/>
                <a:gd name="connsiteX2" fmla="*/ 14532 w 62161"/>
                <a:gd name="connsiteY2" fmla="*/ 272122 h 619885"/>
                <a:gd name="connsiteX3" fmla="*/ 62157 w 62161"/>
                <a:gd name="connsiteY3" fmla="*/ 618197 h 619885"/>
                <a:gd name="connsiteX4" fmla="*/ 11357 w 62161"/>
                <a:gd name="connsiteY4" fmla="*/ 392772 h 619885"/>
                <a:gd name="connsiteX5" fmla="*/ 1832 w 62161"/>
                <a:gd name="connsiteY5" fmla="*/ 132422 h 619885"/>
                <a:gd name="connsiteX6" fmla="*/ 1832 w 62161"/>
                <a:gd name="connsiteY6" fmla="*/ 224497 h 619885"/>
                <a:gd name="connsiteX7" fmla="*/ 30407 w 62161"/>
                <a:gd name="connsiteY7" fmla="*/ 2247 h 6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61" h="619885">
                  <a:moveTo>
                    <a:pt x="30407" y="2247"/>
                  </a:moveTo>
                  <a:cubicBezTo>
                    <a:pt x="37286" y="29764"/>
                    <a:pt x="45753" y="344618"/>
                    <a:pt x="43107" y="389597"/>
                  </a:cubicBezTo>
                  <a:cubicBezTo>
                    <a:pt x="40461" y="434576"/>
                    <a:pt x="11357" y="234022"/>
                    <a:pt x="14532" y="272122"/>
                  </a:cubicBezTo>
                  <a:cubicBezTo>
                    <a:pt x="17707" y="310222"/>
                    <a:pt x="62686" y="598089"/>
                    <a:pt x="62157" y="618197"/>
                  </a:cubicBezTo>
                  <a:cubicBezTo>
                    <a:pt x="61628" y="638305"/>
                    <a:pt x="21411" y="473735"/>
                    <a:pt x="11357" y="392772"/>
                  </a:cubicBezTo>
                  <a:cubicBezTo>
                    <a:pt x="1303" y="311810"/>
                    <a:pt x="3419" y="160468"/>
                    <a:pt x="1832" y="132422"/>
                  </a:cubicBezTo>
                  <a:cubicBezTo>
                    <a:pt x="245" y="104376"/>
                    <a:pt x="-1343" y="240372"/>
                    <a:pt x="1832" y="224497"/>
                  </a:cubicBezTo>
                  <a:cubicBezTo>
                    <a:pt x="5007" y="208622"/>
                    <a:pt x="23528" y="-25270"/>
                    <a:pt x="30407" y="2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20CA1860-73FB-1D90-B5FA-1DA500D8BCFD}"/>
                </a:ext>
              </a:extLst>
            </p:cNvPr>
            <p:cNvSpPr/>
            <p:nvPr/>
          </p:nvSpPr>
          <p:spPr>
            <a:xfrm>
              <a:off x="6597027" y="1977503"/>
              <a:ext cx="156206" cy="594290"/>
            </a:xfrm>
            <a:custGeom>
              <a:avLst/>
              <a:gdLst>
                <a:gd name="connsiteX0" fmla="*/ 10148 w 156206"/>
                <a:gd name="connsiteY0" fmla="*/ 3697 h 594290"/>
                <a:gd name="connsiteX1" fmla="*/ 48248 w 156206"/>
                <a:gd name="connsiteY1" fmla="*/ 321197 h 594290"/>
                <a:gd name="connsiteX2" fmla="*/ 51423 w 156206"/>
                <a:gd name="connsiteY2" fmla="*/ 248172 h 594290"/>
                <a:gd name="connsiteX3" fmla="*/ 70473 w 156206"/>
                <a:gd name="connsiteY3" fmla="*/ 333897 h 594290"/>
                <a:gd name="connsiteX4" fmla="*/ 22848 w 156206"/>
                <a:gd name="connsiteY4" fmla="*/ 302147 h 594290"/>
                <a:gd name="connsiteX5" fmla="*/ 76823 w 156206"/>
                <a:gd name="connsiteY5" fmla="*/ 397397 h 594290"/>
                <a:gd name="connsiteX6" fmla="*/ 51423 w 156206"/>
                <a:gd name="connsiteY6" fmla="*/ 445022 h 594290"/>
                <a:gd name="connsiteX7" fmla="*/ 156198 w 156206"/>
                <a:gd name="connsiteY7" fmla="*/ 594247 h 594290"/>
                <a:gd name="connsiteX8" fmla="*/ 45073 w 156206"/>
                <a:gd name="connsiteY8" fmla="*/ 429147 h 594290"/>
                <a:gd name="connsiteX9" fmla="*/ 623 w 156206"/>
                <a:gd name="connsiteY9" fmla="*/ 229122 h 594290"/>
                <a:gd name="connsiteX10" fmla="*/ 73648 w 156206"/>
                <a:gd name="connsiteY10" fmla="*/ 365647 h 594290"/>
                <a:gd name="connsiteX11" fmla="*/ 67298 w 156206"/>
                <a:gd name="connsiteY11" fmla="*/ 165622 h 594290"/>
                <a:gd name="connsiteX12" fmla="*/ 41898 w 156206"/>
                <a:gd name="connsiteY12" fmla="*/ 149747 h 594290"/>
                <a:gd name="connsiteX13" fmla="*/ 10148 w 156206"/>
                <a:gd name="connsiteY13" fmla="*/ 3697 h 5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206" h="594290">
                  <a:moveTo>
                    <a:pt x="10148" y="3697"/>
                  </a:moveTo>
                  <a:cubicBezTo>
                    <a:pt x="11206" y="32272"/>
                    <a:pt x="41369" y="280451"/>
                    <a:pt x="48248" y="321197"/>
                  </a:cubicBezTo>
                  <a:cubicBezTo>
                    <a:pt x="55127" y="361943"/>
                    <a:pt x="47719" y="246055"/>
                    <a:pt x="51423" y="248172"/>
                  </a:cubicBezTo>
                  <a:cubicBezTo>
                    <a:pt x="55127" y="250289"/>
                    <a:pt x="75235" y="324901"/>
                    <a:pt x="70473" y="333897"/>
                  </a:cubicBezTo>
                  <a:cubicBezTo>
                    <a:pt x="65711" y="342893"/>
                    <a:pt x="21790" y="291564"/>
                    <a:pt x="22848" y="302147"/>
                  </a:cubicBezTo>
                  <a:cubicBezTo>
                    <a:pt x="23906" y="312730"/>
                    <a:pt x="72061" y="373585"/>
                    <a:pt x="76823" y="397397"/>
                  </a:cubicBezTo>
                  <a:cubicBezTo>
                    <a:pt x="81585" y="421209"/>
                    <a:pt x="38194" y="412214"/>
                    <a:pt x="51423" y="445022"/>
                  </a:cubicBezTo>
                  <a:cubicBezTo>
                    <a:pt x="64652" y="477830"/>
                    <a:pt x="157256" y="596893"/>
                    <a:pt x="156198" y="594247"/>
                  </a:cubicBezTo>
                  <a:cubicBezTo>
                    <a:pt x="155140" y="591601"/>
                    <a:pt x="71002" y="490001"/>
                    <a:pt x="45073" y="429147"/>
                  </a:cubicBezTo>
                  <a:cubicBezTo>
                    <a:pt x="19144" y="368293"/>
                    <a:pt x="-4140" y="239705"/>
                    <a:pt x="623" y="229122"/>
                  </a:cubicBezTo>
                  <a:cubicBezTo>
                    <a:pt x="5385" y="218539"/>
                    <a:pt x="62536" y="376230"/>
                    <a:pt x="73648" y="365647"/>
                  </a:cubicBezTo>
                  <a:cubicBezTo>
                    <a:pt x="84760" y="355064"/>
                    <a:pt x="72590" y="201605"/>
                    <a:pt x="67298" y="165622"/>
                  </a:cubicBezTo>
                  <a:cubicBezTo>
                    <a:pt x="62006" y="129639"/>
                    <a:pt x="51423" y="178851"/>
                    <a:pt x="41898" y="149747"/>
                  </a:cubicBezTo>
                  <a:cubicBezTo>
                    <a:pt x="32373" y="120643"/>
                    <a:pt x="9090" y="-24878"/>
                    <a:pt x="10148" y="3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B8CE11B3-F825-830F-70C9-EB2CAB20F604}"/>
                </a:ext>
              </a:extLst>
            </p:cNvPr>
            <p:cNvSpPr/>
            <p:nvPr/>
          </p:nvSpPr>
          <p:spPr>
            <a:xfrm>
              <a:off x="5113630" y="2778118"/>
              <a:ext cx="973001" cy="51238"/>
            </a:xfrm>
            <a:custGeom>
              <a:avLst/>
              <a:gdLst>
                <a:gd name="connsiteX0" fmla="*/ 45745 w 973001"/>
                <a:gd name="connsiteY0" fmla="*/ 3182 h 51238"/>
                <a:gd name="connsiteX1" fmla="*/ 131470 w 973001"/>
                <a:gd name="connsiteY1" fmla="*/ 19057 h 51238"/>
                <a:gd name="connsiteX2" fmla="*/ 950620 w 973001"/>
                <a:gd name="connsiteY2" fmla="*/ 50807 h 51238"/>
                <a:gd name="connsiteX3" fmla="*/ 709320 w 973001"/>
                <a:gd name="connsiteY3" fmla="*/ 34932 h 51238"/>
                <a:gd name="connsiteX4" fmla="*/ 363245 w 973001"/>
                <a:gd name="connsiteY4" fmla="*/ 7 h 51238"/>
                <a:gd name="connsiteX5" fmla="*/ 582320 w 973001"/>
                <a:gd name="connsiteY5" fmla="*/ 38107 h 51238"/>
                <a:gd name="connsiteX6" fmla="*/ 45745 w 973001"/>
                <a:gd name="connsiteY6" fmla="*/ 3182 h 5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001" h="51238">
                  <a:moveTo>
                    <a:pt x="45745" y="3182"/>
                  </a:moveTo>
                  <a:cubicBezTo>
                    <a:pt x="-29397" y="7"/>
                    <a:pt x="-19342" y="11120"/>
                    <a:pt x="131470" y="19057"/>
                  </a:cubicBezTo>
                  <a:cubicBezTo>
                    <a:pt x="282282" y="26994"/>
                    <a:pt x="854312" y="48161"/>
                    <a:pt x="950620" y="50807"/>
                  </a:cubicBezTo>
                  <a:cubicBezTo>
                    <a:pt x="1046928" y="53453"/>
                    <a:pt x="807216" y="43399"/>
                    <a:pt x="709320" y="34932"/>
                  </a:cubicBezTo>
                  <a:cubicBezTo>
                    <a:pt x="611424" y="26465"/>
                    <a:pt x="384412" y="-522"/>
                    <a:pt x="363245" y="7"/>
                  </a:cubicBezTo>
                  <a:cubicBezTo>
                    <a:pt x="342078" y="536"/>
                    <a:pt x="635237" y="39694"/>
                    <a:pt x="582320" y="38107"/>
                  </a:cubicBezTo>
                  <a:cubicBezTo>
                    <a:pt x="529403" y="36520"/>
                    <a:pt x="120887" y="6357"/>
                    <a:pt x="45745" y="3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E4851FCA-7CE9-2C24-F18E-1620990828F8}"/>
                </a:ext>
              </a:extLst>
            </p:cNvPr>
            <p:cNvSpPr/>
            <p:nvPr/>
          </p:nvSpPr>
          <p:spPr>
            <a:xfrm>
              <a:off x="6170397" y="3492500"/>
              <a:ext cx="136107" cy="774194"/>
            </a:xfrm>
            <a:custGeom>
              <a:avLst/>
              <a:gdLst>
                <a:gd name="connsiteX0" fmla="*/ 11328 w 136107"/>
                <a:gd name="connsiteY0" fmla="*/ 0 h 774194"/>
                <a:gd name="connsiteX1" fmla="*/ 1803 w 136107"/>
                <a:gd name="connsiteY1" fmla="*/ 727075 h 774194"/>
                <a:gd name="connsiteX2" fmla="*/ 49428 w 136107"/>
                <a:gd name="connsiteY2" fmla="*/ 571500 h 774194"/>
                <a:gd name="connsiteX3" fmla="*/ 119278 w 136107"/>
                <a:gd name="connsiteY3" fmla="*/ 742950 h 774194"/>
                <a:gd name="connsiteX4" fmla="*/ 131978 w 136107"/>
                <a:gd name="connsiteY4" fmla="*/ 488950 h 774194"/>
                <a:gd name="connsiteX5" fmla="*/ 128803 w 136107"/>
                <a:gd name="connsiteY5" fmla="*/ 768350 h 774194"/>
                <a:gd name="connsiteX6" fmla="*/ 52603 w 136107"/>
                <a:gd name="connsiteY6" fmla="*/ 682625 h 774194"/>
                <a:gd name="connsiteX7" fmla="*/ 24028 w 136107"/>
                <a:gd name="connsiteY7" fmla="*/ 730250 h 774194"/>
                <a:gd name="connsiteX8" fmla="*/ 11328 w 136107"/>
                <a:gd name="connsiteY8" fmla="*/ 0 h 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07" h="774194">
                  <a:moveTo>
                    <a:pt x="11328" y="0"/>
                  </a:moveTo>
                  <a:cubicBezTo>
                    <a:pt x="7624" y="-529"/>
                    <a:pt x="-4547" y="631825"/>
                    <a:pt x="1803" y="727075"/>
                  </a:cubicBezTo>
                  <a:cubicBezTo>
                    <a:pt x="8153" y="822325"/>
                    <a:pt x="29849" y="568854"/>
                    <a:pt x="49428" y="571500"/>
                  </a:cubicBezTo>
                  <a:cubicBezTo>
                    <a:pt x="69007" y="574146"/>
                    <a:pt x="105520" y="756708"/>
                    <a:pt x="119278" y="742950"/>
                  </a:cubicBezTo>
                  <a:cubicBezTo>
                    <a:pt x="133036" y="729192"/>
                    <a:pt x="130391" y="484717"/>
                    <a:pt x="131978" y="488950"/>
                  </a:cubicBezTo>
                  <a:cubicBezTo>
                    <a:pt x="133565" y="493183"/>
                    <a:pt x="142032" y="736071"/>
                    <a:pt x="128803" y="768350"/>
                  </a:cubicBezTo>
                  <a:cubicBezTo>
                    <a:pt x="115574" y="800629"/>
                    <a:pt x="70065" y="688975"/>
                    <a:pt x="52603" y="682625"/>
                  </a:cubicBezTo>
                  <a:cubicBezTo>
                    <a:pt x="35141" y="676275"/>
                    <a:pt x="33024" y="838729"/>
                    <a:pt x="24028" y="730250"/>
                  </a:cubicBezTo>
                  <a:cubicBezTo>
                    <a:pt x="15032" y="621771"/>
                    <a:pt x="15032" y="529"/>
                    <a:pt x="1132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1B177FAC-5648-E19C-9850-083B39B78C17}"/>
                </a:ext>
              </a:extLst>
            </p:cNvPr>
            <p:cNvSpPr/>
            <p:nvPr/>
          </p:nvSpPr>
          <p:spPr>
            <a:xfrm>
              <a:off x="7530946" y="3406678"/>
              <a:ext cx="22390" cy="383192"/>
            </a:xfrm>
            <a:custGeom>
              <a:avLst/>
              <a:gdLst>
                <a:gd name="connsiteX0" fmla="*/ 154 w 22390"/>
                <a:gd name="connsiteY0" fmla="*/ 97 h 383192"/>
                <a:gd name="connsiteX1" fmla="*/ 22379 w 22390"/>
                <a:gd name="connsiteY1" fmla="*/ 339822 h 383192"/>
                <a:gd name="connsiteX2" fmla="*/ 3329 w 22390"/>
                <a:gd name="connsiteY2" fmla="*/ 247747 h 383192"/>
                <a:gd name="connsiteX3" fmla="*/ 12854 w 22390"/>
                <a:gd name="connsiteY3" fmla="*/ 377922 h 383192"/>
                <a:gd name="connsiteX4" fmla="*/ 154 w 22390"/>
                <a:gd name="connsiteY4" fmla="*/ 97 h 38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0" h="383192">
                  <a:moveTo>
                    <a:pt x="154" y="97"/>
                  </a:moveTo>
                  <a:cubicBezTo>
                    <a:pt x="1742" y="-6253"/>
                    <a:pt x="21850" y="298547"/>
                    <a:pt x="22379" y="339822"/>
                  </a:cubicBezTo>
                  <a:cubicBezTo>
                    <a:pt x="22908" y="381097"/>
                    <a:pt x="4917" y="241397"/>
                    <a:pt x="3329" y="247747"/>
                  </a:cubicBezTo>
                  <a:cubicBezTo>
                    <a:pt x="1742" y="254097"/>
                    <a:pt x="16029" y="413905"/>
                    <a:pt x="12854" y="377922"/>
                  </a:cubicBezTo>
                  <a:cubicBezTo>
                    <a:pt x="9679" y="341939"/>
                    <a:pt x="-1434" y="6447"/>
                    <a:pt x="154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28279597-A90F-DEC2-8DB3-4BCCD7A87F06}"/>
                </a:ext>
              </a:extLst>
            </p:cNvPr>
            <p:cNvSpPr/>
            <p:nvPr/>
          </p:nvSpPr>
          <p:spPr>
            <a:xfrm>
              <a:off x="7327170" y="3339739"/>
              <a:ext cx="134953" cy="616117"/>
            </a:xfrm>
            <a:custGeom>
              <a:avLst/>
              <a:gdLst>
                <a:gd name="connsiteX0" fmla="*/ 127730 w 134953"/>
                <a:gd name="connsiteY0" fmla="*/ 361 h 616117"/>
                <a:gd name="connsiteX1" fmla="*/ 130905 w 134953"/>
                <a:gd name="connsiteY1" fmla="*/ 613136 h 616117"/>
                <a:gd name="connsiteX2" fmla="*/ 67405 w 134953"/>
                <a:gd name="connsiteY2" fmla="*/ 244836 h 616117"/>
                <a:gd name="connsiteX3" fmla="*/ 61055 w 134953"/>
                <a:gd name="connsiteY3" fmla="*/ 498836 h 616117"/>
                <a:gd name="connsiteX4" fmla="*/ 42005 w 134953"/>
                <a:gd name="connsiteY4" fmla="*/ 222611 h 616117"/>
                <a:gd name="connsiteX5" fmla="*/ 29305 w 134953"/>
                <a:gd name="connsiteY5" fmla="*/ 355961 h 616117"/>
                <a:gd name="connsiteX6" fmla="*/ 3905 w 134953"/>
                <a:gd name="connsiteY6" fmla="*/ 155936 h 616117"/>
                <a:gd name="connsiteX7" fmla="*/ 121380 w 134953"/>
                <a:gd name="connsiteY7" fmla="*/ 517886 h 616117"/>
                <a:gd name="connsiteX8" fmla="*/ 127730 w 134953"/>
                <a:gd name="connsiteY8" fmla="*/ 361 h 6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53" h="616117">
                  <a:moveTo>
                    <a:pt x="127730" y="361"/>
                  </a:moveTo>
                  <a:cubicBezTo>
                    <a:pt x="129318" y="16236"/>
                    <a:pt x="140959" y="572390"/>
                    <a:pt x="130905" y="613136"/>
                  </a:cubicBezTo>
                  <a:cubicBezTo>
                    <a:pt x="120851" y="653882"/>
                    <a:pt x="79047" y="263886"/>
                    <a:pt x="67405" y="244836"/>
                  </a:cubicBezTo>
                  <a:cubicBezTo>
                    <a:pt x="55763" y="225786"/>
                    <a:pt x="65288" y="502540"/>
                    <a:pt x="61055" y="498836"/>
                  </a:cubicBezTo>
                  <a:cubicBezTo>
                    <a:pt x="56822" y="495132"/>
                    <a:pt x="47297" y="246424"/>
                    <a:pt x="42005" y="222611"/>
                  </a:cubicBezTo>
                  <a:cubicBezTo>
                    <a:pt x="36713" y="198798"/>
                    <a:pt x="35655" y="367073"/>
                    <a:pt x="29305" y="355961"/>
                  </a:cubicBezTo>
                  <a:cubicBezTo>
                    <a:pt x="22955" y="344849"/>
                    <a:pt x="-11441" y="128949"/>
                    <a:pt x="3905" y="155936"/>
                  </a:cubicBezTo>
                  <a:cubicBezTo>
                    <a:pt x="19251" y="182923"/>
                    <a:pt x="102330" y="538523"/>
                    <a:pt x="121380" y="517886"/>
                  </a:cubicBezTo>
                  <a:cubicBezTo>
                    <a:pt x="140430" y="497249"/>
                    <a:pt x="126142" y="-15514"/>
                    <a:pt x="127730" y="3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475F0500-1529-41B0-5EE9-FB03D92BCF06}"/>
                </a:ext>
              </a:extLst>
            </p:cNvPr>
            <p:cNvSpPr/>
            <p:nvPr/>
          </p:nvSpPr>
          <p:spPr>
            <a:xfrm>
              <a:off x="7403640" y="4411617"/>
              <a:ext cx="117123" cy="575751"/>
            </a:xfrm>
            <a:custGeom>
              <a:avLst/>
              <a:gdLst>
                <a:gd name="connsiteX0" fmla="*/ 460 w 117123"/>
                <a:gd name="connsiteY0" fmla="*/ 4808 h 575751"/>
                <a:gd name="connsiteX1" fmla="*/ 48085 w 117123"/>
                <a:gd name="connsiteY1" fmla="*/ 182608 h 575751"/>
                <a:gd name="connsiteX2" fmla="*/ 67135 w 117123"/>
                <a:gd name="connsiteY2" fmla="*/ 569958 h 575751"/>
                <a:gd name="connsiteX3" fmla="*/ 98885 w 117123"/>
                <a:gd name="connsiteY3" fmla="*/ 414383 h 575751"/>
                <a:gd name="connsiteX4" fmla="*/ 114760 w 117123"/>
                <a:gd name="connsiteY4" fmla="*/ 401683 h 575751"/>
                <a:gd name="connsiteX5" fmla="*/ 48085 w 117123"/>
                <a:gd name="connsiteY5" fmla="*/ 296908 h 575751"/>
                <a:gd name="connsiteX6" fmla="*/ 79835 w 117123"/>
                <a:gd name="connsiteY6" fmla="*/ 360408 h 575751"/>
                <a:gd name="connsiteX7" fmla="*/ 460 w 117123"/>
                <a:gd name="connsiteY7" fmla="*/ 4808 h 57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3" h="575751">
                  <a:moveTo>
                    <a:pt x="460" y="4808"/>
                  </a:moveTo>
                  <a:cubicBezTo>
                    <a:pt x="-4832" y="-24825"/>
                    <a:pt x="36973" y="88416"/>
                    <a:pt x="48085" y="182608"/>
                  </a:cubicBezTo>
                  <a:cubicBezTo>
                    <a:pt x="59197" y="276800"/>
                    <a:pt x="58668" y="531329"/>
                    <a:pt x="67135" y="569958"/>
                  </a:cubicBezTo>
                  <a:cubicBezTo>
                    <a:pt x="75602" y="608587"/>
                    <a:pt x="90948" y="442429"/>
                    <a:pt x="98885" y="414383"/>
                  </a:cubicBezTo>
                  <a:cubicBezTo>
                    <a:pt x="106823" y="386337"/>
                    <a:pt x="123227" y="421262"/>
                    <a:pt x="114760" y="401683"/>
                  </a:cubicBezTo>
                  <a:cubicBezTo>
                    <a:pt x="106293" y="382104"/>
                    <a:pt x="53906" y="303787"/>
                    <a:pt x="48085" y="296908"/>
                  </a:cubicBezTo>
                  <a:cubicBezTo>
                    <a:pt x="42264" y="290029"/>
                    <a:pt x="83539" y="413325"/>
                    <a:pt x="79835" y="360408"/>
                  </a:cubicBezTo>
                  <a:cubicBezTo>
                    <a:pt x="76131" y="307491"/>
                    <a:pt x="5752" y="34441"/>
                    <a:pt x="460" y="48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E93F30B0-44C1-3F50-2322-4C019373C162}"/>
                </a:ext>
              </a:extLst>
            </p:cNvPr>
            <p:cNvSpPr/>
            <p:nvPr/>
          </p:nvSpPr>
          <p:spPr>
            <a:xfrm>
              <a:off x="8136827" y="4739681"/>
              <a:ext cx="92879" cy="686402"/>
            </a:xfrm>
            <a:custGeom>
              <a:avLst/>
              <a:gdLst>
                <a:gd name="connsiteX0" fmla="*/ 38798 w 92879"/>
                <a:gd name="connsiteY0" fmla="*/ 35519 h 686402"/>
                <a:gd name="connsiteX1" fmla="*/ 22923 w 92879"/>
                <a:gd name="connsiteY1" fmla="*/ 553044 h 686402"/>
                <a:gd name="connsiteX2" fmla="*/ 45148 w 92879"/>
                <a:gd name="connsiteY2" fmla="*/ 416519 h 686402"/>
                <a:gd name="connsiteX3" fmla="*/ 92773 w 92879"/>
                <a:gd name="connsiteY3" fmla="*/ 686394 h 686402"/>
                <a:gd name="connsiteX4" fmla="*/ 57848 w 92879"/>
                <a:gd name="connsiteY4" fmla="*/ 426044 h 686402"/>
                <a:gd name="connsiteX5" fmla="*/ 51498 w 92879"/>
                <a:gd name="connsiteY5" fmla="*/ 410169 h 686402"/>
                <a:gd name="connsiteX6" fmla="*/ 13398 w 92879"/>
                <a:gd name="connsiteY6" fmla="*/ 635594 h 686402"/>
                <a:gd name="connsiteX7" fmla="*/ 3873 w 92879"/>
                <a:gd name="connsiteY7" fmla="*/ 305394 h 686402"/>
                <a:gd name="connsiteX8" fmla="*/ 698 w 92879"/>
                <a:gd name="connsiteY8" fmla="*/ 511769 h 686402"/>
                <a:gd name="connsiteX9" fmla="*/ 16573 w 92879"/>
                <a:gd name="connsiteY9" fmla="*/ 95844 h 686402"/>
                <a:gd name="connsiteX10" fmla="*/ 38798 w 92879"/>
                <a:gd name="connsiteY10" fmla="*/ 35519 h 68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79" h="686402">
                  <a:moveTo>
                    <a:pt x="38798" y="35519"/>
                  </a:moveTo>
                  <a:cubicBezTo>
                    <a:pt x="39856" y="111719"/>
                    <a:pt x="21865" y="489544"/>
                    <a:pt x="22923" y="553044"/>
                  </a:cubicBezTo>
                  <a:cubicBezTo>
                    <a:pt x="23981" y="616544"/>
                    <a:pt x="33506" y="394294"/>
                    <a:pt x="45148" y="416519"/>
                  </a:cubicBezTo>
                  <a:cubicBezTo>
                    <a:pt x="56790" y="438744"/>
                    <a:pt x="90656" y="684806"/>
                    <a:pt x="92773" y="686394"/>
                  </a:cubicBezTo>
                  <a:cubicBezTo>
                    <a:pt x="94890" y="687982"/>
                    <a:pt x="64727" y="472082"/>
                    <a:pt x="57848" y="426044"/>
                  </a:cubicBezTo>
                  <a:cubicBezTo>
                    <a:pt x="50969" y="380007"/>
                    <a:pt x="58906" y="375244"/>
                    <a:pt x="51498" y="410169"/>
                  </a:cubicBezTo>
                  <a:cubicBezTo>
                    <a:pt x="44090" y="445094"/>
                    <a:pt x="21335" y="653056"/>
                    <a:pt x="13398" y="635594"/>
                  </a:cubicBezTo>
                  <a:cubicBezTo>
                    <a:pt x="5461" y="618132"/>
                    <a:pt x="5990" y="326031"/>
                    <a:pt x="3873" y="305394"/>
                  </a:cubicBezTo>
                  <a:cubicBezTo>
                    <a:pt x="1756" y="284757"/>
                    <a:pt x="-1419" y="546694"/>
                    <a:pt x="698" y="511769"/>
                  </a:cubicBezTo>
                  <a:cubicBezTo>
                    <a:pt x="2815" y="476844"/>
                    <a:pt x="8635" y="173632"/>
                    <a:pt x="16573" y="95844"/>
                  </a:cubicBezTo>
                  <a:cubicBezTo>
                    <a:pt x="24510" y="18056"/>
                    <a:pt x="37740" y="-40681"/>
                    <a:pt x="38798" y="35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BC78B25D-1494-0BEA-2FB2-203885E7E130}"/>
                </a:ext>
              </a:extLst>
            </p:cNvPr>
            <p:cNvSpPr/>
            <p:nvPr/>
          </p:nvSpPr>
          <p:spPr>
            <a:xfrm>
              <a:off x="7959261" y="4896257"/>
              <a:ext cx="60965" cy="759261"/>
            </a:xfrm>
            <a:custGeom>
              <a:avLst/>
              <a:gdLst>
                <a:gd name="connsiteX0" fmla="*/ 60789 w 60965"/>
                <a:gd name="connsiteY0" fmla="*/ 9118 h 759261"/>
                <a:gd name="connsiteX1" fmla="*/ 35389 w 60965"/>
                <a:gd name="connsiteY1" fmla="*/ 323443 h 759261"/>
                <a:gd name="connsiteX2" fmla="*/ 60789 w 60965"/>
                <a:gd name="connsiteY2" fmla="*/ 748893 h 759261"/>
                <a:gd name="connsiteX3" fmla="*/ 41739 w 60965"/>
                <a:gd name="connsiteY3" fmla="*/ 612368 h 759261"/>
                <a:gd name="connsiteX4" fmla="*/ 464 w 60965"/>
                <a:gd name="connsiteY4" fmla="*/ 434568 h 759261"/>
                <a:gd name="connsiteX5" fmla="*/ 19514 w 60965"/>
                <a:gd name="connsiteY5" fmla="*/ 415518 h 759261"/>
                <a:gd name="connsiteX6" fmla="*/ 19514 w 60965"/>
                <a:gd name="connsiteY6" fmla="*/ 110718 h 759261"/>
                <a:gd name="connsiteX7" fmla="*/ 60789 w 60965"/>
                <a:gd name="connsiteY7" fmla="*/ 9118 h 7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5" h="759261">
                  <a:moveTo>
                    <a:pt x="60789" y="9118"/>
                  </a:moveTo>
                  <a:cubicBezTo>
                    <a:pt x="63435" y="44572"/>
                    <a:pt x="35389" y="200147"/>
                    <a:pt x="35389" y="323443"/>
                  </a:cubicBezTo>
                  <a:cubicBezTo>
                    <a:pt x="35389" y="446739"/>
                    <a:pt x="59731" y="700739"/>
                    <a:pt x="60789" y="748893"/>
                  </a:cubicBezTo>
                  <a:cubicBezTo>
                    <a:pt x="61847" y="797047"/>
                    <a:pt x="51793" y="664756"/>
                    <a:pt x="41739" y="612368"/>
                  </a:cubicBezTo>
                  <a:cubicBezTo>
                    <a:pt x="31685" y="559981"/>
                    <a:pt x="4168" y="467376"/>
                    <a:pt x="464" y="434568"/>
                  </a:cubicBezTo>
                  <a:cubicBezTo>
                    <a:pt x="-3240" y="401760"/>
                    <a:pt x="16339" y="469493"/>
                    <a:pt x="19514" y="415518"/>
                  </a:cubicBezTo>
                  <a:cubicBezTo>
                    <a:pt x="22689" y="361543"/>
                    <a:pt x="16339" y="172631"/>
                    <a:pt x="19514" y="110718"/>
                  </a:cubicBezTo>
                  <a:cubicBezTo>
                    <a:pt x="22689" y="48805"/>
                    <a:pt x="58143" y="-26336"/>
                    <a:pt x="60789" y="9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787211AC-8D0A-D163-A884-89D57A5D42B0}"/>
                </a:ext>
              </a:extLst>
            </p:cNvPr>
            <p:cNvSpPr/>
            <p:nvPr/>
          </p:nvSpPr>
          <p:spPr>
            <a:xfrm>
              <a:off x="8146224" y="5348694"/>
              <a:ext cx="102787" cy="522649"/>
            </a:xfrm>
            <a:custGeom>
              <a:avLst/>
              <a:gdLst>
                <a:gd name="connsiteX0" fmla="*/ 102426 w 102787"/>
                <a:gd name="connsiteY0" fmla="*/ 1181 h 522649"/>
                <a:gd name="connsiteX1" fmla="*/ 77026 w 102787"/>
                <a:gd name="connsiteY1" fmla="*/ 144056 h 522649"/>
                <a:gd name="connsiteX2" fmla="*/ 83376 w 102787"/>
                <a:gd name="connsiteY2" fmla="*/ 512356 h 522649"/>
                <a:gd name="connsiteX3" fmla="*/ 51626 w 102787"/>
                <a:gd name="connsiteY3" fmla="*/ 391706 h 522649"/>
                <a:gd name="connsiteX4" fmla="*/ 826 w 102787"/>
                <a:gd name="connsiteY4" fmla="*/ 90081 h 522649"/>
                <a:gd name="connsiteX5" fmla="*/ 96076 w 102787"/>
                <a:gd name="connsiteY5" fmla="*/ 337731 h 522649"/>
                <a:gd name="connsiteX6" fmla="*/ 54801 w 102787"/>
                <a:gd name="connsiteY6" fmla="*/ 210731 h 522649"/>
                <a:gd name="connsiteX7" fmla="*/ 102426 w 102787"/>
                <a:gd name="connsiteY7" fmla="*/ 1181 h 5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787" h="522649">
                  <a:moveTo>
                    <a:pt x="102426" y="1181"/>
                  </a:moveTo>
                  <a:cubicBezTo>
                    <a:pt x="106130" y="-9931"/>
                    <a:pt x="80201" y="58860"/>
                    <a:pt x="77026" y="144056"/>
                  </a:cubicBezTo>
                  <a:cubicBezTo>
                    <a:pt x="73851" y="229252"/>
                    <a:pt x="87609" y="471081"/>
                    <a:pt x="83376" y="512356"/>
                  </a:cubicBezTo>
                  <a:cubicBezTo>
                    <a:pt x="79143" y="553631"/>
                    <a:pt x="65384" y="462085"/>
                    <a:pt x="51626" y="391706"/>
                  </a:cubicBezTo>
                  <a:cubicBezTo>
                    <a:pt x="37868" y="321327"/>
                    <a:pt x="-6582" y="99077"/>
                    <a:pt x="826" y="90081"/>
                  </a:cubicBezTo>
                  <a:cubicBezTo>
                    <a:pt x="8234" y="81085"/>
                    <a:pt x="87080" y="317623"/>
                    <a:pt x="96076" y="337731"/>
                  </a:cubicBezTo>
                  <a:cubicBezTo>
                    <a:pt x="105072" y="357839"/>
                    <a:pt x="55859" y="259943"/>
                    <a:pt x="54801" y="210731"/>
                  </a:cubicBezTo>
                  <a:cubicBezTo>
                    <a:pt x="53743" y="161519"/>
                    <a:pt x="98722" y="12293"/>
                    <a:pt x="102426" y="11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6C8EB0E1-883D-7528-266A-4A2B97F9C031}"/>
                </a:ext>
              </a:extLst>
            </p:cNvPr>
            <p:cNvSpPr/>
            <p:nvPr/>
          </p:nvSpPr>
          <p:spPr>
            <a:xfrm>
              <a:off x="8108731" y="5530802"/>
              <a:ext cx="108327" cy="623689"/>
            </a:xfrm>
            <a:custGeom>
              <a:avLst/>
              <a:gdLst>
                <a:gd name="connsiteX0" fmla="*/ 219 w 108327"/>
                <a:gd name="connsiteY0" fmla="*/ 48 h 623689"/>
                <a:gd name="connsiteX1" fmla="*/ 85944 w 108327"/>
                <a:gd name="connsiteY1" fmla="*/ 212773 h 623689"/>
                <a:gd name="connsiteX2" fmla="*/ 54194 w 108327"/>
                <a:gd name="connsiteY2" fmla="*/ 330248 h 623689"/>
                <a:gd name="connsiteX3" fmla="*/ 108169 w 108327"/>
                <a:gd name="connsiteY3" fmla="*/ 619173 h 623689"/>
                <a:gd name="connsiteX4" fmla="*/ 70069 w 108327"/>
                <a:gd name="connsiteY4" fmla="*/ 492173 h 623689"/>
                <a:gd name="connsiteX5" fmla="*/ 51019 w 108327"/>
                <a:gd name="connsiteY5" fmla="*/ 298498 h 623689"/>
                <a:gd name="connsiteX6" fmla="*/ 60544 w 108327"/>
                <a:gd name="connsiteY6" fmla="*/ 193723 h 623689"/>
                <a:gd name="connsiteX7" fmla="*/ 219 w 108327"/>
                <a:gd name="connsiteY7" fmla="*/ 48 h 62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27" h="623689">
                  <a:moveTo>
                    <a:pt x="219" y="48"/>
                  </a:moveTo>
                  <a:cubicBezTo>
                    <a:pt x="4452" y="3223"/>
                    <a:pt x="76948" y="157740"/>
                    <a:pt x="85944" y="212773"/>
                  </a:cubicBezTo>
                  <a:cubicBezTo>
                    <a:pt x="94940" y="267806"/>
                    <a:pt x="50490" y="262515"/>
                    <a:pt x="54194" y="330248"/>
                  </a:cubicBezTo>
                  <a:cubicBezTo>
                    <a:pt x="57898" y="397981"/>
                    <a:pt x="105523" y="592186"/>
                    <a:pt x="108169" y="619173"/>
                  </a:cubicBezTo>
                  <a:cubicBezTo>
                    <a:pt x="110815" y="646161"/>
                    <a:pt x="79594" y="545619"/>
                    <a:pt x="70069" y="492173"/>
                  </a:cubicBezTo>
                  <a:cubicBezTo>
                    <a:pt x="60544" y="438727"/>
                    <a:pt x="52607" y="348240"/>
                    <a:pt x="51019" y="298498"/>
                  </a:cubicBezTo>
                  <a:cubicBezTo>
                    <a:pt x="49432" y="248756"/>
                    <a:pt x="66894" y="235527"/>
                    <a:pt x="60544" y="193723"/>
                  </a:cubicBezTo>
                  <a:cubicBezTo>
                    <a:pt x="54194" y="151919"/>
                    <a:pt x="-4014" y="-3127"/>
                    <a:pt x="219" y="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77F84476-3EC0-3D41-CA49-8D9C22DB029F}"/>
                </a:ext>
              </a:extLst>
            </p:cNvPr>
            <p:cNvSpPr/>
            <p:nvPr/>
          </p:nvSpPr>
          <p:spPr>
            <a:xfrm>
              <a:off x="7934325" y="5739886"/>
              <a:ext cx="83864" cy="1041829"/>
            </a:xfrm>
            <a:custGeom>
              <a:avLst/>
              <a:gdLst>
                <a:gd name="connsiteX0" fmla="*/ 22225 w 83864"/>
                <a:gd name="connsiteY0" fmla="*/ 514 h 1041829"/>
                <a:gd name="connsiteX1" fmla="*/ 19050 w 83864"/>
                <a:gd name="connsiteY1" fmla="*/ 403739 h 1041829"/>
                <a:gd name="connsiteX2" fmla="*/ 82550 w 83864"/>
                <a:gd name="connsiteY2" fmla="*/ 1003814 h 1041829"/>
                <a:gd name="connsiteX3" fmla="*/ 57150 w 83864"/>
                <a:gd name="connsiteY3" fmla="*/ 937139 h 1041829"/>
                <a:gd name="connsiteX4" fmla="*/ 0 w 83864"/>
                <a:gd name="connsiteY4" fmla="*/ 584714 h 1041829"/>
                <a:gd name="connsiteX5" fmla="*/ 57150 w 83864"/>
                <a:gd name="connsiteY5" fmla="*/ 816489 h 1041829"/>
                <a:gd name="connsiteX6" fmla="*/ 34925 w 83864"/>
                <a:gd name="connsiteY6" fmla="*/ 330714 h 1041829"/>
                <a:gd name="connsiteX7" fmla="*/ 22225 w 83864"/>
                <a:gd name="connsiteY7" fmla="*/ 514 h 10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64" h="1041829">
                  <a:moveTo>
                    <a:pt x="22225" y="514"/>
                  </a:moveTo>
                  <a:cubicBezTo>
                    <a:pt x="19579" y="12685"/>
                    <a:pt x="8996" y="236522"/>
                    <a:pt x="19050" y="403739"/>
                  </a:cubicBezTo>
                  <a:cubicBezTo>
                    <a:pt x="29104" y="570956"/>
                    <a:pt x="76200" y="914914"/>
                    <a:pt x="82550" y="1003814"/>
                  </a:cubicBezTo>
                  <a:cubicBezTo>
                    <a:pt x="88900" y="1092714"/>
                    <a:pt x="70908" y="1006989"/>
                    <a:pt x="57150" y="937139"/>
                  </a:cubicBezTo>
                  <a:cubicBezTo>
                    <a:pt x="43392" y="867289"/>
                    <a:pt x="0" y="604822"/>
                    <a:pt x="0" y="584714"/>
                  </a:cubicBezTo>
                  <a:cubicBezTo>
                    <a:pt x="0" y="564606"/>
                    <a:pt x="51329" y="858822"/>
                    <a:pt x="57150" y="816489"/>
                  </a:cubicBezTo>
                  <a:cubicBezTo>
                    <a:pt x="62971" y="774156"/>
                    <a:pt x="46567" y="466710"/>
                    <a:pt x="34925" y="330714"/>
                  </a:cubicBezTo>
                  <a:cubicBezTo>
                    <a:pt x="23283" y="194718"/>
                    <a:pt x="24871" y="-11657"/>
                    <a:pt x="22225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0DEF060C-75DA-F957-43CE-E68FE1966154}"/>
                </a:ext>
              </a:extLst>
            </p:cNvPr>
            <p:cNvSpPr/>
            <p:nvPr/>
          </p:nvSpPr>
          <p:spPr>
            <a:xfrm>
              <a:off x="8141997" y="6179460"/>
              <a:ext cx="95344" cy="567416"/>
            </a:xfrm>
            <a:custGeom>
              <a:avLst/>
              <a:gdLst>
                <a:gd name="connsiteX0" fmla="*/ 5053 w 95344"/>
                <a:gd name="connsiteY0" fmla="*/ 2265 h 567416"/>
                <a:gd name="connsiteX1" fmla="*/ 33628 w 95344"/>
                <a:gd name="connsiteY1" fmla="*/ 297540 h 567416"/>
                <a:gd name="connsiteX2" fmla="*/ 30453 w 95344"/>
                <a:gd name="connsiteY2" fmla="*/ 567415 h 567416"/>
                <a:gd name="connsiteX3" fmla="*/ 1878 w 95344"/>
                <a:gd name="connsiteY3" fmla="*/ 300715 h 567416"/>
                <a:gd name="connsiteX4" fmla="*/ 90778 w 95344"/>
                <a:gd name="connsiteY4" fmla="*/ 113390 h 567416"/>
                <a:gd name="connsiteX5" fmla="*/ 78078 w 95344"/>
                <a:gd name="connsiteY5" fmla="*/ 157840 h 567416"/>
                <a:gd name="connsiteX6" fmla="*/ 5053 w 95344"/>
                <a:gd name="connsiteY6" fmla="*/ 2265 h 5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44" h="567416">
                  <a:moveTo>
                    <a:pt x="5053" y="2265"/>
                  </a:moveTo>
                  <a:cubicBezTo>
                    <a:pt x="-2355" y="25548"/>
                    <a:pt x="29395" y="203348"/>
                    <a:pt x="33628" y="297540"/>
                  </a:cubicBezTo>
                  <a:cubicBezTo>
                    <a:pt x="37861" y="391732"/>
                    <a:pt x="35745" y="566886"/>
                    <a:pt x="30453" y="567415"/>
                  </a:cubicBezTo>
                  <a:cubicBezTo>
                    <a:pt x="25161" y="567944"/>
                    <a:pt x="-8176" y="376386"/>
                    <a:pt x="1878" y="300715"/>
                  </a:cubicBezTo>
                  <a:cubicBezTo>
                    <a:pt x="11932" y="225044"/>
                    <a:pt x="78078" y="137203"/>
                    <a:pt x="90778" y="113390"/>
                  </a:cubicBezTo>
                  <a:cubicBezTo>
                    <a:pt x="103478" y="89578"/>
                    <a:pt x="86545" y="173186"/>
                    <a:pt x="78078" y="157840"/>
                  </a:cubicBezTo>
                  <a:cubicBezTo>
                    <a:pt x="69611" y="142494"/>
                    <a:pt x="12461" y="-21018"/>
                    <a:pt x="5053" y="2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B9E955EE-6A9C-1777-E2E9-79EB5A585F6A}"/>
                </a:ext>
              </a:extLst>
            </p:cNvPr>
            <p:cNvSpPr/>
            <p:nvPr/>
          </p:nvSpPr>
          <p:spPr>
            <a:xfrm>
              <a:off x="7872865" y="1401088"/>
              <a:ext cx="511867" cy="376761"/>
            </a:xfrm>
            <a:custGeom>
              <a:avLst/>
              <a:gdLst>
                <a:gd name="connsiteX0" fmla="*/ 220210 w 511867"/>
                <a:gd name="connsiteY0" fmla="*/ 43537 h 376761"/>
                <a:gd name="connsiteX1" fmla="*/ 191635 w 511867"/>
                <a:gd name="connsiteY1" fmla="*/ 119737 h 376761"/>
                <a:gd name="connsiteX2" fmla="*/ 26535 w 511867"/>
                <a:gd name="connsiteY2" fmla="*/ 151487 h 376761"/>
                <a:gd name="connsiteX3" fmla="*/ 505960 w 511867"/>
                <a:gd name="connsiteY3" fmla="*/ 373737 h 376761"/>
                <a:gd name="connsiteX4" fmla="*/ 305935 w 511867"/>
                <a:gd name="connsiteY4" fmla="*/ 284837 h 376761"/>
                <a:gd name="connsiteX5" fmla="*/ 490085 w 511867"/>
                <a:gd name="connsiteY5" fmla="*/ 351512 h 376761"/>
                <a:gd name="connsiteX6" fmla="*/ 296410 w 511867"/>
                <a:gd name="connsiteY6" fmla="*/ 243562 h 376761"/>
                <a:gd name="connsiteX7" fmla="*/ 378960 w 511867"/>
                <a:gd name="connsiteY7" fmla="*/ 316587 h 376761"/>
                <a:gd name="connsiteX8" fmla="*/ 77335 w 511867"/>
                <a:gd name="connsiteY8" fmla="*/ 176887 h 376761"/>
                <a:gd name="connsiteX9" fmla="*/ 4310 w 511867"/>
                <a:gd name="connsiteY9" fmla="*/ 183237 h 376761"/>
                <a:gd name="connsiteX10" fmla="*/ 169410 w 511867"/>
                <a:gd name="connsiteY10" fmla="*/ 205462 h 376761"/>
                <a:gd name="connsiteX11" fmla="*/ 274185 w 511867"/>
                <a:gd name="connsiteY11" fmla="*/ 8612 h 376761"/>
                <a:gd name="connsiteX12" fmla="*/ 220210 w 511867"/>
                <a:gd name="connsiteY12" fmla="*/ 43537 h 3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867" h="376761">
                  <a:moveTo>
                    <a:pt x="220210" y="43537"/>
                  </a:moveTo>
                  <a:cubicBezTo>
                    <a:pt x="206452" y="62058"/>
                    <a:pt x="223914" y="101745"/>
                    <a:pt x="191635" y="119737"/>
                  </a:cubicBezTo>
                  <a:cubicBezTo>
                    <a:pt x="159356" y="137729"/>
                    <a:pt x="-25852" y="109154"/>
                    <a:pt x="26535" y="151487"/>
                  </a:cubicBezTo>
                  <a:cubicBezTo>
                    <a:pt x="78922" y="193820"/>
                    <a:pt x="459393" y="351512"/>
                    <a:pt x="505960" y="373737"/>
                  </a:cubicBezTo>
                  <a:cubicBezTo>
                    <a:pt x="552527" y="395962"/>
                    <a:pt x="308581" y="288541"/>
                    <a:pt x="305935" y="284837"/>
                  </a:cubicBezTo>
                  <a:cubicBezTo>
                    <a:pt x="303289" y="281133"/>
                    <a:pt x="491672" y="358391"/>
                    <a:pt x="490085" y="351512"/>
                  </a:cubicBezTo>
                  <a:cubicBezTo>
                    <a:pt x="488498" y="344633"/>
                    <a:pt x="314931" y="249383"/>
                    <a:pt x="296410" y="243562"/>
                  </a:cubicBezTo>
                  <a:cubicBezTo>
                    <a:pt x="277889" y="237741"/>
                    <a:pt x="415472" y="327699"/>
                    <a:pt x="378960" y="316587"/>
                  </a:cubicBezTo>
                  <a:cubicBezTo>
                    <a:pt x="342448" y="305475"/>
                    <a:pt x="139777" y="199112"/>
                    <a:pt x="77335" y="176887"/>
                  </a:cubicBezTo>
                  <a:cubicBezTo>
                    <a:pt x="14893" y="154662"/>
                    <a:pt x="-11036" y="178474"/>
                    <a:pt x="4310" y="183237"/>
                  </a:cubicBezTo>
                  <a:cubicBezTo>
                    <a:pt x="19656" y="188000"/>
                    <a:pt x="124431" y="234566"/>
                    <a:pt x="169410" y="205462"/>
                  </a:cubicBezTo>
                  <a:cubicBezTo>
                    <a:pt x="214389" y="176358"/>
                    <a:pt x="267835" y="35599"/>
                    <a:pt x="274185" y="8612"/>
                  </a:cubicBezTo>
                  <a:cubicBezTo>
                    <a:pt x="280535" y="-18375"/>
                    <a:pt x="233968" y="25016"/>
                    <a:pt x="220210" y="43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2ACC4813-2FFF-5822-F2B1-6FE3AB38FE5C}"/>
                </a:ext>
              </a:extLst>
            </p:cNvPr>
            <p:cNvSpPr/>
            <p:nvPr/>
          </p:nvSpPr>
          <p:spPr>
            <a:xfrm>
              <a:off x="7851748" y="1492239"/>
              <a:ext cx="169572" cy="314354"/>
            </a:xfrm>
            <a:custGeom>
              <a:avLst/>
              <a:gdLst>
                <a:gd name="connsiteX0" fmla="*/ 27 w 169572"/>
                <a:gd name="connsiteY0" fmla="*/ 11 h 314354"/>
                <a:gd name="connsiteX1" fmla="*/ 146077 w 169572"/>
                <a:gd name="connsiteY1" fmla="*/ 193686 h 314354"/>
                <a:gd name="connsiteX2" fmla="*/ 165127 w 169572"/>
                <a:gd name="connsiteY2" fmla="*/ 314336 h 314354"/>
                <a:gd name="connsiteX3" fmla="*/ 130202 w 169572"/>
                <a:gd name="connsiteY3" fmla="*/ 203211 h 314354"/>
                <a:gd name="connsiteX4" fmla="*/ 142902 w 169572"/>
                <a:gd name="connsiteY4" fmla="*/ 254011 h 314354"/>
                <a:gd name="connsiteX5" fmla="*/ 161952 w 169572"/>
                <a:gd name="connsiteY5" fmla="*/ 149236 h 314354"/>
                <a:gd name="connsiteX6" fmla="*/ 158777 w 169572"/>
                <a:gd name="connsiteY6" fmla="*/ 184161 h 314354"/>
                <a:gd name="connsiteX7" fmla="*/ 27 w 169572"/>
                <a:gd name="connsiteY7" fmla="*/ 11 h 3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72" h="314354">
                  <a:moveTo>
                    <a:pt x="27" y="11"/>
                  </a:moveTo>
                  <a:cubicBezTo>
                    <a:pt x="-2090" y="1599"/>
                    <a:pt x="118560" y="141299"/>
                    <a:pt x="146077" y="193686"/>
                  </a:cubicBezTo>
                  <a:cubicBezTo>
                    <a:pt x="173594" y="246073"/>
                    <a:pt x="167773" y="312749"/>
                    <a:pt x="165127" y="314336"/>
                  </a:cubicBezTo>
                  <a:cubicBezTo>
                    <a:pt x="162481" y="315924"/>
                    <a:pt x="133906" y="213265"/>
                    <a:pt x="130202" y="203211"/>
                  </a:cubicBezTo>
                  <a:cubicBezTo>
                    <a:pt x="126498" y="193157"/>
                    <a:pt x="137610" y="263007"/>
                    <a:pt x="142902" y="254011"/>
                  </a:cubicBezTo>
                  <a:cubicBezTo>
                    <a:pt x="148194" y="245015"/>
                    <a:pt x="159306" y="160878"/>
                    <a:pt x="161952" y="149236"/>
                  </a:cubicBezTo>
                  <a:cubicBezTo>
                    <a:pt x="164598" y="137594"/>
                    <a:pt x="179415" y="211149"/>
                    <a:pt x="158777" y="184161"/>
                  </a:cubicBezTo>
                  <a:cubicBezTo>
                    <a:pt x="138139" y="157173"/>
                    <a:pt x="2144" y="-1577"/>
                    <a:pt x="27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422FCB8C-0A35-D9B5-84CE-180ED4E1F129}"/>
                </a:ext>
              </a:extLst>
            </p:cNvPr>
            <p:cNvSpPr/>
            <p:nvPr/>
          </p:nvSpPr>
          <p:spPr>
            <a:xfrm>
              <a:off x="6955046" y="1489055"/>
              <a:ext cx="756728" cy="84337"/>
            </a:xfrm>
            <a:custGeom>
              <a:avLst/>
              <a:gdLst>
                <a:gd name="connsiteX0" fmla="*/ 1379 w 756728"/>
                <a:gd name="connsiteY0" fmla="*/ 9545 h 84337"/>
                <a:gd name="connsiteX1" fmla="*/ 560179 w 756728"/>
                <a:gd name="connsiteY1" fmla="*/ 82570 h 84337"/>
                <a:gd name="connsiteX2" fmla="*/ 280779 w 756728"/>
                <a:gd name="connsiteY2" fmla="*/ 57170 h 84337"/>
                <a:gd name="connsiteX3" fmla="*/ 753854 w 756728"/>
                <a:gd name="connsiteY3" fmla="*/ 6370 h 84337"/>
                <a:gd name="connsiteX4" fmla="*/ 1379 w 756728"/>
                <a:gd name="connsiteY4" fmla="*/ 9545 h 8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728" h="84337">
                  <a:moveTo>
                    <a:pt x="1379" y="9545"/>
                  </a:moveTo>
                  <a:cubicBezTo>
                    <a:pt x="-30900" y="22245"/>
                    <a:pt x="513612" y="74633"/>
                    <a:pt x="560179" y="82570"/>
                  </a:cubicBezTo>
                  <a:cubicBezTo>
                    <a:pt x="606746" y="90507"/>
                    <a:pt x="248500" y="69870"/>
                    <a:pt x="280779" y="57170"/>
                  </a:cubicBezTo>
                  <a:cubicBezTo>
                    <a:pt x="313058" y="44470"/>
                    <a:pt x="798304" y="14837"/>
                    <a:pt x="753854" y="6370"/>
                  </a:cubicBezTo>
                  <a:cubicBezTo>
                    <a:pt x="709404" y="-2097"/>
                    <a:pt x="33658" y="-3155"/>
                    <a:pt x="1379" y="9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82FDCB78-9516-83C6-FFD9-DA658DFDFE1E}"/>
                </a:ext>
              </a:extLst>
            </p:cNvPr>
            <p:cNvSpPr/>
            <p:nvPr/>
          </p:nvSpPr>
          <p:spPr>
            <a:xfrm>
              <a:off x="6993812" y="2070958"/>
              <a:ext cx="35638" cy="517425"/>
            </a:xfrm>
            <a:custGeom>
              <a:avLst/>
              <a:gdLst>
                <a:gd name="connsiteX0" fmla="*/ 35638 w 35638"/>
                <a:gd name="connsiteY0" fmla="*/ 2317 h 517425"/>
                <a:gd name="connsiteX1" fmla="*/ 22938 w 35638"/>
                <a:gd name="connsiteY1" fmla="*/ 503967 h 517425"/>
                <a:gd name="connsiteX2" fmla="*/ 7063 w 35638"/>
                <a:gd name="connsiteY2" fmla="*/ 361092 h 517425"/>
                <a:gd name="connsiteX3" fmla="*/ 713 w 35638"/>
                <a:gd name="connsiteY3" fmla="*/ 224567 h 517425"/>
                <a:gd name="connsiteX4" fmla="*/ 22938 w 35638"/>
                <a:gd name="connsiteY4" fmla="*/ 313467 h 517425"/>
                <a:gd name="connsiteX5" fmla="*/ 35638 w 35638"/>
                <a:gd name="connsiteY5" fmla="*/ 2317 h 5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38" h="517425">
                  <a:moveTo>
                    <a:pt x="35638" y="2317"/>
                  </a:moveTo>
                  <a:cubicBezTo>
                    <a:pt x="35638" y="34067"/>
                    <a:pt x="27701" y="444171"/>
                    <a:pt x="22938" y="503967"/>
                  </a:cubicBezTo>
                  <a:cubicBezTo>
                    <a:pt x="18175" y="563763"/>
                    <a:pt x="10767" y="407659"/>
                    <a:pt x="7063" y="361092"/>
                  </a:cubicBezTo>
                  <a:cubicBezTo>
                    <a:pt x="3359" y="314525"/>
                    <a:pt x="-1933" y="232504"/>
                    <a:pt x="713" y="224567"/>
                  </a:cubicBezTo>
                  <a:cubicBezTo>
                    <a:pt x="3359" y="216630"/>
                    <a:pt x="19763" y="352096"/>
                    <a:pt x="22938" y="313467"/>
                  </a:cubicBezTo>
                  <a:cubicBezTo>
                    <a:pt x="26113" y="274838"/>
                    <a:pt x="35638" y="-29433"/>
                    <a:pt x="35638" y="2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183BB3C2-B4AD-2309-96E7-EBED844034CA}"/>
                </a:ext>
              </a:extLst>
            </p:cNvPr>
            <p:cNvSpPr/>
            <p:nvPr/>
          </p:nvSpPr>
          <p:spPr>
            <a:xfrm>
              <a:off x="7153092" y="2078370"/>
              <a:ext cx="22468" cy="546319"/>
            </a:xfrm>
            <a:custGeom>
              <a:avLst/>
              <a:gdLst>
                <a:gd name="connsiteX0" fmla="*/ 22408 w 22468"/>
                <a:gd name="connsiteY0" fmla="*/ 1255 h 546319"/>
                <a:gd name="connsiteX1" fmla="*/ 6533 w 22468"/>
                <a:gd name="connsiteY1" fmla="*/ 528305 h 546319"/>
                <a:gd name="connsiteX2" fmla="*/ 183 w 22468"/>
                <a:gd name="connsiteY2" fmla="*/ 385430 h 546319"/>
                <a:gd name="connsiteX3" fmla="*/ 22408 w 22468"/>
                <a:gd name="connsiteY3" fmla="*/ 1255 h 5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68" h="546319">
                  <a:moveTo>
                    <a:pt x="22408" y="1255"/>
                  </a:moveTo>
                  <a:cubicBezTo>
                    <a:pt x="23466" y="25067"/>
                    <a:pt x="10237" y="464276"/>
                    <a:pt x="6533" y="528305"/>
                  </a:cubicBezTo>
                  <a:cubicBezTo>
                    <a:pt x="2829" y="592334"/>
                    <a:pt x="-875" y="471684"/>
                    <a:pt x="183" y="385430"/>
                  </a:cubicBezTo>
                  <a:cubicBezTo>
                    <a:pt x="1241" y="299176"/>
                    <a:pt x="21350" y="-22557"/>
                    <a:pt x="22408" y="12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877ED26B-23DC-368A-9B24-56F473ECD091}"/>
                </a:ext>
              </a:extLst>
            </p:cNvPr>
            <p:cNvSpPr/>
            <p:nvPr/>
          </p:nvSpPr>
          <p:spPr>
            <a:xfrm>
              <a:off x="7057759" y="2041181"/>
              <a:ext cx="488373" cy="353018"/>
            </a:xfrm>
            <a:custGeom>
              <a:avLst/>
              <a:gdLst>
                <a:gd name="connsiteX0" fmla="*/ 266 w 488373"/>
                <a:gd name="connsiteY0" fmla="*/ 3519 h 353018"/>
                <a:gd name="connsiteX1" fmla="*/ 184416 w 488373"/>
                <a:gd name="connsiteY1" fmla="*/ 44794 h 353018"/>
                <a:gd name="connsiteX2" fmla="*/ 120916 w 488373"/>
                <a:gd name="connsiteY2" fmla="*/ 89244 h 353018"/>
                <a:gd name="connsiteX3" fmla="*/ 162191 w 488373"/>
                <a:gd name="connsiteY3" fmla="*/ 3519 h 353018"/>
                <a:gd name="connsiteX4" fmla="*/ 425716 w 488373"/>
                <a:gd name="connsiteY4" fmla="*/ 51144 h 353018"/>
                <a:gd name="connsiteX5" fmla="*/ 486041 w 488373"/>
                <a:gd name="connsiteY5" fmla="*/ 352769 h 353018"/>
                <a:gd name="connsiteX6" fmla="*/ 451116 w 488373"/>
                <a:gd name="connsiteY6" fmla="*/ 101944 h 353018"/>
                <a:gd name="connsiteX7" fmla="*/ 232041 w 488373"/>
                <a:gd name="connsiteY7" fmla="*/ 54319 h 353018"/>
                <a:gd name="connsiteX8" fmla="*/ 266 w 488373"/>
                <a:gd name="connsiteY8" fmla="*/ 3519 h 35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73" h="353018">
                  <a:moveTo>
                    <a:pt x="266" y="3519"/>
                  </a:moveTo>
                  <a:cubicBezTo>
                    <a:pt x="-7672" y="1931"/>
                    <a:pt x="164308" y="30507"/>
                    <a:pt x="184416" y="44794"/>
                  </a:cubicBezTo>
                  <a:cubicBezTo>
                    <a:pt x="204524" y="59081"/>
                    <a:pt x="124620" y="96123"/>
                    <a:pt x="120916" y="89244"/>
                  </a:cubicBezTo>
                  <a:cubicBezTo>
                    <a:pt x="117212" y="82365"/>
                    <a:pt x="111391" y="9869"/>
                    <a:pt x="162191" y="3519"/>
                  </a:cubicBezTo>
                  <a:cubicBezTo>
                    <a:pt x="212991" y="-2831"/>
                    <a:pt x="371741" y="-7064"/>
                    <a:pt x="425716" y="51144"/>
                  </a:cubicBezTo>
                  <a:cubicBezTo>
                    <a:pt x="479691" y="109352"/>
                    <a:pt x="481808" y="344302"/>
                    <a:pt x="486041" y="352769"/>
                  </a:cubicBezTo>
                  <a:cubicBezTo>
                    <a:pt x="490274" y="361236"/>
                    <a:pt x="493449" y="151685"/>
                    <a:pt x="451116" y="101944"/>
                  </a:cubicBezTo>
                  <a:cubicBezTo>
                    <a:pt x="408783" y="52203"/>
                    <a:pt x="309299" y="67019"/>
                    <a:pt x="232041" y="54319"/>
                  </a:cubicBezTo>
                  <a:cubicBezTo>
                    <a:pt x="154783" y="41619"/>
                    <a:pt x="8204" y="5107"/>
                    <a:pt x="266" y="3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60EBAD35-0AFF-3DF6-5EC2-CFDEFCEF5733}"/>
                </a:ext>
              </a:extLst>
            </p:cNvPr>
            <p:cNvSpPr/>
            <p:nvPr/>
          </p:nvSpPr>
          <p:spPr>
            <a:xfrm>
              <a:off x="7311416" y="2059504"/>
              <a:ext cx="29432" cy="623230"/>
            </a:xfrm>
            <a:custGeom>
              <a:avLst/>
              <a:gdLst>
                <a:gd name="connsiteX0" fmla="*/ 19659 w 29432"/>
                <a:gd name="connsiteY0" fmla="*/ 20121 h 623230"/>
                <a:gd name="connsiteX1" fmla="*/ 609 w 29432"/>
                <a:gd name="connsiteY1" fmla="*/ 607496 h 623230"/>
                <a:gd name="connsiteX2" fmla="*/ 6959 w 29432"/>
                <a:gd name="connsiteY2" fmla="*/ 429696 h 623230"/>
                <a:gd name="connsiteX3" fmla="*/ 29184 w 29432"/>
                <a:gd name="connsiteY3" fmla="*/ 159821 h 623230"/>
                <a:gd name="connsiteX4" fmla="*/ 19659 w 29432"/>
                <a:gd name="connsiteY4" fmla="*/ 20121 h 62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2" h="623230">
                  <a:moveTo>
                    <a:pt x="19659" y="20121"/>
                  </a:moveTo>
                  <a:cubicBezTo>
                    <a:pt x="14896" y="94734"/>
                    <a:pt x="2726" y="539234"/>
                    <a:pt x="609" y="607496"/>
                  </a:cubicBezTo>
                  <a:cubicBezTo>
                    <a:pt x="-1508" y="675758"/>
                    <a:pt x="2196" y="504309"/>
                    <a:pt x="6959" y="429696"/>
                  </a:cubicBezTo>
                  <a:cubicBezTo>
                    <a:pt x="11721" y="355084"/>
                    <a:pt x="27597" y="221733"/>
                    <a:pt x="29184" y="159821"/>
                  </a:cubicBezTo>
                  <a:cubicBezTo>
                    <a:pt x="30771" y="97909"/>
                    <a:pt x="24422" y="-54492"/>
                    <a:pt x="19659" y="20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698D6916-5586-B7C0-1910-8E107069027F}"/>
                </a:ext>
              </a:extLst>
            </p:cNvPr>
            <p:cNvSpPr/>
            <p:nvPr/>
          </p:nvSpPr>
          <p:spPr>
            <a:xfrm>
              <a:off x="7562797" y="2072102"/>
              <a:ext cx="127365" cy="578458"/>
            </a:xfrm>
            <a:custGeom>
              <a:avLst/>
              <a:gdLst>
                <a:gd name="connsiteX0" fmla="*/ 53 w 127365"/>
                <a:gd name="connsiteY0" fmla="*/ 1173 h 578458"/>
                <a:gd name="connsiteX1" fmla="*/ 19103 w 127365"/>
                <a:gd name="connsiteY1" fmla="*/ 185323 h 578458"/>
                <a:gd name="connsiteX2" fmla="*/ 31803 w 127365"/>
                <a:gd name="connsiteY2" fmla="*/ 144048 h 578458"/>
                <a:gd name="connsiteX3" fmla="*/ 34978 w 127365"/>
                <a:gd name="connsiteY3" fmla="*/ 340898 h 578458"/>
                <a:gd name="connsiteX4" fmla="*/ 63553 w 127365"/>
                <a:gd name="connsiteY4" fmla="*/ 296448 h 578458"/>
                <a:gd name="connsiteX5" fmla="*/ 127053 w 127365"/>
                <a:gd name="connsiteY5" fmla="*/ 575848 h 578458"/>
                <a:gd name="connsiteX6" fmla="*/ 85778 w 127365"/>
                <a:gd name="connsiteY6" fmla="*/ 420273 h 578458"/>
                <a:gd name="connsiteX7" fmla="*/ 38153 w 127365"/>
                <a:gd name="connsiteY7" fmla="*/ 156748 h 578458"/>
                <a:gd name="connsiteX8" fmla="*/ 38153 w 127365"/>
                <a:gd name="connsiteY8" fmla="*/ 226598 h 578458"/>
                <a:gd name="connsiteX9" fmla="*/ 38153 w 127365"/>
                <a:gd name="connsiteY9" fmla="*/ 93248 h 578458"/>
                <a:gd name="connsiteX10" fmla="*/ 25453 w 127365"/>
                <a:gd name="connsiteY10" fmla="*/ 105948 h 578458"/>
                <a:gd name="connsiteX11" fmla="*/ 53 w 127365"/>
                <a:gd name="connsiteY11" fmla="*/ 1173 h 57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365" h="578458">
                  <a:moveTo>
                    <a:pt x="53" y="1173"/>
                  </a:moveTo>
                  <a:cubicBezTo>
                    <a:pt x="-1005" y="14402"/>
                    <a:pt x="13811" y="161510"/>
                    <a:pt x="19103" y="185323"/>
                  </a:cubicBezTo>
                  <a:cubicBezTo>
                    <a:pt x="24395" y="209136"/>
                    <a:pt x="29157" y="118119"/>
                    <a:pt x="31803" y="144048"/>
                  </a:cubicBezTo>
                  <a:cubicBezTo>
                    <a:pt x="34449" y="169977"/>
                    <a:pt x="29686" y="315498"/>
                    <a:pt x="34978" y="340898"/>
                  </a:cubicBezTo>
                  <a:cubicBezTo>
                    <a:pt x="40270" y="366298"/>
                    <a:pt x="48207" y="257290"/>
                    <a:pt x="63553" y="296448"/>
                  </a:cubicBezTo>
                  <a:cubicBezTo>
                    <a:pt x="78899" y="335606"/>
                    <a:pt x="123349" y="555210"/>
                    <a:pt x="127053" y="575848"/>
                  </a:cubicBezTo>
                  <a:cubicBezTo>
                    <a:pt x="130757" y="596486"/>
                    <a:pt x="100595" y="490123"/>
                    <a:pt x="85778" y="420273"/>
                  </a:cubicBezTo>
                  <a:cubicBezTo>
                    <a:pt x="70961" y="350423"/>
                    <a:pt x="46090" y="189027"/>
                    <a:pt x="38153" y="156748"/>
                  </a:cubicBezTo>
                  <a:cubicBezTo>
                    <a:pt x="30216" y="124469"/>
                    <a:pt x="38153" y="226598"/>
                    <a:pt x="38153" y="226598"/>
                  </a:cubicBezTo>
                  <a:cubicBezTo>
                    <a:pt x="38153" y="216015"/>
                    <a:pt x="40270" y="113356"/>
                    <a:pt x="38153" y="93248"/>
                  </a:cubicBezTo>
                  <a:cubicBezTo>
                    <a:pt x="36036" y="73140"/>
                    <a:pt x="29686" y="121294"/>
                    <a:pt x="25453" y="105948"/>
                  </a:cubicBezTo>
                  <a:cubicBezTo>
                    <a:pt x="21220" y="90602"/>
                    <a:pt x="1111" y="-12056"/>
                    <a:pt x="53" y="1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B53D932A-018F-5BCA-6F31-106AC58DEDDA}"/>
                </a:ext>
              </a:extLst>
            </p:cNvPr>
            <p:cNvSpPr/>
            <p:nvPr/>
          </p:nvSpPr>
          <p:spPr>
            <a:xfrm>
              <a:off x="7565671" y="1992344"/>
              <a:ext cx="167490" cy="605090"/>
            </a:xfrm>
            <a:custGeom>
              <a:avLst/>
              <a:gdLst>
                <a:gd name="connsiteX0" fmla="*/ 354 w 167490"/>
                <a:gd name="connsiteY0" fmla="*/ 1556 h 605090"/>
                <a:gd name="connsiteX1" fmla="*/ 63854 w 167490"/>
                <a:gd name="connsiteY1" fmla="*/ 150781 h 605090"/>
                <a:gd name="connsiteX2" fmla="*/ 79729 w 167490"/>
                <a:gd name="connsiteY2" fmla="*/ 144431 h 605090"/>
                <a:gd name="connsiteX3" fmla="*/ 165454 w 167490"/>
                <a:gd name="connsiteY3" fmla="*/ 249206 h 605090"/>
                <a:gd name="connsiteX4" fmla="*/ 140054 w 167490"/>
                <a:gd name="connsiteY4" fmla="*/ 214281 h 605090"/>
                <a:gd name="connsiteX5" fmla="*/ 133704 w 167490"/>
                <a:gd name="connsiteY5" fmla="*/ 322231 h 605090"/>
                <a:gd name="connsiteX6" fmla="*/ 121004 w 167490"/>
                <a:gd name="connsiteY6" fmla="*/ 604806 h 605090"/>
                <a:gd name="connsiteX7" fmla="*/ 127354 w 167490"/>
                <a:gd name="connsiteY7" fmla="*/ 373031 h 605090"/>
                <a:gd name="connsiteX8" fmla="*/ 95604 w 167490"/>
                <a:gd name="connsiteY8" fmla="*/ 258731 h 605090"/>
                <a:gd name="connsiteX9" fmla="*/ 354 w 167490"/>
                <a:gd name="connsiteY9" fmla="*/ 1556 h 6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490" h="605090">
                  <a:moveTo>
                    <a:pt x="354" y="1556"/>
                  </a:moveTo>
                  <a:cubicBezTo>
                    <a:pt x="-4938" y="-16436"/>
                    <a:pt x="50625" y="126969"/>
                    <a:pt x="63854" y="150781"/>
                  </a:cubicBezTo>
                  <a:cubicBezTo>
                    <a:pt x="77083" y="174593"/>
                    <a:pt x="62796" y="128027"/>
                    <a:pt x="79729" y="144431"/>
                  </a:cubicBezTo>
                  <a:cubicBezTo>
                    <a:pt x="96662" y="160835"/>
                    <a:pt x="155400" y="237564"/>
                    <a:pt x="165454" y="249206"/>
                  </a:cubicBezTo>
                  <a:cubicBezTo>
                    <a:pt x="175508" y="260848"/>
                    <a:pt x="145346" y="202110"/>
                    <a:pt x="140054" y="214281"/>
                  </a:cubicBezTo>
                  <a:cubicBezTo>
                    <a:pt x="134762" y="226452"/>
                    <a:pt x="136879" y="257144"/>
                    <a:pt x="133704" y="322231"/>
                  </a:cubicBezTo>
                  <a:cubicBezTo>
                    <a:pt x="130529" y="387319"/>
                    <a:pt x="122062" y="596339"/>
                    <a:pt x="121004" y="604806"/>
                  </a:cubicBezTo>
                  <a:cubicBezTo>
                    <a:pt x="119946" y="613273"/>
                    <a:pt x="131587" y="430710"/>
                    <a:pt x="127354" y="373031"/>
                  </a:cubicBezTo>
                  <a:cubicBezTo>
                    <a:pt x="123121" y="315352"/>
                    <a:pt x="115712" y="321702"/>
                    <a:pt x="95604" y="258731"/>
                  </a:cubicBezTo>
                  <a:cubicBezTo>
                    <a:pt x="75496" y="195760"/>
                    <a:pt x="5646" y="19548"/>
                    <a:pt x="354" y="15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00665886-45BD-F40D-A1F5-8C3E0543CBEF}"/>
                </a:ext>
              </a:extLst>
            </p:cNvPr>
            <p:cNvSpPr/>
            <p:nvPr/>
          </p:nvSpPr>
          <p:spPr>
            <a:xfrm>
              <a:off x="5145648" y="1862333"/>
              <a:ext cx="595807" cy="45847"/>
            </a:xfrm>
            <a:custGeom>
              <a:avLst/>
              <a:gdLst>
                <a:gd name="connsiteX0" fmla="*/ 1027 w 595807"/>
                <a:gd name="connsiteY0" fmla="*/ 17267 h 45847"/>
                <a:gd name="connsiteX1" fmla="*/ 356627 w 595807"/>
                <a:gd name="connsiteY1" fmla="*/ 33142 h 45847"/>
                <a:gd name="connsiteX2" fmla="*/ 261377 w 595807"/>
                <a:gd name="connsiteY2" fmla="*/ 7742 h 45847"/>
                <a:gd name="connsiteX3" fmla="*/ 594752 w 595807"/>
                <a:gd name="connsiteY3" fmla="*/ 45842 h 45847"/>
                <a:gd name="connsiteX4" fmla="*/ 362977 w 595807"/>
                <a:gd name="connsiteY4" fmla="*/ 4567 h 45847"/>
                <a:gd name="connsiteX5" fmla="*/ 251852 w 595807"/>
                <a:gd name="connsiteY5" fmla="*/ 1392 h 45847"/>
                <a:gd name="connsiteX6" fmla="*/ 1027 w 595807"/>
                <a:gd name="connsiteY6" fmla="*/ 17267 h 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807" h="45847">
                  <a:moveTo>
                    <a:pt x="1027" y="17267"/>
                  </a:moveTo>
                  <a:cubicBezTo>
                    <a:pt x="18489" y="22559"/>
                    <a:pt x="313235" y="34730"/>
                    <a:pt x="356627" y="33142"/>
                  </a:cubicBezTo>
                  <a:cubicBezTo>
                    <a:pt x="400019" y="31555"/>
                    <a:pt x="221690" y="5625"/>
                    <a:pt x="261377" y="7742"/>
                  </a:cubicBezTo>
                  <a:cubicBezTo>
                    <a:pt x="301064" y="9859"/>
                    <a:pt x="577819" y="46371"/>
                    <a:pt x="594752" y="45842"/>
                  </a:cubicBezTo>
                  <a:cubicBezTo>
                    <a:pt x="611685" y="45313"/>
                    <a:pt x="420127" y="11975"/>
                    <a:pt x="362977" y="4567"/>
                  </a:cubicBezTo>
                  <a:cubicBezTo>
                    <a:pt x="305827" y="-2841"/>
                    <a:pt x="310060" y="863"/>
                    <a:pt x="251852" y="1392"/>
                  </a:cubicBezTo>
                  <a:cubicBezTo>
                    <a:pt x="193644" y="1921"/>
                    <a:pt x="-16435" y="11975"/>
                    <a:pt x="1027" y="172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7DD43788-5A1D-6FCE-7B41-B1BA066C096B}"/>
                </a:ext>
              </a:extLst>
            </p:cNvPr>
            <p:cNvSpPr/>
            <p:nvPr/>
          </p:nvSpPr>
          <p:spPr>
            <a:xfrm>
              <a:off x="5239093" y="2069389"/>
              <a:ext cx="66338" cy="480148"/>
            </a:xfrm>
            <a:custGeom>
              <a:avLst/>
              <a:gdLst>
                <a:gd name="connsiteX0" fmla="*/ 12357 w 66338"/>
                <a:gd name="connsiteY0" fmla="*/ 711 h 480148"/>
                <a:gd name="connsiteX1" fmla="*/ 31407 w 66338"/>
                <a:gd name="connsiteY1" fmla="*/ 343611 h 480148"/>
                <a:gd name="connsiteX2" fmla="*/ 31407 w 66338"/>
                <a:gd name="connsiteY2" fmla="*/ 311861 h 480148"/>
                <a:gd name="connsiteX3" fmla="*/ 28232 w 66338"/>
                <a:gd name="connsiteY3" fmla="*/ 480136 h 480148"/>
                <a:gd name="connsiteX4" fmla="*/ 66332 w 66338"/>
                <a:gd name="connsiteY4" fmla="*/ 321386 h 480148"/>
                <a:gd name="connsiteX5" fmla="*/ 25057 w 66338"/>
                <a:gd name="connsiteY5" fmla="*/ 448386 h 480148"/>
                <a:gd name="connsiteX6" fmla="*/ 31407 w 66338"/>
                <a:gd name="connsiteY6" fmla="*/ 273761 h 480148"/>
                <a:gd name="connsiteX7" fmla="*/ 2832 w 66338"/>
                <a:gd name="connsiteY7" fmla="*/ 188036 h 480148"/>
                <a:gd name="connsiteX8" fmla="*/ 2832 w 66338"/>
                <a:gd name="connsiteY8" fmla="*/ 251536 h 480148"/>
                <a:gd name="connsiteX9" fmla="*/ 12357 w 66338"/>
                <a:gd name="connsiteY9" fmla="*/ 711 h 48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38" h="480148">
                  <a:moveTo>
                    <a:pt x="12357" y="711"/>
                  </a:moveTo>
                  <a:cubicBezTo>
                    <a:pt x="17120" y="16057"/>
                    <a:pt x="28232" y="291753"/>
                    <a:pt x="31407" y="343611"/>
                  </a:cubicBezTo>
                  <a:cubicBezTo>
                    <a:pt x="34582" y="395469"/>
                    <a:pt x="31936" y="289107"/>
                    <a:pt x="31407" y="311861"/>
                  </a:cubicBezTo>
                  <a:cubicBezTo>
                    <a:pt x="30878" y="334615"/>
                    <a:pt x="22411" y="478549"/>
                    <a:pt x="28232" y="480136"/>
                  </a:cubicBezTo>
                  <a:cubicBezTo>
                    <a:pt x="34053" y="481724"/>
                    <a:pt x="66861" y="326678"/>
                    <a:pt x="66332" y="321386"/>
                  </a:cubicBezTo>
                  <a:cubicBezTo>
                    <a:pt x="65803" y="316094"/>
                    <a:pt x="30878" y="456323"/>
                    <a:pt x="25057" y="448386"/>
                  </a:cubicBezTo>
                  <a:cubicBezTo>
                    <a:pt x="19236" y="440449"/>
                    <a:pt x="35111" y="317153"/>
                    <a:pt x="31407" y="273761"/>
                  </a:cubicBezTo>
                  <a:cubicBezTo>
                    <a:pt x="27703" y="230369"/>
                    <a:pt x="7594" y="191740"/>
                    <a:pt x="2832" y="188036"/>
                  </a:cubicBezTo>
                  <a:cubicBezTo>
                    <a:pt x="-1930" y="184332"/>
                    <a:pt x="186" y="280111"/>
                    <a:pt x="2832" y="251536"/>
                  </a:cubicBezTo>
                  <a:cubicBezTo>
                    <a:pt x="5478" y="222961"/>
                    <a:pt x="7594" y="-14635"/>
                    <a:pt x="12357" y="7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F2BEC951-BFB7-7430-7E2C-EC99424CEAE8}"/>
                </a:ext>
              </a:extLst>
            </p:cNvPr>
            <p:cNvSpPr/>
            <p:nvPr/>
          </p:nvSpPr>
          <p:spPr>
            <a:xfrm>
              <a:off x="5511763" y="2093482"/>
              <a:ext cx="16164" cy="406279"/>
            </a:xfrm>
            <a:custGeom>
              <a:avLst/>
              <a:gdLst>
                <a:gd name="connsiteX0" fmla="*/ 15912 w 16164"/>
                <a:gd name="connsiteY0" fmla="*/ 5193 h 406279"/>
                <a:gd name="connsiteX1" fmla="*/ 9562 w 16164"/>
                <a:gd name="connsiteY1" fmla="*/ 398893 h 406279"/>
                <a:gd name="connsiteX2" fmla="*/ 6387 w 16164"/>
                <a:gd name="connsiteY2" fmla="*/ 256018 h 406279"/>
                <a:gd name="connsiteX3" fmla="*/ 37 w 16164"/>
                <a:gd name="connsiteY3" fmla="*/ 176643 h 406279"/>
                <a:gd name="connsiteX4" fmla="*/ 15912 w 16164"/>
                <a:gd name="connsiteY4" fmla="*/ 5193 h 4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4" h="406279">
                  <a:moveTo>
                    <a:pt x="15912" y="5193"/>
                  </a:moveTo>
                  <a:cubicBezTo>
                    <a:pt x="17500" y="42235"/>
                    <a:pt x="11149" y="357089"/>
                    <a:pt x="9562" y="398893"/>
                  </a:cubicBezTo>
                  <a:cubicBezTo>
                    <a:pt x="7975" y="440697"/>
                    <a:pt x="7974" y="293060"/>
                    <a:pt x="6387" y="256018"/>
                  </a:cubicBezTo>
                  <a:cubicBezTo>
                    <a:pt x="4799" y="218976"/>
                    <a:pt x="-492" y="213155"/>
                    <a:pt x="37" y="176643"/>
                  </a:cubicBezTo>
                  <a:cubicBezTo>
                    <a:pt x="566" y="140131"/>
                    <a:pt x="14324" y="-31849"/>
                    <a:pt x="15912" y="51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B539FB58-3244-7977-9E50-B10F3DBB3DFF}"/>
                </a:ext>
              </a:extLst>
            </p:cNvPr>
            <p:cNvSpPr/>
            <p:nvPr/>
          </p:nvSpPr>
          <p:spPr>
            <a:xfrm>
              <a:off x="5615651" y="2084948"/>
              <a:ext cx="81673" cy="497332"/>
            </a:xfrm>
            <a:custGeom>
              <a:avLst/>
              <a:gdLst>
                <a:gd name="connsiteX0" fmla="*/ 924 w 81673"/>
                <a:gd name="connsiteY0" fmla="*/ 7377 h 497332"/>
                <a:gd name="connsiteX1" fmla="*/ 48549 w 81673"/>
                <a:gd name="connsiteY1" fmla="*/ 324877 h 497332"/>
                <a:gd name="connsiteX2" fmla="*/ 35849 w 81673"/>
                <a:gd name="connsiteY2" fmla="*/ 286777 h 497332"/>
                <a:gd name="connsiteX3" fmla="*/ 70774 w 81673"/>
                <a:gd name="connsiteY3" fmla="*/ 496327 h 497332"/>
                <a:gd name="connsiteX4" fmla="*/ 61249 w 81673"/>
                <a:gd name="connsiteY4" fmla="*/ 350277 h 497332"/>
                <a:gd name="connsiteX5" fmla="*/ 80299 w 81673"/>
                <a:gd name="connsiteY5" fmla="*/ 4202 h 497332"/>
                <a:gd name="connsiteX6" fmla="*/ 16799 w 81673"/>
                <a:gd name="connsiteY6" fmla="*/ 394727 h 497332"/>
                <a:gd name="connsiteX7" fmla="*/ 16799 w 81673"/>
                <a:gd name="connsiteY7" fmla="*/ 124852 h 497332"/>
                <a:gd name="connsiteX8" fmla="*/ 924 w 81673"/>
                <a:gd name="connsiteY8" fmla="*/ 7377 h 4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73" h="497332">
                  <a:moveTo>
                    <a:pt x="924" y="7377"/>
                  </a:moveTo>
                  <a:cubicBezTo>
                    <a:pt x="6216" y="40714"/>
                    <a:pt x="42728" y="278310"/>
                    <a:pt x="48549" y="324877"/>
                  </a:cubicBezTo>
                  <a:cubicBezTo>
                    <a:pt x="54370" y="371444"/>
                    <a:pt x="32145" y="258202"/>
                    <a:pt x="35849" y="286777"/>
                  </a:cubicBezTo>
                  <a:cubicBezTo>
                    <a:pt x="39553" y="315352"/>
                    <a:pt x="66541" y="485744"/>
                    <a:pt x="70774" y="496327"/>
                  </a:cubicBezTo>
                  <a:cubicBezTo>
                    <a:pt x="75007" y="506910"/>
                    <a:pt x="59662" y="432298"/>
                    <a:pt x="61249" y="350277"/>
                  </a:cubicBezTo>
                  <a:cubicBezTo>
                    <a:pt x="62836" y="268256"/>
                    <a:pt x="87707" y="-3206"/>
                    <a:pt x="80299" y="4202"/>
                  </a:cubicBezTo>
                  <a:cubicBezTo>
                    <a:pt x="72891" y="11610"/>
                    <a:pt x="27382" y="374619"/>
                    <a:pt x="16799" y="394727"/>
                  </a:cubicBezTo>
                  <a:cubicBezTo>
                    <a:pt x="6216" y="414835"/>
                    <a:pt x="18916" y="188881"/>
                    <a:pt x="16799" y="124852"/>
                  </a:cubicBezTo>
                  <a:cubicBezTo>
                    <a:pt x="14682" y="60823"/>
                    <a:pt x="-4368" y="-25960"/>
                    <a:pt x="924" y="7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AA282FA6-B800-9F6B-4714-73127EECDD8E}"/>
                </a:ext>
              </a:extLst>
            </p:cNvPr>
            <p:cNvSpPr/>
            <p:nvPr/>
          </p:nvSpPr>
          <p:spPr>
            <a:xfrm>
              <a:off x="5818869" y="2072888"/>
              <a:ext cx="106561" cy="537841"/>
            </a:xfrm>
            <a:custGeom>
              <a:avLst/>
              <a:gdLst>
                <a:gd name="connsiteX0" fmla="*/ 61231 w 106561"/>
                <a:gd name="connsiteY0" fmla="*/ 387 h 537841"/>
                <a:gd name="connsiteX1" fmla="*/ 48531 w 106561"/>
                <a:gd name="connsiteY1" fmla="*/ 133737 h 537841"/>
                <a:gd name="connsiteX2" fmla="*/ 42181 w 106561"/>
                <a:gd name="connsiteY2" fmla="*/ 397262 h 537841"/>
                <a:gd name="connsiteX3" fmla="*/ 42181 w 106561"/>
                <a:gd name="connsiteY3" fmla="*/ 375037 h 537841"/>
                <a:gd name="connsiteX4" fmla="*/ 105681 w 106561"/>
                <a:gd name="connsiteY4" fmla="*/ 533787 h 537841"/>
                <a:gd name="connsiteX5" fmla="*/ 73931 w 106561"/>
                <a:gd name="connsiteY5" fmla="*/ 479812 h 537841"/>
                <a:gd name="connsiteX6" fmla="*/ 906 w 106561"/>
                <a:gd name="connsiteY6" fmla="*/ 362337 h 537841"/>
                <a:gd name="connsiteX7" fmla="*/ 32656 w 106561"/>
                <a:gd name="connsiteY7" fmla="*/ 349637 h 537841"/>
                <a:gd name="connsiteX8" fmla="*/ 26306 w 106561"/>
                <a:gd name="connsiteY8" fmla="*/ 101987 h 537841"/>
                <a:gd name="connsiteX9" fmla="*/ 61231 w 106561"/>
                <a:gd name="connsiteY9" fmla="*/ 387 h 53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61" h="537841">
                  <a:moveTo>
                    <a:pt x="61231" y="387"/>
                  </a:moveTo>
                  <a:cubicBezTo>
                    <a:pt x="64935" y="5679"/>
                    <a:pt x="51706" y="67591"/>
                    <a:pt x="48531" y="133737"/>
                  </a:cubicBezTo>
                  <a:cubicBezTo>
                    <a:pt x="45356" y="199883"/>
                    <a:pt x="43239" y="357045"/>
                    <a:pt x="42181" y="397262"/>
                  </a:cubicBezTo>
                  <a:cubicBezTo>
                    <a:pt x="41123" y="437479"/>
                    <a:pt x="31598" y="352283"/>
                    <a:pt x="42181" y="375037"/>
                  </a:cubicBezTo>
                  <a:cubicBezTo>
                    <a:pt x="52764" y="397791"/>
                    <a:pt x="100389" y="516325"/>
                    <a:pt x="105681" y="533787"/>
                  </a:cubicBezTo>
                  <a:cubicBezTo>
                    <a:pt x="110973" y="551249"/>
                    <a:pt x="91393" y="508387"/>
                    <a:pt x="73931" y="479812"/>
                  </a:cubicBezTo>
                  <a:cubicBezTo>
                    <a:pt x="56469" y="451237"/>
                    <a:pt x="7785" y="384033"/>
                    <a:pt x="906" y="362337"/>
                  </a:cubicBezTo>
                  <a:cubicBezTo>
                    <a:pt x="-5973" y="340641"/>
                    <a:pt x="28423" y="393029"/>
                    <a:pt x="32656" y="349637"/>
                  </a:cubicBezTo>
                  <a:cubicBezTo>
                    <a:pt x="36889" y="306245"/>
                    <a:pt x="25248" y="159137"/>
                    <a:pt x="26306" y="101987"/>
                  </a:cubicBezTo>
                  <a:cubicBezTo>
                    <a:pt x="27364" y="44837"/>
                    <a:pt x="57527" y="-4905"/>
                    <a:pt x="61231" y="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43937B87-350B-A0CA-7F60-A84F0F5D0996}"/>
                </a:ext>
              </a:extLst>
            </p:cNvPr>
            <p:cNvSpPr/>
            <p:nvPr/>
          </p:nvSpPr>
          <p:spPr>
            <a:xfrm>
              <a:off x="6286051" y="2019027"/>
              <a:ext cx="54492" cy="216407"/>
            </a:xfrm>
            <a:custGeom>
              <a:avLst/>
              <a:gdLst>
                <a:gd name="connsiteX0" fmla="*/ 54424 w 54492"/>
                <a:gd name="connsiteY0" fmla="*/ 273 h 216407"/>
                <a:gd name="connsiteX1" fmla="*/ 29024 w 54492"/>
                <a:gd name="connsiteY1" fmla="*/ 130448 h 216407"/>
                <a:gd name="connsiteX2" fmla="*/ 51249 w 54492"/>
                <a:gd name="connsiteY2" fmla="*/ 216173 h 216407"/>
                <a:gd name="connsiteX3" fmla="*/ 449 w 54492"/>
                <a:gd name="connsiteY3" fmla="*/ 105048 h 216407"/>
                <a:gd name="connsiteX4" fmla="*/ 25849 w 54492"/>
                <a:gd name="connsiteY4" fmla="*/ 178073 h 216407"/>
                <a:gd name="connsiteX5" fmla="*/ 16324 w 54492"/>
                <a:gd name="connsiteY5" fmla="*/ 79648 h 216407"/>
                <a:gd name="connsiteX6" fmla="*/ 19499 w 54492"/>
                <a:gd name="connsiteY6" fmla="*/ 95523 h 216407"/>
                <a:gd name="connsiteX7" fmla="*/ 54424 w 54492"/>
                <a:gd name="connsiteY7" fmla="*/ 273 h 21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92" h="216407">
                  <a:moveTo>
                    <a:pt x="54424" y="273"/>
                  </a:moveTo>
                  <a:cubicBezTo>
                    <a:pt x="56012" y="6094"/>
                    <a:pt x="29553" y="94465"/>
                    <a:pt x="29024" y="130448"/>
                  </a:cubicBezTo>
                  <a:cubicBezTo>
                    <a:pt x="28495" y="166431"/>
                    <a:pt x="56011" y="220406"/>
                    <a:pt x="51249" y="216173"/>
                  </a:cubicBezTo>
                  <a:cubicBezTo>
                    <a:pt x="46487" y="211940"/>
                    <a:pt x="4682" y="111398"/>
                    <a:pt x="449" y="105048"/>
                  </a:cubicBezTo>
                  <a:cubicBezTo>
                    <a:pt x="-3784" y="98698"/>
                    <a:pt x="23203" y="182306"/>
                    <a:pt x="25849" y="178073"/>
                  </a:cubicBezTo>
                  <a:cubicBezTo>
                    <a:pt x="28495" y="173840"/>
                    <a:pt x="17382" y="93406"/>
                    <a:pt x="16324" y="79648"/>
                  </a:cubicBezTo>
                  <a:cubicBezTo>
                    <a:pt x="15266" y="65890"/>
                    <a:pt x="11562" y="107694"/>
                    <a:pt x="19499" y="95523"/>
                  </a:cubicBezTo>
                  <a:cubicBezTo>
                    <a:pt x="27436" y="83352"/>
                    <a:pt x="52836" y="-5548"/>
                    <a:pt x="54424" y="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ABB58466-F7D0-1B75-AE8B-E03561A99AEB}"/>
                </a:ext>
              </a:extLst>
            </p:cNvPr>
            <p:cNvSpPr/>
            <p:nvPr/>
          </p:nvSpPr>
          <p:spPr>
            <a:xfrm>
              <a:off x="6087277" y="2014676"/>
              <a:ext cx="72792" cy="541014"/>
            </a:xfrm>
            <a:custGeom>
              <a:avLst/>
              <a:gdLst>
                <a:gd name="connsiteX0" fmla="*/ 72223 w 72792"/>
                <a:gd name="connsiteY0" fmla="*/ 1449 h 541014"/>
                <a:gd name="connsiteX1" fmla="*/ 2373 w 72792"/>
                <a:gd name="connsiteY1" fmla="*/ 290374 h 541014"/>
                <a:gd name="connsiteX2" fmla="*/ 15073 w 72792"/>
                <a:gd name="connsiteY2" fmla="*/ 210999 h 541014"/>
                <a:gd name="connsiteX3" fmla="*/ 2373 w 72792"/>
                <a:gd name="connsiteY3" fmla="*/ 538024 h 541014"/>
                <a:gd name="connsiteX4" fmla="*/ 24598 w 72792"/>
                <a:gd name="connsiteY4" fmla="*/ 360224 h 541014"/>
                <a:gd name="connsiteX5" fmla="*/ 43648 w 72792"/>
                <a:gd name="connsiteY5" fmla="*/ 141149 h 541014"/>
                <a:gd name="connsiteX6" fmla="*/ 37298 w 72792"/>
                <a:gd name="connsiteY6" fmla="*/ 176074 h 541014"/>
                <a:gd name="connsiteX7" fmla="*/ 72223 w 72792"/>
                <a:gd name="connsiteY7" fmla="*/ 1449 h 54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92" h="541014">
                  <a:moveTo>
                    <a:pt x="72223" y="1449"/>
                  </a:moveTo>
                  <a:cubicBezTo>
                    <a:pt x="66402" y="20499"/>
                    <a:pt x="11898" y="255449"/>
                    <a:pt x="2373" y="290374"/>
                  </a:cubicBezTo>
                  <a:cubicBezTo>
                    <a:pt x="-7152" y="325299"/>
                    <a:pt x="15073" y="169724"/>
                    <a:pt x="15073" y="210999"/>
                  </a:cubicBezTo>
                  <a:cubicBezTo>
                    <a:pt x="15073" y="252274"/>
                    <a:pt x="785" y="513153"/>
                    <a:pt x="2373" y="538024"/>
                  </a:cubicBezTo>
                  <a:cubicBezTo>
                    <a:pt x="3960" y="562895"/>
                    <a:pt x="17719" y="426370"/>
                    <a:pt x="24598" y="360224"/>
                  </a:cubicBezTo>
                  <a:cubicBezTo>
                    <a:pt x="31477" y="294078"/>
                    <a:pt x="41531" y="171841"/>
                    <a:pt x="43648" y="141149"/>
                  </a:cubicBezTo>
                  <a:cubicBezTo>
                    <a:pt x="45765" y="110457"/>
                    <a:pt x="37298" y="195124"/>
                    <a:pt x="37298" y="176074"/>
                  </a:cubicBezTo>
                  <a:cubicBezTo>
                    <a:pt x="37298" y="157024"/>
                    <a:pt x="78044" y="-17601"/>
                    <a:pt x="72223" y="14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4352BB9A-AD82-8C1E-CD55-E5E3C2945438}"/>
                </a:ext>
              </a:extLst>
            </p:cNvPr>
            <p:cNvSpPr/>
            <p:nvPr/>
          </p:nvSpPr>
          <p:spPr>
            <a:xfrm>
              <a:off x="6177985" y="2020017"/>
              <a:ext cx="42647" cy="667142"/>
            </a:xfrm>
            <a:custGeom>
              <a:avLst/>
              <a:gdLst>
                <a:gd name="connsiteX0" fmla="*/ 41840 w 42647"/>
                <a:gd name="connsiteY0" fmla="*/ 2458 h 667142"/>
                <a:gd name="connsiteX1" fmla="*/ 10090 w 42647"/>
                <a:gd name="connsiteY1" fmla="*/ 440608 h 667142"/>
                <a:gd name="connsiteX2" fmla="*/ 10090 w 42647"/>
                <a:gd name="connsiteY2" fmla="*/ 339008 h 667142"/>
                <a:gd name="connsiteX3" fmla="*/ 6915 w 42647"/>
                <a:gd name="connsiteY3" fmla="*/ 653333 h 667142"/>
                <a:gd name="connsiteX4" fmla="*/ 565 w 42647"/>
                <a:gd name="connsiteY4" fmla="*/ 589833 h 667142"/>
                <a:gd name="connsiteX5" fmla="*/ 22790 w 42647"/>
                <a:gd name="connsiteY5" fmla="*/ 396158 h 667142"/>
                <a:gd name="connsiteX6" fmla="*/ 32315 w 42647"/>
                <a:gd name="connsiteY6" fmla="*/ 269158 h 667142"/>
                <a:gd name="connsiteX7" fmla="*/ 41840 w 42647"/>
                <a:gd name="connsiteY7" fmla="*/ 2458 h 66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7" h="667142">
                  <a:moveTo>
                    <a:pt x="41840" y="2458"/>
                  </a:moveTo>
                  <a:cubicBezTo>
                    <a:pt x="38136" y="31033"/>
                    <a:pt x="15382" y="384516"/>
                    <a:pt x="10090" y="440608"/>
                  </a:cubicBezTo>
                  <a:cubicBezTo>
                    <a:pt x="4798" y="496700"/>
                    <a:pt x="10619" y="303554"/>
                    <a:pt x="10090" y="339008"/>
                  </a:cubicBezTo>
                  <a:cubicBezTo>
                    <a:pt x="9561" y="374462"/>
                    <a:pt x="8502" y="611529"/>
                    <a:pt x="6915" y="653333"/>
                  </a:cubicBezTo>
                  <a:cubicBezTo>
                    <a:pt x="5328" y="695137"/>
                    <a:pt x="-2081" y="632695"/>
                    <a:pt x="565" y="589833"/>
                  </a:cubicBezTo>
                  <a:cubicBezTo>
                    <a:pt x="3211" y="546971"/>
                    <a:pt x="17498" y="449604"/>
                    <a:pt x="22790" y="396158"/>
                  </a:cubicBezTo>
                  <a:cubicBezTo>
                    <a:pt x="28082" y="342712"/>
                    <a:pt x="29140" y="335833"/>
                    <a:pt x="32315" y="269158"/>
                  </a:cubicBezTo>
                  <a:cubicBezTo>
                    <a:pt x="35490" y="202483"/>
                    <a:pt x="45544" y="-26117"/>
                    <a:pt x="41840" y="2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D5245FBB-500E-DAC1-B8D1-60D91615F4D1}"/>
                </a:ext>
              </a:extLst>
            </p:cNvPr>
            <p:cNvSpPr/>
            <p:nvPr/>
          </p:nvSpPr>
          <p:spPr>
            <a:xfrm>
              <a:off x="6403965" y="1993868"/>
              <a:ext cx="146127" cy="644990"/>
            </a:xfrm>
            <a:custGeom>
              <a:avLst/>
              <a:gdLst>
                <a:gd name="connsiteX0" fmla="*/ 10 w 146127"/>
                <a:gd name="connsiteY0" fmla="*/ 19082 h 644990"/>
                <a:gd name="connsiteX1" fmla="*/ 22235 w 146127"/>
                <a:gd name="connsiteY1" fmla="*/ 215932 h 644990"/>
                <a:gd name="connsiteX2" fmla="*/ 22235 w 146127"/>
                <a:gd name="connsiteY2" fmla="*/ 184182 h 644990"/>
                <a:gd name="connsiteX3" fmla="*/ 69860 w 146127"/>
                <a:gd name="connsiteY3" fmla="*/ 635032 h 644990"/>
                <a:gd name="connsiteX4" fmla="*/ 69860 w 146127"/>
                <a:gd name="connsiteY4" fmla="*/ 504857 h 644990"/>
                <a:gd name="connsiteX5" fmla="*/ 107960 w 146127"/>
                <a:gd name="connsiteY5" fmla="*/ 606457 h 644990"/>
                <a:gd name="connsiteX6" fmla="*/ 146060 w 146127"/>
                <a:gd name="connsiteY6" fmla="*/ 32 h 644990"/>
                <a:gd name="connsiteX7" fmla="*/ 98435 w 146127"/>
                <a:gd name="connsiteY7" fmla="*/ 635032 h 644990"/>
                <a:gd name="connsiteX8" fmla="*/ 117485 w 146127"/>
                <a:gd name="connsiteY8" fmla="*/ 130207 h 644990"/>
                <a:gd name="connsiteX9" fmla="*/ 114310 w 146127"/>
                <a:gd name="connsiteY9" fmla="*/ 565182 h 644990"/>
                <a:gd name="connsiteX10" fmla="*/ 50810 w 146127"/>
                <a:gd name="connsiteY10" fmla="*/ 212757 h 644990"/>
                <a:gd name="connsiteX11" fmla="*/ 25410 w 146127"/>
                <a:gd name="connsiteY11" fmla="*/ 308007 h 644990"/>
                <a:gd name="connsiteX12" fmla="*/ 10 w 146127"/>
                <a:gd name="connsiteY12" fmla="*/ 19082 h 64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27" h="644990">
                  <a:moveTo>
                    <a:pt x="10" y="19082"/>
                  </a:moveTo>
                  <a:cubicBezTo>
                    <a:pt x="-519" y="3736"/>
                    <a:pt x="18531" y="188415"/>
                    <a:pt x="22235" y="215932"/>
                  </a:cubicBezTo>
                  <a:cubicBezTo>
                    <a:pt x="25939" y="243449"/>
                    <a:pt x="14298" y="114332"/>
                    <a:pt x="22235" y="184182"/>
                  </a:cubicBezTo>
                  <a:cubicBezTo>
                    <a:pt x="30172" y="254032"/>
                    <a:pt x="61923" y="581586"/>
                    <a:pt x="69860" y="635032"/>
                  </a:cubicBezTo>
                  <a:cubicBezTo>
                    <a:pt x="77798" y="688478"/>
                    <a:pt x="63510" y="509619"/>
                    <a:pt x="69860" y="504857"/>
                  </a:cubicBezTo>
                  <a:cubicBezTo>
                    <a:pt x="76210" y="500095"/>
                    <a:pt x="95260" y="690594"/>
                    <a:pt x="107960" y="606457"/>
                  </a:cubicBezTo>
                  <a:cubicBezTo>
                    <a:pt x="120660" y="522320"/>
                    <a:pt x="147647" y="-4730"/>
                    <a:pt x="146060" y="32"/>
                  </a:cubicBezTo>
                  <a:cubicBezTo>
                    <a:pt x="144473" y="4794"/>
                    <a:pt x="103197" y="613336"/>
                    <a:pt x="98435" y="635032"/>
                  </a:cubicBezTo>
                  <a:cubicBezTo>
                    <a:pt x="93673" y="656728"/>
                    <a:pt x="114839" y="141849"/>
                    <a:pt x="117485" y="130207"/>
                  </a:cubicBezTo>
                  <a:cubicBezTo>
                    <a:pt x="120131" y="118565"/>
                    <a:pt x="125423" y="551424"/>
                    <a:pt x="114310" y="565182"/>
                  </a:cubicBezTo>
                  <a:cubicBezTo>
                    <a:pt x="103197" y="578940"/>
                    <a:pt x="65627" y="255619"/>
                    <a:pt x="50810" y="212757"/>
                  </a:cubicBezTo>
                  <a:cubicBezTo>
                    <a:pt x="35993" y="169895"/>
                    <a:pt x="36523" y="334465"/>
                    <a:pt x="25410" y="308007"/>
                  </a:cubicBezTo>
                  <a:cubicBezTo>
                    <a:pt x="14298" y="281549"/>
                    <a:pt x="539" y="34428"/>
                    <a:pt x="10" y="190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B6F2C6E7-ACE7-5CB2-02C5-EE7F336D6AE5}"/>
                </a:ext>
              </a:extLst>
            </p:cNvPr>
            <p:cNvSpPr/>
            <p:nvPr/>
          </p:nvSpPr>
          <p:spPr>
            <a:xfrm>
              <a:off x="5114925" y="2900948"/>
              <a:ext cx="794786" cy="86856"/>
            </a:xfrm>
            <a:custGeom>
              <a:avLst/>
              <a:gdLst>
                <a:gd name="connsiteX0" fmla="*/ 0 w 794786"/>
                <a:gd name="connsiteY0" fmla="*/ 7352 h 86856"/>
                <a:gd name="connsiteX1" fmla="*/ 234950 w 794786"/>
                <a:gd name="connsiteY1" fmla="*/ 7352 h 86856"/>
                <a:gd name="connsiteX2" fmla="*/ 768350 w 794786"/>
                <a:gd name="connsiteY2" fmla="*/ 1002 h 86856"/>
                <a:gd name="connsiteX3" fmla="*/ 688975 w 794786"/>
                <a:gd name="connsiteY3" fmla="*/ 1002 h 86856"/>
                <a:gd name="connsiteX4" fmla="*/ 774700 w 794786"/>
                <a:gd name="connsiteY4" fmla="*/ 10527 h 86856"/>
                <a:gd name="connsiteX5" fmla="*/ 238125 w 794786"/>
                <a:gd name="connsiteY5" fmla="*/ 16877 h 86856"/>
                <a:gd name="connsiteX6" fmla="*/ 431800 w 794786"/>
                <a:gd name="connsiteY6" fmla="*/ 42277 h 86856"/>
                <a:gd name="connsiteX7" fmla="*/ 79375 w 794786"/>
                <a:gd name="connsiteY7" fmla="*/ 86727 h 86856"/>
                <a:gd name="connsiteX8" fmla="*/ 425450 w 794786"/>
                <a:gd name="connsiteY8" fmla="*/ 54977 h 86856"/>
                <a:gd name="connsiteX9" fmla="*/ 0 w 794786"/>
                <a:gd name="connsiteY9" fmla="*/ 7352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786" h="86856">
                  <a:moveTo>
                    <a:pt x="0" y="7352"/>
                  </a:moveTo>
                  <a:lnTo>
                    <a:pt x="234950" y="7352"/>
                  </a:lnTo>
                  <a:lnTo>
                    <a:pt x="768350" y="1002"/>
                  </a:lnTo>
                  <a:cubicBezTo>
                    <a:pt x="844021" y="-56"/>
                    <a:pt x="687917" y="-586"/>
                    <a:pt x="688975" y="1002"/>
                  </a:cubicBezTo>
                  <a:cubicBezTo>
                    <a:pt x="690033" y="2590"/>
                    <a:pt x="849842" y="7881"/>
                    <a:pt x="774700" y="10527"/>
                  </a:cubicBezTo>
                  <a:cubicBezTo>
                    <a:pt x="699558" y="13173"/>
                    <a:pt x="295275" y="11585"/>
                    <a:pt x="238125" y="16877"/>
                  </a:cubicBezTo>
                  <a:cubicBezTo>
                    <a:pt x="180975" y="22169"/>
                    <a:pt x="458258" y="30635"/>
                    <a:pt x="431800" y="42277"/>
                  </a:cubicBezTo>
                  <a:cubicBezTo>
                    <a:pt x="405342" y="53919"/>
                    <a:pt x="80433" y="84610"/>
                    <a:pt x="79375" y="86727"/>
                  </a:cubicBezTo>
                  <a:cubicBezTo>
                    <a:pt x="78317" y="88844"/>
                    <a:pt x="434975" y="64502"/>
                    <a:pt x="425450" y="54977"/>
                  </a:cubicBezTo>
                  <a:cubicBezTo>
                    <a:pt x="415925" y="45452"/>
                    <a:pt x="219075" y="37514"/>
                    <a:pt x="0" y="73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364188B2-712B-93B1-37F6-47BC248A7999}"/>
                </a:ext>
              </a:extLst>
            </p:cNvPr>
            <p:cNvSpPr/>
            <p:nvPr/>
          </p:nvSpPr>
          <p:spPr>
            <a:xfrm>
              <a:off x="5298676" y="3352380"/>
              <a:ext cx="92779" cy="808227"/>
            </a:xfrm>
            <a:custGeom>
              <a:avLst/>
              <a:gdLst>
                <a:gd name="connsiteX0" fmla="*/ 86124 w 92779"/>
                <a:gd name="connsiteY0" fmla="*/ 420 h 808227"/>
                <a:gd name="connsiteX1" fmla="*/ 16274 w 92779"/>
                <a:gd name="connsiteY1" fmla="*/ 276645 h 808227"/>
                <a:gd name="connsiteX2" fmla="*/ 32149 w 92779"/>
                <a:gd name="connsiteY2" fmla="*/ 267120 h 808227"/>
                <a:gd name="connsiteX3" fmla="*/ 92474 w 92779"/>
                <a:gd name="connsiteY3" fmla="*/ 806870 h 808227"/>
                <a:gd name="connsiteX4" fmla="*/ 3574 w 92779"/>
                <a:gd name="connsiteY4" fmla="*/ 86145 h 808227"/>
                <a:gd name="connsiteX5" fmla="*/ 22624 w 92779"/>
                <a:gd name="connsiteY5" fmla="*/ 209970 h 808227"/>
                <a:gd name="connsiteX6" fmla="*/ 86124 w 92779"/>
                <a:gd name="connsiteY6" fmla="*/ 420 h 8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79" h="808227">
                  <a:moveTo>
                    <a:pt x="86124" y="420"/>
                  </a:moveTo>
                  <a:cubicBezTo>
                    <a:pt x="85066" y="11532"/>
                    <a:pt x="25270" y="232195"/>
                    <a:pt x="16274" y="276645"/>
                  </a:cubicBezTo>
                  <a:cubicBezTo>
                    <a:pt x="7278" y="321095"/>
                    <a:pt x="19449" y="178749"/>
                    <a:pt x="32149" y="267120"/>
                  </a:cubicBezTo>
                  <a:cubicBezTo>
                    <a:pt x="44849" y="355491"/>
                    <a:pt x="97237" y="837033"/>
                    <a:pt x="92474" y="806870"/>
                  </a:cubicBezTo>
                  <a:cubicBezTo>
                    <a:pt x="87712" y="776708"/>
                    <a:pt x="15216" y="185628"/>
                    <a:pt x="3574" y="86145"/>
                  </a:cubicBezTo>
                  <a:cubicBezTo>
                    <a:pt x="-8068" y="-13338"/>
                    <a:pt x="11511" y="217908"/>
                    <a:pt x="22624" y="209970"/>
                  </a:cubicBezTo>
                  <a:cubicBezTo>
                    <a:pt x="33736" y="202033"/>
                    <a:pt x="87182" y="-10692"/>
                    <a:pt x="86124" y="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C3B2411B-EB92-4E44-FEF5-E2945FD47074}"/>
                </a:ext>
              </a:extLst>
            </p:cNvPr>
            <p:cNvSpPr/>
            <p:nvPr/>
          </p:nvSpPr>
          <p:spPr>
            <a:xfrm>
              <a:off x="7924680" y="2860330"/>
              <a:ext cx="149532" cy="525106"/>
            </a:xfrm>
            <a:custGeom>
              <a:avLst/>
              <a:gdLst>
                <a:gd name="connsiteX0" fmla="*/ 149345 w 149532"/>
                <a:gd name="connsiteY0" fmla="*/ 345 h 525106"/>
                <a:gd name="connsiteX1" fmla="*/ 66795 w 149532"/>
                <a:gd name="connsiteY1" fmla="*/ 324195 h 525106"/>
                <a:gd name="connsiteX2" fmla="*/ 41395 w 149532"/>
                <a:gd name="connsiteY2" fmla="*/ 517870 h 525106"/>
                <a:gd name="connsiteX3" fmla="*/ 120 w 149532"/>
                <a:gd name="connsiteY3" fmla="*/ 73370 h 525106"/>
                <a:gd name="connsiteX4" fmla="*/ 28695 w 149532"/>
                <a:gd name="connsiteY4" fmla="*/ 384520 h 525106"/>
                <a:gd name="connsiteX5" fmla="*/ 25520 w 149532"/>
                <a:gd name="connsiteY5" fmla="*/ 238470 h 525106"/>
                <a:gd name="connsiteX6" fmla="*/ 41395 w 149532"/>
                <a:gd name="connsiteY6" fmla="*/ 260695 h 525106"/>
                <a:gd name="connsiteX7" fmla="*/ 149345 w 149532"/>
                <a:gd name="connsiteY7" fmla="*/ 345 h 52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32" h="525106">
                  <a:moveTo>
                    <a:pt x="149345" y="345"/>
                  </a:moveTo>
                  <a:cubicBezTo>
                    <a:pt x="153578" y="10928"/>
                    <a:pt x="84787" y="237941"/>
                    <a:pt x="66795" y="324195"/>
                  </a:cubicBezTo>
                  <a:cubicBezTo>
                    <a:pt x="48803" y="410449"/>
                    <a:pt x="52507" y="559674"/>
                    <a:pt x="41395" y="517870"/>
                  </a:cubicBezTo>
                  <a:cubicBezTo>
                    <a:pt x="30283" y="476066"/>
                    <a:pt x="2237" y="95595"/>
                    <a:pt x="120" y="73370"/>
                  </a:cubicBezTo>
                  <a:cubicBezTo>
                    <a:pt x="-1997" y="51145"/>
                    <a:pt x="24462" y="357003"/>
                    <a:pt x="28695" y="384520"/>
                  </a:cubicBezTo>
                  <a:cubicBezTo>
                    <a:pt x="32928" y="412037"/>
                    <a:pt x="23403" y="259107"/>
                    <a:pt x="25520" y="238470"/>
                  </a:cubicBezTo>
                  <a:cubicBezTo>
                    <a:pt x="27637" y="217833"/>
                    <a:pt x="22345" y="296149"/>
                    <a:pt x="41395" y="260695"/>
                  </a:cubicBezTo>
                  <a:cubicBezTo>
                    <a:pt x="60445" y="225241"/>
                    <a:pt x="145112" y="-10238"/>
                    <a:pt x="149345" y="3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BFE351DB-6184-60C9-7EA2-DEA94F6C5A97}"/>
                </a:ext>
              </a:extLst>
            </p:cNvPr>
            <p:cNvSpPr/>
            <p:nvPr/>
          </p:nvSpPr>
          <p:spPr>
            <a:xfrm>
              <a:off x="8127993" y="2672206"/>
              <a:ext cx="31846" cy="959771"/>
            </a:xfrm>
            <a:custGeom>
              <a:avLst/>
              <a:gdLst>
                <a:gd name="connsiteX0" fmla="*/ 9532 w 31846"/>
                <a:gd name="connsiteY0" fmla="*/ 58294 h 959771"/>
                <a:gd name="connsiteX1" fmla="*/ 31757 w 31846"/>
                <a:gd name="connsiteY1" fmla="*/ 928244 h 959771"/>
                <a:gd name="connsiteX2" fmla="*/ 7 w 31846"/>
                <a:gd name="connsiteY2" fmla="*/ 734569 h 959771"/>
                <a:gd name="connsiteX3" fmla="*/ 28582 w 31846"/>
                <a:gd name="connsiteY3" fmla="*/ 404369 h 959771"/>
                <a:gd name="connsiteX4" fmla="*/ 9532 w 31846"/>
                <a:gd name="connsiteY4" fmla="*/ 112269 h 959771"/>
                <a:gd name="connsiteX5" fmla="*/ 9532 w 31846"/>
                <a:gd name="connsiteY5" fmla="*/ 58294 h 9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6" h="959771">
                  <a:moveTo>
                    <a:pt x="9532" y="58294"/>
                  </a:moveTo>
                  <a:cubicBezTo>
                    <a:pt x="13236" y="194290"/>
                    <a:pt x="33344" y="815532"/>
                    <a:pt x="31757" y="928244"/>
                  </a:cubicBezTo>
                  <a:cubicBezTo>
                    <a:pt x="30170" y="1040956"/>
                    <a:pt x="536" y="821881"/>
                    <a:pt x="7" y="734569"/>
                  </a:cubicBezTo>
                  <a:cubicBezTo>
                    <a:pt x="-522" y="647257"/>
                    <a:pt x="26995" y="508086"/>
                    <a:pt x="28582" y="404369"/>
                  </a:cubicBezTo>
                  <a:cubicBezTo>
                    <a:pt x="30169" y="300652"/>
                    <a:pt x="13765" y="164656"/>
                    <a:pt x="9532" y="112269"/>
                  </a:cubicBezTo>
                  <a:cubicBezTo>
                    <a:pt x="5299" y="59882"/>
                    <a:pt x="5828" y="-77702"/>
                    <a:pt x="9532" y="58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9A76F15A-42F5-3938-E4DD-35BF1AAA0EEA}"/>
                </a:ext>
              </a:extLst>
            </p:cNvPr>
            <p:cNvSpPr/>
            <p:nvPr/>
          </p:nvSpPr>
          <p:spPr>
            <a:xfrm>
              <a:off x="7831971" y="1853178"/>
              <a:ext cx="84692" cy="871393"/>
            </a:xfrm>
            <a:custGeom>
              <a:avLst/>
              <a:gdLst>
                <a:gd name="connsiteX0" fmla="*/ 19804 w 84692"/>
                <a:gd name="connsiteY0" fmla="*/ 1022 h 871393"/>
                <a:gd name="connsiteX1" fmla="*/ 3929 w 84692"/>
                <a:gd name="connsiteY1" fmla="*/ 216922 h 871393"/>
                <a:gd name="connsiteX2" fmla="*/ 48379 w 84692"/>
                <a:gd name="connsiteY2" fmla="*/ 280422 h 871393"/>
                <a:gd name="connsiteX3" fmla="*/ 22979 w 84692"/>
                <a:gd name="connsiteY3" fmla="*/ 289947 h 871393"/>
                <a:gd name="connsiteX4" fmla="*/ 76954 w 84692"/>
                <a:gd name="connsiteY4" fmla="*/ 378847 h 871393"/>
                <a:gd name="connsiteX5" fmla="*/ 45204 w 84692"/>
                <a:gd name="connsiteY5" fmla="*/ 439172 h 871393"/>
                <a:gd name="connsiteX6" fmla="*/ 80129 w 84692"/>
                <a:gd name="connsiteY6" fmla="*/ 470922 h 871393"/>
                <a:gd name="connsiteX7" fmla="*/ 35679 w 84692"/>
                <a:gd name="connsiteY7" fmla="*/ 521722 h 871393"/>
                <a:gd name="connsiteX8" fmla="*/ 29329 w 84692"/>
                <a:gd name="connsiteY8" fmla="*/ 782072 h 871393"/>
                <a:gd name="connsiteX9" fmla="*/ 29329 w 84692"/>
                <a:gd name="connsiteY9" fmla="*/ 693172 h 871393"/>
                <a:gd name="connsiteX10" fmla="*/ 754 w 84692"/>
                <a:gd name="connsiteY10" fmla="*/ 870972 h 871393"/>
                <a:gd name="connsiteX11" fmla="*/ 64254 w 84692"/>
                <a:gd name="connsiteY11" fmla="*/ 632847 h 871393"/>
                <a:gd name="connsiteX12" fmla="*/ 83304 w 84692"/>
                <a:gd name="connsiteY12" fmla="*/ 464572 h 871393"/>
                <a:gd name="connsiteX13" fmla="*/ 32504 w 84692"/>
                <a:gd name="connsiteY13" fmla="*/ 315347 h 871393"/>
                <a:gd name="connsiteX14" fmla="*/ 19804 w 84692"/>
                <a:gd name="connsiteY14" fmla="*/ 1022 h 87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92" h="871393">
                  <a:moveTo>
                    <a:pt x="19804" y="1022"/>
                  </a:moveTo>
                  <a:cubicBezTo>
                    <a:pt x="15041" y="-15382"/>
                    <a:pt x="-833" y="170355"/>
                    <a:pt x="3929" y="216922"/>
                  </a:cubicBezTo>
                  <a:cubicBezTo>
                    <a:pt x="8691" y="263489"/>
                    <a:pt x="45204" y="268251"/>
                    <a:pt x="48379" y="280422"/>
                  </a:cubicBezTo>
                  <a:cubicBezTo>
                    <a:pt x="51554" y="292593"/>
                    <a:pt x="18216" y="273543"/>
                    <a:pt x="22979" y="289947"/>
                  </a:cubicBezTo>
                  <a:cubicBezTo>
                    <a:pt x="27742" y="306351"/>
                    <a:pt x="73250" y="353976"/>
                    <a:pt x="76954" y="378847"/>
                  </a:cubicBezTo>
                  <a:cubicBezTo>
                    <a:pt x="80658" y="403718"/>
                    <a:pt x="44675" y="423826"/>
                    <a:pt x="45204" y="439172"/>
                  </a:cubicBezTo>
                  <a:cubicBezTo>
                    <a:pt x="45733" y="454518"/>
                    <a:pt x="81716" y="457164"/>
                    <a:pt x="80129" y="470922"/>
                  </a:cubicBezTo>
                  <a:cubicBezTo>
                    <a:pt x="78542" y="484680"/>
                    <a:pt x="44146" y="469864"/>
                    <a:pt x="35679" y="521722"/>
                  </a:cubicBezTo>
                  <a:cubicBezTo>
                    <a:pt x="27212" y="573580"/>
                    <a:pt x="30387" y="753497"/>
                    <a:pt x="29329" y="782072"/>
                  </a:cubicBezTo>
                  <a:cubicBezTo>
                    <a:pt x="28271" y="810647"/>
                    <a:pt x="34092" y="678355"/>
                    <a:pt x="29329" y="693172"/>
                  </a:cubicBezTo>
                  <a:cubicBezTo>
                    <a:pt x="24566" y="707989"/>
                    <a:pt x="-5067" y="881026"/>
                    <a:pt x="754" y="870972"/>
                  </a:cubicBezTo>
                  <a:cubicBezTo>
                    <a:pt x="6575" y="860918"/>
                    <a:pt x="50496" y="700580"/>
                    <a:pt x="64254" y="632847"/>
                  </a:cubicBezTo>
                  <a:cubicBezTo>
                    <a:pt x="78012" y="565114"/>
                    <a:pt x="88596" y="517489"/>
                    <a:pt x="83304" y="464572"/>
                  </a:cubicBezTo>
                  <a:cubicBezTo>
                    <a:pt x="78012" y="411655"/>
                    <a:pt x="45204" y="386255"/>
                    <a:pt x="32504" y="315347"/>
                  </a:cubicBezTo>
                  <a:cubicBezTo>
                    <a:pt x="19804" y="244439"/>
                    <a:pt x="24567" y="17426"/>
                    <a:pt x="19804" y="1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6ED9894C-3A5F-203D-5C08-90D0C750491F}"/>
                </a:ext>
              </a:extLst>
            </p:cNvPr>
            <p:cNvSpPr/>
            <p:nvPr/>
          </p:nvSpPr>
          <p:spPr>
            <a:xfrm>
              <a:off x="7346622" y="2050891"/>
              <a:ext cx="213450" cy="552016"/>
            </a:xfrm>
            <a:custGeom>
              <a:avLst/>
              <a:gdLst>
                <a:gd name="connsiteX0" fmla="*/ 3503 w 213450"/>
                <a:gd name="connsiteY0" fmla="*/ 16034 h 552016"/>
                <a:gd name="connsiteX1" fmla="*/ 149553 w 213450"/>
                <a:gd name="connsiteY1" fmla="*/ 108109 h 552016"/>
                <a:gd name="connsiteX2" fmla="*/ 133678 w 213450"/>
                <a:gd name="connsiteY2" fmla="*/ 355759 h 552016"/>
                <a:gd name="connsiteX3" fmla="*/ 79703 w 213450"/>
                <a:gd name="connsiteY3" fmla="*/ 549434 h 552016"/>
                <a:gd name="connsiteX4" fmla="*/ 149553 w 213450"/>
                <a:gd name="connsiteY4" fmla="*/ 451009 h 552016"/>
                <a:gd name="connsiteX5" fmla="*/ 213053 w 213450"/>
                <a:gd name="connsiteY5" fmla="*/ 225584 h 552016"/>
                <a:gd name="connsiteX6" fmla="*/ 174953 w 213450"/>
                <a:gd name="connsiteY6" fmla="*/ 384334 h 552016"/>
                <a:gd name="connsiteX7" fmla="*/ 143203 w 213450"/>
                <a:gd name="connsiteY7" fmla="*/ 397034 h 552016"/>
                <a:gd name="connsiteX8" fmla="*/ 184478 w 213450"/>
                <a:gd name="connsiteY8" fmla="*/ 263684 h 552016"/>
                <a:gd name="connsiteX9" fmla="*/ 159078 w 213450"/>
                <a:gd name="connsiteY9" fmla="*/ 260509 h 552016"/>
                <a:gd name="connsiteX10" fmla="*/ 168603 w 213450"/>
                <a:gd name="connsiteY10" fmla="*/ 139859 h 552016"/>
                <a:gd name="connsiteX11" fmla="*/ 54303 w 213450"/>
                <a:gd name="connsiteY11" fmla="*/ 12859 h 552016"/>
                <a:gd name="connsiteX12" fmla="*/ 3503 w 213450"/>
                <a:gd name="connsiteY12" fmla="*/ 16034 h 55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450" h="552016">
                  <a:moveTo>
                    <a:pt x="3503" y="16034"/>
                  </a:moveTo>
                  <a:cubicBezTo>
                    <a:pt x="19378" y="31909"/>
                    <a:pt x="127857" y="51488"/>
                    <a:pt x="149553" y="108109"/>
                  </a:cubicBezTo>
                  <a:cubicBezTo>
                    <a:pt x="171249" y="164730"/>
                    <a:pt x="145320" y="282205"/>
                    <a:pt x="133678" y="355759"/>
                  </a:cubicBezTo>
                  <a:cubicBezTo>
                    <a:pt x="122036" y="429313"/>
                    <a:pt x="77057" y="533559"/>
                    <a:pt x="79703" y="549434"/>
                  </a:cubicBezTo>
                  <a:cubicBezTo>
                    <a:pt x="82349" y="565309"/>
                    <a:pt x="127328" y="504984"/>
                    <a:pt x="149553" y="451009"/>
                  </a:cubicBezTo>
                  <a:cubicBezTo>
                    <a:pt x="171778" y="397034"/>
                    <a:pt x="208820" y="236697"/>
                    <a:pt x="213053" y="225584"/>
                  </a:cubicBezTo>
                  <a:cubicBezTo>
                    <a:pt x="217286" y="214472"/>
                    <a:pt x="186595" y="355759"/>
                    <a:pt x="174953" y="384334"/>
                  </a:cubicBezTo>
                  <a:cubicBezTo>
                    <a:pt x="163311" y="412909"/>
                    <a:pt x="141616" y="417142"/>
                    <a:pt x="143203" y="397034"/>
                  </a:cubicBezTo>
                  <a:cubicBezTo>
                    <a:pt x="144791" y="376926"/>
                    <a:pt x="181832" y="286438"/>
                    <a:pt x="184478" y="263684"/>
                  </a:cubicBezTo>
                  <a:cubicBezTo>
                    <a:pt x="187124" y="240930"/>
                    <a:pt x="161724" y="281146"/>
                    <a:pt x="159078" y="260509"/>
                  </a:cubicBezTo>
                  <a:cubicBezTo>
                    <a:pt x="156432" y="239872"/>
                    <a:pt x="186066" y="181134"/>
                    <a:pt x="168603" y="139859"/>
                  </a:cubicBezTo>
                  <a:cubicBezTo>
                    <a:pt x="151141" y="98584"/>
                    <a:pt x="79174" y="34555"/>
                    <a:pt x="54303" y="12859"/>
                  </a:cubicBezTo>
                  <a:cubicBezTo>
                    <a:pt x="29432" y="-8837"/>
                    <a:pt x="-12372" y="159"/>
                    <a:pt x="3503" y="160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F7E07C6C-8624-AE9E-D51C-E0C1DD3E6A4E}"/>
                </a:ext>
              </a:extLst>
            </p:cNvPr>
            <p:cNvSpPr/>
            <p:nvPr/>
          </p:nvSpPr>
          <p:spPr>
            <a:xfrm>
              <a:off x="5104654" y="5199104"/>
              <a:ext cx="520766" cy="22373"/>
            </a:xfrm>
            <a:custGeom>
              <a:avLst/>
              <a:gdLst>
                <a:gd name="connsiteX0" fmla="*/ 3204 w 520766"/>
                <a:gd name="connsiteY0" fmla="*/ 16909 h 22373"/>
                <a:gd name="connsiteX1" fmla="*/ 445656 w 520766"/>
                <a:gd name="connsiteY1" fmla="*/ 16909 h 22373"/>
                <a:gd name="connsiteX2" fmla="*/ 140856 w 520766"/>
                <a:gd name="connsiteY2" fmla="*/ 21825 h 22373"/>
                <a:gd name="connsiteX3" fmla="*/ 519398 w 520766"/>
                <a:gd name="connsiteY3" fmla="*/ 2161 h 22373"/>
                <a:gd name="connsiteX4" fmla="*/ 258843 w 520766"/>
                <a:gd name="connsiteY4" fmla="*/ 2161 h 22373"/>
                <a:gd name="connsiteX5" fmla="*/ 3204 w 520766"/>
                <a:gd name="connsiteY5" fmla="*/ 16909 h 2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766" h="22373">
                  <a:moveTo>
                    <a:pt x="3204" y="16909"/>
                  </a:moveTo>
                  <a:cubicBezTo>
                    <a:pt x="34340" y="19367"/>
                    <a:pt x="422714" y="16090"/>
                    <a:pt x="445656" y="16909"/>
                  </a:cubicBezTo>
                  <a:cubicBezTo>
                    <a:pt x="468598" y="17728"/>
                    <a:pt x="128566" y="24283"/>
                    <a:pt x="140856" y="21825"/>
                  </a:cubicBezTo>
                  <a:cubicBezTo>
                    <a:pt x="153146" y="19367"/>
                    <a:pt x="499734" y="5438"/>
                    <a:pt x="519398" y="2161"/>
                  </a:cubicBezTo>
                  <a:cubicBezTo>
                    <a:pt x="539063" y="-1116"/>
                    <a:pt x="341598" y="-297"/>
                    <a:pt x="258843" y="2161"/>
                  </a:cubicBezTo>
                  <a:cubicBezTo>
                    <a:pt x="176088" y="4619"/>
                    <a:pt x="-27932" y="14451"/>
                    <a:pt x="3204" y="169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DC010F50-17CD-E23E-CAB7-2CB336D5EBC5}"/>
                </a:ext>
              </a:extLst>
            </p:cNvPr>
            <p:cNvSpPr/>
            <p:nvPr/>
          </p:nvSpPr>
          <p:spPr>
            <a:xfrm>
              <a:off x="5082653" y="5395869"/>
              <a:ext cx="419541" cy="72557"/>
            </a:xfrm>
            <a:custGeom>
              <a:avLst/>
              <a:gdLst>
                <a:gd name="connsiteX0" fmla="*/ 35037 w 419541"/>
                <a:gd name="connsiteY0" fmla="*/ 2041 h 72557"/>
                <a:gd name="connsiteX1" fmla="*/ 418495 w 419541"/>
                <a:gd name="connsiteY1" fmla="*/ 16789 h 72557"/>
                <a:gd name="connsiteX2" fmla="*/ 153024 w 419541"/>
                <a:gd name="connsiteY2" fmla="*/ 26621 h 72557"/>
                <a:gd name="connsiteX3" fmla="*/ 290676 w 419541"/>
                <a:gd name="connsiteY3" fmla="*/ 51202 h 72557"/>
                <a:gd name="connsiteX4" fmla="*/ 624 w 419541"/>
                <a:gd name="connsiteY4" fmla="*/ 70866 h 72557"/>
                <a:gd name="connsiteX5" fmla="*/ 384082 w 419541"/>
                <a:gd name="connsiteY5" fmla="*/ 65950 h 72557"/>
                <a:gd name="connsiteX6" fmla="*/ 35037 w 419541"/>
                <a:gd name="connsiteY6" fmla="*/ 2041 h 7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541" h="72557">
                  <a:moveTo>
                    <a:pt x="35037" y="2041"/>
                  </a:moveTo>
                  <a:cubicBezTo>
                    <a:pt x="40773" y="-6153"/>
                    <a:pt x="398831" y="12692"/>
                    <a:pt x="418495" y="16789"/>
                  </a:cubicBezTo>
                  <a:cubicBezTo>
                    <a:pt x="438160" y="20886"/>
                    <a:pt x="174327" y="20886"/>
                    <a:pt x="153024" y="26621"/>
                  </a:cubicBezTo>
                  <a:cubicBezTo>
                    <a:pt x="131721" y="32357"/>
                    <a:pt x="316076" y="43828"/>
                    <a:pt x="290676" y="51202"/>
                  </a:cubicBezTo>
                  <a:cubicBezTo>
                    <a:pt x="265276" y="58576"/>
                    <a:pt x="-14944" y="68408"/>
                    <a:pt x="624" y="70866"/>
                  </a:cubicBezTo>
                  <a:cubicBezTo>
                    <a:pt x="16192" y="73324"/>
                    <a:pt x="379985" y="74143"/>
                    <a:pt x="384082" y="65950"/>
                  </a:cubicBezTo>
                  <a:cubicBezTo>
                    <a:pt x="388179" y="57757"/>
                    <a:pt x="29301" y="10235"/>
                    <a:pt x="35037" y="20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1D9D9ADD-0E67-3C37-C6D2-E878C149CAE7}"/>
                </a:ext>
              </a:extLst>
            </p:cNvPr>
            <p:cNvSpPr/>
            <p:nvPr/>
          </p:nvSpPr>
          <p:spPr>
            <a:xfrm>
              <a:off x="5086220" y="5545236"/>
              <a:ext cx="538749" cy="83754"/>
            </a:xfrm>
            <a:custGeom>
              <a:avLst/>
              <a:gdLst>
                <a:gd name="connsiteX0" fmla="*/ 1974 w 538749"/>
                <a:gd name="connsiteY0" fmla="*/ 158 h 83754"/>
                <a:gd name="connsiteX1" fmla="*/ 483754 w 538749"/>
                <a:gd name="connsiteY1" fmla="*/ 14906 h 83754"/>
                <a:gd name="connsiteX2" fmla="*/ 119961 w 538749"/>
                <a:gd name="connsiteY2" fmla="*/ 29654 h 83754"/>
                <a:gd name="connsiteX3" fmla="*/ 518167 w 538749"/>
                <a:gd name="connsiteY3" fmla="*/ 54235 h 83754"/>
                <a:gd name="connsiteX4" fmla="*/ 90464 w 538749"/>
                <a:gd name="connsiteY4" fmla="*/ 83732 h 83754"/>
                <a:gd name="connsiteX5" fmla="*/ 532915 w 538749"/>
                <a:gd name="connsiteY5" fmla="*/ 49319 h 83754"/>
                <a:gd name="connsiteX6" fmla="*/ 321522 w 538749"/>
                <a:gd name="connsiteY6" fmla="*/ 24738 h 83754"/>
                <a:gd name="connsiteX7" fmla="*/ 1974 w 538749"/>
                <a:gd name="connsiteY7" fmla="*/ 158 h 8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749" h="83754">
                  <a:moveTo>
                    <a:pt x="1974" y="158"/>
                  </a:moveTo>
                  <a:cubicBezTo>
                    <a:pt x="29013" y="-1481"/>
                    <a:pt x="464090" y="9990"/>
                    <a:pt x="483754" y="14906"/>
                  </a:cubicBezTo>
                  <a:cubicBezTo>
                    <a:pt x="503418" y="19822"/>
                    <a:pt x="114226" y="23099"/>
                    <a:pt x="119961" y="29654"/>
                  </a:cubicBezTo>
                  <a:cubicBezTo>
                    <a:pt x="125697" y="36209"/>
                    <a:pt x="523083" y="45222"/>
                    <a:pt x="518167" y="54235"/>
                  </a:cubicBezTo>
                  <a:cubicBezTo>
                    <a:pt x="513251" y="63248"/>
                    <a:pt x="88006" y="84551"/>
                    <a:pt x="90464" y="83732"/>
                  </a:cubicBezTo>
                  <a:cubicBezTo>
                    <a:pt x="92922" y="82913"/>
                    <a:pt x="494405" y="59151"/>
                    <a:pt x="532915" y="49319"/>
                  </a:cubicBezTo>
                  <a:cubicBezTo>
                    <a:pt x="571425" y="39487"/>
                    <a:pt x="410012" y="28835"/>
                    <a:pt x="321522" y="24738"/>
                  </a:cubicBezTo>
                  <a:cubicBezTo>
                    <a:pt x="233032" y="20641"/>
                    <a:pt x="-25065" y="1797"/>
                    <a:pt x="1974" y="1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7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水, フロント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0E2130EF-7B14-D29C-5CFB-6281CC7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  <p:grpSp>
        <p:nvGrpSpPr>
          <p:cNvPr id="204" name="グループ化 203">
            <a:extLst>
              <a:ext uri="{FF2B5EF4-FFF2-40B4-BE49-F238E27FC236}">
                <a16:creationId xmlns:a16="http://schemas.microsoft.com/office/drawing/2014/main" id="{45E23CAF-7522-A850-1401-CED3D572EE27}"/>
              </a:ext>
            </a:extLst>
          </p:cNvPr>
          <p:cNvGrpSpPr/>
          <p:nvPr/>
        </p:nvGrpSpPr>
        <p:grpSpPr>
          <a:xfrm>
            <a:off x="4387430" y="2501900"/>
            <a:ext cx="4624519" cy="6339820"/>
            <a:chOff x="4387430" y="2501900"/>
            <a:chExt cx="4624519" cy="6339820"/>
          </a:xfrm>
        </p:grpSpPr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6C96F6CF-D881-F6B9-7D1C-D85A26254AEB}"/>
                </a:ext>
              </a:extLst>
            </p:cNvPr>
            <p:cNvSpPr/>
            <p:nvPr/>
          </p:nvSpPr>
          <p:spPr>
            <a:xfrm>
              <a:off x="6004273" y="2819394"/>
              <a:ext cx="336244" cy="417284"/>
            </a:xfrm>
            <a:custGeom>
              <a:avLst/>
              <a:gdLst>
                <a:gd name="connsiteX0" fmla="*/ 336202 w 336244"/>
                <a:gd name="connsiteY0" fmla="*/ 6 h 417284"/>
                <a:gd name="connsiteX1" fmla="*/ 53627 w 336244"/>
                <a:gd name="connsiteY1" fmla="*/ 133356 h 417284"/>
                <a:gd name="connsiteX2" fmla="*/ 69502 w 336244"/>
                <a:gd name="connsiteY2" fmla="*/ 107956 h 417284"/>
                <a:gd name="connsiteX3" fmla="*/ 2827 w 336244"/>
                <a:gd name="connsiteY3" fmla="*/ 215906 h 417284"/>
                <a:gd name="connsiteX4" fmla="*/ 12352 w 336244"/>
                <a:gd name="connsiteY4" fmla="*/ 415931 h 417284"/>
                <a:gd name="connsiteX5" fmla="*/ 12352 w 336244"/>
                <a:gd name="connsiteY5" fmla="*/ 292106 h 417284"/>
                <a:gd name="connsiteX6" fmla="*/ 113952 w 336244"/>
                <a:gd name="connsiteY6" fmla="*/ 73031 h 417284"/>
                <a:gd name="connsiteX7" fmla="*/ 31402 w 336244"/>
                <a:gd name="connsiteY7" fmla="*/ 127006 h 417284"/>
                <a:gd name="connsiteX8" fmla="*/ 336202 w 336244"/>
                <a:gd name="connsiteY8" fmla="*/ 6 h 41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44" h="417284">
                  <a:moveTo>
                    <a:pt x="336202" y="6"/>
                  </a:moveTo>
                  <a:cubicBezTo>
                    <a:pt x="339906" y="1064"/>
                    <a:pt x="98077" y="115364"/>
                    <a:pt x="53627" y="133356"/>
                  </a:cubicBezTo>
                  <a:cubicBezTo>
                    <a:pt x="9177" y="151348"/>
                    <a:pt x="69502" y="107956"/>
                    <a:pt x="69502" y="107956"/>
                  </a:cubicBezTo>
                  <a:cubicBezTo>
                    <a:pt x="61035" y="121714"/>
                    <a:pt x="12352" y="164577"/>
                    <a:pt x="2827" y="215906"/>
                  </a:cubicBezTo>
                  <a:cubicBezTo>
                    <a:pt x="-6698" y="267235"/>
                    <a:pt x="10765" y="403231"/>
                    <a:pt x="12352" y="415931"/>
                  </a:cubicBezTo>
                  <a:cubicBezTo>
                    <a:pt x="13939" y="428631"/>
                    <a:pt x="-4581" y="349256"/>
                    <a:pt x="12352" y="292106"/>
                  </a:cubicBezTo>
                  <a:cubicBezTo>
                    <a:pt x="29285" y="234956"/>
                    <a:pt x="110777" y="100548"/>
                    <a:pt x="113952" y="73031"/>
                  </a:cubicBezTo>
                  <a:cubicBezTo>
                    <a:pt x="117127" y="45514"/>
                    <a:pt x="-4581" y="134944"/>
                    <a:pt x="31402" y="127006"/>
                  </a:cubicBezTo>
                  <a:cubicBezTo>
                    <a:pt x="67385" y="119069"/>
                    <a:pt x="332498" y="-1052"/>
                    <a:pt x="33620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F521E24-04E9-3BB2-46BD-B87F5959918D}"/>
                </a:ext>
              </a:extLst>
            </p:cNvPr>
            <p:cNvSpPr/>
            <p:nvPr/>
          </p:nvSpPr>
          <p:spPr>
            <a:xfrm>
              <a:off x="6062603" y="2808842"/>
              <a:ext cx="260255" cy="96302"/>
            </a:xfrm>
            <a:custGeom>
              <a:avLst/>
              <a:gdLst>
                <a:gd name="connsiteX0" fmla="*/ 252472 w 260255"/>
                <a:gd name="connsiteY0" fmla="*/ 1033 h 96302"/>
                <a:gd name="connsiteX1" fmla="*/ 36572 w 260255"/>
                <a:gd name="connsiteY1" fmla="*/ 86758 h 96302"/>
                <a:gd name="connsiteX2" fmla="*/ 11172 w 260255"/>
                <a:gd name="connsiteY2" fmla="*/ 89933 h 96302"/>
                <a:gd name="connsiteX3" fmla="*/ 154047 w 260255"/>
                <a:gd name="connsiteY3" fmla="*/ 48658 h 96302"/>
                <a:gd name="connsiteX4" fmla="*/ 208022 w 260255"/>
                <a:gd name="connsiteY4" fmla="*/ 39133 h 96302"/>
                <a:gd name="connsiteX5" fmla="*/ 252472 w 260255"/>
                <a:gd name="connsiteY5" fmla="*/ 1033 h 9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255" h="96302">
                  <a:moveTo>
                    <a:pt x="252472" y="1033"/>
                  </a:moveTo>
                  <a:cubicBezTo>
                    <a:pt x="223897" y="8971"/>
                    <a:pt x="76789" y="71941"/>
                    <a:pt x="36572" y="86758"/>
                  </a:cubicBezTo>
                  <a:cubicBezTo>
                    <a:pt x="-3645" y="101575"/>
                    <a:pt x="-8407" y="96283"/>
                    <a:pt x="11172" y="89933"/>
                  </a:cubicBezTo>
                  <a:cubicBezTo>
                    <a:pt x="30751" y="83583"/>
                    <a:pt x="121239" y="57125"/>
                    <a:pt x="154047" y="48658"/>
                  </a:cubicBezTo>
                  <a:cubicBezTo>
                    <a:pt x="186855" y="40191"/>
                    <a:pt x="193205" y="44954"/>
                    <a:pt x="208022" y="39133"/>
                  </a:cubicBezTo>
                  <a:cubicBezTo>
                    <a:pt x="222839" y="33312"/>
                    <a:pt x="281047" y="-6905"/>
                    <a:pt x="252472" y="1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1ABBE44-9D89-30D6-D9C1-5FBCB07FFF8E}"/>
                </a:ext>
              </a:extLst>
            </p:cNvPr>
            <p:cNvSpPr/>
            <p:nvPr/>
          </p:nvSpPr>
          <p:spPr>
            <a:xfrm>
              <a:off x="6132731" y="2568575"/>
              <a:ext cx="118856" cy="279901"/>
            </a:xfrm>
            <a:custGeom>
              <a:avLst/>
              <a:gdLst>
                <a:gd name="connsiteX0" fmla="*/ 118844 w 118856"/>
                <a:gd name="connsiteY0" fmla="*/ 279400 h 279901"/>
                <a:gd name="connsiteX1" fmla="*/ 29944 w 118856"/>
                <a:gd name="connsiteY1" fmla="*/ 234950 h 279901"/>
                <a:gd name="connsiteX2" fmla="*/ 1369 w 118856"/>
                <a:gd name="connsiteY2" fmla="*/ 209550 h 279901"/>
                <a:gd name="connsiteX3" fmla="*/ 4544 w 118856"/>
                <a:gd name="connsiteY3" fmla="*/ 69850 h 279901"/>
                <a:gd name="connsiteX4" fmla="*/ 4544 w 118856"/>
                <a:gd name="connsiteY4" fmla="*/ 88900 h 279901"/>
                <a:gd name="connsiteX5" fmla="*/ 36294 w 118856"/>
                <a:gd name="connsiteY5" fmla="*/ 0 h 279901"/>
                <a:gd name="connsiteX6" fmla="*/ 7719 w 118856"/>
                <a:gd name="connsiteY6" fmla="*/ 88900 h 279901"/>
                <a:gd name="connsiteX7" fmla="*/ 36294 w 118856"/>
                <a:gd name="connsiteY7" fmla="*/ 203200 h 279901"/>
                <a:gd name="connsiteX8" fmla="*/ 118844 w 118856"/>
                <a:gd name="connsiteY8" fmla="*/ 279400 h 27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56" h="279901">
                  <a:moveTo>
                    <a:pt x="118844" y="279400"/>
                  </a:moveTo>
                  <a:cubicBezTo>
                    <a:pt x="117786" y="284691"/>
                    <a:pt x="49523" y="246592"/>
                    <a:pt x="29944" y="234950"/>
                  </a:cubicBezTo>
                  <a:cubicBezTo>
                    <a:pt x="10365" y="223308"/>
                    <a:pt x="5602" y="237067"/>
                    <a:pt x="1369" y="209550"/>
                  </a:cubicBezTo>
                  <a:cubicBezTo>
                    <a:pt x="-2864" y="182033"/>
                    <a:pt x="4015" y="89958"/>
                    <a:pt x="4544" y="69850"/>
                  </a:cubicBezTo>
                  <a:cubicBezTo>
                    <a:pt x="5073" y="49742"/>
                    <a:pt x="-748" y="100542"/>
                    <a:pt x="4544" y="88900"/>
                  </a:cubicBezTo>
                  <a:cubicBezTo>
                    <a:pt x="9836" y="77258"/>
                    <a:pt x="35765" y="0"/>
                    <a:pt x="36294" y="0"/>
                  </a:cubicBezTo>
                  <a:cubicBezTo>
                    <a:pt x="36823" y="0"/>
                    <a:pt x="7719" y="55033"/>
                    <a:pt x="7719" y="88900"/>
                  </a:cubicBezTo>
                  <a:cubicBezTo>
                    <a:pt x="7719" y="122767"/>
                    <a:pt x="20419" y="169333"/>
                    <a:pt x="36294" y="203200"/>
                  </a:cubicBezTo>
                  <a:cubicBezTo>
                    <a:pt x="52169" y="237067"/>
                    <a:pt x="119902" y="274109"/>
                    <a:pt x="118844" y="279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C73167D-B7AA-B5BC-DF89-93ACFAA0AA20}"/>
                </a:ext>
              </a:extLst>
            </p:cNvPr>
            <p:cNvSpPr/>
            <p:nvPr/>
          </p:nvSpPr>
          <p:spPr>
            <a:xfrm>
              <a:off x="6199833" y="2501900"/>
              <a:ext cx="229542" cy="350047"/>
            </a:xfrm>
            <a:custGeom>
              <a:avLst/>
              <a:gdLst>
                <a:gd name="connsiteX0" fmla="*/ 229542 w 229542"/>
                <a:gd name="connsiteY0" fmla="*/ 0 h 350047"/>
                <a:gd name="connsiteX1" fmla="*/ 32692 w 229542"/>
                <a:gd name="connsiteY1" fmla="*/ 127000 h 350047"/>
                <a:gd name="connsiteX2" fmla="*/ 19992 w 229542"/>
                <a:gd name="connsiteY2" fmla="*/ 187325 h 350047"/>
                <a:gd name="connsiteX3" fmla="*/ 42217 w 229542"/>
                <a:gd name="connsiteY3" fmla="*/ 339725 h 350047"/>
                <a:gd name="connsiteX4" fmla="*/ 10467 w 229542"/>
                <a:gd name="connsiteY4" fmla="*/ 282575 h 350047"/>
                <a:gd name="connsiteX5" fmla="*/ 4117 w 229542"/>
                <a:gd name="connsiteY5" fmla="*/ 222250 h 350047"/>
                <a:gd name="connsiteX6" fmla="*/ 4117 w 229542"/>
                <a:gd name="connsiteY6" fmla="*/ 95250 h 350047"/>
                <a:gd name="connsiteX7" fmla="*/ 942 w 229542"/>
                <a:gd name="connsiteY7" fmla="*/ 161925 h 350047"/>
                <a:gd name="connsiteX8" fmla="*/ 23167 w 229542"/>
                <a:gd name="connsiteY8" fmla="*/ 346075 h 350047"/>
                <a:gd name="connsiteX9" fmla="*/ 16817 w 229542"/>
                <a:gd name="connsiteY9" fmla="*/ 279400 h 350047"/>
                <a:gd name="connsiteX10" fmla="*/ 58092 w 229542"/>
                <a:gd name="connsiteY10" fmla="*/ 174625 h 350047"/>
                <a:gd name="connsiteX11" fmla="*/ 54917 w 229542"/>
                <a:gd name="connsiteY11" fmla="*/ 273050 h 350047"/>
                <a:gd name="connsiteX12" fmla="*/ 93017 w 229542"/>
                <a:gd name="connsiteY12" fmla="*/ 98425 h 350047"/>
                <a:gd name="connsiteX13" fmla="*/ 42217 w 229542"/>
                <a:gd name="connsiteY13" fmla="*/ 133350 h 350047"/>
                <a:gd name="connsiteX14" fmla="*/ 229542 w 229542"/>
                <a:gd name="connsiteY14" fmla="*/ 0 h 35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542" h="350047">
                  <a:moveTo>
                    <a:pt x="229542" y="0"/>
                  </a:moveTo>
                  <a:cubicBezTo>
                    <a:pt x="148579" y="47889"/>
                    <a:pt x="67617" y="95779"/>
                    <a:pt x="32692" y="127000"/>
                  </a:cubicBezTo>
                  <a:cubicBezTo>
                    <a:pt x="-2233" y="158221"/>
                    <a:pt x="18405" y="151871"/>
                    <a:pt x="19992" y="187325"/>
                  </a:cubicBezTo>
                  <a:cubicBezTo>
                    <a:pt x="21579" y="222779"/>
                    <a:pt x="43804" y="323850"/>
                    <a:pt x="42217" y="339725"/>
                  </a:cubicBezTo>
                  <a:cubicBezTo>
                    <a:pt x="40629" y="355600"/>
                    <a:pt x="16817" y="302154"/>
                    <a:pt x="10467" y="282575"/>
                  </a:cubicBezTo>
                  <a:cubicBezTo>
                    <a:pt x="4117" y="262996"/>
                    <a:pt x="5175" y="253471"/>
                    <a:pt x="4117" y="222250"/>
                  </a:cubicBezTo>
                  <a:cubicBezTo>
                    <a:pt x="3059" y="191029"/>
                    <a:pt x="4646" y="105304"/>
                    <a:pt x="4117" y="95250"/>
                  </a:cubicBezTo>
                  <a:cubicBezTo>
                    <a:pt x="3588" y="85196"/>
                    <a:pt x="-2233" y="120121"/>
                    <a:pt x="942" y="161925"/>
                  </a:cubicBezTo>
                  <a:cubicBezTo>
                    <a:pt x="4117" y="203729"/>
                    <a:pt x="20521" y="326496"/>
                    <a:pt x="23167" y="346075"/>
                  </a:cubicBezTo>
                  <a:cubicBezTo>
                    <a:pt x="25813" y="365654"/>
                    <a:pt x="10996" y="307975"/>
                    <a:pt x="16817" y="279400"/>
                  </a:cubicBezTo>
                  <a:cubicBezTo>
                    <a:pt x="22638" y="250825"/>
                    <a:pt x="51742" y="175683"/>
                    <a:pt x="58092" y="174625"/>
                  </a:cubicBezTo>
                  <a:cubicBezTo>
                    <a:pt x="64442" y="173567"/>
                    <a:pt x="49096" y="285750"/>
                    <a:pt x="54917" y="273050"/>
                  </a:cubicBezTo>
                  <a:cubicBezTo>
                    <a:pt x="60738" y="260350"/>
                    <a:pt x="95134" y="121708"/>
                    <a:pt x="93017" y="98425"/>
                  </a:cubicBezTo>
                  <a:cubicBezTo>
                    <a:pt x="90900" y="75142"/>
                    <a:pt x="42217" y="133350"/>
                    <a:pt x="42217" y="133350"/>
                  </a:cubicBezTo>
                  <a:lnTo>
                    <a:pt x="22954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034F846-9072-58F9-AE9E-93AEABE42938}"/>
                </a:ext>
              </a:extLst>
            </p:cNvPr>
            <p:cNvSpPr/>
            <p:nvPr/>
          </p:nvSpPr>
          <p:spPr>
            <a:xfrm>
              <a:off x="6171961" y="2706118"/>
              <a:ext cx="333964" cy="148306"/>
            </a:xfrm>
            <a:custGeom>
              <a:avLst/>
              <a:gdLst>
                <a:gd name="connsiteX0" fmla="*/ 239 w 333964"/>
                <a:gd name="connsiteY0" fmla="*/ 148207 h 148306"/>
                <a:gd name="connsiteX1" fmla="*/ 162164 w 333964"/>
                <a:gd name="connsiteY1" fmla="*/ 30732 h 148306"/>
                <a:gd name="connsiteX2" fmla="*/ 168514 w 333964"/>
                <a:gd name="connsiteY2" fmla="*/ 27557 h 148306"/>
                <a:gd name="connsiteX3" fmla="*/ 333614 w 333964"/>
                <a:gd name="connsiteY3" fmla="*/ 18032 h 148306"/>
                <a:gd name="connsiteX4" fmla="*/ 209789 w 333964"/>
                <a:gd name="connsiteY4" fmla="*/ 14857 h 148306"/>
                <a:gd name="connsiteX5" fmla="*/ 127239 w 333964"/>
                <a:gd name="connsiteY5" fmla="*/ 8507 h 148306"/>
                <a:gd name="connsiteX6" fmla="*/ 239 w 333964"/>
                <a:gd name="connsiteY6" fmla="*/ 148207 h 14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64" h="148306">
                  <a:moveTo>
                    <a:pt x="239" y="148207"/>
                  </a:moveTo>
                  <a:cubicBezTo>
                    <a:pt x="6060" y="151911"/>
                    <a:pt x="134118" y="50840"/>
                    <a:pt x="162164" y="30732"/>
                  </a:cubicBezTo>
                  <a:cubicBezTo>
                    <a:pt x="190210" y="10624"/>
                    <a:pt x="139939" y="29674"/>
                    <a:pt x="168514" y="27557"/>
                  </a:cubicBezTo>
                  <a:cubicBezTo>
                    <a:pt x="197089" y="25440"/>
                    <a:pt x="326735" y="20149"/>
                    <a:pt x="333614" y="18032"/>
                  </a:cubicBezTo>
                  <a:cubicBezTo>
                    <a:pt x="340493" y="15915"/>
                    <a:pt x="244185" y="16444"/>
                    <a:pt x="209789" y="14857"/>
                  </a:cubicBezTo>
                  <a:cubicBezTo>
                    <a:pt x="175393" y="13269"/>
                    <a:pt x="157931" y="-13189"/>
                    <a:pt x="127239" y="8507"/>
                  </a:cubicBezTo>
                  <a:cubicBezTo>
                    <a:pt x="96547" y="30203"/>
                    <a:pt x="-5582" y="144503"/>
                    <a:pt x="239" y="148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030E0FE-DB52-F0D3-F9E8-BBD1B79D9277}"/>
                </a:ext>
              </a:extLst>
            </p:cNvPr>
            <p:cNvSpPr/>
            <p:nvPr/>
          </p:nvSpPr>
          <p:spPr>
            <a:xfrm>
              <a:off x="6261100" y="2661363"/>
              <a:ext cx="680398" cy="484423"/>
            </a:xfrm>
            <a:custGeom>
              <a:avLst/>
              <a:gdLst>
                <a:gd name="connsiteX0" fmla="*/ 0 w 680398"/>
                <a:gd name="connsiteY0" fmla="*/ 62787 h 484423"/>
                <a:gd name="connsiteX1" fmla="*/ 244475 w 680398"/>
                <a:gd name="connsiteY1" fmla="*/ 5637 h 484423"/>
                <a:gd name="connsiteX2" fmla="*/ 292100 w 680398"/>
                <a:gd name="connsiteY2" fmla="*/ 2462 h 484423"/>
                <a:gd name="connsiteX3" fmla="*/ 279400 w 680398"/>
                <a:gd name="connsiteY3" fmla="*/ 8812 h 484423"/>
                <a:gd name="connsiteX4" fmla="*/ 396875 w 680398"/>
                <a:gd name="connsiteY4" fmla="*/ 53262 h 484423"/>
                <a:gd name="connsiteX5" fmla="*/ 428625 w 680398"/>
                <a:gd name="connsiteY5" fmla="*/ 62787 h 484423"/>
                <a:gd name="connsiteX6" fmla="*/ 476250 w 680398"/>
                <a:gd name="connsiteY6" fmla="*/ 116762 h 484423"/>
                <a:gd name="connsiteX7" fmla="*/ 498475 w 680398"/>
                <a:gd name="connsiteY7" fmla="*/ 167562 h 484423"/>
                <a:gd name="connsiteX8" fmla="*/ 679450 w 680398"/>
                <a:gd name="connsiteY8" fmla="*/ 481887 h 484423"/>
                <a:gd name="connsiteX9" fmla="*/ 561975 w 680398"/>
                <a:gd name="connsiteY9" fmla="*/ 300912 h 484423"/>
                <a:gd name="connsiteX10" fmla="*/ 393700 w 680398"/>
                <a:gd name="connsiteY10" fmla="*/ 37387 h 484423"/>
                <a:gd name="connsiteX11" fmla="*/ 311150 w 680398"/>
                <a:gd name="connsiteY11" fmla="*/ 21512 h 484423"/>
                <a:gd name="connsiteX12" fmla="*/ 0 w 680398"/>
                <a:gd name="connsiteY12" fmla="*/ 62787 h 48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398" h="484423">
                  <a:moveTo>
                    <a:pt x="0" y="62787"/>
                  </a:moveTo>
                  <a:lnTo>
                    <a:pt x="244475" y="5637"/>
                  </a:lnTo>
                  <a:cubicBezTo>
                    <a:pt x="293158" y="-4417"/>
                    <a:pt x="286279" y="1933"/>
                    <a:pt x="292100" y="2462"/>
                  </a:cubicBezTo>
                  <a:cubicBezTo>
                    <a:pt x="297921" y="2991"/>
                    <a:pt x="261938" y="345"/>
                    <a:pt x="279400" y="8812"/>
                  </a:cubicBezTo>
                  <a:cubicBezTo>
                    <a:pt x="296862" y="17279"/>
                    <a:pt x="372004" y="44266"/>
                    <a:pt x="396875" y="53262"/>
                  </a:cubicBezTo>
                  <a:cubicBezTo>
                    <a:pt x="421746" y="62258"/>
                    <a:pt x="415396" y="52204"/>
                    <a:pt x="428625" y="62787"/>
                  </a:cubicBezTo>
                  <a:cubicBezTo>
                    <a:pt x="441854" y="73370"/>
                    <a:pt x="464608" y="99300"/>
                    <a:pt x="476250" y="116762"/>
                  </a:cubicBezTo>
                  <a:cubicBezTo>
                    <a:pt x="487892" y="134224"/>
                    <a:pt x="464608" y="106708"/>
                    <a:pt x="498475" y="167562"/>
                  </a:cubicBezTo>
                  <a:cubicBezTo>
                    <a:pt x="532342" y="228416"/>
                    <a:pt x="668867" y="459662"/>
                    <a:pt x="679450" y="481887"/>
                  </a:cubicBezTo>
                  <a:cubicBezTo>
                    <a:pt x="690033" y="504112"/>
                    <a:pt x="609600" y="374995"/>
                    <a:pt x="561975" y="300912"/>
                  </a:cubicBezTo>
                  <a:cubicBezTo>
                    <a:pt x="514350" y="226829"/>
                    <a:pt x="435504" y="83954"/>
                    <a:pt x="393700" y="37387"/>
                  </a:cubicBezTo>
                  <a:cubicBezTo>
                    <a:pt x="351896" y="-9180"/>
                    <a:pt x="370417" y="19925"/>
                    <a:pt x="311150" y="21512"/>
                  </a:cubicBezTo>
                  <a:cubicBezTo>
                    <a:pt x="251883" y="23099"/>
                    <a:pt x="11113" y="65433"/>
                    <a:pt x="0" y="62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02BDA88E-5C42-7E7C-C3CE-C98A8F5C3C62}"/>
                </a:ext>
              </a:extLst>
            </p:cNvPr>
            <p:cNvSpPr/>
            <p:nvPr/>
          </p:nvSpPr>
          <p:spPr>
            <a:xfrm>
              <a:off x="6530975" y="2651018"/>
              <a:ext cx="682679" cy="259018"/>
            </a:xfrm>
            <a:custGeom>
              <a:avLst/>
              <a:gdLst>
                <a:gd name="connsiteX0" fmla="*/ 0 w 682679"/>
                <a:gd name="connsiteY0" fmla="*/ 25507 h 259018"/>
                <a:gd name="connsiteX1" fmla="*/ 82550 w 682679"/>
                <a:gd name="connsiteY1" fmla="*/ 19157 h 259018"/>
                <a:gd name="connsiteX2" fmla="*/ 263525 w 682679"/>
                <a:gd name="connsiteY2" fmla="*/ 107 h 259018"/>
                <a:gd name="connsiteX3" fmla="*/ 266700 w 682679"/>
                <a:gd name="connsiteY3" fmla="*/ 28682 h 259018"/>
                <a:gd name="connsiteX4" fmla="*/ 419100 w 682679"/>
                <a:gd name="connsiteY4" fmla="*/ 66782 h 259018"/>
                <a:gd name="connsiteX5" fmla="*/ 511175 w 682679"/>
                <a:gd name="connsiteY5" fmla="*/ 120757 h 259018"/>
                <a:gd name="connsiteX6" fmla="*/ 676275 w 682679"/>
                <a:gd name="connsiteY6" fmla="*/ 257282 h 259018"/>
                <a:gd name="connsiteX7" fmla="*/ 622300 w 682679"/>
                <a:gd name="connsiteY7" fmla="*/ 187432 h 259018"/>
                <a:gd name="connsiteX8" fmla="*/ 377825 w 682679"/>
                <a:gd name="connsiteY8" fmla="*/ 38207 h 259018"/>
                <a:gd name="connsiteX9" fmla="*/ 250825 w 682679"/>
                <a:gd name="connsiteY9" fmla="*/ 6457 h 259018"/>
                <a:gd name="connsiteX10" fmla="*/ 0 w 682679"/>
                <a:gd name="connsiteY10" fmla="*/ 25507 h 25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679" h="259018">
                  <a:moveTo>
                    <a:pt x="0" y="25507"/>
                  </a:moveTo>
                  <a:lnTo>
                    <a:pt x="82550" y="19157"/>
                  </a:lnTo>
                  <a:cubicBezTo>
                    <a:pt x="126471" y="14924"/>
                    <a:pt x="232833" y="-1481"/>
                    <a:pt x="263525" y="107"/>
                  </a:cubicBezTo>
                  <a:cubicBezTo>
                    <a:pt x="294217" y="1694"/>
                    <a:pt x="240771" y="17569"/>
                    <a:pt x="266700" y="28682"/>
                  </a:cubicBezTo>
                  <a:cubicBezTo>
                    <a:pt x="292629" y="39795"/>
                    <a:pt x="378354" y="51436"/>
                    <a:pt x="419100" y="66782"/>
                  </a:cubicBezTo>
                  <a:cubicBezTo>
                    <a:pt x="459846" y="82128"/>
                    <a:pt x="468313" y="89007"/>
                    <a:pt x="511175" y="120757"/>
                  </a:cubicBezTo>
                  <a:cubicBezTo>
                    <a:pt x="554037" y="152507"/>
                    <a:pt x="657754" y="246170"/>
                    <a:pt x="676275" y="257282"/>
                  </a:cubicBezTo>
                  <a:cubicBezTo>
                    <a:pt x="694796" y="268395"/>
                    <a:pt x="672041" y="223944"/>
                    <a:pt x="622300" y="187432"/>
                  </a:cubicBezTo>
                  <a:cubicBezTo>
                    <a:pt x="572559" y="150920"/>
                    <a:pt x="439737" y="68369"/>
                    <a:pt x="377825" y="38207"/>
                  </a:cubicBezTo>
                  <a:cubicBezTo>
                    <a:pt x="315913" y="8045"/>
                    <a:pt x="309033" y="9103"/>
                    <a:pt x="250825" y="6457"/>
                  </a:cubicBezTo>
                  <a:cubicBezTo>
                    <a:pt x="192617" y="3811"/>
                    <a:pt x="28046" y="23390"/>
                    <a:pt x="0" y="25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F1FCCB35-3755-1E9F-D606-582DDE759E47}"/>
                </a:ext>
              </a:extLst>
            </p:cNvPr>
            <p:cNvSpPr/>
            <p:nvPr/>
          </p:nvSpPr>
          <p:spPr>
            <a:xfrm>
              <a:off x="6035620" y="2860061"/>
              <a:ext cx="187859" cy="555112"/>
            </a:xfrm>
            <a:custGeom>
              <a:avLst/>
              <a:gdLst>
                <a:gd name="connsiteX0" fmla="*/ 187380 w 187859"/>
                <a:gd name="connsiteY0" fmla="*/ 614 h 555112"/>
                <a:gd name="connsiteX1" fmla="*/ 76255 w 187859"/>
                <a:gd name="connsiteY1" fmla="*/ 165714 h 555112"/>
                <a:gd name="connsiteX2" fmla="*/ 120705 w 187859"/>
                <a:gd name="connsiteY2" fmla="*/ 121264 h 555112"/>
                <a:gd name="connsiteX3" fmla="*/ 44505 w 187859"/>
                <a:gd name="connsiteY3" fmla="*/ 219689 h 555112"/>
                <a:gd name="connsiteX4" fmla="*/ 25455 w 187859"/>
                <a:gd name="connsiteY4" fmla="*/ 324464 h 555112"/>
                <a:gd name="connsiteX5" fmla="*/ 38155 w 187859"/>
                <a:gd name="connsiteY5" fmla="*/ 283189 h 555112"/>
                <a:gd name="connsiteX6" fmla="*/ 38155 w 187859"/>
                <a:gd name="connsiteY6" fmla="*/ 387964 h 555112"/>
                <a:gd name="connsiteX7" fmla="*/ 104830 w 187859"/>
                <a:gd name="connsiteY7" fmla="*/ 553064 h 555112"/>
                <a:gd name="connsiteX8" fmla="*/ 63555 w 187859"/>
                <a:gd name="connsiteY8" fmla="*/ 467339 h 555112"/>
                <a:gd name="connsiteX9" fmla="*/ 55 w 187859"/>
                <a:gd name="connsiteY9" fmla="*/ 280014 h 555112"/>
                <a:gd name="connsiteX10" fmla="*/ 54030 w 187859"/>
                <a:gd name="connsiteY10" fmla="*/ 264139 h 555112"/>
                <a:gd name="connsiteX11" fmla="*/ 136580 w 187859"/>
                <a:gd name="connsiteY11" fmla="*/ 89514 h 555112"/>
                <a:gd name="connsiteX12" fmla="*/ 117530 w 187859"/>
                <a:gd name="connsiteY12" fmla="*/ 108564 h 555112"/>
                <a:gd name="connsiteX13" fmla="*/ 187380 w 187859"/>
                <a:gd name="connsiteY13" fmla="*/ 614 h 55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859" h="555112">
                  <a:moveTo>
                    <a:pt x="187380" y="614"/>
                  </a:moveTo>
                  <a:cubicBezTo>
                    <a:pt x="180501" y="10139"/>
                    <a:pt x="87367" y="145606"/>
                    <a:pt x="76255" y="165714"/>
                  </a:cubicBezTo>
                  <a:cubicBezTo>
                    <a:pt x="65143" y="185822"/>
                    <a:pt x="125997" y="112268"/>
                    <a:pt x="120705" y="121264"/>
                  </a:cubicBezTo>
                  <a:cubicBezTo>
                    <a:pt x="115413" y="130260"/>
                    <a:pt x="60380" y="185822"/>
                    <a:pt x="44505" y="219689"/>
                  </a:cubicBezTo>
                  <a:cubicBezTo>
                    <a:pt x="28630" y="253556"/>
                    <a:pt x="26513" y="313881"/>
                    <a:pt x="25455" y="324464"/>
                  </a:cubicBezTo>
                  <a:cubicBezTo>
                    <a:pt x="24397" y="335047"/>
                    <a:pt x="36038" y="272606"/>
                    <a:pt x="38155" y="283189"/>
                  </a:cubicBezTo>
                  <a:cubicBezTo>
                    <a:pt x="40272" y="293772"/>
                    <a:pt x="27043" y="342985"/>
                    <a:pt x="38155" y="387964"/>
                  </a:cubicBezTo>
                  <a:cubicBezTo>
                    <a:pt x="49267" y="432943"/>
                    <a:pt x="100597" y="539835"/>
                    <a:pt x="104830" y="553064"/>
                  </a:cubicBezTo>
                  <a:cubicBezTo>
                    <a:pt x="109063" y="566293"/>
                    <a:pt x="81017" y="512847"/>
                    <a:pt x="63555" y="467339"/>
                  </a:cubicBezTo>
                  <a:cubicBezTo>
                    <a:pt x="46093" y="421831"/>
                    <a:pt x="1642" y="313881"/>
                    <a:pt x="55" y="280014"/>
                  </a:cubicBezTo>
                  <a:cubicBezTo>
                    <a:pt x="-1532" y="246147"/>
                    <a:pt x="31276" y="295889"/>
                    <a:pt x="54030" y="264139"/>
                  </a:cubicBezTo>
                  <a:cubicBezTo>
                    <a:pt x="76784" y="232389"/>
                    <a:pt x="125997" y="115443"/>
                    <a:pt x="136580" y="89514"/>
                  </a:cubicBezTo>
                  <a:cubicBezTo>
                    <a:pt x="147163" y="63585"/>
                    <a:pt x="110122" y="121793"/>
                    <a:pt x="117530" y="108564"/>
                  </a:cubicBezTo>
                  <a:cubicBezTo>
                    <a:pt x="124938" y="95335"/>
                    <a:pt x="194259" y="-8911"/>
                    <a:pt x="187380" y="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4BB1575-1ECD-1A0B-6744-3D24BC65EE80}"/>
                </a:ext>
              </a:extLst>
            </p:cNvPr>
            <p:cNvSpPr/>
            <p:nvPr/>
          </p:nvSpPr>
          <p:spPr>
            <a:xfrm>
              <a:off x="6110863" y="3110880"/>
              <a:ext cx="114330" cy="318065"/>
            </a:xfrm>
            <a:custGeom>
              <a:avLst/>
              <a:gdLst>
                <a:gd name="connsiteX0" fmla="*/ 35937 w 114330"/>
                <a:gd name="connsiteY0" fmla="*/ 620 h 318065"/>
                <a:gd name="connsiteX1" fmla="*/ 10537 w 114330"/>
                <a:gd name="connsiteY1" fmla="*/ 105395 h 318065"/>
                <a:gd name="connsiteX2" fmla="*/ 112137 w 114330"/>
                <a:gd name="connsiteY2" fmla="*/ 311770 h 318065"/>
                <a:gd name="connsiteX3" fmla="*/ 74037 w 114330"/>
                <a:gd name="connsiteY3" fmla="*/ 254620 h 318065"/>
                <a:gd name="connsiteX4" fmla="*/ 1012 w 114330"/>
                <a:gd name="connsiteY4" fmla="*/ 149845 h 318065"/>
                <a:gd name="connsiteX5" fmla="*/ 35937 w 114330"/>
                <a:gd name="connsiteY5" fmla="*/ 620 h 31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30" h="318065">
                  <a:moveTo>
                    <a:pt x="35937" y="620"/>
                  </a:moveTo>
                  <a:cubicBezTo>
                    <a:pt x="37524" y="-6788"/>
                    <a:pt x="-2163" y="53537"/>
                    <a:pt x="10537" y="105395"/>
                  </a:cubicBezTo>
                  <a:cubicBezTo>
                    <a:pt x="23237" y="157253"/>
                    <a:pt x="101554" y="286899"/>
                    <a:pt x="112137" y="311770"/>
                  </a:cubicBezTo>
                  <a:cubicBezTo>
                    <a:pt x="122720" y="336641"/>
                    <a:pt x="92558" y="281607"/>
                    <a:pt x="74037" y="254620"/>
                  </a:cubicBezTo>
                  <a:cubicBezTo>
                    <a:pt x="55516" y="227633"/>
                    <a:pt x="8949" y="187945"/>
                    <a:pt x="1012" y="149845"/>
                  </a:cubicBezTo>
                  <a:cubicBezTo>
                    <a:pt x="-6925" y="111745"/>
                    <a:pt x="34350" y="8028"/>
                    <a:pt x="35937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06287D7D-E68A-B483-8C12-EEDB4187E465}"/>
                </a:ext>
              </a:extLst>
            </p:cNvPr>
            <p:cNvSpPr/>
            <p:nvPr/>
          </p:nvSpPr>
          <p:spPr>
            <a:xfrm>
              <a:off x="6079222" y="3081869"/>
              <a:ext cx="64435" cy="324391"/>
            </a:xfrm>
            <a:custGeom>
              <a:avLst/>
              <a:gdLst>
                <a:gd name="connsiteX0" fmla="*/ 58053 w 64435"/>
                <a:gd name="connsiteY0" fmla="*/ 1056 h 324391"/>
                <a:gd name="connsiteX1" fmla="*/ 23128 w 64435"/>
                <a:gd name="connsiteY1" fmla="*/ 105831 h 324391"/>
                <a:gd name="connsiteX2" fmla="*/ 23128 w 64435"/>
                <a:gd name="connsiteY2" fmla="*/ 172506 h 324391"/>
                <a:gd name="connsiteX3" fmla="*/ 64403 w 64435"/>
                <a:gd name="connsiteY3" fmla="*/ 321731 h 324391"/>
                <a:gd name="connsiteX4" fmla="*/ 29478 w 64435"/>
                <a:gd name="connsiteY4" fmla="*/ 261406 h 324391"/>
                <a:gd name="connsiteX5" fmla="*/ 903 w 64435"/>
                <a:gd name="connsiteY5" fmla="*/ 175681 h 324391"/>
                <a:gd name="connsiteX6" fmla="*/ 58053 w 64435"/>
                <a:gd name="connsiteY6" fmla="*/ 1056 h 3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35" h="324391">
                  <a:moveTo>
                    <a:pt x="58053" y="1056"/>
                  </a:moveTo>
                  <a:cubicBezTo>
                    <a:pt x="61757" y="-10586"/>
                    <a:pt x="28949" y="77256"/>
                    <a:pt x="23128" y="105831"/>
                  </a:cubicBezTo>
                  <a:cubicBezTo>
                    <a:pt x="17307" y="134406"/>
                    <a:pt x="16249" y="136523"/>
                    <a:pt x="23128" y="172506"/>
                  </a:cubicBezTo>
                  <a:cubicBezTo>
                    <a:pt x="30007" y="208489"/>
                    <a:pt x="63345" y="306914"/>
                    <a:pt x="64403" y="321731"/>
                  </a:cubicBezTo>
                  <a:cubicBezTo>
                    <a:pt x="65461" y="336548"/>
                    <a:pt x="40061" y="285748"/>
                    <a:pt x="29478" y="261406"/>
                  </a:cubicBezTo>
                  <a:cubicBezTo>
                    <a:pt x="18895" y="237064"/>
                    <a:pt x="-4918" y="214839"/>
                    <a:pt x="903" y="175681"/>
                  </a:cubicBezTo>
                  <a:cubicBezTo>
                    <a:pt x="6724" y="136523"/>
                    <a:pt x="54349" y="12698"/>
                    <a:pt x="58053" y="1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8CED7E21-76BE-12C3-B8D0-D5401011C670}"/>
                </a:ext>
              </a:extLst>
            </p:cNvPr>
            <p:cNvSpPr/>
            <p:nvPr/>
          </p:nvSpPr>
          <p:spPr>
            <a:xfrm>
              <a:off x="6145730" y="2872966"/>
              <a:ext cx="169355" cy="585444"/>
            </a:xfrm>
            <a:custGeom>
              <a:avLst/>
              <a:gdLst>
                <a:gd name="connsiteX0" fmla="*/ 169345 w 169355"/>
                <a:gd name="connsiteY0" fmla="*/ 409 h 585444"/>
                <a:gd name="connsiteX1" fmla="*/ 64570 w 169355"/>
                <a:gd name="connsiteY1" fmla="*/ 209959 h 585444"/>
                <a:gd name="connsiteX2" fmla="*/ 23295 w 169355"/>
                <a:gd name="connsiteY2" fmla="*/ 352834 h 585444"/>
                <a:gd name="connsiteX3" fmla="*/ 45520 w 169355"/>
                <a:gd name="connsiteY3" fmla="*/ 438559 h 585444"/>
                <a:gd name="connsiteX4" fmla="*/ 77270 w 169355"/>
                <a:gd name="connsiteY4" fmla="*/ 581434 h 585444"/>
                <a:gd name="connsiteX5" fmla="*/ 55045 w 169355"/>
                <a:gd name="connsiteY5" fmla="*/ 530634 h 585444"/>
                <a:gd name="connsiteX6" fmla="*/ 1070 w 169355"/>
                <a:gd name="connsiteY6" fmla="*/ 371884 h 585444"/>
                <a:gd name="connsiteX7" fmla="*/ 109020 w 169355"/>
                <a:gd name="connsiteY7" fmla="*/ 54384 h 585444"/>
                <a:gd name="connsiteX8" fmla="*/ 58220 w 169355"/>
                <a:gd name="connsiteY8" fmla="*/ 152809 h 585444"/>
                <a:gd name="connsiteX9" fmla="*/ 169345 w 169355"/>
                <a:gd name="connsiteY9" fmla="*/ 409 h 5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355" h="585444">
                  <a:moveTo>
                    <a:pt x="169345" y="409"/>
                  </a:moveTo>
                  <a:cubicBezTo>
                    <a:pt x="170403" y="9934"/>
                    <a:pt x="88912" y="151222"/>
                    <a:pt x="64570" y="209959"/>
                  </a:cubicBezTo>
                  <a:cubicBezTo>
                    <a:pt x="40228" y="268696"/>
                    <a:pt x="26470" y="314734"/>
                    <a:pt x="23295" y="352834"/>
                  </a:cubicBezTo>
                  <a:cubicBezTo>
                    <a:pt x="20120" y="390934"/>
                    <a:pt x="36524" y="400459"/>
                    <a:pt x="45520" y="438559"/>
                  </a:cubicBezTo>
                  <a:cubicBezTo>
                    <a:pt x="54516" y="476659"/>
                    <a:pt x="75682" y="566088"/>
                    <a:pt x="77270" y="581434"/>
                  </a:cubicBezTo>
                  <a:cubicBezTo>
                    <a:pt x="78857" y="596780"/>
                    <a:pt x="67745" y="565559"/>
                    <a:pt x="55045" y="530634"/>
                  </a:cubicBezTo>
                  <a:cubicBezTo>
                    <a:pt x="42345" y="495709"/>
                    <a:pt x="-7926" y="451259"/>
                    <a:pt x="1070" y="371884"/>
                  </a:cubicBezTo>
                  <a:cubicBezTo>
                    <a:pt x="10066" y="292509"/>
                    <a:pt x="99495" y="90896"/>
                    <a:pt x="109020" y="54384"/>
                  </a:cubicBezTo>
                  <a:cubicBezTo>
                    <a:pt x="118545" y="17872"/>
                    <a:pt x="51341" y="154926"/>
                    <a:pt x="58220" y="152809"/>
                  </a:cubicBezTo>
                  <a:cubicBezTo>
                    <a:pt x="65099" y="150692"/>
                    <a:pt x="168287" y="-9116"/>
                    <a:pt x="169345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1742E0B-4689-C34A-1490-FD98E555BE9C}"/>
                </a:ext>
              </a:extLst>
            </p:cNvPr>
            <p:cNvSpPr/>
            <p:nvPr/>
          </p:nvSpPr>
          <p:spPr>
            <a:xfrm>
              <a:off x="6238762" y="2901850"/>
              <a:ext cx="180030" cy="407875"/>
            </a:xfrm>
            <a:custGeom>
              <a:avLst/>
              <a:gdLst>
                <a:gd name="connsiteX0" fmla="*/ 44563 w 180030"/>
                <a:gd name="connsiteY0" fmla="*/ 100 h 407875"/>
                <a:gd name="connsiteX1" fmla="*/ 15988 w 180030"/>
                <a:gd name="connsiteY1" fmla="*/ 123925 h 407875"/>
                <a:gd name="connsiteX2" fmla="*/ 63613 w 180030"/>
                <a:gd name="connsiteY2" fmla="*/ 222350 h 407875"/>
                <a:gd name="connsiteX3" fmla="*/ 35038 w 180030"/>
                <a:gd name="connsiteY3" fmla="*/ 149325 h 407875"/>
                <a:gd name="connsiteX4" fmla="*/ 44563 w 180030"/>
                <a:gd name="connsiteY4" fmla="*/ 222350 h 407875"/>
                <a:gd name="connsiteX5" fmla="*/ 174738 w 180030"/>
                <a:gd name="connsiteY5" fmla="*/ 403325 h 407875"/>
                <a:gd name="connsiteX6" fmla="*/ 142988 w 180030"/>
                <a:gd name="connsiteY6" fmla="*/ 343000 h 407875"/>
                <a:gd name="connsiteX7" fmla="*/ 35038 w 180030"/>
                <a:gd name="connsiteY7" fmla="*/ 228700 h 407875"/>
                <a:gd name="connsiteX8" fmla="*/ 113 w 180030"/>
                <a:gd name="connsiteY8" fmla="*/ 104875 h 407875"/>
                <a:gd name="connsiteX9" fmla="*/ 44563 w 180030"/>
                <a:gd name="connsiteY9" fmla="*/ 100 h 40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30" h="407875">
                  <a:moveTo>
                    <a:pt x="44563" y="100"/>
                  </a:moveTo>
                  <a:cubicBezTo>
                    <a:pt x="47209" y="3275"/>
                    <a:pt x="12813" y="86883"/>
                    <a:pt x="15988" y="123925"/>
                  </a:cubicBezTo>
                  <a:cubicBezTo>
                    <a:pt x="19163" y="160967"/>
                    <a:pt x="60438" y="218117"/>
                    <a:pt x="63613" y="222350"/>
                  </a:cubicBezTo>
                  <a:cubicBezTo>
                    <a:pt x="66788" y="226583"/>
                    <a:pt x="38213" y="149325"/>
                    <a:pt x="35038" y="149325"/>
                  </a:cubicBezTo>
                  <a:cubicBezTo>
                    <a:pt x="31863" y="149325"/>
                    <a:pt x="21280" y="180017"/>
                    <a:pt x="44563" y="222350"/>
                  </a:cubicBezTo>
                  <a:cubicBezTo>
                    <a:pt x="67846" y="264683"/>
                    <a:pt x="158334" y="383217"/>
                    <a:pt x="174738" y="403325"/>
                  </a:cubicBezTo>
                  <a:cubicBezTo>
                    <a:pt x="191142" y="423433"/>
                    <a:pt x="166271" y="372104"/>
                    <a:pt x="142988" y="343000"/>
                  </a:cubicBezTo>
                  <a:cubicBezTo>
                    <a:pt x="119705" y="313896"/>
                    <a:pt x="58851" y="268388"/>
                    <a:pt x="35038" y="228700"/>
                  </a:cubicBezTo>
                  <a:cubicBezTo>
                    <a:pt x="11225" y="189013"/>
                    <a:pt x="2759" y="139800"/>
                    <a:pt x="113" y="104875"/>
                  </a:cubicBezTo>
                  <a:cubicBezTo>
                    <a:pt x="-2533" y="69950"/>
                    <a:pt x="41917" y="-3075"/>
                    <a:pt x="44563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55C1D188-0AC5-2F24-66B0-39042F79AA2D}"/>
                </a:ext>
              </a:extLst>
            </p:cNvPr>
            <p:cNvSpPr/>
            <p:nvPr/>
          </p:nvSpPr>
          <p:spPr>
            <a:xfrm>
              <a:off x="6276707" y="3025584"/>
              <a:ext cx="219245" cy="260337"/>
            </a:xfrm>
            <a:custGeom>
              <a:avLst/>
              <a:gdLst>
                <a:gd name="connsiteX0" fmla="*/ 268 w 219245"/>
                <a:gd name="connsiteY0" fmla="*/ 191 h 260337"/>
                <a:gd name="connsiteX1" fmla="*/ 79643 w 219245"/>
                <a:gd name="connsiteY1" fmla="*/ 143066 h 260337"/>
                <a:gd name="connsiteX2" fmla="*/ 216168 w 219245"/>
                <a:gd name="connsiteY2" fmla="*/ 254191 h 260337"/>
                <a:gd name="connsiteX3" fmla="*/ 165368 w 219245"/>
                <a:gd name="connsiteY3" fmla="*/ 231966 h 260337"/>
                <a:gd name="connsiteX4" fmla="*/ 57418 w 219245"/>
                <a:gd name="connsiteY4" fmla="*/ 114491 h 260337"/>
                <a:gd name="connsiteX5" fmla="*/ 268 w 219245"/>
                <a:gd name="connsiteY5" fmla="*/ 191 h 2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45" h="260337">
                  <a:moveTo>
                    <a:pt x="268" y="191"/>
                  </a:moveTo>
                  <a:cubicBezTo>
                    <a:pt x="3972" y="4953"/>
                    <a:pt x="43660" y="100733"/>
                    <a:pt x="79643" y="143066"/>
                  </a:cubicBezTo>
                  <a:cubicBezTo>
                    <a:pt x="115626" y="185399"/>
                    <a:pt x="201881" y="239374"/>
                    <a:pt x="216168" y="254191"/>
                  </a:cubicBezTo>
                  <a:cubicBezTo>
                    <a:pt x="230455" y="269008"/>
                    <a:pt x="191826" y="255249"/>
                    <a:pt x="165368" y="231966"/>
                  </a:cubicBezTo>
                  <a:cubicBezTo>
                    <a:pt x="138910" y="208683"/>
                    <a:pt x="82818" y="148358"/>
                    <a:pt x="57418" y="114491"/>
                  </a:cubicBezTo>
                  <a:cubicBezTo>
                    <a:pt x="32018" y="80624"/>
                    <a:pt x="-3436" y="-4571"/>
                    <a:pt x="268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E3F3DC3B-8D96-8E07-3FEE-C6D2998C6CF5}"/>
                </a:ext>
              </a:extLst>
            </p:cNvPr>
            <p:cNvSpPr/>
            <p:nvPr/>
          </p:nvSpPr>
          <p:spPr>
            <a:xfrm>
              <a:off x="6295918" y="3022423"/>
              <a:ext cx="247166" cy="262984"/>
            </a:xfrm>
            <a:custGeom>
              <a:avLst/>
              <a:gdLst>
                <a:gd name="connsiteX0" fmla="*/ 107 w 247166"/>
                <a:gd name="connsiteY0" fmla="*/ 177 h 262984"/>
                <a:gd name="connsiteX1" fmla="*/ 54082 w 247166"/>
                <a:gd name="connsiteY1" fmla="*/ 111302 h 262984"/>
                <a:gd name="connsiteX2" fmla="*/ 238232 w 247166"/>
                <a:gd name="connsiteY2" fmla="*/ 257352 h 262984"/>
                <a:gd name="connsiteX3" fmla="*/ 200132 w 247166"/>
                <a:gd name="connsiteY3" fmla="*/ 222427 h 262984"/>
                <a:gd name="connsiteX4" fmla="*/ 41382 w 247166"/>
                <a:gd name="connsiteY4" fmla="*/ 124002 h 262984"/>
                <a:gd name="connsiteX5" fmla="*/ 63607 w 247166"/>
                <a:gd name="connsiteY5" fmla="*/ 136702 h 262984"/>
                <a:gd name="connsiteX6" fmla="*/ 107 w 247166"/>
                <a:gd name="connsiteY6" fmla="*/ 177 h 26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166" h="262984">
                  <a:moveTo>
                    <a:pt x="107" y="177"/>
                  </a:moveTo>
                  <a:cubicBezTo>
                    <a:pt x="-1480" y="-4056"/>
                    <a:pt x="14395" y="68440"/>
                    <a:pt x="54082" y="111302"/>
                  </a:cubicBezTo>
                  <a:cubicBezTo>
                    <a:pt x="93769" y="154164"/>
                    <a:pt x="213890" y="238831"/>
                    <a:pt x="238232" y="257352"/>
                  </a:cubicBezTo>
                  <a:cubicBezTo>
                    <a:pt x="262574" y="275873"/>
                    <a:pt x="232940" y="244652"/>
                    <a:pt x="200132" y="222427"/>
                  </a:cubicBezTo>
                  <a:cubicBezTo>
                    <a:pt x="167324" y="200202"/>
                    <a:pt x="64136" y="138290"/>
                    <a:pt x="41382" y="124002"/>
                  </a:cubicBezTo>
                  <a:cubicBezTo>
                    <a:pt x="18628" y="109715"/>
                    <a:pt x="69428" y="153106"/>
                    <a:pt x="63607" y="136702"/>
                  </a:cubicBezTo>
                  <a:cubicBezTo>
                    <a:pt x="57786" y="120298"/>
                    <a:pt x="1694" y="4410"/>
                    <a:pt x="107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90F819C3-4E0F-480C-8257-E4DD8A52DB50}"/>
                </a:ext>
              </a:extLst>
            </p:cNvPr>
            <p:cNvSpPr/>
            <p:nvPr/>
          </p:nvSpPr>
          <p:spPr>
            <a:xfrm>
              <a:off x="6408663" y="3000216"/>
              <a:ext cx="147914" cy="274742"/>
            </a:xfrm>
            <a:custGeom>
              <a:avLst/>
              <a:gdLst>
                <a:gd name="connsiteX0" fmla="*/ 1662 w 147914"/>
                <a:gd name="connsiteY0" fmla="*/ 159 h 274742"/>
                <a:gd name="connsiteX1" fmla="*/ 30237 w 147914"/>
                <a:gd name="connsiteY1" fmla="*/ 108109 h 274742"/>
                <a:gd name="connsiteX2" fmla="*/ 144537 w 147914"/>
                <a:gd name="connsiteY2" fmla="*/ 270034 h 274742"/>
                <a:gd name="connsiteX3" fmla="*/ 109612 w 147914"/>
                <a:gd name="connsiteY3" fmla="*/ 222409 h 274742"/>
                <a:gd name="connsiteX4" fmla="*/ 27062 w 147914"/>
                <a:gd name="connsiteY4" fmla="*/ 130334 h 274742"/>
                <a:gd name="connsiteX5" fmla="*/ 65162 w 147914"/>
                <a:gd name="connsiteY5" fmla="*/ 181134 h 274742"/>
                <a:gd name="connsiteX6" fmla="*/ 8012 w 147914"/>
                <a:gd name="connsiteY6" fmla="*/ 85884 h 274742"/>
                <a:gd name="connsiteX7" fmla="*/ 1662 w 147914"/>
                <a:gd name="connsiteY7" fmla="*/ 159 h 27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14" h="274742">
                  <a:moveTo>
                    <a:pt x="1662" y="159"/>
                  </a:moveTo>
                  <a:cubicBezTo>
                    <a:pt x="5366" y="3863"/>
                    <a:pt x="6425" y="63130"/>
                    <a:pt x="30237" y="108109"/>
                  </a:cubicBezTo>
                  <a:cubicBezTo>
                    <a:pt x="54050" y="153088"/>
                    <a:pt x="131308" y="250984"/>
                    <a:pt x="144537" y="270034"/>
                  </a:cubicBezTo>
                  <a:cubicBezTo>
                    <a:pt x="157766" y="289084"/>
                    <a:pt x="129191" y="245692"/>
                    <a:pt x="109612" y="222409"/>
                  </a:cubicBezTo>
                  <a:cubicBezTo>
                    <a:pt x="90033" y="199126"/>
                    <a:pt x="34470" y="137213"/>
                    <a:pt x="27062" y="130334"/>
                  </a:cubicBezTo>
                  <a:cubicBezTo>
                    <a:pt x="19654" y="123455"/>
                    <a:pt x="68337" y="188542"/>
                    <a:pt x="65162" y="181134"/>
                  </a:cubicBezTo>
                  <a:cubicBezTo>
                    <a:pt x="61987" y="173726"/>
                    <a:pt x="15420" y="113401"/>
                    <a:pt x="8012" y="85884"/>
                  </a:cubicBezTo>
                  <a:cubicBezTo>
                    <a:pt x="604" y="58367"/>
                    <a:pt x="-2042" y="-3545"/>
                    <a:pt x="1662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90DD49B-B9B8-4E05-9319-4B533E907004}"/>
                </a:ext>
              </a:extLst>
            </p:cNvPr>
            <p:cNvSpPr/>
            <p:nvPr/>
          </p:nvSpPr>
          <p:spPr>
            <a:xfrm>
              <a:off x="6384291" y="2962182"/>
              <a:ext cx="325145" cy="292327"/>
            </a:xfrm>
            <a:custGeom>
              <a:avLst/>
              <a:gdLst>
                <a:gd name="connsiteX0" fmla="*/ 634 w 325145"/>
                <a:gd name="connsiteY0" fmla="*/ 93 h 292327"/>
                <a:gd name="connsiteX1" fmla="*/ 67309 w 325145"/>
                <a:gd name="connsiteY1" fmla="*/ 108043 h 292327"/>
                <a:gd name="connsiteX2" fmla="*/ 137159 w 325145"/>
                <a:gd name="connsiteY2" fmla="*/ 196943 h 292327"/>
                <a:gd name="connsiteX3" fmla="*/ 95884 w 325145"/>
                <a:gd name="connsiteY3" fmla="*/ 123918 h 292327"/>
                <a:gd name="connsiteX4" fmla="*/ 159384 w 325145"/>
                <a:gd name="connsiteY4" fmla="*/ 196943 h 292327"/>
                <a:gd name="connsiteX5" fmla="*/ 222884 w 325145"/>
                <a:gd name="connsiteY5" fmla="*/ 254093 h 292327"/>
                <a:gd name="connsiteX6" fmla="*/ 324484 w 325145"/>
                <a:gd name="connsiteY6" fmla="*/ 292193 h 292327"/>
                <a:gd name="connsiteX7" fmla="*/ 260984 w 325145"/>
                <a:gd name="connsiteY7" fmla="*/ 263618 h 292327"/>
                <a:gd name="connsiteX8" fmla="*/ 149859 w 325145"/>
                <a:gd name="connsiteY8" fmla="*/ 187418 h 292327"/>
                <a:gd name="connsiteX9" fmla="*/ 108584 w 325145"/>
                <a:gd name="connsiteY9" fmla="*/ 127093 h 292327"/>
                <a:gd name="connsiteX10" fmla="*/ 634 w 325145"/>
                <a:gd name="connsiteY10" fmla="*/ 93 h 2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145" h="292327">
                  <a:moveTo>
                    <a:pt x="634" y="93"/>
                  </a:moveTo>
                  <a:cubicBezTo>
                    <a:pt x="-6245" y="-3082"/>
                    <a:pt x="44555" y="75235"/>
                    <a:pt x="67309" y="108043"/>
                  </a:cubicBezTo>
                  <a:cubicBezTo>
                    <a:pt x="90063" y="140851"/>
                    <a:pt x="132397" y="194297"/>
                    <a:pt x="137159" y="196943"/>
                  </a:cubicBezTo>
                  <a:cubicBezTo>
                    <a:pt x="141921" y="199589"/>
                    <a:pt x="92180" y="123918"/>
                    <a:pt x="95884" y="123918"/>
                  </a:cubicBezTo>
                  <a:cubicBezTo>
                    <a:pt x="99588" y="123918"/>
                    <a:pt x="138217" y="175247"/>
                    <a:pt x="159384" y="196943"/>
                  </a:cubicBezTo>
                  <a:cubicBezTo>
                    <a:pt x="180551" y="218639"/>
                    <a:pt x="195367" y="238218"/>
                    <a:pt x="222884" y="254093"/>
                  </a:cubicBezTo>
                  <a:cubicBezTo>
                    <a:pt x="250401" y="269968"/>
                    <a:pt x="318134" y="290606"/>
                    <a:pt x="324484" y="292193"/>
                  </a:cubicBezTo>
                  <a:cubicBezTo>
                    <a:pt x="330834" y="293781"/>
                    <a:pt x="290088" y="281081"/>
                    <a:pt x="260984" y="263618"/>
                  </a:cubicBezTo>
                  <a:cubicBezTo>
                    <a:pt x="231880" y="246155"/>
                    <a:pt x="175259" y="210172"/>
                    <a:pt x="149859" y="187418"/>
                  </a:cubicBezTo>
                  <a:cubicBezTo>
                    <a:pt x="124459" y="164664"/>
                    <a:pt x="131338" y="153551"/>
                    <a:pt x="108584" y="127093"/>
                  </a:cubicBezTo>
                  <a:cubicBezTo>
                    <a:pt x="85830" y="100635"/>
                    <a:pt x="7513" y="3268"/>
                    <a:pt x="634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774098C-EF86-48E5-5FEB-AF368237FE0D}"/>
                </a:ext>
              </a:extLst>
            </p:cNvPr>
            <p:cNvSpPr/>
            <p:nvPr/>
          </p:nvSpPr>
          <p:spPr>
            <a:xfrm>
              <a:off x="6572120" y="3047968"/>
              <a:ext cx="143525" cy="230372"/>
            </a:xfrm>
            <a:custGeom>
              <a:avLst/>
              <a:gdLst>
                <a:gd name="connsiteX0" fmla="*/ 130 w 143525"/>
                <a:gd name="connsiteY0" fmla="*/ 32 h 230372"/>
                <a:gd name="connsiteX1" fmla="*/ 19180 w 143525"/>
                <a:gd name="connsiteY1" fmla="*/ 76232 h 230372"/>
                <a:gd name="connsiteX2" fmla="*/ 44580 w 143525"/>
                <a:gd name="connsiteY2" fmla="*/ 123857 h 230372"/>
                <a:gd name="connsiteX3" fmla="*/ 139830 w 143525"/>
                <a:gd name="connsiteY3" fmla="*/ 228632 h 230372"/>
                <a:gd name="connsiteX4" fmla="*/ 117605 w 143525"/>
                <a:gd name="connsiteY4" fmla="*/ 184182 h 230372"/>
                <a:gd name="connsiteX5" fmla="*/ 57280 w 143525"/>
                <a:gd name="connsiteY5" fmla="*/ 117507 h 230372"/>
                <a:gd name="connsiteX6" fmla="*/ 73155 w 143525"/>
                <a:gd name="connsiteY6" fmla="*/ 146082 h 230372"/>
                <a:gd name="connsiteX7" fmla="*/ 28705 w 143525"/>
                <a:gd name="connsiteY7" fmla="*/ 85757 h 230372"/>
                <a:gd name="connsiteX8" fmla="*/ 130 w 143525"/>
                <a:gd name="connsiteY8" fmla="*/ 32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25" h="230372">
                  <a:moveTo>
                    <a:pt x="130" y="32"/>
                  </a:moveTo>
                  <a:cubicBezTo>
                    <a:pt x="-1457" y="-1555"/>
                    <a:pt x="11772" y="55595"/>
                    <a:pt x="19180" y="76232"/>
                  </a:cubicBezTo>
                  <a:cubicBezTo>
                    <a:pt x="26588" y="96869"/>
                    <a:pt x="24472" y="98457"/>
                    <a:pt x="44580" y="123857"/>
                  </a:cubicBezTo>
                  <a:cubicBezTo>
                    <a:pt x="64688" y="149257"/>
                    <a:pt x="127659" y="218578"/>
                    <a:pt x="139830" y="228632"/>
                  </a:cubicBezTo>
                  <a:cubicBezTo>
                    <a:pt x="152001" y="238686"/>
                    <a:pt x="131363" y="202703"/>
                    <a:pt x="117605" y="184182"/>
                  </a:cubicBezTo>
                  <a:cubicBezTo>
                    <a:pt x="103847" y="165661"/>
                    <a:pt x="64688" y="123857"/>
                    <a:pt x="57280" y="117507"/>
                  </a:cubicBezTo>
                  <a:cubicBezTo>
                    <a:pt x="49872" y="111157"/>
                    <a:pt x="77918" y="151374"/>
                    <a:pt x="73155" y="146082"/>
                  </a:cubicBezTo>
                  <a:cubicBezTo>
                    <a:pt x="68393" y="140790"/>
                    <a:pt x="37172" y="105336"/>
                    <a:pt x="28705" y="85757"/>
                  </a:cubicBezTo>
                  <a:cubicBezTo>
                    <a:pt x="20238" y="66178"/>
                    <a:pt x="1717" y="1619"/>
                    <a:pt x="130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64361AA-E328-9F93-E1D0-393A6260EB75}"/>
                </a:ext>
              </a:extLst>
            </p:cNvPr>
            <p:cNvSpPr/>
            <p:nvPr/>
          </p:nvSpPr>
          <p:spPr>
            <a:xfrm>
              <a:off x="6578281" y="3092366"/>
              <a:ext cx="184672" cy="141738"/>
            </a:xfrm>
            <a:custGeom>
              <a:avLst/>
              <a:gdLst>
                <a:gd name="connsiteX0" fmla="*/ 319 w 184672"/>
                <a:gd name="connsiteY0" fmla="*/ 84 h 141738"/>
                <a:gd name="connsiteX1" fmla="*/ 108269 w 184672"/>
                <a:gd name="connsiteY1" fmla="*/ 79459 h 141738"/>
                <a:gd name="connsiteX2" fmla="*/ 159069 w 184672"/>
                <a:gd name="connsiteY2" fmla="*/ 130259 h 141738"/>
                <a:gd name="connsiteX3" fmla="*/ 184469 w 184672"/>
                <a:gd name="connsiteY3" fmla="*/ 139784 h 141738"/>
                <a:gd name="connsiteX4" fmla="*/ 146369 w 184672"/>
                <a:gd name="connsiteY4" fmla="*/ 101684 h 141738"/>
                <a:gd name="connsiteX5" fmla="*/ 76519 w 184672"/>
                <a:gd name="connsiteY5" fmla="*/ 95334 h 141738"/>
                <a:gd name="connsiteX6" fmla="*/ 319 w 184672"/>
                <a:gd name="connsiteY6" fmla="*/ 84 h 14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72" h="141738">
                  <a:moveTo>
                    <a:pt x="319" y="84"/>
                  </a:moveTo>
                  <a:cubicBezTo>
                    <a:pt x="5611" y="-2562"/>
                    <a:pt x="81811" y="57763"/>
                    <a:pt x="108269" y="79459"/>
                  </a:cubicBezTo>
                  <a:cubicBezTo>
                    <a:pt x="134727" y="101155"/>
                    <a:pt x="146369" y="120205"/>
                    <a:pt x="159069" y="130259"/>
                  </a:cubicBezTo>
                  <a:cubicBezTo>
                    <a:pt x="171769" y="140313"/>
                    <a:pt x="186586" y="144546"/>
                    <a:pt x="184469" y="139784"/>
                  </a:cubicBezTo>
                  <a:cubicBezTo>
                    <a:pt x="182352" y="135022"/>
                    <a:pt x="164361" y="109092"/>
                    <a:pt x="146369" y="101684"/>
                  </a:cubicBezTo>
                  <a:cubicBezTo>
                    <a:pt x="128377" y="94276"/>
                    <a:pt x="96098" y="108563"/>
                    <a:pt x="76519" y="95334"/>
                  </a:cubicBezTo>
                  <a:cubicBezTo>
                    <a:pt x="56940" y="82105"/>
                    <a:pt x="-4973" y="2730"/>
                    <a:pt x="319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E123B34E-61E1-FE85-8CBD-CF7D175D3324}"/>
                </a:ext>
              </a:extLst>
            </p:cNvPr>
            <p:cNvSpPr/>
            <p:nvPr/>
          </p:nvSpPr>
          <p:spPr>
            <a:xfrm>
              <a:off x="6184885" y="3047981"/>
              <a:ext cx="57195" cy="304926"/>
            </a:xfrm>
            <a:custGeom>
              <a:avLst/>
              <a:gdLst>
                <a:gd name="connsiteX0" fmla="*/ 57165 w 57195"/>
                <a:gd name="connsiteY0" fmla="*/ 19 h 304926"/>
                <a:gd name="connsiteX1" fmla="*/ 25415 w 57195"/>
                <a:gd name="connsiteY1" fmla="*/ 130194 h 304926"/>
                <a:gd name="connsiteX2" fmla="*/ 19065 w 57195"/>
                <a:gd name="connsiteY2" fmla="*/ 200044 h 304926"/>
                <a:gd name="connsiteX3" fmla="*/ 25415 w 57195"/>
                <a:gd name="connsiteY3" fmla="*/ 244494 h 304926"/>
                <a:gd name="connsiteX4" fmla="*/ 31765 w 57195"/>
                <a:gd name="connsiteY4" fmla="*/ 304819 h 304926"/>
                <a:gd name="connsiteX5" fmla="*/ 22240 w 57195"/>
                <a:gd name="connsiteY5" fmla="*/ 257194 h 304926"/>
                <a:gd name="connsiteX6" fmla="*/ 15 w 57195"/>
                <a:gd name="connsiteY6" fmla="*/ 184169 h 304926"/>
                <a:gd name="connsiteX7" fmla="*/ 19065 w 57195"/>
                <a:gd name="connsiteY7" fmla="*/ 120669 h 304926"/>
                <a:gd name="connsiteX8" fmla="*/ 57165 w 57195"/>
                <a:gd name="connsiteY8" fmla="*/ 19 h 30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5" h="304926">
                  <a:moveTo>
                    <a:pt x="57165" y="19"/>
                  </a:moveTo>
                  <a:cubicBezTo>
                    <a:pt x="58223" y="1607"/>
                    <a:pt x="31765" y="96857"/>
                    <a:pt x="25415" y="130194"/>
                  </a:cubicBezTo>
                  <a:cubicBezTo>
                    <a:pt x="19065" y="163532"/>
                    <a:pt x="19065" y="180994"/>
                    <a:pt x="19065" y="200044"/>
                  </a:cubicBezTo>
                  <a:cubicBezTo>
                    <a:pt x="19065" y="219094"/>
                    <a:pt x="23298" y="227032"/>
                    <a:pt x="25415" y="244494"/>
                  </a:cubicBezTo>
                  <a:cubicBezTo>
                    <a:pt x="27532" y="261956"/>
                    <a:pt x="32294" y="302702"/>
                    <a:pt x="31765" y="304819"/>
                  </a:cubicBezTo>
                  <a:cubicBezTo>
                    <a:pt x="31236" y="306936"/>
                    <a:pt x="27532" y="277302"/>
                    <a:pt x="22240" y="257194"/>
                  </a:cubicBezTo>
                  <a:cubicBezTo>
                    <a:pt x="16948" y="237086"/>
                    <a:pt x="544" y="206923"/>
                    <a:pt x="15" y="184169"/>
                  </a:cubicBezTo>
                  <a:cubicBezTo>
                    <a:pt x="-514" y="161415"/>
                    <a:pt x="12715" y="146069"/>
                    <a:pt x="19065" y="120669"/>
                  </a:cubicBezTo>
                  <a:cubicBezTo>
                    <a:pt x="25415" y="95269"/>
                    <a:pt x="56107" y="-1569"/>
                    <a:pt x="57165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85B2442C-54A3-6DDE-229C-E17E0DBCD1A2}"/>
                </a:ext>
              </a:extLst>
            </p:cNvPr>
            <p:cNvSpPr/>
            <p:nvPr/>
          </p:nvSpPr>
          <p:spPr>
            <a:xfrm>
              <a:off x="6187957" y="3205506"/>
              <a:ext cx="144101" cy="42525"/>
            </a:xfrm>
            <a:custGeom>
              <a:avLst/>
              <a:gdLst>
                <a:gd name="connsiteX0" fmla="*/ 118 w 144101"/>
                <a:gd name="connsiteY0" fmla="*/ 42519 h 42525"/>
                <a:gd name="connsiteX1" fmla="*/ 63618 w 144101"/>
                <a:gd name="connsiteY1" fmla="*/ 4419 h 42525"/>
                <a:gd name="connsiteX2" fmla="*/ 142993 w 144101"/>
                <a:gd name="connsiteY2" fmla="*/ 29819 h 42525"/>
                <a:gd name="connsiteX3" fmla="*/ 108068 w 144101"/>
                <a:gd name="connsiteY3" fmla="*/ 1244 h 42525"/>
                <a:gd name="connsiteX4" fmla="*/ 79493 w 144101"/>
                <a:gd name="connsiteY4" fmla="*/ 7594 h 42525"/>
                <a:gd name="connsiteX5" fmla="*/ 118 w 144101"/>
                <a:gd name="connsiteY5" fmla="*/ 42519 h 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101" h="42525">
                  <a:moveTo>
                    <a:pt x="118" y="42519"/>
                  </a:moveTo>
                  <a:cubicBezTo>
                    <a:pt x="-2528" y="41990"/>
                    <a:pt x="39805" y="6536"/>
                    <a:pt x="63618" y="4419"/>
                  </a:cubicBezTo>
                  <a:cubicBezTo>
                    <a:pt x="87431" y="2302"/>
                    <a:pt x="135585" y="30348"/>
                    <a:pt x="142993" y="29819"/>
                  </a:cubicBezTo>
                  <a:cubicBezTo>
                    <a:pt x="150401" y="29290"/>
                    <a:pt x="118651" y="4948"/>
                    <a:pt x="108068" y="1244"/>
                  </a:cubicBezTo>
                  <a:cubicBezTo>
                    <a:pt x="97485" y="-2460"/>
                    <a:pt x="90605" y="2832"/>
                    <a:pt x="79493" y="7594"/>
                  </a:cubicBezTo>
                  <a:cubicBezTo>
                    <a:pt x="68381" y="12356"/>
                    <a:pt x="2764" y="43048"/>
                    <a:pt x="118" y="4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4ABD8B67-A93D-11A4-1BAD-0A86B2FB7D55}"/>
                </a:ext>
              </a:extLst>
            </p:cNvPr>
            <p:cNvSpPr/>
            <p:nvPr/>
          </p:nvSpPr>
          <p:spPr>
            <a:xfrm>
              <a:off x="6200775" y="3219115"/>
              <a:ext cx="112181" cy="44796"/>
            </a:xfrm>
            <a:custGeom>
              <a:avLst/>
              <a:gdLst>
                <a:gd name="connsiteX0" fmla="*/ 0 w 112181"/>
                <a:gd name="connsiteY0" fmla="*/ 44785 h 44796"/>
                <a:gd name="connsiteX1" fmla="*/ 60325 w 112181"/>
                <a:gd name="connsiteY1" fmla="*/ 19385 h 44796"/>
                <a:gd name="connsiteX2" fmla="*/ 111125 w 112181"/>
                <a:gd name="connsiteY2" fmla="*/ 9860 h 44796"/>
                <a:gd name="connsiteX3" fmla="*/ 92075 w 112181"/>
                <a:gd name="connsiteY3" fmla="*/ 335 h 44796"/>
                <a:gd name="connsiteX4" fmla="*/ 60325 w 112181"/>
                <a:gd name="connsiteY4" fmla="*/ 22560 h 44796"/>
                <a:gd name="connsiteX5" fmla="*/ 0 w 112181"/>
                <a:gd name="connsiteY5" fmla="*/ 44785 h 4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81" h="44796">
                  <a:moveTo>
                    <a:pt x="0" y="44785"/>
                  </a:moveTo>
                  <a:cubicBezTo>
                    <a:pt x="0" y="44256"/>
                    <a:pt x="41804" y="25206"/>
                    <a:pt x="60325" y="19385"/>
                  </a:cubicBezTo>
                  <a:cubicBezTo>
                    <a:pt x="78846" y="13564"/>
                    <a:pt x="111125" y="9860"/>
                    <a:pt x="111125" y="9860"/>
                  </a:cubicBezTo>
                  <a:cubicBezTo>
                    <a:pt x="116417" y="6685"/>
                    <a:pt x="100542" y="-1782"/>
                    <a:pt x="92075" y="335"/>
                  </a:cubicBezTo>
                  <a:cubicBezTo>
                    <a:pt x="83608" y="2452"/>
                    <a:pt x="70908" y="17797"/>
                    <a:pt x="60325" y="22560"/>
                  </a:cubicBezTo>
                  <a:cubicBezTo>
                    <a:pt x="49742" y="27322"/>
                    <a:pt x="0" y="45314"/>
                    <a:pt x="0" y="44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5627DF19-FEBA-122B-DC2B-C1F607D583F9}"/>
                </a:ext>
              </a:extLst>
            </p:cNvPr>
            <p:cNvSpPr/>
            <p:nvPr/>
          </p:nvSpPr>
          <p:spPr>
            <a:xfrm>
              <a:off x="6467355" y="3174967"/>
              <a:ext cx="133763" cy="25456"/>
            </a:xfrm>
            <a:custGeom>
              <a:avLst/>
              <a:gdLst>
                <a:gd name="connsiteX0" fmla="*/ 120 w 133763"/>
                <a:gd name="connsiteY0" fmla="*/ 25433 h 25456"/>
                <a:gd name="connsiteX1" fmla="*/ 79495 w 133763"/>
                <a:gd name="connsiteY1" fmla="*/ 9558 h 25456"/>
                <a:gd name="connsiteX2" fmla="*/ 133470 w 133763"/>
                <a:gd name="connsiteY2" fmla="*/ 33 h 25456"/>
                <a:gd name="connsiteX3" fmla="*/ 98545 w 133763"/>
                <a:gd name="connsiteY3" fmla="*/ 12733 h 25456"/>
                <a:gd name="connsiteX4" fmla="*/ 120 w 133763"/>
                <a:gd name="connsiteY4" fmla="*/ 25433 h 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63" h="25456">
                  <a:moveTo>
                    <a:pt x="120" y="25433"/>
                  </a:moveTo>
                  <a:cubicBezTo>
                    <a:pt x="-3055" y="24904"/>
                    <a:pt x="57270" y="13791"/>
                    <a:pt x="79495" y="9558"/>
                  </a:cubicBezTo>
                  <a:cubicBezTo>
                    <a:pt x="101720" y="5325"/>
                    <a:pt x="130295" y="-496"/>
                    <a:pt x="133470" y="33"/>
                  </a:cubicBezTo>
                  <a:cubicBezTo>
                    <a:pt x="136645" y="562"/>
                    <a:pt x="113362" y="7970"/>
                    <a:pt x="98545" y="12733"/>
                  </a:cubicBezTo>
                  <a:cubicBezTo>
                    <a:pt x="83728" y="17496"/>
                    <a:pt x="3295" y="25962"/>
                    <a:pt x="120" y="25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A3BFEA0-6E27-9A38-EDB4-E674775878DE}"/>
                </a:ext>
              </a:extLst>
            </p:cNvPr>
            <p:cNvSpPr/>
            <p:nvPr/>
          </p:nvSpPr>
          <p:spPr>
            <a:xfrm>
              <a:off x="6454731" y="3165043"/>
              <a:ext cx="139914" cy="13616"/>
            </a:xfrm>
            <a:custGeom>
              <a:avLst/>
              <a:gdLst>
                <a:gd name="connsiteX0" fmla="*/ 44 w 139914"/>
                <a:gd name="connsiteY0" fmla="*/ 13132 h 13616"/>
                <a:gd name="connsiteX1" fmla="*/ 95294 w 139914"/>
                <a:gd name="connsiteY1" fmla="*/ 432 h 13616"/>
                <a:gd name="connsiteX2" fmla="*/ 139744 w 139914"/>
                <a:gd name="connsiteY2" fmla="*/ 3607 h 13616"/>
                <a:gd name="connsiteX3" fmla="*/ 107994 w 139914"/>
                <a:gd name="connsiteY3" fmla="*/ 9957 h 13616"/>
                <a:gd name="connsiteX4" fmla="*/ 44 w 139914"/>
                <a:gd name="connsiteY4" fmla="*/ 13132 h 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14" h="13616">
                  <a:moveTo>
                    <a:pt x="44" y="13132"/>
                  </a:moveTo>
                  <a:cubicBezTo>
                    <a:pt x="-2073" y="11544"/>
                    <a:pt x="72011" y="2019"/>
                    <a:pt x="95294" y="432"/>
                  </a:cubicBezTo>
                  <a:cubicBezTo>
                    <a:pt x="118577" y="-1156"/>
                    <a:pt x="137627" y="2019"/>
                    <a:pt x="139744" y="3607"/>
                  </a:cubicBezTo>
                  <a:cubicBezTo>
                    <a:pt x="141861" y="5195"/>
                    <a:pt x="123869" y="7840"/>
                    <a:pt x="107994" y="9957"/>
                  </a:cubicBezTo>
                  <a:cubicBezTo>
                    <a:pt x="92119" y="12074"/>
                    <a:pt x="2161" y="14720"/>
                    <a:pt x="44" y="13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2B5BE043-3030-692B-9D43-9BA92C4CB5E7}"/>
                </a:ext>
              </a:extLst>
            </p:cNvPr>
            <p:cNvSpPr/>
            <p:nvPr/>
          </p:nvSpPr>
          <p:spPr>
            <a:xfrm>
              <a:off x="6276803" y="2784475"/>
              <a:ext cx="480769" cy="322157"/>
            </a:xfrm>
            <a:custGeom>
              <a:avLst/>
              <a:gdLst>
                <a:gd name="connsiteX0" fmla="*/ 172 w 480769"/>
                <a:gd name="connsiteY0" fmla="*/ 19050 h 322157"/>
                <a:gd name="connsiteX1" fmla="*/ 139872 w 480769"/>
                <a:gd name="connsiteY1" fmla="*/ 19050 h 322157"/>
                <a:gd name="connsiteX2" fmla="*/ 298622 w 480769"/>
                <a:gd name="connsiteY2" fmla="*/ 139700 h 322157"/>
                <a:gd name="connsiteX3" fmla="*/ 397047 w 480769"/>
                <a:gd name="connsiteY3" fmla="*/ 212725 h 322157"/>
                <a:gd name="connsiteX4" fmla="*/ 400222 w 480769"/>
                <a:gd name="connsiteY4" fmla="*/ 254000 h 322157"/>
                <a:gd name="connsiteX5" fmla="*/ 479597 w 480769"/>
                <a:gd name="connsiteY5" fmla="*/ 320675 h 322157"/>
                <a:gd name="connsiteX6" fmla="*/ 444672 w 480769"/>
                <a:gd name="connsiteY6" fmla="*/ 295275 h 322157"/>
                <a:gd name="connsiteX7" fmla="*/ 403397 w 480769"/>
                <a:gd name="connsiteY7" fmla="*/ 238125 h 322157"/>
                <a:gd name="connsiteX8" fmla="*/ 250997 w 480769"/>
                <a:gd name="connsiteY8" fmla="*/ 73025 h 322157"/>
                <a:gd name="connsiteX9" fmla="*/ 133522 w 480769"/>
                <a:gd name="connsiteY9" fmla="*/ 0 h 322157"/>
                <a:gd name="connsiteX10" fmla="*/ 238297 w 480769"/>
                <a:gd name="connsiteY10" fmla="*/ 73025 h 322157"/>
                <a:gd name="connsiteX11" fmla="*/ 168447 w 480769"/>
                <a:gd name="connsiteY11" fmla="*/ 34925 h 322157"/>
                <a:gd name="connsiteX12" fmla="*/ 172 w 480769"/>
                <a:gd name="connsiteY12" fmla="*/ 19050 h 32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769" h="322157">
                  <a:moveTo>
                    <a:pt x="172" y="19050"/>
                  </a:moveTo>
                  <a:cubicBezTo>
                    <a:pt x="-4590" y="16404"/>
                    <a:pt x="90130" y="-1058"/>
                    <a:pt x="139872" y="19050"/>
                  </a:cubicBezTo>
                  <a:cubicBezTo>
                    <a:pt x="189614" y="39158"/>
                    <a:pt x="255760" y="107421"/>
                    <a:pt x="298622" y="139700"/>
                  </a:cubicBezTo>
                  <a:cubicBezTo>
                    <a:pt x="341485" y="171979"/>
                    <a:pt x="380114" y="193675"/>
                    <a:pt x="397047" y="212725"/>
                  </a:cubicBezTo>
                  <a:cubicBezTo>
                    <a:pt x="413980" y="231775"/>
                    <a:pt x="386464" y="236008"/>
                    <a:pt x="400222" y="254000"/>
                  </a:cubicBezTo>
                  <a:cubicBezTo>
                    <a:pt x="413980" y="271992"/>
                    <a:pt x="472189" y="313796"/>
                    <a:pt x="479597" y="320675"/>
                  </a:cubicBezTo>
                  <a:cubicBezTo>
                    <a:pt x="487005" y="327554"/>
                    <a:pt x="457372" y="309033"/>
                    <a:pt x="444672" y="295275"/>
                  </a:cubicBezTo>
                  <a:cubicBezTo>
                    <a:pt x="431972" y="281517"/>
                    <a:pt x="435676" y="275167"/>
                    <a:pt x="403397" y="238125"/>
                  </a:cubicBezTo>
                  <a:cubicBezTo>
                    <a:pt x="371118" y="201083"/>
                    <a:pt x="295976" y="112712"/>
                    <a:pt x="250997" y="73025"/>
                  </a:cubicBezTo>
                  <a:cubicBezTo>
                    <a:pt x="206018" y="33338"/>
                    <a:pt x="135639" y="0"/>
                    <a:pt x="133522" y="0"/>
                  </a:cubicBezTo>
                  <a:cubicBezTo>
                    <a:pt x="131405" y="0"/>
                    <a:pt x="232476" y="67204"/>
                    <a:pt x="238297" y="73025"/>
                  </a:cubicBezTo>
                  <a:cubicBezTo>
                    <a:pt x="244118" y="78846"/>
                    <a:pt x="201785" y="44450"/>
                    <a:pt x="168447" y="34925"/>
                  </a:cubicBezTo>
                  <a:cubicBezTo>
                    <a:pt x="135110" y="25400"/>
                    <a:pt x="4934" y="21696"/>
                    <a:pt x="172" y="19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1C22343-5B87-419C-1E3E-03FA9ED1EE75}"/>
                </a:ext>
              </a:extLst>
            </p:cNvPr>
            <p:cNvSpPr/>
            <p:nvPr/>
          </p:nvSpPr>
          <p:spPr>
            <a:xfrm>
              <a:off x="6756022" y="3123008"/>
              <a:ext cx="177104" cy="747905"/>
            </a:xfrm>
            <a:custGeom>
              <a:avLst/>
              <a:gdLst>
                <a:gd name="connsiteX0" fmla="*/ 6728 w 177104"/>
                <a:gd name="connsiteY0" fmla="*/ 1192 h 747905"/>
                <a:gd name="connsiteX1" fmla="*/ 378 w 177104"/>
                <a:gd name="connsiteY1" fmla="*/ 144067 h 747905"/>
                <a:gd name="connsiteX2" fmla="*/ 19428 w 177104"/>
                <a:gd name="connsiteY2" fmla="*/ 337742 h 747905"/>
                <a:gd name="connsiteX3" fmla="*/ 19428 w 177104"/>
                <a:gd name="connsiteY3" fmla="*/ 286942 h 747905"/>
                <a:gd name="connsiteX4" fmla="*/ 16253 w 177104"/>
                <a:gd name="connsiteY4" fmla="*/ 375842 h 747905"/>
                <a:gd name="connsiteX5" fmla="*/ 44828 w 177104"/>
                <a:gd name="connsiteY5" fmla="*/ 493317 h 747905"/>
                <a:gd name="connsiteX6" fmla="*/ 22603 w 177104"/>
                <a:gd name="connsiteY6" fmla="*/ 439342 h 747905"/>
                <a:gd name="connsiteX7" fmla="*/ 73403 w 177104"/>
                <a:gd name="connsiteY7" fmla="*/ 591742 h 747905"/>
                <a:gd name="connsiteX8" fmla="*/ 175003 w 177104"/>
                <a:gd name="connsiteY8" fmla="*/ 744142 h 747905"/>
                <a:gd name="connsiteX9" fmla="*/ 133728 w 177104"/>
                <a:gd name="connsiteY9" fmla="*/ 683817 h 747905"/>
                <a:gd name="connsiteX10" fmla="*/ 35303 w 177104"/>
                <a:gd name="connsiteY10" fmla="*/ 493317 h 747905"/>
                <a:gd name="connsiteX11" fmla="*/ 3553 w 177104"/>
                <a:gd name="connsiteY11" fmla="*/ 379017 h 747905"/>
                <a:gd name="connsiteX12" fmla="*/ 6728 w 177104"/>
                <a:gd name="connsiteY12" fmla="*/ 223442 h 747905"/>
                <a:gd name="connsiteX13" fmla="*/ 6728 w 177104"/>
                <a:gd name="connsiteY13" fmla="*/ 1192 h 74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104" h="747905">
                  <a:moveTo>
                    <a:pt x="6728" y="1192"/>
                  </a:moveTo>
                  <a:cubicBezTo>
                    <a:pt x="5670" y="-12037"/>
                    <a:pt x="-1739" y="87975"/>
                    <a:pt x="378" y="144067"/>
                  </a:cubicBezTo>
                  <a:cubicBezTo>
                    <a:pt x="2495" y="200159"/>
                    <a:pt x="16253" y="313930"/>
                    <a:pt x="19428" y="337742"/>
                  </a:cubicBezTo>
                  <a:cubicBezTo>
                    <a:pt x="22603" y="361555"/>
                    <a:pt x="19957" y="280592"/>
                    <a:pt x="19428" y="286942"/>
                  </a:cubicBezTo>
                  <a:cubicBezTo>
                    <a:pt x="18899" y="293292"/>
                    <a:pt x="12020" y="341446"/>
                    <a:pt x="16253" y="375842"/>
                  </a:cubicBezTo>
                  <a:cubicBezTo>
                    <a:pt x="20486" y="410238"/>
                    <a:pt x="43770" y="482734"/>
                    <a:pt x="44828" y="493317"/>
                  </a:cubicBezTo>
                  <a:cubicBezTo>
                    <a:pt x="45886" y="503900"/>
                    <a:pt x="17840" y="422938"/>
                    <a:pt x="22603" y="439342"/>
                  </a:cubicBezTo>
                  <a:cubicBezTo>
                    <a:pt x="27366" y="455746"/>
                    <a:pt x="48003" y="540942"/>
                    <a:pt x="73403" y="591742"/>
                  </a:cubicBezTo>
                  <a:cubicBezTo>
                    <a:pt x="98803" y="642542"/>
                    <a:pt x="164949" y="728796"/>
                    <a:pt x="175003" y="744142"/>
                  </a:cubicBezTo>
                  <a:cubicBezTo>
                    <a:pt x="185057" y="759488"/>
                    <a:pt x="157011" y="725621"/>
                    <a:pt x="133728" y="683817"/>
                  </a:cubicBezTo>
                  <a:cubicBezTo>
                    <a:pt x="110445" y="642013"/>
                    <a:pt x="56999" y="544117"/>
                    <a:pt x="35303" y="493317"/>
                  </a:cubicBezTo>
                  <a:cubicBezTo>
                    <a:pt x="13607" y="442517"/>
                    <a:pt x="8315" y="423996"/>
                    <a:pt x="3553" y="379017"/>
                  </a:cubicBezTo>
                  <a:cubicBezTo>
                    <a:pt x="-1209" y="334038"/>
                    <a:pt x="5140" y="281650"/>
                    <a:pt x="6728" y="223442"/>
                  </a:cubicBezTo>
                  <a:cubicBezTo>
                    <a:pt x="8316" y="165234"/>
                    <a:pt x="7786" y="14421"/>
                    <a:pt x="6728" y="1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6A27DAB-E3BC-01A3-F5ED-86CFB5794BB6}"/>
                </a:ext>
              </a:extLst>
            </p:cNvPr>
            <p:cNvSpPr/>
            <p:nvPr/>
          </p:nvSpPr>
          <p:spPr>
            <a:xfrm>
              <a:off x="6807047" y="3371636"/>
              <a:ext cx="91291" cy="441997"/>
            </a:xfrm>
            <a:custGeom>
              <a:avLst/>
              <a:gdLst>
                <a:gd name="connsiteX0" fmla="*/ 9678 w 91291"/>
                <a:gd name="connsiteY0" fmla="*/ 214 h 441997"/>
                <a:gd name="connsiteX1" fmla="*/ 16028 w 91291"/>
                <a:gd name="connsiteY1" fmla="*/ 143089 h 441997"/>
                <a:gd name="connsiteX2" fmla="*/ 25553 w 91291"/>
                <a:gd name="connsiteY2" fmla="*/ 238339 h 441997"/>
                <a:gd name="connsiteX3" fmla="*/ 89053 w 91291"/>
                <a:gd name="connsiteY3" fmla="*/ 435189 h 441997"/>
                <a:gd name="connsiteX4" fmla="*/ 70003 w 91291"/>
                <a:gd name="connsiteY4" fmla="*/ 378039 h 441997"/>
                <a:gd name="connsiteX5" fmla="*/ 3328 w 91291"/>
                <a:gd name="connsiteY5" fmla="*/ 197064 h 441997"/>
                <a:gd name="connsiteX6" fmla="*/ 9678 w 91291"/>
                <a:gd name="connsiteY6" fmla="*/ 235164 h 441997"/>
                <a:gd name="connsiteX7" fmla="*/ 6503 w 91291"/>
                <a:gd name="connsiteY7" fmla="*/ 114514 h 441997"/>
                <a:gd name="connsiteX8" fmla="*/ 9678 w 91291"/>
                <a:gd name="connsiteY8" fmla="*/ 214 h 4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91" h="441997">
                  <a:moveTo>
                    <a:pt x="9678" y="214"/>
                  </a:moveTo>
                  <a:cubicBezTo>
                    <a:pt x="11265" y="4976"/>
                    <a:pt x="13382" y="103402"/>
                    <a:pt x="16028" y="143089"/>
                  </a:cubicBezTo>
                  <a:cubicBezTo>
                    <a:pt x="18674" y="182776"/>
                    <a:pt x="13382" y="189656"/>
                    <a:pt x="25553" y="238339"/>
                  </a:cubicBezTo>
                  <a:cubicBezTo>
                    <a:pt x="37724" y="287022"/>
                    <a:pt x="81645" y="411906"/>
                    <a:pt x="89053" y="435189"/>
                  </a:cubicBezTo>
                  <a:cubicBezTo>
                    <a:pt x="96461" y="458472"/>
                    <a:pt x="84290" y="417726"/>
                    <a:pt x="70003" y="378039"/>
                  </a:cubicBezTo>
                  <a:cubicBezTo>
                    <a:pt x="55716" y="338352"/>
                    <a:pt x="13382" y="220876"/>
                    <a:pt x="3328" y="197064"/>
                  </a:cubicBezTo>
                  <a:cubicBezTo>
                    <a:pt x="-6726" y="173252"/>
                    <a:pt x="9149" y="248922"/>
                    <a:pt x="9678" y="235164"/>
                  </a:cubicBezTo>
                  <a:cubicBezTo>
                    <a:pt x="10207" y="221406"/>
                    <a:pt x="4915" y="157906"/>
                    <a:pt x="6503" y="114514"/>
                  </a:cubicBezTo>
                  <a:cubicBezTo>
                    <a:pt x="8090" y="71122"/>
                    <a:pt x="8091" y="-4548"/>
                    <a:pt x="9678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173BA73-F896-5987-A5F7-08BBF8F671F3}"/>
                </a:ext>
              </a:extLst>
            </p:cNvPr>
            <p:cNvSpPr/>
            <p:nvPr/>
          </p:nvSpPr>
          <p:spPr>
            <a:xfrm>
              <a:off x="6701785" y="2748416"/>
              <a:ext cx="381740" cy="102867"/>
            </a:xfrm>
            <a:custGeom>
              <a:avLst/>
              <a:gdLst>
                <a:gd name="connsiteX0" fmla="*/ 640 w 381740"/>
                <a:gd name="connsiteY0" fmla="*/ 20184 h 102867"/>
                <a:gd name="connsiteX1" fmla="*/ 238765 w 381740"/>
                <a:gd name="connsiteY1" fmla="*/ 20184 h 102867"/>
                <a:gd name="connsiteX2" fmla="*/ 172090 w 381740"/>
                <a:gd name="connsiteY2" fmla="*/ 13834 h 102867"/>
                <a:gd name="connsiteX3" fmla="*/ 292740 w 381740"/>
                <a:gd name="connsiteY3" fmla="*/ 51934 h 102867"/>
                <a:gd name="connsiteX4" fmla="*/ 381640 w 381740"/>
                <a:gd name="connsiteY4" fmla="*/ 102734 h 102867"/>
                <a:gd name="connsiteX5" fmla="*/ 311790 w 381740"/>
                <a:gd name="connsiteY5" fmla="*/ 67809 h 102867"/>
                <a:gd name="connsiteX6" fmla="*/ 172090 w 381740"/>
                <a:gd name="connsiteY6" fmla="*/ 1134 h 102867"/>
                <a:gd name="connsiteX7" fmla="*/ 640 w 381740"/>
                <a:gd name="connsiteY7" fmla="*/ 20184 h 1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740" h="102867">
                  <a:moveTo>
                    <a:pt x="640" y="20184"/>
                  </a:moveTo>
                  <a:cubicBezTo>
                    <a:pt x="11753" y="23359"/>
                    <a:pt x="210190" y="21242"/>
                    <a:pt x="238765" y="20184"/>
                  </a:cubicBezTo>
                  <a:cubicBezTo>
                    <a:pt x="267340" y="19126"/>
                    <a:pt x="163094" y="8542"/>
                    <a:pt x="172090" y="13834"/>
                  </a:cubicBezTo>
                  <a:cubicBezTo>
                    <a:pt x="181086" y="19126"/>
                    <a:pt x="257815" y="37117"/>
                    <a:pt x="292740" y="51934"/>
                  </a:cubicBezTo>
                  <a:cubicBezTo>
                    <a:pt x="327665" y="66751"/>
                    <a:pt x="378465" y="100088"/>
                    <a:pt x="381640" y="102734"/>
                  </a:cubicBezTo>
                  <a:cubicBezTo>
                    <a:pt x="384815" y="105380"/>
                    <a:pt x="311790" y="67809"/>
                    <a:pt x="311790" y="67809"/>
                  </a:cubicBezTo>
                  <a:cubicBezTo>
                    <a:pt x="276865" y="50876"/>
                    <a:pt x="218128" y="7484"/>
                    <a:pt x="172090" y="1134"/>
                  </a:cubicBezTo>
                  <a:cubicBezTo>
                    <a:pt x="126052" y="-5216"/>
                    <a:pt x="-10473" y="17009"/>
                    <a:pt x="640" y="20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077FBA8A-405D-105E-73D3-7D218CD32BFC}"/>
                </a:ext>
              </a:extLst>
            </p:cNvPr>
            <p:cNvSpPr/>
            <p:nvPr/>
          </p:nvSpPr>
          <p:spPr>
            <a:xfrm>
              <a:off x="6789988" y="2840847"/>
              <a:ext cx="200522" cy="70769"/>
            </a:xfrm>
            <a:custGeom>
              <a:avLst/>
              <a:gdLst>
                <a:gd name="connsiteX0" fmla="*/ 1337 w 200522"/>
                <a:gd name="connsiteY0" fmla="*/ 19828 h 70769"/>
                <a:gd name="connsiteX1" fmla="*/ 83887 w 200522"/>
                <a:gd name="connsiteY1" fmla="*/ 26178 h 70769"/>
                <a:gd name="connsiteX2" fmla="*/ 198187 w 200522"/>
                <a:gd name="connsiteY2" fmla="*/ 70628 h 70769"/>
                <a:gd name="connsiteX3" fmla="*/ 156912 w 200522"/>
                <a:gd name="connsiteY3" fmla="*/ 38878 h 70769"/>
                <a:gd name="connsiteX4" fmla="*/ 109287 w 200522"/>
                <a:gd name="connsiteY4" fmla="*/ 778 h 70769"/>
                <a:gd name="connsiteX5" fmla="*/ 150562 w 200522"/>
                <a:gd name="connsiteY5" fmla="*/ 13478 h 70769"/>
                <a:gd name="connsiteX6" fmla="*/ 1337 w 200522"/>
                <a:gd name="connsiteY6" fmla="*/ 19828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22" h="70769">
                  <a:moveTo>
                    <a:pt x="1337" y="19828"/>
                  </a:moveTo>
                  <a:cubicBezTo>
                    <a:pt x="-9775" y="21945"/>
                    <a:pt x="51079" y="17711"/>
                    <a:pt x="83887" y="26178"/>
                  </a:cubicBezTo>
                  <a:cubicBezTo>
                    <a:pt x="116695" y="34645"/>
                    <a:pt x="186016" y="68511"/>
                    <a:pt x="198187" y="70628"/>
                  </a:cubicBezTo>
                  <a:cubicBezTo>
                    <a:pt x="210358" y="72745"/>
                    <a:pt x="171728" y="50520"/>
                    <a:pt x="156912" y="38878"/>
                  </a:cubicBezTo>
                  <a:cubicBezTo>
                    <a:pt x="142096" y="27236"/>
                    <a:pt x="110345" y="5011"/>
                    <a:pt x="109287" y="778"/>
                  </a:cubicBezTo>
                  <a:cubicBezTo>
                    <a:pt x="108229" y="-3455"/>
                    <a:pt x="162204" y="10832"/>
                    <a:pt x="150562" y="13478"/>
                  </a:cubicBezTo>
                  <a:cubicBezTo>
                    <a:pt x="138920" y="16124"/>
                    <a:pt x="12449" y="17711"/>
                    <a:pt x="1337" y="19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8BEEF538-B5C0-B4AE-6401-18930F908C78}"/>
                </a:ext>
              </a:extLst>
            </p:cNvPr>
            <p:cNvSpPr/>
            <p:nvPr/>
          </p:nvSpPr>
          <p:spPr>
            <a:xfrm>
              <a:off x="6829067" y="2962271"/>
              <a:ext cx="416283" cy="79683"/>
            </a:xfrm>
            <a:custGeom>
              <a:avLst/>
              <a:gdLst>
                <a:gd name="connsiteX0" fmla="*/ 358 w 416283"/>
                <a:gd name="connsiteY0" fmla="*/ 4 h 79683"/>
                <a:gd name="connsiteX1" fmla="*/ 121008 w 416283"/>
                <a:gd name="connsiteY1" fmla="*/ 53979 h 79683"/>
                <a:gd name="connsiteX2" fmla="*/ 286108 w 416283"/>
                <a:gd name="connsiteY2" fmla="*/ 63504 h 79683"/>
                <a:gd name="connsiteX3" fmla="*/ 178158 w 416283"/>
                <a:gd name="connsiteY3" fmla="*/ 41279 h 79683"/>
                <a:gd name="connsiteX4" fmla="*/ 273408 w 416283"/>
                <a:gd name="connsiteY4" fmla="*/ 66679 h 79683"/>
                <a:gd name="connsiteX5" fmla="*/ 416283 w 416283"/>
                <a:gd name="connsiteY5" fmla="*/ 66679 h 79683"/>
                <a:gd name="connsiteX6" fmla="*/ 321033 w 416283"/>
                <a:gd name="connsiteY6" fmla="*/ 66679 h 79683"/>
                <a:gd name="connsiteX7" fmla="*/ 178158 w 416283"/>
                <a:gd name="connsiteY7" fmla="*/ 69854 h 79683"/>
                <a:gd name="connsiteX8" fmla="*/ 251183 w 416283"/>
                <a:gd name="connsiteY8" fmla="*/ 79379 h 79683"/>
                <a:gd name="connsiteX9" fmla="*/ 159108 w 416283"/>
                <a:gd name="connsiteY9" fmla="*/ 57154 h 79683"/>
                <a:gd name="connsiteX10" fmla="*/ 358 w 416283"/>
                <a:gd name="connsiteY10" fmla="*/ 4 h 7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283" h="79683">
                  <a:moveTo>
                    <a:pt x="358" y="4"/>
                  </a:moveTo>
                  <a:cubicBezTo>
                    <a:pt x="-5992" y="-525"/>
                    <a:pt x="73383" y="43396"/>
                    <a:pt x="121008" y="53979"/>
                  </a:cubicBezTo>
                  <a:cubicBezTo>
                    <a:pt x="168633" y="64562"/>
                    <a:pt x="276583" y="65621"/>
                    <a:pt x="286108" y="63504"/>
                  </a:cubicBezTo>
                  <a:cubicBezTo>
                    <a:pt x="295633" y="61387"/>
                    <a:pt x="180275" y="40750"/>
                    <a:pt x="178158" y="41279"/>
                  </a:cubicBezTo>
                  <a:cubicBezTo>
                    <a:pt x="176041" y="41808"/>
                    <a:pt x="233720" y="62446"/>
                    <a:pt x="273408" y="66679"/>
                  </a:cubicBezTo>
                  <a:cubicBezTo>
                    <a:pt x="313096" y="70912"/>
                    <a:pt x="416283" y="66679"/>
                    <a:pt x="416283" y="66679"/>
                  </a:cubicBezTo>
                  <a:lnTo>
                    <a:pt x="321033" y="66679"/>
                  </a:lnTo>
                  <a:cubicBezTo>
                    <a:pt x="281346" y="67208"/>
                    <a:pt x="189800" y="67737"/>
                    <a:pt x="178158" y="69854"/>
                  </a:cubicBezTo>
                  <a:cubicBezTo>
                    <a:pt x="166516" y="71971"/>
                    <a:pt x="254358" y="81496"/>
                    <a:pt x="251183" y="79379"/>
                  </a:cubicBezTo>
                  <a:cubicBezTo>
                    <a:pt x="248008" y="77262"/>
                    <a:pt x="195091" y="68796"/>
                    <a:pt x="159108" y="57154"/>
                  </a:cubicBezTo>
                  <a:cubicBezTo>
                    <a:pt x="123125" y="45512"/>
                    <a:pt x="6708" y="533"/>
                    <a:pt x="35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58A52CA-DAD9-E61D-B532-CECAD5C5E2EC}"/>
                </a:ext>
              </a:extLst>
            </p:cNvPr>
            <p:cNvSpPr/>
            <p:nvPr/>
          </p:nvSpPr>
          <p:spPr>
            <a:xfrm>
              <a:off x="6842125" y="3053762"/>
              <a:ext cx="207728" cy="728328"/>
            </a:xfrm>
            <a:custGeom>
              <a:avLst/>
              <a:gdLst>
                <a:gd name="connsiteX0" fmla="*/ 0 w 207728"/>
                <a:gd name="connsiteY0" fmla="*/ 588 h 728328"/>
                <a:gd name="connsiteX1" fmla="*/ 19050 w 207728"/>
                <a:gd name="connsiteY1" fmla="*/ 143463 h 728328"/>
                <a:gd name="connsiteX2" fmla="*/ 69850 w 207728"/>
                <a:gd name="connsiteY2" fmla="*/ 333963 h 728328"/>
                <a:gd name="connsiteX3" fmla="*/ 44450 w 207728"/>
                <a:gd name="connsiteY3" fmla="*/ 241888 h 728328"/>
                <a:gd name="connsiteX4" fmla="*/ 76200 w 207728"/>
                <a:gd name="connsiteY4" fmla="*/ 406988 h 728328"/>
                <a:gd name="connsiteX5" fmla="*/ 149225 w 207728"/>
                <a:gd name="connsiteY5" fmla="*/ 553038 h 728328"/>
                <a:gd name="connsiteX6" fmla="*/ 206375 w 207728"/>
                <a:gd name="connsiteY6" fmla="*/ 721313 h 728328"/>
                <a:gd name="connsiteX7" fmla="*/ 177800 w 207728"/>
                <a:gd name="connsiteY7" fmla="*/ 654638 h 728328"/>
                <a:gd name="connsiteX8" fmla="*/ 50800 w 207728"/>
                <a:gd name="connsiteY8" fmla="*/ 283163 h 728328"/>
                <a:gd name="connsiteX9" fmla="*/ 66675 w 207728"/>
                <a:gd name="connsiteY9" fmla="*/ 359363 h 728328"/>
                <a:gd name="connsiteX10" fmla="*/ 19050 w 207728"/>
                <a:gd name="connsiteY10" fmla="*/ 197438 h 728328"/>
                <a:gd name="connsiteX11" fmla="*/ 0 w 207728"/>
                <a:gd name="connsiteY11" fmla="*/ 588 h 7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728" h="728328">
                  <a:moveTo>
                    <a:pt x="0" y="588"/>
                  </a:moveTo>
                  <a:cubicBezTo>
                    <a:pt x="0" y="-8408"/>
                    <a:pt x="7408" y="87901"/>
                    <a:pt x="19050" y="143463"/>
                  </a:cubicBezTo>
                  <a:cubicBezTo>
                    <a:pt x="30692" y="199025"/>
                    <a:pt x="65617" y="317559"/>
                    <a:pt x="69850" y="333963"/>
                  </a:cubicBezTo>
                  <a:cubicBezTo>
                    <a:pt x="74083" y="350367"/>
                    <a:pt x="43392" y="229717"/>
                    <a:pt x="44450" y="241888"/>
                  </a:cubicBezTo>
                  <a:cubicBezTo>
                    <a:pt x="45508" y="254059"/>
                    <a:pt x="58738" y="355130"/>
                    <a:pt x="76200" y="406988"/>
                  </a:cubicBezTo>
                  <a:cubicBezTo>
                    <a:pt x="93663" y="458846"/>
                    <a:pt x="127529" y="500651"/>
                    <a:pt x="149225" y="553038"/>
                  </a:cubicBezTo>
                  <a:cubicBezTo>
                    <a:pt x="170921" y="605425"/>
                    <a:pt x="201613" y="704380"/>
                    <a:pt x="206375" y="721313"/>
                  </a:cubicBezTo>
                  <a:cubicBezTo>
                    <a:pt x="211137" y="738246"/>
                    <a:pt x="203729" y="727663"/>
                    <a:pt x="177800" y="654638"/>
                  </a:cubicBezTo>
                  <a:cubicBezTo>
                    <a:pt x="151871" y="581613"/>
                    <a:pt x="69321" y="332376"/>
                    <a:pt x="50800" y="283163"/>
                  </a:cubicBezTo>
                  <a:cubicBezTo>
                    <a:pt x="32279" y="233950"/>
                    <a:pt x="71967" y="373650"/>
                    <a:pt x="66675" y="359363"/>
                  </a:cubicBezTo>
                  <a:cubicBezTo>
                    <a:pt x="61383" y="345076"/>
                    <a:pt x="28575" y="253530"/>
                    <a:pt x="19050" y="197438"/>
                  </a:cubicBezTo>
                  <a:cubicBezTo>
                    <a:pt x="9525" y="141346"/>
                    <a:pt x="0" y="9584"/>
                    <a:pt x="0" y="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14E8912-09D4-A90D-4FAD-4F8460C8DFA3}"/>
                </a:ext>
              </a:extLst>
            </p:cNvPr>
            <p:cNvSpPr/>
            <p:nvPr/>
          </p:nvSpPr>
          <p:spPr>
            <a:xfrm>
              <a:off x="6832506" y="3327400"/>
              <a:ext cx="235336" cy="490124"/>
            </a:xfrm>
            <a:custGeom>
              <a:avLst/>
              <a:gdLst>
                <a:gd name="connsiteX0" fmla="*/ 94 w 235336"/>
                <a:gd name="connsiteY0" fmla="*/ 0 h 490124"/>
                <a:gd name="connsiteX1" fmla="*/ 57244 w 235336"/>
                <a:gd name="connsiteY1" fmla="*/ 174625 h 490124"/>
                <a:gd name="connsiteX2" fmla="*/ 92169 w 235336"/>
                <a:gd name="connsiteY2" fmla="*/ 257175 h 490124"/>
                <a:gd name="connsiteX3" fmla="*/ 231869 w 235336"/>
                <a:gd name="connsiteY3" fmla="*/ 482600 h 490124"/>
                <a:gd name="connsiteX4" fmla="*/ 184244 w 235336"/>
                <a:gd name="connsiteY4" fmla="*/ 419100 h 490124"/>
                <a:gd name="connsiteX5" fmla="*/ 88994 w 235336"/>
                <a:gd name="connsiteY5" fmla="*/ 247650 h 490124"/>
                <a:gd name="connsiteX6" fmla="*/ 44544 w 235336"/>
                <a:gd name="connsiteY6" fmla="*/ 174625 h 490124"/>
                <a:gd name="connsiteX7" fmla="*/ 94 w 235336"/>
                <a:gd name="connsiteY7" fmla="*/ 0 h 4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336" h="490124">
                  <a:moveTo>
                    <a:pt x="94" y="0"/>
                  </a:moveTo>
                  <a:cubicBezTo>
                    <a:pt x="2211" y="0"/>
                    <a:pt x="41898" y="131762"/>
                    <a:pt x="57244" y="174625"/>
                  </a:cubicBezTo>
                  <a:cubicBezTo>
                    <a:pt x="72590" y="217488"/>
                    <a:pt x="63065" y="205846"/>
                    <a:pt x="92169" y="257175"/>
                  </a:cubicBezTo>
                  <a:cubicBezTo>
                    <a:pt x="121273" y="308504"/>
                    <a:pt x="216523" y="455613"/>
                    <a:pt x="231869" y="482600"/>
                  </a:cubicBezTo>
                  <a:cubicBezTo>
                    <a:pt x="247215" y="509587"/>
                    <a:pt x="208057" y="458258"/>
                    <a:pt x="184244" y="419100"/>
                  </a:cubicBezTo>
                  <a:cubicBezTo>
                    <a:pt x="160432" y="379942"/>
                    <a:pt x="112277" y="288396"/>
                    <a:pt x="88994" y="247650"/>
                  </a:cubicBezTo>
                  <a:cubicBezTo>
                    <a:pt x="65711" y="206904"/>
                    <a:pt x="57244" y="212196"/>
                    <a:pt x="44544" y="174625"/>
                  </a:cubicBezTo>
                  <a:cubicBezTo>
                    <a:pt x="31844" y="137054"/>
                    <a:pt x="-2023" y="0"/>
                    <a:pt x="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4BF32A2-2AED-14EF-5FD9-0448D72CF236}"/>
                </a:ext>
              </a:extLst>
            </p:cNvPr>
            <p:cNvSpPr/>
            <p:nvPr/>
          </p:nvSpPr>
          <p:spPr>
            <a:xfrm>
              <a:off x="6813492" y="3469760"/>
              <a:ext cx="246755" cy="673021"/>
            </a:xfrm>
            <a:custGeom>
              <a:avLst/>
              <a:gdLst>
                <a:gd name="connsiteX0" fmla="*/ 58 w 246755"/>
                <a:gd name="connsiteY0" fmla="*/ 515 h 673021"/>
                <a:gd name="connsiteX1" fmla="*/ 123883 w 246755"/>
                <a:gd name="connsiteY1" fmla="*/ 197365 h 673021"/>
                <a:gd name="connsiteX2" fmla="*/ 222308 w 246755"/>
                <a:gd name="connsiteY2" fmla="*/ 330715 h 673021"/>
                <a:gd name="connsiteX3" fmla="*/ 244533 w 246755"/>
                <a:gd name="connsiteY3" fmla="*/ 384690 h 673021"/>
                <a:gd name="connsiteX4" fmla="*/ 244533 w 246755"/>
                <a:gd name="connsiteY4" fmla="*/ 451365 h 673021"/>
                <a:gd name="connsiteX5" fmla="*/ 231833 w 246755"/>
                <a:gd name="connsiteY5" fmla="*/ 530740 h 673021"/>
                <a:gd name="connsiteX6" fmla="*/ 158808 w 246755"/>
                <a:gd name="connsiteY6" fmla="*/ 667265 h 673021"/>
                <a:gd name="connsiteX7" fmla="*/ 181033 w 246755"/>
                <a:gd name="connsiteY7" fmla="*/ 625990 h 673021"/>
                <a:gd name="connsiteX8" fmla="*/ 231833 w 246755"/>
                <a:gd name="connsiteY8" fmla="*/ 432315 h 673021"/>
                <a:gd name="connsiteX9" fmla="*/ 212783 w 246755"/>
                <a:gd name="connsiteY9" fmla="*/ 337065 h 673021"/>
                <a:gd name="connsiteX10" fmla="*/ 174683 w 246755"/>
                <a:gd name="connsiteY10" fmla="*/ 257690 h 673021"/>
                <a:gd name="connsiteX11" fmla="*/ 120708 w 246755"/>
                <a:gd name="connsiteY11" fmla="*/ 178315 h 673021"/>
                <a:gd name="connsiteX12" fmla="*/ 171508 w 246755"/>
                <a:gd name="connsiteY12" fmla="*/ 260865 h 673021"/>
                <a:gd name="connsiteX13" fmla="*/ 108008 w 246755"/>
                <a:gd name="connsiteY13" fmla="*/ 143390 h 673021"/>
                <a:gd name="connsiteX14" fmla="*/ 58 w 246755"/>
                <a:gd name="connsiteY14" fmla="*/ 515 h 67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55" h="673021">
                  <a:moveTo>
                    <a:pt x="58" y="515"/>
                  </a:moveTo>
                  <a:cubicBezTo>
                    <a:pt x="2704" y="9511"/>
                    <a:pt x="86841" y="142332"/>
                    <a:pt x="123883" y="197365"/>
                  </a:cubicBezTo>
                  <a:cubicBezTo>
                    <a:pt x="160925" y="252398"/>
                    <a:pt x="202200" y="299494"/>
                    <a:pt x="222308" y="330715"/>
                  </a:cubicBezTo>
                  <a:cubicBezTo>
                    <a:pt x="242416" y="361936"/>
                    <a:pt x="240829" y="364582"/>
                    <a:pt x="244533" y="384690"/>
                  </a:cubicBezTo>
                  <a:cubicBezTo>
                    <a:pt x="248237" y="404798"/>
                    <a:pt x="246650" y="427023"/>
                    <a:pt x="244533" y="451365"/>
                  </a:cubicBezTo>
                  <a:cubicBezTo>
                    <a:pt x="242416" y="475707"/>
                    <a:pt x="246120" y="494757"/>
                    <a:pt x="231833" y="530740"/>
                  </a:cubicBezTo>
                  <a:cubicBezTo>
                    <a:pt x="217546" y="566723"/>
                    <a:pt x="167275" y="651390"/>
                    <a:pt x="158808" y="667265"/>
                  </a:cubicBezTo>
                  <a:cubicBezTo>
                    <a:pt x="150341" y="683140"/>
                    <a:pt x="168862" y="665148"/>
                    <a:pt x="181033" y="625990"/>
                  </a:cubicBezTo>
                  <a:cubicBezTo>
                    <a:pt x="193204" y="586832"/>
                    <a:pt x="226541" y="480469"/>
                    <a:pt x="231833" y="432315"/>
                  </a:cubicBezTo>
                  <a:cubicBezTo>
                    <a:pt x="237125" y="384161"/>
                    <a:pt x="222308" y="366169"/>
                    <a:pt x="212783" y="337065"/>
                  </a:cubicBezTo>
                  <a:cubicBezTo>
                    <a:pt x="203258" y="307961"/>
                    <a:pt x="190029" y="284148"/>
                    <a:pt x="174683" y="257690"/>
                  </a:cubicBezTo>
                  <a:cubicBezTo>
                    <a:pt x="159337" y="231232"/>
                    <a:pt x="121237" y="177786"/>
                    <a:pt x="120708" y="178315"/>
                  </a:cubicBezTo>
                  <a:cubicBezTo>
                    <a:pt x="120179" y="178844"/>
                    <a:pt x="173625" y="266686"/>
                    <a:pt x="171508" y="260865"/>
                  </a:cubicBezTo>
                  <a:cubicBezTo>
                    <a:pt x="169391" y="255044"/>
                    <a:pt x="131291" y="184136"/>
                    <a:pt x="108008" y="143390"/>
                  </a:cubicBezTo>
                  <a:cubicBezTo>
                    <a:pt x="84725" y="102644"/>
                    <a:pt x="-2588" y="-8481"/>
                    <a:pt x="58" y="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EAE03E62-85FC-4B05-AD69-5591EBE6D47E}"/>
                </a:ext>
              </a:extLst>
            </p:cNvPr>
            <p:cNvSpPr/>
            <p:nvPr/>
          </p:nvSpPr>
          <p:spPr>
            <a:xfrm>
              <a:off x="6838166" y="3523717"/>
              <a:ext cx="194385" cy="608892"/>
            </a:xfrm>
            <a:custGeom>
              <a:avLst/>
              <a:gdLst>
                <a:gd name="connsiteX0" fmla="*/ 784 w 194385"/>
                <a:gd name="connsiteY0" fmla="*/ 533 h 608892"/>
                <a:gd name="connsiteX1" fmla="*/ 124609 w 194385"/>
                <a:gd name="connsiteY1" fmla="*/ 203733 h 608892"/>
                <a:gd name="connsiteX2" fmla="*/ 169059 w 194385"/>
                <a:gd name="connsiteY2" fmla="*/ 352958 h 608892"/>
                <a:gd name="connsiteX3" fmla="*/ 165884 w 194385"/>
                <a:gd name="connsiteY3" fmla="*/ 448208 h 608892"/>
                <a:gd name="connsiteX4" fmla="*/ 150009 w 194385"/>
                <a:gd name="connsiteY4" fmla="*/ 603783 h 608892"/>
                <a:gd name="connsiteX5" fmla="*/ 153184 w 194385"/>
                <a:gd name="connsiteY5" fmla="*/ 549808 h 608892"/>
                <a:gd name="connsiteX6" fmla="*/ 188109 w 194385"/>
                <a:gd name="connsiteY6" fmla="*/ 340258 h 608892"/>
                <a:gd name="connsiteX7" fmla="*/ 188109 w 194385"/>
                <a:gd name="connsiteY7" fmla="*/ 400583 h 608892"/>
                <a:gd name="connsiteX8" fmla="*/ 124609 w 194385"/>
                <a:gd name="connsiteY8" fmla="*/ 248183 h 608892"/>
                <a:gd name="connsiteX9" fmla="*/ 73809 w 194385"/>
                <a:gd name="connsiteY9" fmla="*/ 146583 h 608892"/>
                <a:gd name="connsiteX10" fmla="*/ 784 w 194385"/>
                <a:gd name="connsiteY10" fmla="*/ 533 h 6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385" h="608892">
                  <a:moveTo>
                    <a:pt x="784" y="533"/>
                  </a:moveTo>
                  <a:cubicBezTo>
                    <a:pt x="9251" y="10058"/>
                    <a:pt x="96563" y="144996"/>
                    <a:pt x="124609" y="203733"/>
                  </a:cubicBezTo>
                  <a:cubicBezTo>
                    <a:pt x="152655" y="262471"/>
                    <a:pt x="162180" y="312212"/>
                    <a:pt x="169059" y="352958"/>
                  </a:cubicBezTo>
                  <a:cubicBezTo>
                    <a:pt x="175938" y="393704"/>
                    <a:pt x="169059" y="406404"/>
                    <a:pt x="165884" y="448208"/>
                  </a:cubicBezTo>
                  <a:cubicBezTo>
                    <a:pt x="162709" y="490012"/>
                    <a:pt x="152126" y="586850"/>
                    <a:pt x="150009" y="603783"/>
                  </a:cubicBezTo>
                  <a:cubicBezTo>
                    <a:pt x="147892" y="620716"/>
                    <a:pt x="146834" y="593729"/>
                    <a:pt x="153184" y="549808"/>
                  </a:cubicBezTo>
                  <a:cubicBezTo>
                    <a:pt x="159534" y="505887"/>
                    <a:pt x="182288" y="365129"/>
                    <a:pt x="188109" y="340258"/>
                  </a:cubicBezTo>
                  <a:cubicBezTo>
                    <a:pt x="193930" y="315387"/>
                    <a:pt x="198692" y="415929"/>
                    <a:pt x="188109" y="400583"/>
                  </a:cubicBezTo>
                  <a:cubicBezTo>
                    <a:pt x="177526" y="385237"/>
                    <a:pt x="143659" y="290516"/>
                    <a:pt x="124609" y="248183"/>
                  </a:cubicBezTo>
                  <a:cubicBezTo>
                    <a:pt x="105559" y="205850"/>
                    <a:pt x="92859" y="181508"/>
                    <a:pt x="73809" y="146583"/>
                  </a:cubicBezTo>
                  <a:cubicBezTo>
                    <a:pt x="54759" y="111658"/>
                    <a:pt x="-7683" y="-8992"/>
                    <a:pt x="784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B249624E-00B5-BFEA-2ACD-A1E39C5226E7}"/>
                </a:ext>
              </a:extLst>
            </p:cNvPr>
            <p:cNvSpPr/>
            <p:nvPr/>
          </p:nvSpPr>
          <p:spPr>
            <a:xfrm>
              <a:off x="7184928" y="2908291"/>
              <a:ext cx="95779" cy="228883"/>
            </a:xfrm>
            <a:custGeom>
              <a:avLst/>
              <a:gdLst>
                <a:gd name="connsiteX0" fmla="*/ 97 w 95779"/>
                <a:gd name="connsiteY0" fmla="*/ 9 h 228883"/>
                <a:gd name="connsiteX1" fmla="*/ 63597 w 95779"/>
                <a:gd name="connsiteY1" fmla="*/ 114309 h 228883"/>
                <a:gd name="connsiteX2" fmla="*/ 85822 w 95779"/>
                <a:gd name="connsiteY2" fmla="*/ 161934 h 228883"/>
                <a:gd name="connsiteX3" fmla="*/ 92172 w 95779"/>
                <a:gd name="connsiteY3" fmla="*/ 228609 h 228883"/>
                <a:gd name="connsiteX4" fmla="*/ 95347 w 95779"/>
                <a:gd name="connsiteY4" fmla="*/ 180984 h 228883"/>
                <a:gd name="connsiteX5" fmla="*/ 82647 w 95779"/>
                <a:gd name="connsiteY5" fmla="*/ 73034 h 228883"/>
                <a:gd name="connsiteX6" fmla="*/ 79472 w 95779"/>
                <a:gd name="connsiteY6" fmla="*/ 120659 h 228883"/>
                <a:gd name="connsiteX7" fmla="*/ 97 w 95779"/>
                <a:gd name="connsiteY7" fmla="*/ 9 h 22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79" h="228883">
                  <a:moveTo>
                    <a:pt x="97" y="9"/>
                  </a:moveTo>
                  <a:cubicBezTo>
                    <a:pt x="-2549" y="-1049"/>
                    <a:pt x="49310" y="87322"/>
                    <a:pt x="63597" y="114309"/>
                  </a:cubicBezTo>
                  <a:cubicBezTo>
                    <a:pt x="77885" y="141297"/>
                    <a:pt x="81060" y="142884"/>
                    <a:pt x="85822" y="161934"/>
                  </a:cubicBezTo>
                  <a:cubicBezTo>
                    <a:pt x="90584" y="180984"/>
                    <a:pt x="90585" y="225434"/>
                    <a:pt x="92172" y="228609"/>
                  </a:cubicBezTo>
                  <a:cubicBezTo>
                    <a:pt x="93759" y="231784"/>
                    <a:pt x="96935" y="206913"/>
                    <a:pt x="95347" y="180984"/>
                  </a:cubicBezTo>
                  <a:cubicBezTo>
                    <a:pt x="93760" y="155055"/>
                    <a:pt x="85293" y="83088"/>
                    <a:pt x="82647" y="73034"/>
                  </a:cubicBezTo>
                  <a:cubicBezTo>
                    <a:pt x="80001" y="62980"/>
                    <a:pt x="87410" y="129655"/>
                    <a:pt x="79472" y="120659"/>
                  </a:cubicBezTo>
                  <a:cubicBezTo>
                    <a:pt x="71535" y="111663"/>
                    <a:pt x="2743" y="1067"/>
                    <a:pt x="97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4036D607-0564-7188-ED55-BE5CC17B8208}"/>
                </a:ext>
              </a:extLst>
            </p:cNvPr>
            <p:cNvSpPr/>
            <p:nvPr/>
          </p:nvSpPr>
          <p:spPr>
            <a:xfrm>
              <a:off x="6825779" y="3136900"/>
              <a:ext cx="452664" cy="115206"/>
            </a:xfrm>
            <a:custGeom>
              <a:avLst/>
              <a:gdLst>
                <a:gd name="connsiteX0" fmla="*/ 471 w 452664"/>
                <a:gd name="connsiteY0" fmla="*/ 0 h 115206"/>
                <a:gd name="connsiteX1" fmla="*/ 92546 w 452664"/>
                <a:gd name="connsiteY1" fmla="*/ 85725 h 115206"/>
                <a:gd name="connsiteX2" fmla="*/ 235421 w 452664"/>
                <a:gd name="connsiteY2" fmla="*/ 107950 h 115206"/>
                <a:gd name="connsiteX3" fmla="*/ 267171 w 452664"/>
                <a:gd name="connsiteY3" fmla="*/ 107950 h 115206"/>
                <a:gd name="connsiteX4" fmla="*/ 448146 w 452664"/>
                <a:gd name="connsiteY4" fmla="*/ 22225 h 115206"/>
                <a:gd name="connsiteX5" fmla="*/ 387821 w 452664"/>
                <a:gd name="connsiteY5" fmla="*/ 53975 h 115206"/>
                <a:gd name="connsiteX6" fmla="*/ 276696 w 452664"/>
                <a:gd name="connsiteY6" fmla="*/ 104775 h 115206"/>
                <a:gd name="connsiteX7" fmla="*/ 241771 w 452664"/>
                <a:gd name="connsiteY7" fmla="*/ 98425 h 115206"/>
                <a:gd name="connsiteX8" fmla="*/ 130646 w 452664"/>
                <a:gd name="connsiteY8" fmla="*/ 85725 h 115206"/>
                <a:gd name="connsiteX9" fmla="*/ 471 w 452664"/>
                <a:gd name="connsiteY9" fmla="*/ 0 h 1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4" h="115206">
                  <a:moveTo>
                    <a:pt x="471" y="0"/>
                  </a:moveTo>
                  <a:cubicBezTo>
                    <a:pt x="-5879" y="0"/>
                    <a:pt x="53388" y="67733"/>
                    <a:pt x="92546" y="85725"/>
                  </a:cubicBezTo>
                  <a:cubicBezTo>
                    <a:pt x="131704" y="103717"/>
                    <a:pt x="206317" y="104246"/>
                    <a:pt x="235421" y="107950"/>
                  </a:cubicBezTo>
                  <a:cubicBezTo>
                    <a:pt x="264525" y="111654"/>
                    <a:pt x="231717" y="122238"/>
                    <a:pt x="267171" y="107950"/>
                  </a:cubicBezTo>
                  <a:cubicBezTo>
                    <a:pt x="302625" y="93663"/>
                    <a:pt x="428038" y="31221"/>
                    <a:pt x="448146" y="22225"/>
                  </a:cubicBezTo>
                  <a:cubicBezTo>
                    <a:pt x="468254" y="13229"/>
                    <a:pt x="416396" y="40217"/>
                    <a:pt x="387821" y="53975"/>
                  </a:cubicBezTo>
                  <a:cubicBezTo>
                    <a:pt x="359246" y="67733"/>
                    <a:pt x="301038" y="97367"/>
                    <a:pt x="276696" y="104775"/>
                  </a:cubicBezTo>
                  <a:cubicBezTo>
                    <a:pt x="252354" y="112183"/>
                    <a:pt x="266113" y="101600"/>
                    <a:pt x="241771" y="98425"/>
                  </a:cubicBezTo>
                  <a:cubicBezTo>
                    <a:pt x="217429" y="95250"/>
                    <a:pt x="166629" y="98425"/>
                    <a:pt x="130646" y="85725"/>
                  </a:cubicBezTo>
                  <a:cubicBezTo>
                    <a:pt x="94663" y="73025"/>
                    <a:pt x="6821" y="0"/>
                    <a:pt x="47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1071A5A-2C38-B358-5F3B-772C89707089}"/>
                </a:ext>
              </a:extLst>
            </p:cNvPr>
            <p:cNvSpPr/>
            <p:nvPr/>
          </p:nvSpPr>
          <p:spPr>
            <a:xfrm>
              <a:off x="6975217" y="3209142"/>
              <a:ext cx="48315" cy="249493"/>
            </a:xfrm>
            <a:custGeom>
              <a:avLst/>
              <a:gdLst>
                <a:gd name="connsiteX0" fmla="*/ 258 w 48315"/>
                <a:gd name="connsiteY0" fmla="*/ 783 h 249493"/>
                <a:gd name="connsiteX1" fmla="*/ 28833 w 48315"/>
                <a:gd name="connsiteY1" fmla="*/ 86508 h 249493"/>
                <a:gd name="connsiteX2" fmla="*/ 28833 w 48315"/>
                <a:gd name="connsiteY2" fmla="*/ 143658 h 249493"/>
                <a:gd name="connsiteX3" fmla="*/ 19308 w 48315"/>
                <a:gd name="connsiteY3" fmla="*/ 248433 h 249493"/>
                <a:gd name="connsiteX4" fmla="*/ 25658 w 48315"/>
                <a:gd name="connsiteY4" fmla="*/ 194458 h 249493"/>
                <a:gd name="connsiteX5" fmla="*/ 47883 w 48315"/>
                <a:gd name="connsiteY5" fmla="*/ 140483 h 249493"/>
                <a:gd name="connsiteX6" fmla="*/ 258 w 48315"/>
                <a:gd name="connsiteY6" fmla="*/ 783 h 24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15" h="249493">
                  <a:moveTo>
                    <a:pt x="258" y="783"/>
                  </a:moveTo>
                  <a:cubicBezTo>
                    <a:pt x="-2917" y="-8213"/>
                    <a:pt x="24071" y="62696"/>
                    <a:pt x="28833" y="86508"/>
                  </a:cubicBezTo>
                  <a:cubicBezTo>
                    <a:pt x="33595" y="110320"/>
                    <a:pt x="30420" y="116671"/>
                    <a:pt x="28833" y="143658"/>
                  </a:cubicBezTo>
                  <a:cubicBezTo>
                    <a:pt x="27246" y="170645"/>
                    <a:pt x="19837" y="239966"/>
                    <a:pt x="19308" y="248433"/>
                  </a:cubicBezTo>
                  <a:cubicBezTo>
                    <a:pt x="18779" y="256900"/>
                    <a:pt x="20896" y="212450"/>
                    <a:pt x="25658" y="194458"/>
                  </a:cubicBezTo>
                  <a:cubicBezTo>
                    <a:pt x="30421" y="176466"/>
                    <a:pt x="51587" y="167470"/>
                    <a:pt x="47883" y="140483"/>
                  </a:cubicBezTo>
                  <a:cubicBezTo>
                    <a:pt x="44179" y="113496"/>
                    <a:pt x="3433" y="9779"/>
                    <a:pt x="258" y="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C911582-D175-C167-CAFD-F0414280032E}"/>
                </a:ext>
              </a:extLst>
            </p:cNvPr>
            <p:cNvSpPr/>
            <p:nvPr/>
          </p:nvSpPr>
          <p:spPr>
            <a:xfrm>
              <a:off x="6991292" y="3222433"/>
              <a:ext cx="60400" cy="231971"/>
            </a:xfrm>
            <a:custGeom>
              <a:avLst/>
              <a:gdLst>
                <a:gd name="connsiteX0" fmla="*/ 47683 w 60400"/>
                <a:gd name="connsiteY0" fmla="*/ 192 h 231971"/>
                <a:gd name="connsiteX1" fmla="*/ 50858 w 60400"/>
                <a:gd name="connsiteY1" fmla="*/ 73217 h 231971"/>
                <a:gd name="connsiteX2" fmla="*/ 38158 w 60400"/>
                <a:gd name="connsiteY2" fmla="*/ 155767 h 231971"/>
                <a:gd name="connsiteX3" fmla="*/ 58 w 60400"/>
                <a:gd name="connsiteY3" fmla="*/ 231967 h 231971"/>
                <a:gd name="connsiteX4" fmla="*/ 47683 w 60400"/>
                <a:gd name="connsiteY4" fmla="*/ 158942 h 231971"/>
                <a:gd name="connsiteX5" fmla="*/ 60383 w 60400"/>
                <a:gd name="connsiteY5" fmla="*/ 95442 h 231971"/>
                <a:gd name="connsiteX6" fmla="*/ 47683 w 60400"/>
                <a:gd name="connsiteY6" fmla="*/ 192 h 23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00" h="231971">
                  <a:moveTo>
                    <a:pt x="47683" y="192"/>
                  </a:moveTo>
                  <a:cubicBezTo>
                    <a:pt x="46096" y="-3512"/>
                    <a:pt x="52446" y="47288"/>
                    <a:pt x="50858" y="73217"/>
                  </a:cubicBezTo>
                  <a:cubicBezTo>
                    <a:pt x="49271" y="99146"/>
                    <a:pt x="46625" y="129309"/>
                    <a:pt x="38158" y="155767"/>
                  </a:cubicBezTo>
                  <a:cubicBezTo>
                    <a:pt x="29691" y="182225"/>
                    <a:pt x="-1529" y="231438"/>
                    <a:pt x="58" y="231967"/>
                  </a:cubicBezTo>
                  <a:cubicBezTo>
                    <a:pt x="1645" y="232496"/>
                    <a:pt x="37629" y="181696"/>
                    <a:pt x="47683" y="158942"/>
                  </a:cubicBezTo>
                  <a:cubicBezTo>
                    <a:pt x="57737" y="136188"/>
                    <a:pt x="59854" y="118725"/>
                    <a:pt x="60383" y="95442"/>
                  </a:cubicBezTo>
                  <a:cubicBezTo>
                    <a:pt x="60912" y="72159"/>
                    <a:pt x="49270" y="3896"/>
                    <a:pt x="47683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79F763BF-26B0-F5BF-32DB-91E6FEA60878}"/>
                </a:ext>
              </a:extLst>
            </p:cNvPr>
            <p:cNvSpPr/>
            <p:nvPr/>
          </p:nvSpPr>
          <p:spPr>
            <a:xfrm>
              <a:off x="7219814" y="3092447"/>
              <a:ext cx="62030" cy="184638"/>
            </a:xfrm>
            <a:custGeom>
              <a:avLst/>
              <a:gdLst>
                <a:gd name="connsiteX0" fmla="*/ 57286 w 62030"/>
                <a:gd name="connsiteY0" fmla="*/ 3 h 184638"/>
                <a:gd name="connsiteX1" fmla="*/ 57286 w 62030"/>
                <a:gd name="connsiteY1" fmla="*/ 92078 h 184638"/>
                <a:gd name="connsiteX2" fmla="*/ 136 w 62030"/>
                <a:gd name="connsiteY2" fmla="*/ 184153 h 184638"/>
                <a:gd name="connsiteX3" fmla="*/ 41411 w 62030"/>
                <a:gd name="connsiteY3" fmla="*/ 127003 h 184638"/>
                <a:gd name="connsiteX4" fmla="*/ 44586 w 62030"/>
                <a:gd name="connsiteY4" fmla="*/ 95253 h 184638"/>
                <a:gd name="connsiteX5" fmla="*/ 57286 w 62030"/>
                <a:gd name="connsiteY5" fmla="*/ 3 h 18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30" h="184638">
                  <a:moveTo>
                    <a:pt x="57286" y="3"/>
                  </a:moveTo>
                  <a:cubicBezTo>
                    <a:pt x="59403" y="-526"/>
                    <a:pt x="66811" y="61386"/>
                    <a:pt x="57286" y="92078"/>
                  </a:cubicBezTo>
                  <a:cubicBezTo>
                    <a:pt x="47761" y="122770"/>
                    <a:pt x="2782" y="178332"/>
                    <a:pt x="136" y="184153"/>
                  </a:cubicBezTo>
                  <a:cubicBezTo>
                    <a:pt x="-2510" y="189974"/>
                    <a:pt x="34003" y="141820"/>
                    <a:pt x="41411" y="127003"/>
                  </a:cubicBezTo>
                  <a:cubicBezTo>
                    <a:pt x="48819" y="112186"/>
                    <a:pt x="40882" y="108482"/>
                    <a:pt x="44586" y="95253"/>
                  </a:cubicBezTo>
                  <a:cubicBezTo>
                    <a:pt x="48290" y="82024"/>
                    <a:pt x="55169" y="532"/>
                    <a:pt x="5728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16841D3-385E-F975-D2C6-50EF859480DD}"/>
                </a:ext>
              </a:extLst>
            </p:cNvPr>
            <p:cNvSpPr/>
            <p:nvPr/>
          </p:nvSpPr>
          <p:spPr>
            <a:xfrm>
              <a:off x="7251313" y="3194050"/>
              <a:ext cx="48204" cy="111125"/>
            </a:xfrm>
            <a:custGeom>
              <a:avLst/>
              <a:gdLst>
                <a:gd name="connsiteX0" fmla="*/ 48012 w 48204"/>
                <a:gd name="connsiteY0" fmla="*/ 0 h 111125"/>
                <a:gd name="connsiteX1" fmla="*/ 13087 w 48204"/>
                <a:gd name="connsiteY1" fmla="*/ 76200 h 111125"/>
                <a:gd name="connsiteX2" fmla="*/ 387 w 48204"/>
                <a:gd name="connsiteY2" fmla="*/ 111125 h 111125"/>
                <a:gd name="connsiteX3" fmla="*/ 25787 w 48204"/>
                <a:gd name="connsiteY3" fmla="*/ 76200 h 111125"/>
                <a:gd name="connsiteX4" fmla="*/ 48012 w 48204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" h="111125">
                  <a:moveTo>
                    <a:pt x="48012" y="0"/>
                  </a:moveTo>
                  <a:cubicBezTo>
                    <a:pt x="45895" y="0"/>
                    <a:pt x="21024" y="57679"/>
                    <a:pt x="13087" y="76200"/>
                  </a:cubicBezTo>
                  <a:cubicBezTo>
                    <a:pt x="5150" y="94721"/>
                    <a:pt x="-1730" y="111125"/>
                    <a:pt x="387" y="111125"/>
                  </a:cubicBezTo>
                  <a:cubicBezTo>
                    <a:pt x="2504" y="111125"/>
                    <a:pt x="17320" y="90488"/>
                    <a:pt x="25787" y="76200"/>
                  </a:cubicBezTo>
                  <a:cubicBezTo>
                    <a:pt x="34254" y="61912"/>
                    <a:pt x="50129" y="0"/>
                    <a:pt x="480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B6D37FC7-D19D-C071-4F4D-E9C54E764146}"/>
                </a:ext>
              </a:extLst>
            </p:cNvPr>
            <p:cNvSpPr/>
            <p:nvPr/>
          </p:nvSpPr>
          <p:spPr>
            <a:xfrm>
              <a:off x="7033089" y="3291852"/>
              <a:ext cx="257377" cy="545753"/>
            </a:xfrm>
            <a:custGeom>
              <a:avLst/>
              <a:gdLst>
                <a:gd name="connsiteX0" fmla="*/ 256711 w 257377"/>
                <a:gd name="connsiteY0" fmla="*/ 623 h 545753"/>
                <a:gd name="connsiteX1" fmla="*/ 234486 w 257377"/>
                <a:gd name="connsiteY1" fmla="*/ 159373 h 545753"/>
                <a:gd name="connsiteX2" fmla="*/ 199561 w 257377"/>
                <a:gd name="connsiteY2" fmla="*/ 254623 h 545753"/>
                <a:gd name="connsiteX3" fmla="*/ 129711 w 257377"/>
                <a:gd name="connsiteY3" fmla="*/ 353048 h 545753"/>
                <a:gd name="connsiteX4" fmla="*/ 28111 w 257377"/>
                <a:gd name="connsiteY4" fmla="*/ 448298 h 545753"/>
                <a:gd name="connsiteX5" fmla="*/ 15411 w 257377"/>
                <a:gd name="connsiteY5" fmla="*/ 534023 h 545753"/>
                <a:gd name="connsiteX6" fmla="*/ 12236 w 257377"/>
                <a:gd name="connsiteY6" fmla="*/ 514973 h 545753"/>
                <a:gd name="connsiteX7" fmla="*/ 183686 w 257377"/>
                <a:gd name="connsiteY7" fmla="*/ 260973 h 545753"/>
                <a:gd name="connsiteX8" fmla="*/ 117011 w 257377"/>
                <a:gd name="connsiteY8" fmla="*/ 327648 h 545753"/>
                <a:gd name="connsiteX9" fmla="*/ 209086 w 257377"/>
                <a:gd name="connsiteY9" fmla="*/ 222873 h 545753"/>
                <a:gd name="connsiteX10" fmla="*/ 256711 w 257377"/>
                <a:gd name="connsiteY10" fmla="*/ 623 h 54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77" h="545753">
                  <a:moveTo>
                    <a:pt x="256711" y="623"/>
                  </a:moveTo>
                  <a:cubicBezTo>
                    <a:pt x="260944" y="-9960"/>
                    <a:pt x="244011" y="117040"/>
                    <a:pt x="234486" y="159373"/>
                  </a:cubicBezTo>
                  <a:cubicBezTo>
                    <a:pt x="224961" y="201706"/>
                    <a:pt x="217023" y="222344"/>
                    <a:pt x="199561" y="254623"/>
                  </a:cubicBezTo>
                  <a:cubicBezTo>
                    <a:pt x="182099" y="286902"/>
                    <a:pt x="158286" y="320769"/>
                    <a:pt x="129711" y="353048"/>
                  </a:cubicBezTo>
                  <a:cubicBezTo>
                    <a:pt x="101136" y="385327"/>
                    <a:pt x="47161" y="418136"/>
                    <a:pt x="28111" y="448298"/>
                  </a:cubicBezTo>
                  <a:cubicBezTo>
                    <a:pt x="9061" y="478461"/>
                    <a:pt x="15411" y="534023"/>
                    <a:pt x="15411" y="534023"/>
                  </a:cubicBezTo>
                  <a:cubicBezTo>
                    <a:pt x="12765" y="545136"/>
                    <a:pt x="-15810" y="560481"/>
                    <a:pt x="12236" y="514973"/>
                  </a:cubicBezTo>
                  <a:cubicBezTo>
                    <a:pt x="40282" y="469465"/>
                    <a:pt x="166224" y="292194"/>
                    <a:pt x="183686" y="260973"/>
                  </a:cubicBezTo>
                  <a:cubicBezTo>
                    <a:pt x="201148" y="229752"/>
                    <a:pt x="112778" y="333998"/>
                    <a:pt x="117011" y="327648"/>
                  </a:cubicBezTo>
                  <a:cubicBezTo>
                    <a:pt x="121244" y="321298"/>
                    <a:pt x="186332" y="273673"/>
                    <a:pt x="209086" y="222873"/>
                  </a:cubicBezTo>
                  <a:cubicBezTo>
                    <a:pt x="231840" y="172073"/>
                    <a:pt x="252478" y="11206"/>
                    <a:pt x="256711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19BF2D2-6668-C66B-FD73-5A66E5BAF34C}"/>
                </a:ext>
              </a:extLst>
            </p:cNvPr>
            <p:cNvSpPr/>
            <p:nvPr/>
          </p:nvSpPr>
          <p:spPr>
            <a:xfrm>
              <a:off x="7023089" y="3754955"/>
              <a:ext cx="142940" cy="51870"/>
            </a:xfrm>
            <a:custGeom>
              <a:avLst/>
              <a:gdLst>
                <a:gd name="connsiteX0" fmla="*/ 11 w 142940"/>
                <a:gd name="connsiteY0" fmla="*/ 42345 h 51870"/>
                <a:gd name="connsiteX1" fmla="*/ 92086 w 142940"/>
                <a:gd name="connsiteY1" fmla="*/ 16945 h 51870"/>
                <a:gd name="connsiteX2" fmla="*/ 142886 w 142940"/>
                <a:gd name="connsiteY2" fmla="*/ 51870 h 51870"/>
                <a:gd name="connsiteX3" fmla="*/ 101611 w 142940"/>
                <a:gd name="connsiteY3" fmla="*/ 16945 h 51870"/>
                <a:gd name="connsiteX4" fmla="*/ 85736 w 142940"/>
                <a:gd name="connsiteY4" fmla="*/ 1070 h 51870"/>
                <a:gd name="connsiteX5" fmla="*/ 11 w 142940"/>
                <a:gd name="connsiteY5" fmla="*/ 42345 h 5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40" h="51870">
                  <a:moveTo>
                    <a:pt x="11" y="42345"/>
                  </a:moveTo>
                  <a:cubicBezTo>
                    <a:pt x="1069" y="44991"/>
                    <a:pt x="68273" y="15357"/>
                    <a:pt x="92086" y="16945"/>
                  </a:cubicBezTo>
                  <a:cubicBezTo>
                    <a:pt x="115899" y="18533"/>
                    <a:pt x="141299" y="51870"/>
                    <a:pt x="142886" y="51870"/>
                  </a:cubicBezTo>
                  <a:cubicBezTo>
                    <a:pt x="144473" y="51870"/>
                    <a:pt x="111136" y="25412"/>
                    <a:pt x="101611" y="16945"/>
                  </a:cubicBezTo>
                  <a:cubicBezTo>
                    <a:pt x="92086" y="8478"/>
                    <a:pt x="101611" y="-3692"/>
                    <a:pt x="85736" y="1070"/>
                  </a:cubicBezTo>
                  <a:cubicBezTo>
                    <a:pt x="69861" y="5832"/>
                    <a:pt x="-1047" y="39699"/>
                    <a:pt x="11" y="42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F3AD2CE-5B69-9555-11DE-B31C6627C734}"/>
                </a:ext>
              </a:extLst>
            </p:cNvPr>
            <p:cNvSpPr/>
            <p:nvPr/>
          </p:nvSpPr>
          <p:spPr>
            <a:xfrm>
              <a:off x="7019592" y="3802183"/>
              <a:ext cx="124165" cy="46105"/>
            </a:xfrm>
            <a:custGeom>
              <a:avLst/>
              <a:gdLst>
                <a:gd name="connsiteX0" fmla="*/ 333 w 124165"/>
                <a:gd name="connsiteY0" fmla="*/ 10992 h 46105"/>
                <a:gd name="connsiteX1" fmla="*/ 82883 w 124165"/>
                <a:gd name="connsiteY1" fmla="*/ 1467 h 46105"/>
                <a:gd name="connsiteX2" fmla="*/ 124158 w 124165"/>
                <a:gd name="connsiteY2" fmla="*/ 45917 h 46105"/>
                <a:gd name="connsiteX3" fmla="*/ 86058 w 124165"/>
                <a:gd name="connsiteY3" fmla="*/ 17342 h 46105"/>
                <a:gd name="connsiteX4" fmla="*/ 54308 w 124165"/>
                <a:gd name="connsiteY4" fmla="*/ 14167 h 46105"/>
                <a:gd name="connsiteX5" fmla="*/ 333 w 124165"/>
                <a:gd name="connsiteY5" fmla="*/ 10992 h 4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65" h="46105">
                  <a:moveTo>
                    <a:pt x="333" y="10992"/>
                  </a:moveTo>
                  <a:cubicBezTo>
                    <a:pt x="5095" y="8875"/>
                    <a:pt x="62246" y="-4354"/>
                    <a:pt x="82883" y="1467"/>
                  </a:cubicBezTo>
                  <a:cubicBezTo>
                    <a:pt x="103520" y="7288"/>
                    <a:pt x="123629" y="43271"/>
                    <a:pt x="124158" y="45917"/>
                  </a:cubicBezTo>
                  <a:cubicBezTo>
                    <a:pt x="124687" y="48563"/>
                    <a:pt x="97700" y="22634"/>
                    <a:pt x="86058" y="17342"/>
                  </a:cubicBezTo>
                  <a:cubicBezTo>
                    <a:pt x="74416" y="12050"/>
                    <a:pt x="65420" y="14696"/>
                    <a:pt x="54308" y="14167"/>
                  </a:cubicBezTo>
                  <a:cubicBezTo>
                    <a:pt x="43196" y="13638"/>
                    <a:pt x="-4429" y="13109"/>
                    <a:pt x="333" y="10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9E63E0A8-4C3F-9CEA-9B68-D7728DA5B357}"/>
                </a:ext>
              </a:extLst>
            </p:cNvPr>
            <p:cNvSpPr/>
            <p:nvPr/>
          </p:nvSpPr>
          <p:spPr>
            <a:xfrm>
              <a:off x="7208894" y="2908697"/>
              <a:ext cx="744809" cy="506068"/>
            </a:xfrm>
            <a:custGeom>
              <a:avLst/>
              <a:gdLst>
                <a:gd name="connsiteX0" fmla="*/ 1531 w 744809"/>
                <a:gd name="connsiteY0" fmla="*/ 126603 h 506068"/>
                <a:gd name="connsiteX1" fmla="*/ 61856 w 744809"/>
                <a:gd name="connsiteY1" fmla="*/ 94853 h 506068"/>
                <a:gd name="connsiteX2" fmla="*/ 115831 w 744809"/>
                <a:gd name="connsiteY2" fmla="*/ 31353 h 506068"/>
                <a:gd name="connsiteX3" fmla="*/ 252356 w 744809"/>
                <a:gd name="connsiteY3" fmla="*/ 18653 h 506068"/>
                <a:gd name="connsiteX4" fmla="*/ 325381 w 744809"/>
                <a:gd name="connsiteY4" fmla="*/ 18653 h 506068"/>
                <a:gd name="connsiteX5" fmla="*/ 506356 w 744809"/>
                <a:gd name="connsiteY5" fmla="*/ 94853 h 506068"/>
                <a:gd name="connsiteX6" fmla="*/ 353956 w 744809"/>
                <a:gd name="connsiteY6" fmla="*/ 12303 h 506068"/>
                <a:gd name="connsiteX7" fmla="*/ 455556 w 744809"/>
                <a:gd name="connsiteY7" fmla="*/ 63103 h 506068"/>
                <a:gd name="connsiteX8" fmla="*/ 544456 w 744809"/>
                <a:gd name="connsiteY8" fmla="*/ 120253 h 506068"/>
                <a:gd name="connsiteX9" fmla="*/ 627006 w 744809"/>
                <a:gd name="connsiteY9" fmla="*/ 209153 h 506068"/>
                <a:gd name="connsiteX10" fmla="*/ 741306 w 744809"/>
                <a:gd name="connsiteY10" fmla="*/ 498078 h 506068"/>
                <a:gd name="connsiteX11" fmla="*/ 709556 w 744809"/>
                <a:gd name="connsiteY11" fmla="*/ 406003 h 506068"/>
                <a:gd name="connsiteX12" fmla="*/ 649231 w 744809"/>
                <a:gd name="connsiteY12" fmla="*/ 202803 h 506068"/>
                <a:gd name="connsiteX13" fmla="*/ 522231 w 744809"/>
                <a:gd name="connsiteY13" fmla="*/ 129778 h 506068"/>
                <a:gd name="connsiteX14" fmla="*/ 588906 w 744809"/>
                <a:gd name="connsiteY14" fmla="*/ 196453 h 506068"/>
                <a:gd name="connsiteX15" fmla="*/ 369831 w 744809"/>
                <a:gd name="connsiteY15" fmla="*/ 25003 h 506068"/>
                <a:gd name="connsiteX16" fmla="*/ 246006 w 744809"/>
                <a:gd name="connsiteY16" fmla="*/ 2778 h 506068"/>
                <a:gd name="connsiteX17" fmla="*/ 211081 w 744809"/>
                <a:gd name="connsiteY17" fmla="*/ 2778 h 506068"/>
                <a:gd name="connsiteX18" fmla="*/ 128531 w 744809"/>
                <a:gd name="connsiteY18" fmla="*/ 25003 h 506068"/>
                <a:gd name="connsiteX19" fmla="*/ 1531 w 744809"/>
                <a:gd name="connsiteY19" fmla="*/ 126603 h 50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4809" h="506068">
                  <a:moveTo>
                    <a:pt x="1531" y="126603"/>
                  </a:moveTo>
                  <a:cubicBezTo>
                    <a:pt x="-9582" y="138245"/>
                    <a:pt x="42806" y="110728"/>
                    <a:pt x="61856" y="94853"/>
                  </a:cubicBezTo>
                  <a:cubicBezTo>
                    <a:pt x="80906" y="78978"/>
                    <a:pt x="84081" y="44053"/>
                    <a:pt x="115831" y="31353"/>
                  </a:cubicBezTo>
                  <a:cubicBezTo>
                    <a:pt x="147581" y="18653"/>
                    <a:pt x="217431" y="20770"/>
                    <a:pt x="252356" y="18653"/>
                  </a:cubicBezTo>
                  <a:cubicBezTo>
                    <a:pt x="287281" y="16536"/>
                    <a:pt x="283048" y="5953"/>
                    <a:pt x="325381" y="18653"/>
                  </a:cubicBezTo>
                  <a:cubicBezTo>
                    <a:pt x="367714" y="31353"/>
                    <a:pt x="501594" y="95911"/>
                    <a:pt x="506356" y="94853"/>
                  </a:cubicBezTo>
                  <a:cubicBezTo>
                    <a:pt x="511118" y="93795"/>
                    <a:pt x="362423" y="17595"/>
                    <a:pt x="353956" y="12303"/>
                  </a:cubicBezTo>
                  <a:cubicBezTo>
                    <a:pt x="345489" y="7011"/>
                    <a:pt x="423806" y="45111"/>
                    <a:pt x="455556" y="63103"/>
                  </a:cubicBezTo>
                  <a:cubicBezTo>
                    <a:pt x="487306" y="81095"/>
                    <a:pt x="515881" y="95911"/>
                    <a:pt x="544456" y="120253"/>
                  </a:cubicBezTo>
                  <a:cubicBezTo>
                    <a:pt x="573031" y="144595"/>
                    <a:pt x="594198" y="146182"/>
                    <a:pt x="627006" y="209153"/>
                  </a:cubicBezTo>
                  <a:cubicBezTo>
                    <a:pt x="659814" y="272124"/>
                    <a:pt x="727548" y="465270"/>
                    <a:pt x="741306" y="498078"/>
                  </a:cubicBezTo>
                  <a:cubicBezTo>
                    <a:pt x="755064" y="530886"/>
                    <a:pt x="724902" y="455216"/>
                    <a:pt x="709556" y="406003"/>
                  </a:cubicBezTo>
                  <a:cubicBezTo>
                    <a:pt x="694210" y="356790"/>
                    <a:pt x="680452" y="248840"/>
                    <a:pt x="649231" y="202803"/>
                  </a:cubicBezTo>
                  <a:cubicBezTo>
                    <a:pt x="618010" y="156766"/>
                    <a:pt x="532285" y="130836"/>
                    <a:pt x="522231" y="129778"/>
                  </a:cubicBezTo>
                  <a:cubicBezTo>
                    <a:pt x="512177" y="128720"/>
                    <a:pt x="614306" y="213916"/>
                    <a:pt x="588906" y="196453"/>
                  </a:cubicBezTo>
                  <a:cubicBezTo>
                    <a:pt x="563506" y="178990"/>
                    <a:pt x="426981" y="57282"/>
                    <a:pt x="369831" y="25003"/>
                  </a:cubicBezTo>
                  <a:cubicBezTo>
                    <a:pt x="312681" y="-7276"/>
                    <a:pt x="272464" y="6482"/>
                    <a:pt x="246006" y="2778"/>
                  </a:cubicBezTo>
                  <a:cubicBezTo>
                    <a:pt x="219548" y="-926"/>
                    <a:pt x="230660" y="-926"/>
                    <a:pt x="211081" y="2778"/>
                  </a:cubicBezTo>
                  <a:cubicBezTo>
                    <a:pt x="191502" y="6482"/>
                    <a:pt x="161869" y="6482"/>
                    <a:pt x="128531" y="25003"/>
                  </a:cubicBezTo>
                  <a:cubicBezTo>
                    <a:pt x="95194" y="43524"/>
                    <a:pt x="12644" y="114961"/>
                    <a:pt x="1531" y="126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86B8DEFA-A433-7B1E-F8C8-DCE9C353BAF7}"/>
                </a:ext>
              </a:extLst>
            </p:cNvPr>
            <p:cNvSpPr/>
            <p:nvPr/>
          </p:nvSpPr>
          <p:spPr>
            <a:xfrm>
              <a:off x="7048249" y="3202624"/>
              <a:ext cx="136861" cy="102604"/>
            </a:xfrm>
            <a:custGeom>
              <a:avLst/>
              <a:gdLst>
                <a:gd name="connsiteX0" fmla="*/ 79626 w 136861"/>
                <a:gd name="connsiteY0" fmla="*/ 951 h 102604"/>
                <a:gd name="connsiteX1" fmla="*/ 251 w 136861"/>
                <a:gd name="connsiteY1" fmla="*/ 99376 h 102604"/>
                <a:gd name="connsiteX2" fmla="*/ 57401 w 136861"/>
                <a:gd name="connsiteY2" fmla="*/ 64451 h 102604"/>
                <a:gd name="connsiteX3" fmla="*/ 136776 w 136861"/>
                <a:gd name="connsiteY3" fmla="*/ 48576 h 102604"/>
                <a:gd name="connsiteX4" fmla="*/ 41526 w 136861"/>
                <a:gd name="connsiteY4" fmla="*/ 61276 h 102604"/>
                <a:gd name="connsiteX5" fmla="*/ 6601 w 136861"/>
                <a:gd name="connsiteY5" fmla="*/ 102551 h 102604"/>
                <a:gd name="connsiteX6" fmla="*/ 9776 w 136861"/>
                <a:gd name="connsiteY6" fmla="*/ 51751 h 102604"/>
                <a:gd name="connsiteX7" fmla="*/ 79626 w 136861"/>
                <a:gd name="connsiteY7" fmla="*/ 951 h 10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61" h="102604">
                  <a:moveTo>
                    <a:pt x="79626" y="951"/>
                  </a:moveTo>
                  <a:cubicBezTo>
                    <a:pt x="78038" y="8889"/>
                    <a:pt x="3955" y="88793"/>
                    <a:pt x="251" y="99376"/>
                  </a:cubicBezTo>
                  <a:cubicBezTo>
                    <a:pt x="-3453" y="109959"/>
                    <a:pt x="34647" y="72918"/>
                    <a:pt x="57401" y="64451"/>
                  </a:cubicBezTo>
                  <a:cubicBezTo>
                    <a:pt x="80155" y="55984"/>
                    <a:pt x="139422" y="49105"/>
                    <a:pt x="136776" y="48576"/>
                  </a:cubicBezTo>
                  <a:cubicBezTo>
                    <a:pt x="134130" y="48047"/>
                    <a:pt x="63222" y="52280"/>
                    <a:pt x="41526" y="61276"/>
                  </a:cubicBezTo>
                  <a:cubicBezTo>
                    <a:pt x="19830" y="70272"/>
                    <a:pt x="11893" y="104138"/>
                    <a:pt x="6601" y="102551"/>
                  </a:cubicBezTo>
                  <a:cubicBezTo>
                    <a:pt x="1309" y="100964"/>
                    <a:pt x="1309" y="66568"/>
                    <a:pt x="9776" y="51751"/>
                  </a:cubicBezTo>
                  <a:cubicBezTo>
                    <a:pt x="18243" y="36934"/>
                    <a:pt x="81214" y="-6987"/>
                    <a:pt x="79626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C6AEB38-D362-4D61-8349-481459A319C6}"/>
                </a:ext>
              </a:extLst>
            </p:cNvPr>
            <p:cNvSpPr/>
            <p:nvPr/>
          </p:nvSpPr>
          <p:spPr>
            <a:xfrm>
              <a:off x="7033429" y="3260477"/>
              <a:ext cx="203423" cy="448209"/>
            </a:xfrm>
            <a:custGeom>
              <a:avLst/>
              <a:gdLst>
                <a:gd name="connsiteX0" fmla="*/ 151596 w 203423"/>
                <a:gd name="connsiteY0" fmla="*/ 248 h 448209"/>
                <a:gd name="connsiteX1" fmla="*/ 186521 w 203423"/>
                <a:gd name="connsiteY1" fmla="*/ 79623 h 448209"/>
                <a:gd name="connsiteX2" fmla="*/ 189696 w 203423"/>
                <a:gd name="connsiteY2" fmla="*/ 114548 h 448209"/>
                <a:gd name="connsiteX3" fmla="*/ 192871 w 203423"/>
                <a:gd name="connsiteY3" fmla="*/ 190748 h 448209"/>
                <a:gd name="connsiteX4" fmla="*/ 135721 w 203423"/>
                <a:gd name="connsiteY4" fmla="*/ 244723 h 448209"/>
                <a:gd name="connsiteX5" fmla="*/ 126196 w 203423"/>
                <a:gd name="connsiteY5" fmla="*/ 263773 h 448209"/>
                <a:gd name="connsiteX6" fmla="*/ 110321 w 203423"/>
                <a:gd name="connsiteY6" fmla="*/ 292348 h 448209"/>
                <a:gd name="connsiteX7" fmla="*/ 15071 w 203423"/>
                <a:gd name="connsiteY7" fmla="*/ 320923 h 448209"/>
                <a:gd name="connsiteX8" fmla="*/ 8721 w 203423"/>
                <a:gd name="connsiteY8" fmla="*/ 355848 h 448209"/>
                <a:gd name="connsiteX9" fmla="*/ 2371 w 203423"/>
                <a:gd name="connsiteY9" fmla="*/ 441573 h 448209"/>
                <a:gd name="connsiteX10" fmla="*/ 2371 w 203423"/>
                <a:gd name="connsiteY10" fmla="*/ 428873 h 448209"/>
                <a:gd name="connsiteX11" fmla="*/ 30946 w 203423"/>
                <a:gd name="connsiteY11" fmla="*/ 320923 h 448209"/>
                <a:gd name="connsiteX12" fmla="*/ 34121 w 203423"/>
                <a:gd name="connsiteY12" fmla="*/ 333623 h 448209"/>
                <a:gd name="connsiteX13" fmla="*/ 110321 w 203423"/>
                <a:gd name="connsiteY13" fmla="*/ 292348 h 448209"/>
                <a:gd name="connsiteX14" fmla="*/ 100796 w 203423"/>
                <a:gd name="connsiteY14" fmla="*/ 305048 h 448209"/>
                <a:gd name="connsiteX15" fmla="*/ 176996 w 203423"/>
                <a:gd name="connsiteY15" fmla="*/ 225673 h 448209"/>
                <a:gd name="connsiteX16" fmla="*/ 202396 w 203423"/>
                <a:gd name="connsiteY16" fmla="*/ 187573 h 448209"/>
                <a:gd name="connsiteX17" fmla="*/ 196046 w 203423"/>
                <a:gd name="connsiteY17" fmla="*/ 108198 h 448209"/>
                <a:gd name="connsiteX18" fmla="*/ 151596 w 203423"/>
                <a:gd name="connsiteY18" fmla="*/ 248 h 4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423" h="448209">
                  <a:moveTo>
                    <a:pt x="151596" y="248"/>
                  </a:moveTo>
                  <a:cubicBezTo>
                    <a:pt x="150009" y="-4514"/>
                    <a:pt x="180171" y="60573"/>
                    <a:pt x="186521" y="79623"/>
                  </a:cubicBezTo>
                  <a:cubicBezTo>
                    <a:pt x="192871" y="98673"/>
                    <a:pt x="188638" y="96027"/>
                    <a:pt x="189696" y="114548"/>
                  </a:cubicBezTo>
                  <a:cubicBezTo>
                    <a:pt x="190754" y="133069"/>
                    <a:pt x="201867" y="169052"/>
                    <a:pt x="192871" y="190748"/>
                  </a:cubicBezTo>
                  <a:cubicBezTo>
                    <a:pt x="183875" y="212444"/>
                    <a:pt x="146834" y="232552"/>
                    <a:pt x="135721" y="244723"/>
                  </a:cubicBezTo>
                  <a:cubicBezTo>
                    <a:pt x="124608" y="256894"/>
                    <a:pt x="130429" y="255836"/>
                    <a:pt x="126196" y="263773"/>
                  </a:cubicBezTo>
                  <a:cubicBezTo>
                    <a:pt x="121963" y="271710"/>
                    <a:pt x="128842" y="282823"/>
                    <a:pt x="110321" y="292348"/>
                  </a:cubicBezTo>
                  <a:cubicBezTo>
                    <a:pt x="91800" y="301873"/>
                    <a:pt x="32004" y="310340"/>
                    <a:pt x="15071" y="320923"/>
                  </a:cubicBezTo>
                  <a:cubicBezTo>
                    <a:pt x="-1862" y="331506"/>
                    <a:pt x="10838" y="335740"/>
                    <a:pt x="8721" y="355848"/>
                  </a:cubicBezTo>
                  <a:cubicBezTo>
                    <a:pt x="6604" y="375956"/>
                    <a:pt x="2371" y="441573"/>
                    <a:pt x="2371" y="441573"/>
                  </a:cubicBezTo>
                  <a:cubicBezTo>
                    <a:pt x="1313" y="453744"/>
                    <a:pt x="-2391" y="448981"/>
                    <a:pt x="2371" y="428873"/>
                  </a:cubicBezTo>
                  <a:cubicBezTo>
                    <a:pt x="7133" y="408765"/>
                    <a:pt x="30946" y="320923"/>
                    <a:pt x="30946" y="320923"/>
                  </a:cubicBezTo>
                  <a:cubicBezTo>
                    <a:pt x="36238" y="305048"/>
                    <a:pt x="20892" y="338385"/>
                    <a:pt x="34121" y="333623"/>
                  </a:cubicBezTo>
                  <a:cubicBezTo>
                    <a:pt x="47350" y="328861"/>
                    <a:pt x="110321" y="292348"/>
                    <a:pt x="110321" y="292348"/>
                  </a:cubicBezTo>
                  <a:cubicBezTo>
                    <a:pt x="121433" y="287586"/>
                    <a:pt x="89684" y="316160"/>
                    <a:pt x="100796" y="305048"/>
                  </a:cubicBezTo>
                  <a:cubicBezTo>
                    <a:pt x="111908" y="293936"/>
                    <a:pt x="160063" y="245252"/>
                    <a:pt x="176996" y="225673"/>
                  </a:cubicBezTo>
                  <a:cubicBezTo>
                    <a:pt x="193929" y="206094"/>
                    <a:pt x="199221" y="207152"/>
                    <a:pt x="202396" y="187573"/>
                  </a:cubicBezTo>
                  <a:cubicBezTo>
                    <a:pt x="205571" y="167994"/>
                    <a:pt x="200808" y="137302"/>
                    <a:pt x="196046" y="108198"/>
                  </a:cubicBezTo>
                  <a:cubicBezTo>
                    <a:pt x="191284" y="79094"/>
                    <a:pt x="153183" y="5010"/>
                    <a:pt x="151596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6D3B8A26-0826-EC02-3AB4-FEE1DD46A71E}"/>
                </a:ext>
              </a:extLst>
            </p:cNvPr>
            <p:cNvSpPr/>
            <p:nvPr/>
          </p:nvSpPr>
          <p:spPr>
            <a:xfrm>
              <a:off x="6219495" y="3479659"/>
              <a:ext cx="193932" cy="521796"/>
            </a:xfrm>
            <a:custGeom>
              <a:avLst/>
              <a:gdLst>
                <a:gd name="connsiteX0" fmla="*/ 330 w 193932"/>
                <a:gd name="connsiteY0" fmla="*/ 141 h 521796"/>
                <a:gd name="connsiteX1" fmla="*/ 16205 w 193932"/>
                <a:gd name="connsiteY1" fmla="*/ 146191 h 521796"/>
                <a:gd name="connsiteX2" fmla="*/ 3505 w 193932"/>
                <a:gd name="connsiteY2" fmla="*/ 200166 h 521796"/>
                <a:gd name="connsiteX3" fmla="*/ 92405 w 193932"/>
                <a:gd name="connsiteY3" fmla="*/ 397016 h 521796"/>
                <a:gd name="connsiteX4" fmla="*/ 190830 w 193932"/>
                <a:gd name="connsiteY4" fmla="*/ 520841 h 521796"/>
                <a:gd name="connsiteX5" fmla="*/ 159080 w 193932"/>
                <a:gd name="connsiteY5" fmla="*/ 447816 h 521796"/>
                <a:gd name="connsiteX6" fmla="*/ 57480 w 193932"/>
                <a:gd name="connsiteY6" fmla="*/ 330341 h 521796"/>
                <a:gd name="connsiteX7" fmla="*/ 22555 w 193932"/>
                <a:gd name="connsiteY7" fmla="*/ 200166 h 521796"/>
                <a:gd name="connsiteX8" fmla="*/ 32080 w 193932"/>
                <a:gd name="connsiteY8" fmla="*/ 120791 h 521796"/>
                <a:gd name="connsiteX9" fmla="*/ 330 w 193932"/>
                <a:gd name="connsiteY9" fmla="*/ 141 h 5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932" h="521796">
                  <a:moveTo>
                    <a:pt x="330" y="141"/>
                  </a:moveTo>
                  <a:cubicBezTo>
                    <a:pt x="-2316" y="4374"/>
                    <a:pt x="15676" y="112854"/>
                    <a:pt x="16205" y="146191"/>
                  </a:cubicBezTo>
                  <a:cubicBezTo>
                    <a:pt x="16734" y="179528"/>
                    <a:pt x="-9195" y="158362"/>
                    <a:pt x="3505" y="200166"/>
                  </a:cubicBezTo>
                  <a:cubicBezTo>
                    <a:pt x="16205" y="241970"/>
                    <a:pt x="61184" y="343570"/>
                    <a:pt x="92405" y="397016"/>
                  </a:cubicBezTo>
                  <a:cubicBezTo>
                    <a:pt x="123626" y="450462"/>
                    <a:pt x="179718" y="512374"/>
                    <a:pt x="190830" y="520841"/>
                  </a:cubicBezTo>
                  <a:cubicBezTo>
                    <a:pt x="201942" y="529308"/>
                    <a:pt x="181305" y="479566"/>
                    <a:pt x="159080" y="447816"/>
                  </a:cubicBezTo>
                  <a:cubicBezTo>
                    <a:pt x="136855" y="416066"/>
                    <a:pt x="80234" y="371616"/>
                    <a:pt x="57480" y="330341"/>
                  </a:cubicBezTo>
                  <a:cubicBezTo>
                    <a:pt x="34726" y="289066"/>
                    <a:pt x="26788" y="235091"/>
                    <a:pt x="22555" y="200166"/>
                  </a:cubicBezTo>
                  <a:cubicBezTo>
                    <a:pt x="18322" y="165241"/>
                    <a:pt x="32609" y="153599"/>
                    <a:pt x="32080" y="120791"/>
                  </a:cubicBezTo>
                  <a:cubicBezTo>
                    <a:pt x="31551" y="87983"/>
                    <a:pt x="2976" y="-4092"/>
                    <a:pt x="330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40811466-1A6E-85AC-5517-98F24226195E}"/>
                </a:ext>
              </a:extLst>
            </p:cNvPr>
            <p:cNvSpPr/>
            <p:nvPr/>
          </p:nvSpPr>
          <p:spPr>
            <a:xfrm>
              <a:off x="6422666" y="3836421"/>
              <a:ext cx="408139" cy="189479"/>
            </a:xfrm>
            <a:custGeom>
              <a:avLst/>
              <a:gdLst>
                <a:gd name="connsiteX0" fmla="*/ 359 w 408139"/>
                <a:gd name="connsiteY0" fmla="*/ 189479 h 189479"/>
                <a:gd name="connsiteX1" fmla="*/ 152759 w 408139"/>
                <a:gd name="connsiteY1" fmla="*/ 132329 h 189479"/>
                <a:gd name="connsiteX2" fmla="*/ 397234 w 408139"/>
                <a:gd name="connsiteY2" fmla="*/ 5329 h 189479"/>
                <a:gd name="connsiteX3" fmla="*/ 349609 w 408139"/>
                <a:gd name="connsiteY3" fmla="*/ 33904 h 189479"/>
                <a:gd name="connsiteX4" fmla="*/ 206734 w 408139"/>
                <a:gd name="connsiteY4" fmla="*/ 125979 h 189479"/>
                <a:gd name="connsiteX5" fmla="*/ 235309 w 408139"/>
                <a:gd name="connsiteY5" fmla="*/ 110104 h 189479"/>
                <a:gd name="connsiteX6" fmla="*/ 114659 w 408139"/>
                <a:gd name="connsiteY6" fmla="*/ 132329 h 189479"/>
                <a:gd name="connsiteX7" fmla="*/ 359 w 408139"/>
                <a:gd name="connsiteY7" fmla="*/ 189479 h 18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139" h="189479">
                  <a:moveTo>
                    <a:pt x="359" y="189479"/>
                  </a:moveTo>
                  <a:cubicBezTo>
                    <a:pt x="6709" y="189479"/>
                    <a:pt x="86613" y="163021"/>
                    <a:pt x="152759" y="132329"/>
                  </a:cubicBezTo>
                  <a:cubicBezTo>
                    <a:pt x="218905" y="101637"/>
                    <a:pt x="364426" y="21733"/>
                    <a:pt x="397234" y="5329"/>
                  </a:cubicBezTo>
                  <a:cubicBezTo>
                    <a:pt x="430042" y="-11075"/>
                    <a:pt x="381359" y="13796"/>
                    <a:pt x="349609" y="33904"/>
                  </a:cubicBezTo>
                  <a:cubicBezTo>
                    <a:pt x="317859" y="54012"/>
                    <a:pt x="225784" y="113279"/>
                    <a:pt x="206734" y="125979"/>
                  </a:cubicBezTo>
                  <a:cubicBezTo>
                    <a:pt x="187684" y="138679"/>
                    <a:pt x="250655" y="109046"/>
                    <a:pt x="235309" y="110104"/>
                  </a:cubicBezTo>
                  <a:cubicBezTo>
                    <a:pt x="219963" y="111162"/>
                    <a:pt x="155934" y="121217"/>
                    <a:pt x="114659" y="132329"/>
                  </a:cubicBezTo>
                  <a:cubicBezTo>
                    <a:pt x="73384" y="143441"/>
                    <a:pt x="-5991" y="189479"/>
                    <a:pt x="359" y="189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38E7E37A-DAC8-3929-6127-67F9606BD088}"/>
                </a:ext>
              </a:extLst>
            </p:cNvPr>
            <p:cNvSpPr/>
            <p:nvPr/>
          </p:nvSpPr>
          <p:spPr>
            <a:xfrm>
              <a:off x="6607103" y="3959208"/>
              <a:ext cx="41381" cy="142909"/>
            </a:xfrm>
            <a:custGeom>
              <a:avLst/>
              <a:gdLst>
                <a:gd name="connsiteX0" fmla="*/ 72 w 41381"/>
                <a:gd name="connsiteY0" fmla="*/ 17 h 142909"/>
                <a:gd name="connsiteX1" fmla="*/ 38172 w 41381"/>
                <a:gd name="connsiteY1" fmla="*/ 73042 h 142909"/>
                <a:gd name="connsiteX2" fmla="*/ 38172 w 41381"/>
                <a:gd name="connsiteY2" fmla="*/ 142892 h 142909"/>
                <a:gd name="connsiteX3" fmla="*/ 28647 w 41381"/>
                <a:gd name="connsiteY3" fmla="*/ 66692 h 142909"/>
                <a:gd name="connsiteX4" fmla="*/ 72 w 41381"/>
                <a:gd name="connsiteY4" fmla="*/ 17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1" h="142909">
                  <a:moveTo>
                    <a:pt x="72" y="17"/>
                  </a:moveTo>
                  <a:cubicBezTo>
                    <a:pt x="1660" y="1075"/>
                    <a:pt x="31822" y="49230"/>
                    <a:pt x="38172" y="73042"/>
                  </a:cubicBezTo>
                  <a:cubicBezTo>
                    <a:pt x="44522" y="96854"/>
                    <a:pt x="39760" y="143950"/>
                    <a:pt x="38172" y="142892"/>
                  </a:cubicBezTo>
                  <a:cubicBezTo>
                    <a:pt x="36584" y="141834"/>
                    <a:pt x="33939" y="87329"/>
                    <a:pt x="28647" y="66692"/>
                  </a:cubicBezTo>
                  <a:cubicBezTo>
                    <a:pt x="23355" y="46055"/>
                    <a:pt x="-1516" y="-1041"/>
                    <a:pt x="7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2C27C3F-2D19-5BBB-E7DA-B603562D83CC}"/>
                </a:ext>
              </a:extLst>
            </p:cNvPr>
            <p:cNvSpPr/>
            <p:nvPr/>
          </p:nvSpPr>
          <p:spPr>
            <a:xfrm>
              <a:off x="6225858" y="3285980"/>
              <a:ext cx="159491" cy="89811"/>
            </a:xfrm>
            <a:custGeom>
              <a:avLst/>
              <a:gdLst>
                <a:gd name="connsiteX0" fmla="*/ 317 w 159491"/>
                <a:gd name="connsiteY0" fmla="*/ 22370 h 89811"/>
                <a:gd name="connsiteX1" fmla="*/ 76517 w 159491"/>
                <a:gd name="connsiteY1" fmla="*/ 16020 h 89811"/>
                <a:gd name="connsiteX2" fmla="*/ 98742 w 159491"/>
                <a:gd name="connsiteY2" fmla="*/ 25545 h 89811"/>
                <a:gd name="connsiteX3" fmla="*/ 98742 w 159491"/>
                <a:gd name="connsiteY3" fmla="*/ 19195 h 89811"/>
                <a:gd name="connsiteX4" fmla="*/ 136842 w 159491"/>
                <a:gd name="connsiteY4" fmla="*/ 63645 h 89811"/>
                <a:gd name="connsiteX5" fmla="*/ 159067 w 159491"/>
                <a:gd name="connsiteY5" fmla="*/ 89045 h 89811"/>
                <a:gd name="connsiteX6" fmla="*/ 117792 w 159491"/>
                <a:gd name="connsiteY6" fmla="*/ 35070 h 89811"/>
                <a:gd name="connsiteX7" fmla="*/ 51117 w 159491"/>
                <a:gd name="connsiteY7" fmla="*/ 145 h 89811"/>
                <a:gd name="connsiteX8" fmla="*/ 317 w 159491"/>
                <a:gd name="connsiteY8" fmla="*/ 22370 h 8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89811">
                  <a:moveTo>
                    <a:pt x="317" y="22370"/>
                  </a:moveTo>
                  <a:cubicBezTo>
                    <a:pt x="4550" y="25016"/>
                    <a:pt x="60113" y="15491"/>
                    <a:pt x="76517" y="16020"/>
                  </a:cubicBezTo>
                  <a:cubicBezTo>
                    <a:pt x="92921" y="16549"/>
                    <a:pt x="98742" y="25545"/>
                    <a:pt x="98742" y="25545"/>
                  </a:cubicBezTo>
                  <a:cubicBezTo>
                    <a:pt x="102446" y="26074"/>
                    <a:pt x="92392" y="12845"/>
                    <a:pt x="98742" y="19195"/>
                  </a:cubicBezTo>
                  <a:cubicBezTo>
                    <a:pt x="105092" y="25545"/>
                    <a:pt x="126788" y="52003"/>
                    <a:pt x="136842" y="63645"/>
                  </a:cubicBezTo>
                  <a:cubicBezTo>
                    <a:pt x="146896" y="75287"/>
                    <a:pt x="162242" y="93807"/>
                    <a:pt x="159067" y="89045"/>
                  </a:cubicBezTo>
                  <a:cubicBezTo>
                    <a:pt x="155892" y="84283"/>
                    <a:pt x="135784" y="49887"/>
                    <a:pt x="117792" y="35070"/>
                  </a:cubicBezTo>
                  <a:cubicBezTo>
                    <a:pt x="99800" y="20253"/>
                    <a:pt x="66992" y="2262"/>
                    <a:pt x="51117" y="145"/>
                  </a:cubicBezTo>
                  <a:cubicBezTo>
                    <a:pt x="35242" y="-1972"/>
                    <a:pt x="-3916" y="19724"/>
                    <a:pt x="317" y="22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D21165F-8955-EA96-BCA9-E5F28A2EBF5A}"/>
                </a:ext>
              </a:extLst>
            </p:cNvPr>
            <p:cNvSpPr/>
            <p:nvPr/>
          </p:nvSpPr>
          <p:spPr>
            <a:xfrm>
              <a:off x="6530329" y="3235142"/>
              <a:ext cx="149899" cy="47814"/>
            </a:xfrm>
            <a:custGeom>
              <a:avLst/>
              <a:gdLst>
                <a:gd name="connsiteX0" fmla="*/ 646 w 149899"/>
                <a:gd name="connsiteY0" fmla="*/ 47808 h 47814"/>
                <a:gd name="connsiteX1" fmla="*/ 57796 w 149899"/>
                <a:gd name="connsiteY1" fmla="*/ 9708 h 47814"/>
                <a:gd name="connsiteX2" fmla="*/ 149871 w 149899"/>
                <a:gd name="connsiteY2" fmla="*/ 12883 h 47814"/>
                <a:gd name="connsiteX3" fmla="*/ 67321 w 149899"/>
                <a:gd name="connsiteY3" fmla="*/ 183 h 47814"/>
                <a:gd name="connsiteX4" fmla="*/ 29221 w 149899"/>
                <a:gd name="connsiteY4" fmla="*/ 6533 h 47814"/>
                <a:gd name="connsiteX5" fmla="*/ 646 w 149899"/>
                <a:gd name="connsiteY5" fmla="*/ 47808 h 4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99" h="47814">
                  <a:moveTo>
                    <a:pt x="646" y="47808"/>
                  </a:moveTo>
                  <a:cubicBezTo>
                    <a:pt x="5409" y="48337"/>
                    <a:pt x="32925" y="15529"/>
                    <a:pt x="57796" y="9708"/>
                  </a:cubicBezTo>
                  <a:cubicBezTo>
                    <a:pt x="82667" y="3887"/>
                    <a:pt x="148284" y="14470"/>
                    <a:pt x="149871" y="12883"/>
                  </a:cubicBezTo>
                  <a:cubicBezTo>
                    <a:pt x="151458" y="11296"/>
                    <a:pt x="87429" y="1241"/>
                    <a:pt x="67321" y="183"/>
                  </a:cubicBezTo>
                  <a:cubicBezTo>
                    <a:pt x="47213" y="-875"/>
                    <a:pt x="39804" y="2829"/>
                    <a:pt x="29221" y="6533"/>
                  </a:cubicBezTo>
                  <a:cubicBezTo>
                    <a:pt x="18638" y="10237"/>
                    <a:pt x="-4117" y="47279"/>
                    <a:pt x="646" y="47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C9655BB-E608-9259-AAB9-656C56F1AFEB}"/>
                </a:ext>
              </a:extLst>
            </p:cNvPr>
            <p:cNvSpPr/>
            <p:nvPr/>
          </p:nvSpPr>
          <p:spPr>
            <a:xfrm>
              <a:off x="6203523" y="3307709"/>
              <a:ext cx="168744" cy="118467"/>
            </a:xfrm>
            <a:custGeom>
              <a:avLst/>
              <a:gdLst>
                <a:gd name="connsiteX0" fmla="*/ 427 w 168744"/>
                <a:gd name="connsiteY0" fmla="*/ 57791 h 118467"/>
                <a:gd name="connsiteX1" fmla="*/ 86152 w 168744"/>
                <a:gd name="connsiteY1" fmla="*/ 13341 h 118467"/>
                <a:gd name="connsiteX2" fmla="*/ 130602 w 168744"/>
                <a:gd name="connsiteY2" fmla="*/ 29216 h 118467"/>
                <a:gd name="connsiteX3" fmla="*/ 168702 w 168744"/>
                <a:gd name="connsiteY3" fmla="*/ 102241 h 118467"/>
                <a:gd name="connsiteX4" fmla="*/ 136952 w 168744"/>
                <a:gd name="connsiteY4" fmla="*/ 51441 h 118467"/>
                <a:gd name="connsiteX5" fmla="*/ 86152 w 168744"/>
                <a:gd name="connsiteY5" fmla="*/ 641 h 118467"/>
                <a:gd name="connsiteX6" fmla="*/ 57577 w 168744"/>
                <a:gd name="connsiteY6" fmla="*/ 29216 h 118467"/>
                <a:gd name="connsiteX7" fmla="*/ 13127 w 168744"/>
                <a:gd name="connsiteY7" fmla="*/ 118116 h 118467"/>
                <a:gd name="connsiteX8" fmla="*/ 51227 w 168744"/>
                <a:gd name="connsiteY8" fmla="*/ 60966 h 118467"/>
                <a:gd name="connsiteX9" fmla="*/ 427 w 168744"/>
                <a:gd name="connsiteY9" fmla="*/ 57791 h 11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744" h="118467">
                  <a:moveTo>
                    <a:pt x="427" y="57791"/>
                  </a:moveTo>
                  <a:cubicBezTo>
                    <a:pt x="6248" y="49854"/>
                    <a:pt x="64456" y="18103"/>
                    <a:pt x="86152" y="13341"/>
                  </a:cubicBezTo>
                  <a:cubicBezTo>
                    <a:pt x="107848" y="8579"/>
                    <a:pt x="116844" y="14399"/>
                    <a:pt x="130602" y="29216"/>
                  </a:cubicBezTo>
                  <a:cubicBezTo>
                    <a:pt x="144360" y="44033"/>
                    <a:pt x="167644" y="98537"/>
                    <a:pt x="168702" y="102241"/>
                  </a:cubicBezTo>
                  <a:cubicBezTo>
                    <a:pt x="169760" y="105945"/>
                    <a:pt x="150710" y="68374"/>
                    <a:pt x="136952" y="51441"/>
                  </a:cubicBezTo>
                  <a:cubicBezTo>
                    <a:pt x="123194" y="34508"/>
                    <a:pt x="99381" y="4345"/>
                    <a:pt x="86152" y="641"/>
                  </a:cubicBezTo>
                  <a:cubicBezTo>
                    <a:pt x="72923" y="-3063"/>
                    <a:pt x="69748" y="9637"/>
                    <a:pt x="57577" y="29216"/>
                  </a:cubicBezTo>
                  <a:cubicBezTo>
                    <a:pt x="45406" y="48795"/>
                    <a:pt x="14185" y="112825"/>
                    <a:pt x="13127" y="118116"/>
                  </a:cubicBezTo>
                  <a:cubicBezTo>
                    <a:pt x="12069" y="123407"/>
                    <a:pt x="52285" y="67316"/>
                    <a:pt x="51227" y="60966"/>
                  </a:cubicBezTo>
                  <a:cubicBezTo>
                    <a:pt x="50169" y="54616"/>
                    <a:pt x="-5394" y="65728"/>
                    <a:pt x="427" y="57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0EB9D3A5-DD6E-5115-B830-5F8653EE3678}"/>
                </a:ext>
              </a:extLst>
            </p:cNvPr>
            <p:cNvSpPr/>
            <p:nvPr/>
          </p:nvSpPr>
          <p:spPr>
            <a:xfrm>
              <a:off x="6203943" y="3330038"/>
              <a:ext cx="44479" cy="130538"/>
            </a:xfrm>
            <a:custGeom>
              <a:avLst/>
              <a:gdLst>
                <a:gd name="connsiteX0" fmla="*/ 7 w 44479"/>
                <a:gd name="connsiteY0" fmla="*/ 537 h 130538"/>
                <a:gd name="connsiteX1" fmla="*/ 28582 w 44479"/>
                <a:gd name="connsiteY1" fmla="*/ 124362 h 130538"/>
                <a:gd name="connsiteX2" fmla="*/ 28582 w 44479"/>
                <a:gd name="connsiteY2" fmla="*/ 105312 h 130538"/>
                <a:gd name="connsiteX3" fmla="*/ 44457 w 44479"/>
                <a:gd name="connsiteY3" fmla="*/ 48162 h 130538"/>
                <a:gd name="connsiteX4" fmla="*/ 31757 w 44479"/>
                <a:gd name="connsiteY4" fmla="*/ 76737 h 130538"/>
                <a:gd name="connsiteX5" fmla="*/ 7 w 44479"/>
                <a:gd name="connsiteY5" fmla="*/ 537 h 1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79" h="130538">
                  <a:moveTo>
                    <a:pt x="7" y="537"/>
                  </a:moveTo>
                  <a:cubicBezTo>
                    <a:pt x="-522" y="8475"/>
                    <a:pt x="28582" y="124362"/>
                    <a:pt x="28582" y="124362"/>
                  </a:cubicBezTo>
                  <a:cubicBezTo>
                    <a:pt x="33345" y="141825"/>
                    <a:pt x="25936" y="118012"/>
                    <a:pt x="28582" y="105312"/>
                  </a:cubicBezTo>
                  <a:cubicBezTo>
                    <a:pt x="31228" y="92612"/>
                    <a:pt x="43928" y="52925"/>
                    <a:pt x="44457" y="48162"/>
                  </a:cubicBezTo>
                  <a:cubicBezTo>
                    <a:pt x="44986" y="43400"/>
                    <a:pt x="35990" y="78324"/>
                    <a:pt x="31757" y="76737"/>
                  </a:cubicBezTo>
                  <a:cubicBezTo>
                    <a:pt x="27524" y="75150"/>
                    <a:pt x="536" y="-7401"/>
                    <a:pt x="7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DDA9FD8-C6D0-5AA9-3C2B-B73FFF93D3A9}"/>
                </a:ext>
              </a:extLst>
            </p:cNvPr>
            <p:cNvSpPr/>
            <p:nvPr/>
          </p:nvSpPr>
          <p:spPr>
            <a:xfrm>
              <a:off x="6232509" y="3324926"/>
              <a:ext cx="149256" cy="104343"/>
            </a:xfrm>
            <a:custGeom>
              <a:avLst/>
              <a:gdLst>
                <a:gd name="connsiteX0" fmla="*/ 16 w 149256"/>
                <a:gd name="connsiteY0" fmla="*/ 40574 h 104343"/>
                <a:gd name="connsiteX1" fmla="*/ 66691 w 149256"/>
                <a:gd name="connsiteY1" fmla="*/ 18349 h 104343"/>
                <a:gd name="connsiteX2" fmla="*/ 98441 w 149256"/>
                <a:gd name="connsiteY2" fmla="*/ 53274 h 104343"/>
                <a:gd name="connsiteX3" fmla="*/ 88916 w 149256"/>
                <a:gd name="connsiteY3" fmla="*/ 40574 h 104343"/>
                <a:gd name="connsiteX4" fmla="*/ 149241 w 149256"/>
                <a:gd name="connsiteY4" fmla="*/ 104074 h 104343"/>
                <a:gd name="connsiteX5" fmla="*/ 82566 w 149256"/>
                <a:gd name="connsiteY5" fmla="*/ 11999 h 104343"/>
                <a:gd name="connsiteX6" fmla="*/ 60341 w 149256"/>
                <a:gd name="connsiteY6" fmla="*/ 2474 h 104343"/>
                <a:gd name="connsiteX7" fmla="*/ 16 w 149256"/>
                <a:gd name="connsiteY7" fmla="*/ 40574 h 10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256" h="104343">
                  <a:moveTo>
                    <a:pt x="16" y="40574"/>
                  </a:moveTo>
                  <a:cubicBezTo>
                    <a:pt x="1074" y="43220"/>
                    <a:pt x="50287" y="16232"/>
                    <a:pt x="66691" y="18349"/>
                  </a:cubicBezTo>
                  <a:cubicBezTo>
                    <a:pt x="83095" y="20466"/>
                    <a:pt x="98441" y="53274"/>
                    <a:pt x="98441" y="53274"/>
                  </a:cubicBezTo>
                  <a:cubicBezTo>
                    <a:pt x="102145" y="56978"/>
                    <a:pt x="80449" y="32107"/>
                    <a:pt x="88916" y="40574"/>
                  </a:cubicBezTo>
                  <a:cubicBezTo>
                    <a:pt x="97383" y="49041"/>
                    <a:pt x="150299" y="108836"/>
                    <a:pt x="149241" y="104074"/>
                  </a:cubicBezTo>
                  <a:cubicBezTo>
                    <a:pt x="148183" y="99312"/>
                    <a:pt x="97383" y="28932"/>
                    <a:pt x="82566" y="11999"/>
                  </a:cubicBezTo>
                  <a:cubicBezTo>
                    <a:pt x="67749" y="-4934"/>
                    <a:pt x="73041" y="357"/>
                    <a:pt x="60341" y="2474"/>
                  </a:cubicBezTo>
                  <a:cubicBezTo>
                    <a:pt x="47641" y="4591"/>
                    <a:pt x="-1042" y="37928"/>
                    <a:pt x="16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613FD256-8CB5-727D-BEA7-CF03AFD3EB46}"/>
                </a:ext>
              </a:extLst>
            </p:cNvPr>
            <p:cNvSpPr/>
            <p:nvPr/>
          </p:nvSpPr>
          <p:spPr>
            <a:xfrm>
              <a:off x="6285380" y="3333371"/>
              <a:ext cx="89263" cy="159198"/>
            </a:xfrm>
            <a:custGeom>
              <a:avLst/>
              <a:gdLst>
                <a:gd name="connsiteX0" fmla="*/ 7470 w 89263"/>
                <a:gd name="connsiteY0" fmla="*/ 379 h 159198"/>
                <a:gd name="connsiteX1" fmla="*/ 4295 w 89263"/>
                <a:gd name="connsiteY1" fmla="*/ 67054 h 159198"/>
                <a:gd name="connsiteX2" fmla="*/ 20170 w 89263"/>
                <a:gd name="connsiteY2" fmla="*/ 133729 h 159198"/>
                <a:gd name="connsiteX3" fmla="*/ 36045 w 89263"/>
                <a:gd name="connsiteY3" fmla="*/ 159129 h 159198"/>
                <a:gd name="connsiteX4" fmla="*/ 77320 w 89263"/>
                <a:gd name="connsiteY4" fmla="*/ 127379 h 159198"/>
                <a:gd name="connsiteX5" fmla="*/ 86845 w 89263"/>
                <a:gd name="connsiteY5" fmla="*/ 73404 h 159198"/>
                <a:gd name="connsiteX6" fmla="*/ 83670 w 89263"/>
                <a:gd name="connsiteY6" fmla="*/ 41654 h 159198"/>
                <a:gd name="connsiteX7" fmla="*/ 7470 w 89263"/>
                <a:gd name="connsiteY7" fmla="*/ 379 h 15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63" h="159198">
                  <a:moveTo>
                    <a:pt x="7470" y="379"/>
                  </a:moveTo>
                  <a:cubicBezTo>
                    <a:pt x="-5759" y="4612"/>
                    <a:pt x="2178" y="44829"/>
                    <a:pt x="4295" y="67054"/>
                  </a:cubicBezTo>
                  <a:cubicBezTo>
                    <a:pt x="6412" y="89279"/>
                    <a:pt x="14878" y="118383"/>
                    <a:pt x="20170" y="133729"/>
                  </a:cubicBezTo>
                  <a:cubicBezTo>
                    <a:pt x="25462" y="149075"/>
                    <a:pt x="26520" y="160187"/>
                    <a:pt x="36045" y="159129"/>
                  </a:cubicBezTo>
                  <a:cubicBezTo>
                    <a:pt x="45570" y="158071"/>
                    <a:pt x="68853" y="141667"/>
                    <a:pt x="77320" y="127379"/>
                  </a:cubicBezTo>
                  <a:cubicBezTo>
                    <a:pt x="85787" y="113091"/>
                    <a:pt x="85787" y="87691"/>
                    <a:pt x="86845" y="73404"/>
                  </a:cubicBezTo>
                  <a:cubicBezTo>
                    <a:pt x="87903" y="59117"/>
                    <a:pt x="93195" y="54883"/>
                    <a:pt x="83670" y="41654"/>
                  </a:cubicBezTo>
                  <a:cubicBezTo>
                    <a:pt x="74145" y="28425"/>
                    <a:pt x="20699" y="-3854"/>
                    <a:pt x="7470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DEBA7372-C897-DABE-DB33-F31DDE02A7C0}"/>
                </a:ext>
              </a:extLst>
            </p:cNvPr>
            <p:cNvSpPr/>
            <p:nvPr/>
          </p:nvSpPr>
          <p:spPr>
            <a:xfrm>
              <a:off x="6283405" y="3366942"/>
              <a:ext cx="58639" cy="58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716C205-7F79-9245-C7BC-E52047CA6205}"/>
                </a:ext>
              </a:extLst>
            </p:cNvPr>
            <p:cNvSpPr/>
            <p:nvPr/>
          </p:nvSpPr>
          <p:spPr>
            <a:xfrm>
              <a:off x="6230655" y="3457567"/>
              <a:ext cx="157476" cy="66690"/>
            </a:xfrm>
            <a:custGeom>
              <a:avLst/>
              <a:gdLst>
                <a:gd name="connsiteX0" fmla="*/ 1870 w 157476"/>
                <a:gd name="connsiteY0" fmla="*/ 9533 h 66690"/>
                <a:gd name="connsiteX1" fmla="*/ 71720 w 157476"/>
                <a:gd name="connsiteY1" fmla="*/ 38108 h 66690"/>
                <a:gd name="connsiteX2" fmla="*/ 157445 w 157476"/>
                <a:gd name="connsiteY2" fmla="*/ 8 h 66690"/>
                <a:gd name="connsiteX3" fmla="*/ 81245 w 157476"/>
                <a:gd name="connsiteY3" fmla="*/ 34933 h 66690"/>
                <a:gd name="connsiteX4" fmla="*/ 39970 w 157476"/>
                <a:gd name="connsiteY4" fmla="*/ 66683 h 66690"/>
                <a:gd name="connsiteX5" fmla="*/ 52670 w 157476"/>
                <a:gd name="connsiteY5" fmla="*/ 38108 h 66690"/>
                <a:gd name="connsiteX6" fmla="*/ 20920 w 157476"/>
                <a:gd name="connsiteY6" fmla="*/ 57158 h 66690"/>
                <a:gd name="connsiteX7" fmla="*/ 1870 w 157476"/>
                <a:gd name="connsiteY7" fmla="*/ 9533 h 6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76" h="66690">
                  <a:moveTo>
                    <a:pt x="1870" y="9533"/>
                  </a:moveTo>
                  <a:cubicBezTo>
                    <a:pt x="10337" y="6358"/>
                    <a:pt x="45791" y="39696"/>
                    <a:pt x="71720" y="38108"/>
                  </a:cubicBezTo>
                  <a:cubicBezTo>
                    <a:pt x="97649" y="36521"/>
                    <a:pt x="155858" y="537"/>
                    <a:pt x="157445" y="8"/>
                  </a:cubicBezTo>
                  <a:cubicBezTo>
                    <a:pt x="159032" y="-521"/>
                    <a:pt x="100824" y="23821"/>
                    <a:pt x="81245" y="34933"/>
                  </a:cubicBezTo>
                  <a:cubicBezTo>
                    <a:pt x="61666" y="46045"/>
                    <a:pt x="44733" y="66154"/>
                    <a:pt x="39970" y="66683"/>
                  </a:cubicBezTo>
                  <a:cubicBezTo>
                    <a:pt x="35208" y="67212"/>
                    <a:pt x="55845" y="39695"/>
                    <a:pt x="52670" y="38108"/>
                  </a:cubicBezTo>
                  <a:cubicBezTo>
                    <a:pt x="49495" y="36521"/>
                    <a:pt x="20920" y="57158"/>
                    <a:pt x="20920" y="57158"/>
                  </a:cubicBezTo>
                  <a:cubicBezTo>
                    <a:pt x="16158" y="58745"/>
                    <a:pt x="-6597" y="12708"/>
                    <a:pt x="1870" y="9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702DED0-5FAA-262C-12D3-ACEF9A4F6E2A}"/>
                </a:ext>
              </a:extLst>
            </p:cNvPr>
            <p:cNvSpPr/>
            <p:nvPr/>
          </p:nvSpPr>
          <p:spPr>
            <a:xfrm>
              <a:off x="6524622" y="3263420"/>
              <a:ext cx="223348" cy="165613"/>
            </a:xfrm>
            <a:custGeom>
              <a:avLst/>
              <a:gdLst>
                <a:gd name="connsiteX0" fmla="*/ 3 w 223348"/>
                <a:gd name="connsiteY0" fmla="*/ 25880 h 165613"/>
                <a:gd name="connsiteX1" fmla="*/ 66678 w 223348"/>
                <a:gd name="connsiteY1" fmla="*/ 480 h 165613"/>
                <a:gd name="connsiteX2" fmla="*/ 158753 w 223348"/>
                <a:gd name="connsiteY2" fmla="*/ 10005 h 165613"/>
                <a:gd name="connsiteX3" fmla="*/ 200028 w 223348"/>
                <a:gd name="connsiteY3" fmla="*/ 19530 h 165613"/>
                <a:gd name="connsiteX4" fmla="*/ 222253 w 223348"/>
                <a:gd name="connsiteY4" fmla="*/ 121130 h 165613"/>
                <a:gd name="connsiteX5" fmla="*/ 219078 w 223348"/>
                <a:gd name="connsiteY5" fmla="*/ 165580 h 165613"/>
                <a:gd name="connsiteX6" fmla="*/ 222253 w 223348"/>
                <a:gd name="connsiteY6" fmla="*/ 127480 h 165613"/>
                <a:gd name="connsiteX7" fmla="*/ 196853 w 223348"/>
                <a:gd name="connsiteY7" fmla="*/ 76680 h 165613"/>
                <a:gd name="connsiteX8" fmla="*/ 155578 w 223348"/>
                <a:gd name="connsiteY8" fmla="*/ 29055 h 165613"/>
                <a:gd name="connsiteX9" fmla="*/ 82553 w 223348"/>
                <a:gd name="connsiteY9" fmla="*/ 19530 h 165613"/>
                <a:gd name="connsiteX10" fmla="*/ 53978 w 223348"/>
                <a:gd name="connsiteY10" fmla="*/ 54455 h 165613"/>
                <a:gd name="connsiteX11" fmla="*/ 12703 w 223348"/>
                <a:gd name="connsiteY11" fmla="*/ 89380 h 165613"/>
                <a:gd name="connsiteX12" fmla="*/ 25403 w 223348"/>
                <a:gd name="connsiteY12" fmla="*/ 76680 h 165613"/>
                <a:gd name="connsiteX13" fmla="*/ 63503 w 223348"/>
                <a:gd name="connsiteY13" fmla="*/ 29055 h 165613"/>
                <a:gd name="connsiteX14" fmla="*/ 3 w 223348"/>
                <a:gd name="connsiteY14" fmla="*/ 25880 h 16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348" h="165613">
                  <a:moveTo>
                    <a:pt x="3" y="25880"/>
                  </a:moveTo>
                  <a:cubicBezTo>
                    <a:pt x="532" y="21117"/>
                    <a:pt x="40220" y="3126"/>
                    <a:pt x="66678" y="480"/>
                  </a:cubicBezTo>
                  <a:cubicBezTo>
                    <a:pt x="93136" y="-2166"/>
                    <a:pt x="136528" y="6830"/>
                    <a:pt x="158753" y="10005"/>
                  </a:cubicBezTo>
                  <a:cubicBezTo>
                    <a:pt x="180978" y="13180"/>
                    <a:pt x="189445" y="1009"/>
                    <a:pt x="200028" y="19530"/>
                  </a:cubicBezTo>
                  <a:cubicBezTo>
                    <a:pt x="210611" y="38051"/>
                    <a:pt x="219078" y="96788"/>
                    <a:pt x="222253" y="121130"/>
                  </a:cubicBezTo>
                  <a:cubicBezTo>
                    <a:pt x="225428" y="145472"/>
                    <a:pt x="219078" y="164522"/>
                    <a:pt x="219078" y="165580"/>
                  </a:cubicBezTo>
                  <a:cubicBezTo>
                    <a:pt x="219078" y="166638"/>
                    <a:pt x="225957" y="142297"/>
                    <a:pt x="222253" y="127480"/>
                  </a:cubicBezTo>
                  <a:cubicBezTo>
                    <a:pt x="218549" y="112663"/>
                    <a:pt x="207965" y="93084"/>
                    <a:pt x="196853" y="76680"/>
                  </a:cubicBezTo>
                  <a:cubicBezTo>
                    <a:pt x="185741" y="60276"/>
                    <a:pt x="174628" y="38580"/>
                    <a:pt x="155578" y="29055"/>
                  </a:cubicBezTo>
                  <a:cubicBezTo>
                    <a:pt x="136528" y="19530"/>
                    <a:pt x="99486" y="15297"/>
                    <a:pt x="82553" y="19530"/>
                  </a:cubicBezTo>
                  <a:cubicBezTo>
                    <a:pt x="65620" y="23763"/>
                    <a:pt x="65620" y="42813"/>
                    <a:pt x="53978" y="54455"/>
                  </a:cubicBezTo>
                  <a:cubicBezTo>
                    <a:pt x="42336" y="66097"/>
                    <a:pt x="12703" y="89380"/>
                    <a:pt x="12703" y="89380"/>
                  </a:cubicBezTo>
                  <a:cubicBezTo>
                    <a:pt x="7941" y="93084"/>
                    <a:pt x="16936" y="86734"/>
                    <a:pt x="25403" y="76680"/>
                  </a:cubicBezTo>
                  <a:cubicBezTo>
                    <a:pt x="33870" y="66626"/>
                    <a:pt x="62445" y="31701"/>
                    <a:pt x="63503" y="29055"/>
                  </a:cubicBezTo>
                  <a:cubicBezTo>
                    <a:pt x="64561" y="26409"/>
                    <a:pt x="-526" y="30643"/>
                    <a:pt x="3" y="25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FA30E731-460D-83F9-E9AB-C7C6988F4B25}"/>
                </a:ext>
              </a:extLst>
            </p:cNvPr>
            <p:cNvSpPr/>
            <p:nvPr/>
          </p:nvSpPr>
          <p:spPr>
            <a:xfrm>
              <a:off x="6559500" y="3330551"/>
              <a:ext cx="63586" cy="133523"/>
            </a:xfrm>
            <a:custGeom>
              <a:avLst/>
              <a:gdLst>
                <a:gd name="connsiteX0" fmla="*/ 50 w 63586"/>
                <a:gd name="connsiteY0" fmla="*/ 24 h 133523"/>
                <a:gd name="connsiteX1" fmla="*/ 25450 w 63586"/>
                <a:gd name="connsiteY1" fmla="*/ 101624 h 133523"/>
                <a:gd name="connsiteX2" fmla="*/ 63550 w 63586"/>
                <a:gd name="connsiteY2" fmla="*/ 133374 h 133523"/>
                <a:gd name="connsiteX3" fmla="*/ 31800 w 63586"/>
                <a:gd name="connsiteY3" fmla="*/ 92099 h 133523"/>
                <a:gd name="connsiteX4" fmla="*/ 50 w 63586"/>
                <a:gd name="connsiteY4" fmla="*/ 24 h 13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6" h="133523">
                  <a:moveTo>
                    <a:pt x="50" y="24"/>
                  </a:moveTo>
                  <a:cubicBezTo>
                    <a:pt x="-1008" y="1612"/>
                    <a:pt x="14867" y="79399"/>
                    <a:pt x="25450" y="101624"/>
                  </a:cubicBezTo>
                  <a:cubicBezTo>
                    <a:pt x="36033" y="123849"/>
                    <a:pt x="62492" y="134962"/>
                    <a:pt x="63550" y="133374"/>
                  </a:cubicBezTo>
                  <a:cubicBezTo>
                    <a:pt x="64608" y="131786"/>
                    <a:pt x="42383" y="109562"/>
                    <a:pt x="31800" y="92099"/>
                  </a:cubicBezTo>
                  <a:cubicBezTo>
                    <a:pt x="21217" y="74637"/>
                    <a:pt x="1108" y="-1564"/>
                    <a:pt x="5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F11EA85A-2935-4B6A-5CD1-ED96455194DB}"/>
                </a:ext>
              </a:extLst>
            </p:cNvPr>
            <p:cNvSpPr/>
            <p:nvPr/>
          </p:nvSpPr>
          <p:spPr>
            <a:xfrm>
              <a:off x="6632414" y="3277857"/>
              <a:ext cx="115079" cy="174092"/>
            </a:xfrm>
            <a:custGeom>
              <a:avLst/>
              <a:gdLst>
                <a:gd name="connsiteX0" fmla="*/ 12861 w 115079"/>
                <a:gd name="connsiteY0" fmla="*/ 1918 h 174092"/>
                <a:gd name="connsiteX1" fmla="*/ 161 w 115079"/>
                <a:gd name="connsiteY1" fmla="*/ 71768 h 174092"/>
                <a:gd name="connsiteX2" fmla="*/ 16036 w 115079"/>
                <a:gd name="connsiteY2" fmla="*/ 138443 h 174092"/>
                <a:gd name="connsiteX3" fmla="*/ 44611 w 115079"/>
                <a:gd name="connsiteY3" fmla="*/ 167018 h 174092"/>
                <a:gd name="connsiteX4" fmla="*/ 57311 w 115079"/>
                <a:gd name="connsiteY4" fmla="*/ 173368 h 174092"/>
                <a:gd name="connsiteX5" fmla="*/ 89061 w 115079"/>
                <a:gd name="connsiteY5" fmla="*/ 154318 h 174092"/>
                <a:gd name="connsiteX6" fmla="*/ 114461 w 115079"/>
                <a:gd name="connsiteY6" fmla="*/ 103518 h 174092"/>
                <a:gd name="connsiteX7" fmla="*/ 104936 w 115079"/>
                <a:gd name="connsiteY7" fmla="*/ 65418 h 174092"/>
                <a:gd name="connsiteX8" fmla="*/ 79536 w 115079"/>
                <a:gd name="connsiteY8" fmla="*/ 24143 h 174092"/>
                <a:gd name="connsiteX9" fmla="*/ 12861 w 115079"/>
                <a:gd name="connsiteY9" fmla="*/ 1918 h 17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079" h="174092">
                  <a:moveTo>
                    <a:pt x="12861" y="1918"/>
                  </a:moveTo>
                  <a:cubicBezTo>
                    <a:pt x="-368" y="9855"/>
                    <a:pt x="-368" y="49014"/>
                    <a:pt x="161" y="71768"/>
                  </a:cubicBezTo>
                  <a:cubicBezTo>
                    <a:pt x="690" y="94522"/>
                    <a:pt x="8628" y="122568"/>
                    <a:pt x="16036" y="138443"/>
                  </a:cubicBezTo>
                  <a:cubicBezTo>
                    <a:pt x="23444" y="154318"/>
                    <a:pt x="44611" y="167018"/>
                    <a:pt x="44611" y="167018"/>
                  </a:cubicBezTo>
                  <a:cubicBezTo>
                    <a:pt x="51490" y="172839"/>
                    <a:pt x="49903" y="175485"/>
                    <a:pt x="57311" y="173368"/>
                  </a:cubicBezTo>
                  <a:cubicBezTo>
                    <a:pt x="64719" y="171251"/>
                    <a:pt x="79536" y="165960"/>
                    <a:pt x="89061" y="154318"/>
                  </a:cubicBezTo>
                  <a:cubicBezTo>
                    <a:pt x="98586" y="142676"/>
                    <a:pt x="111815" y="118335"/>
                    <a:pt x="114461" y="103518"/>
                  </a:cubicBezTo>
                  <a:cubicBezTo>
                    <a:pt x="117107" y="88701"/>
                    <a:pt x="110757" y="78647"/>
                    <a:pt x="104936" y="65418"/>
                  </a:cubicBezTo>
                  <a:cubicBezTo>
                    <a:pt x="99115" y="52189"/>
                    <a:pt x="91178" y="35785"/>
                    <a:pt x="79536" y="24143"/>
                  </a:cubicBezTo>
                  <a:cubicBezTo>
                    <a:pt x="67894" y="12501"/>
                    <a:pt x="26090" y="-6019"/>
                    <a:pt x="12861" y="1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5BA0875-E67B-128A-ADB5-67CD28FFACD9}"/>
                </a:ext>
              </a:extLst>
            </p:cNvPr>
            <p:cNvSpPr/>
            <p:nvPr/>
          </p:nvSpPr>
          <p:spPr>
            <a:xfrm>
              <a:off x="6549371" y="3261548"/>
              <a:ext cx="179024" cy="75385"/>
            </a:xfrm>
            <a:custGeom>
              <a:avLst/>
              <a:gdLst>
                <a:gd name="connsiteX0" fmla="*/ 178454 w 179024"/>
                <a:gd name="connsiteY0" fmla="*/ 34102 h 75385"/>
                <a:gd name="connsiteX1" fmla="*/ 105429 w 179024"/>
                <a:gd name="connsiteY1" fmla="*/ 2352 h 75385"/>
                <a:gd name="connsiteX2" fmla="*/ 41929 w 179024"/>
                <a:gd name="connsiteY2" fmla="*/ 2352 h 75385"/>
                <a:gd name="connsiteX3" fmla="*/ 35579 w 179024"/>
                <a:gd name="connsiteY3" fmla="*/ 11877 h 75385"/>
                <a:gd name="connsiteX4" fmla="*/ 19704 w 179024"/>
                <a:gd name="connsiteY4" fmla="*/ 40452 h 75385"/>
                <a:gd name="connsiteX5" fmla="*/ 654 w 179024"/>
                <a:gd name="connsiteY5" fmla="*/ 75377 h 75385"/>
                <a:gd name="connsiteX6" fmla="*/ 45104 w 179024"/>
                <a:gd name="connsiteY6" fmla="*/ 37277 h 75385"/>
                <a:gd name="connsiteX7" fmla="*/ 64154 w 179024"/>
                <a:gd name="connsiteY7" fmla="*/ 24577 h 75385"/>
                <a:gd name="connsiteX8" fmla="*/ 178454 w 179024"/>
                <a:gd name="connsiteY8" fmla="*/ 34102 h 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4" h="75385">
                  <a:moveTo>
                    <a:pt x="178454" y="34102"/>
                  </a:moveTo>
                  <a:cubicBezTo>
                    <a:pt x="185333" y="30398"/>
                    <a:pt x="128183" y="7644"/>
                    <a:pt x="105429" y="2352"/>
                  </a:cubicBezTo>
                  <a:cubicBezTo>
                    <a:pt x="82675" y="-2940"/>
                    <a:pt x="41929" y="2352"/>
                    <a:pt x="41929" y="2352"/>
                  </a:cubicBezTo>
                  <a:cubicBezTo>
                    <a:pt x="30287" y="3939"/>
                    <a:pt x="39283" y="5527"/>
                    <a:pt x="35579" y="11877"/>
                  </a:cubicBezTo>
                  <a:cubicBezTo>
                    <a:pt x="31875" y="18227"/>
                    <a:pt x="25525" y="29869"/>
                    <a:pt x="19704" y="40452"/>
                  </a:cubicBezTo>
                  <a:cubicBezTo>
                    <a:pt x="13883" y="51035"/>
                    <a:pt x="-3579" y="75906"/>
                    <a:pt x="654" y="75377"/>
                  </a:cubicBezTo>
                  <a:cubicBezTo>
                    <a:pt x="4887" y="74848"/>
                    <a:pt x="45104" y="37277"/>
                    <a:pt x="45104" y="37277"/>
                  </a:cubicBezTo>
                  <a:cubicBezTo>
                    <a:pt x="55687" y="28810"/>
                    <a:pt x="49337" y="27223"/>
                    <a:pt x="64154" y="24577"/>
                  </a:cubicBezTo>
                  <a:cubicBezTo>
                    <a:pt x="78971" y="21931"/>
                    <a:pt x="171575" y="37806"/>
                    <a:pt x="178454" y="34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3895495-E090-1015-9E48-549BD168D980}"/>
                </a:ext>
              </a:extLst>
            </p:cNvPr>
            <p:cNvSpPr/>
            <p:nvPr/>
          </p:nvSpPr>
          <p:spPr>
            <a:xfrm>
              <a:off x="6517810" y="3277984"/>
              <a:ext cx="141679" cy="26074"/>
            </a:xfrm>
            <a:custGeom>
              <a:avLst/>
              <a:gdLst>
                <a:gd name="connsiteX0" fmla="*/ 465 w 141679"/>
                <a:gd name="connsiteY0" fmla="*/ 24016 h 26074"/>
                <a:gd name="connsiteX1" fmla="*/ 51265 w 141679"/>
                <a:gd name="connsiteY1" fmla="*/ 24016 h 26074"/>
                <a:gd name="connsiteX2" fmla="*/ 89365 w 141679"/>
                <a:gd name="connsiteY2" fmla="*/ 14491 h 26074"/>
                <a:gd name="connsiteX3" fmla="*/ 140165 w 141679"/>
                <a:gd name="connsiteY3" fmla="*/ 14491 h 26074"/>
                <a:gd name="connsiteX4" fmla="*/ 124290 w 141679"/>
                <a:gd name="connsiteY4" fmla="*/ 1791 h 26074"/>
                <a:gd name="connsiteX5" fmla="*/ 83015 w 141679"/>
                <a:gd name="connsiteY5" fmla="*/ 1791 h 26074"/>
                <a:gd name="connsiteX6" fmla="*/ 465 w 141679"/>
                <a:gd name="connsiteY6" fmla="*/ 24016 h 2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79" h="26074">
                  <a:moveTo>
                    <a:pt x="465" y="24016"/>
                  </a:moveTo>
                  <a:cubicBezTo>
                    <a:pt x="-4827" y="27720"/>
                    <a:pt x="36448" y="25603"/>
                    <a:pt x="51265" y="24016"/>
                  </a:cubicBezTo>
                  <a:cubicBezTo>
                    <a:pt x="66082" y="22429"/>
                    <a:pt x="74548" y="16078"/>
                    <a:pt x="89365" y="14491"/>
                  </a:cubicBezTo>
                  <a:cubicBezTo>
                    <a:pt x="104182" y="12904"/>
                    <a:pt x="140165" y="14491"/>
                    <a:pt x="140165" y="14491"/>
                  </a:cubicBezTo>
                  <a:cubicBezTo>
                    <a:pt x="145986" y="12374"/>
                    <a:pt x="133815" y="3908"/>
                    <a:pt x="124290" y="1791"/>
                  </a:cubicBezTo>
                  <a:cubicBezTo>
                    <a:pt x="114765" y="-326"/>
                    <a:pt x="98890" y="-855"/>
                    <a:pt x="83015" y="1791"/>
                  </a:cubicBezTo>
                  <a:cubicBezTo>
                    <a:pt x="67140" y="4437"/>
                    <a:pt x="5757" y="20312"/>
                    <a:pt x="465" y="24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8AA7A552-CC17-789B-3246-6A6AD43C7F91}"/>
                </a:ext>
              </a:extLst>
            </p:cNvPr>
            <p:cNvSpPr/>
            <p:nvPr/>
          </p:nvSpPr>
          <p:spPr>
            <a:xfrm>
              <a:off x="6603971" y="3381375"/>
              <a:ext cx="146079" cy="88929"/>
            </a:xfrm>
            <a:custGeom>
              <a:avLst/>
              <a:gdLst>
                <a:gd name="connsiteX0" fmla="*/ 146079 w 146079"/>
                <a:gd name="connsiteY0" fmla="*/ 0 h 88929"/>
                <a:gd name="connsiteX1" fmla="*/ 107979 w 146079"/>
                <a:gd name="connsiteY1" fmla="*/ 63500 h 88929"/>
                <a:gd name="connsiteX2" fmla="*/ 44479 w 146079"/>
                <a:gd name="connsiteY2" fmla="*/ 79375 h 88929"/>
                <a:gd name="connsiteX3" fmla="*/ 29 w 146079"/>
                <a:gd name="connsiteY3" fmla="*/ 88900 h 88929"/>
                <a:gd name="connsiteX4" fmla="*/ 50829 w 146079"/>
                <a:gd name="connsiteY4" fmla="*/ 82550 h 88929"/>
                <a:gd name="connsiteX5" fmla="*/ 88929 w 146079"/>
                <a:gd name="connsiteY5" fmla="*/ 88900 h 88929"/>
                <a:gd name="connsiteX6" fmla="*/ 101629 w 146079"/>
                <a:gd name="connsiteY6" fmla="*/ 76200 h 88929"/>
                <a:gd name="connsiteX7" fmla="*/ 111154 w 146079"/>
                <a:gd name="connsiteY7" fmla="*/ 76200 h 88929"/>
                <a:gd name="connsiteX8" fmla="*/ 117504 w 146079"/>
                <a:gd name="connsiteY8" fmla="*/ 66675 h 88929"/>
                <a:gd name="connsiteX9" fmla="*/ 117504 w 146079"/>
                <a:gd name="connsiteY9" fmla="*/ 66675 h 88929"/>
                <a:gd name="connsiteX10" fmla="*/ 146079 w 146079"/>
                <a:gd name="connsiteY10" fmla="*/ 0 h 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9" h="88929">
                  <a:moveTo>
                    <a:pt x="146079" y="0"/>
                  </a:moveTo>
                  <a:cubicBezTo>
                    <a:pt x="135495" y="25135"/>
                    <a:pt x="124912" y="50271"/>
                    <a:pt x="107979" y="63500"/>
                  </a:cubicBezTo>
                  <a:cubicBezTo>
                    <a:pt x="91046" y="76729"/>
                    <a:pt x="62471" y="75142"/>
                    <a:pt x="44479" y="79375"/>
                  </a:cubicBezTo>
                  <a:cubicBezTo>
                    <a:pt x="26487" y="83608"/>
                    <a:pt x="-1029" y="88371"/>
                    <a:pt x="29" y="88900"/>
                  </a:cubicBezTo>
                  <a:cubicBezTo>
                    <a:pt x="1087" y="89429"/>
                    <a:pt x="36012" y="82550"/>
                    <a:pt x="50829" y="82550"/>
                  </a:cubicBezTo>
                  <a:cubicBezTo>
                    <a:pt x="65646" y="82550"/>
                    <a:pt x="88929" y="88900"/>
                    <a:pt x="88929" y="88900"/>
                  </a:cubicBezTo>
                  <a:cubicBezTo>
                    <a:pt x="97396" y="87842"/>
                    <a:pt x="101629" y="76200"/>
                    <a:pt x="101629" y="76200"/>
                  </a:cubicBezTo>
                  <a:cubicBezTo>
                    <a:pt x="105333" y="74083"/>
                    <a:pt x="111154" y="76200"/>
                    <a:pt x="111154" y="76200"/>
                  </a:cubicBezTo>
                  <a:cubicBezTo>
                    <a:pt x="113800" y="74613"/>
                    <a:pt x="117504" y="66675"/>
                    <a:pt x="117504" y="66675"/>
                  </a:cubicBezTo>
                  <a:lnTo>
                    <a:pt x="117504" y="66675"/>
                  </a:lnTo>
                  <a:lnTo>
                    <a:pt x="14607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C8F69DF5-3F92-6097-88BD-5AD4637E3071}"/>
                </a:ext>
              </a:extLst>
            </p:cNvPr>
            <p:cNvSpPr/>
            <p:nvPr/>
          </p:nvSpPr>
          <p:spPr>
            <a:xfrm>
              <a:off x="6727146" y="3292366"/>
              <a:ext cx="38785" cy="82726"/>
            </a:xfrm>
            <a:custGeom>
              <a:avLst/>
              <a:gdLst>
                <a:gd name="connsiteX0" fmla="*/ 679 w 38785"/>
                <a:gd name="connsiteY0" fmla="*/ 109 h 82726"/>
                <a:gd name="connsiteX1" fmla="*/ 13379 w 38785"/>
                <a:gd name="connsiteY1" fmla="*/ 63609 h 82726"/>
                <a:gd name="connsiteX2" fmla="*/ 13379 w 38785"/>
                <a:gd name="connsiteY2" fmla="*/ 54084 h 82726"/>
                <a:gd name="connsiteX3" fmla="*/ 38779 w 38785"/>
                <a:gd name="connsiteY3" fmla="*/ 82659 h 82726"/>
                <a:gd name="connsiteX4" fmla="*/ 679 w 38785"/>
                <a:gd name="connsiteY4" fmla="*/ 109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85" h="82726">
                  <a:moveTo>
                    <a:pt x="679" y="109"/>
                  </a:moveTo>
                  <a:cubicBezTo>
                    <a:pt x="-3554" y="-3066"/>
                    <a:pt x="13379" y="63609"/>
                    <a:pt x="13379" y="63609"/>
                  </a:cubicBezTo>
                  <a:cubicBezTo>
                    <a:pt x="15496" y="72605"/>
                    <a:pt x="9146" y="50909"/>
                    <a:pt x="13379" y="54084"/>
                  </a:cubicBezTo>
                  <a:cubicBezTo>
                    <a:pt x="17612" y="57259"/>
                    <a:pt x="38250" y="84246"/>
                    <a:pt x="38779" y="82659"/>
                  </a:cubicBezTo>
                  <a:cubicBezTo>
                    <a:pt x="39308" y="81072"/>
                    <a:pt x="4912" y="3284"/>
                    <a:pt x="679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6EE0FA5B-5584-38A2-05CB-63F2B20B6C68}"/>
                </a:ext>
              </a:extLst>
            </p:cNvPr>
            <p:cNvSpPr/>
            <p:nvPr/>
          </p:nvSpPr>
          <p:spPr>
            <a:xfrm>
              <a:off x="6660500" y="3273355"/>
              <a:ext cx="113708" cy="44570"/>
            </a:xfrm>
            <a:custGeom>
              <a:avLst/>
              <a:gdLst>
                <a:gd name="connsiteX0" fmla="*/ 650 w 113708"/>
                <a:gd name="connsiteY0" fmla="*/ 44520 h 44570"/>
                <a:gd name="connsiteX1" fmla="*/ 54625 w 113708"/>
                <a:gd name="connsiteY1" fmla="*/ 22295 h 44570"/>
                <a:gd name="connsiteX2" fmla="*/ 111775 w 113708"/>
                <a:gd name="connsiteY2" fmla="*/ 70 h 44570"/>
                <a:gd name="connsiteX3" fmla="*/ 92725 w 113708"/>
                <a:gd name="connsiteY3" fmla="*/ 15945 h 44570"/>
                <a:gd name="connsiteX4" fmla="*/ 650 w 113708"/>
                <a:gd name="connsiteY4" fmla="*/ 44520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08" h="44570">
                  <a:moveTo>
                    <a:pt x="650" y="44520"/>
                  </a:moveTo>
                  <a:cubicBezTo>
                    <a:pt x="-5700" y="45578"/>
                    <a:pt x="36104" y="29703"/>
                    <a:pt x="54625" y="22295"/>
                  </a:cubicBezTo>
                  <a:cubicBezTo>
                    <a:pt x="73146" y="14887"/>
                    <a:pt x="111775" y="70"/>
                    <a:pt x="111775" y="70"/>
                  </a:cubicBezTo>
                  <a:cubicBezTo>
                    <a:pt x="118125" y="-988"/>
                    <a:pt x="108071" y="10124"/>
                    <a:pt x="92725" y="15945"/>
                  </a:cubicBezTo>
                  <a:cubicBezTo>
                    <a:pt x="77379" y="21766"/>
                    <a:pt x="7000" y="43462"/>
                    <a:pt x="650" y="44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8A2EFC98-0BCF-0864-C362-D9B75150F824}"/>
                </a:ext>
              </a:extLst>
            </p:cNvPr>
            <p:cNvSpPr/>
            <p:nvPr/>
          </p:nvSpPr>
          <p:spPr>
            <a:xfrm>
              <a:off x="6629006" y="3298053"/>
              <a:ext cx="133850" cy="162867"/>
            </a:xfrm>
            <a:custGeom>
              <a:avLst/>
              <a:gdLst>
                <a:gd name="connsiteX0" fmla="*/ 22619 w 133850"/>
                <a:gd name="connsiteY0" fmla="*/ 772 h 162867"/>
                <a:gd name="connsiteX1" fmla="*/ 394 w 133850"/>
                <a:gd name="connsiteY1" fmla="*/ 70622 h 162867"/>
                <a:gd name="connsiteX2" fmla="*/ 9919 w 133850"/>
                <a:gd name="connsiteY2" fmla="*/ 102372 h 162867"/>
                <a:gd name="connsiteX3" fmla="*/ 28969 w 133850"/>
                <a:gd name="connsiteY3" fmla="*/ 140472 h 162867"/>
                <a:gd name="connsiteX4" fmla="*/ 51194 w 133850"/>
                <a:gd name="connsiteY4" fmla="*/ 162697 h 162867"/>
                <a:gd name="connsiteX5" fmla="*/ 105169 w 133850"/>
                <a:gd name="connsiteY5" fmla="*/ 146822 h 162867"/>
                <a:gd name="connsiteX6" fmla="*/ 133744 w 133850"/>
                <a:gd name="connsiteY6" fmla="*/ 83322 h 162867"/>
                <a:gd name="connsiteX7" fmla="*/ 95644 w 133850"/>
                <a:gd name="connsiteY7" fmla="*/ 35697 h 162867"/>
                <a:gd name="connsiteX8" fmla="*/ 22619 w 133850"/>
                <a:gd name="connsiteY8" fmla="*/ 772 h 1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50" h="162867">
                  <a:moveTo>
                    <a:pt x="22619" y="772"/>
                  </a:moveTo>
                  <a:cubicBezTo>
                    <a:pt x="6744" y="6593"/>
                    <a:pt x="2511" y="53689"/>
                    <a:pt x="394" y="70622"/>
                  </a:cubicBezTo>
                  <a:cubicBezTo>
                    <a:pt x="-1723" y="87555"/>
                    <a:pt x="5157" y="90730"/>
                    <a:pt x="9919" y="102372"/>
                  </a:cubicBezTo>
                  <a:cubicBezTo>
                    <a:pt x="14681" y="114014"/>
                    <a:pt x="22090" y="130418"/>
                    <a:pt x="28969" y="140472"/>
                  </a:cubicBezTo>
                  <a:cubicBezTo>
                    <a:pt x="35848" y="150526"/>
                    <a:pt x="38494" y="161639"/>
                    <a:pt x="51194" y="162697"/>
                  </a:cubicBezTo>
                  <a:cubicBezTo>
                    <a:pt x="63894" y="163755"/>
                    <a:pt x="91411" y="160051"/>
                    <a:pt x="105169" y="146822"/>
                  </a:cubicBezTo>
                  <a:cubicBezTo>
                    <a:pt x="118927" y="133593"/>
                    <a:pt x="135331" y="101843"/>
                    <a:pt x="133744" y="83322"/>
                  </a:cubicBezTo>
                  <a:cubicBezTo>
                    <a:pt x="132157" y="64801"/>
                    <a:pt x="108873" y="47868"/>
                    <a:pt x="95644" y="35697"/>
                  </a:cubicBezTo>
                  <a:cubicBezTo>
                    <a:pt x="82415" y="23526"/>
                    <a:pt x="38494" y="-5049"/>
                    <a:pt x="22619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>
              <a:extLst>
                <a:ext uri="{FF2B5EF4-FFF2-40B4-BE49-F238E27FC236}">
                  <a16:creationId xmlns:a16="http://schemas.microsoft.com/office/drawing/2014/main" id="{B3CD5DFF-6ABC-8ECA-93EF-C9F9A93E24B7}"/>
                </a:ext>
              </a:extLst>
            </p:cNvPr>
            <p:cNvSpPr/>
            <p:nvPr/>
          </p:nvSpPr>
          <p:spPr>
            <a:xfrm>
              <a:off x="6626626" y="3316402"/>
              <a:ext cx="58639" cy="58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DEEA3C72-03FF-064F-3CE8-2E85D40DC9CB}"/>
                </a:ext>
              </a:extLst>
            </p:cNvPr>
            <p:cNvSpPr/>
            <p:nvPr/>
          </p:nvSpPr>
          <p:spPr>
            <a:xfrm>
              <a:off x="6311533" y="3470275"/>
              <a:ext cx="64099" cy="79375"/>
            </a:xfrm>
            <a:custGeom>
              <a:avLst/>
              <a:gdLst>
                <a:gd name="connsiteX0" fmla="*/ 63867 w 64099"/>
                <a:gd name="connsiteY0" fmla="*/ 0 h 79375"/>
                <a:gd name="connsiteX1" fmla="*/ 35292 w 64099"/>
                <a:gd name="connsiteY1" fmla="*/ 57150 h 79375"/>
                <a:gd name="connsiteX2" fmla="*/ 367 w 64099"/>
                <a:gd name="connsiteY2" fmla="*/ 79375 h 79375"/>
                <a:gd name="connsiteX3" fmla="*/ 19417 w 64099"/>
                <a:gd name="connsiteY3" fmla="*/ 57150 h 79375"/>
                <a:gd name="connsiteX4" fmla="*/ 63867 w 64099"/>
                <a:gd name="connsiteY4" fmla="*/ 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99" h="79375">
                  <a:moveTo>
                    <a:pt x="63867" y="0"/>
                  </a:moveTo>
                  <a:cubicBezTo>
                    <a:pt x="66513" y="0"/>
                    <a:pt x="45875" y="43921"/>
                    <a:pt x="35292" y="57150"/>
                  </a:cubicBezTo>
                  <a:cubicBezTo>
                    <a:pt x="24709" y="70379"/>
                    <a:pt x="3013" y="79375"/>
                    <a:pt x="367" y="79375"/>
                  </a:cubicBezTo>
                  <a:cubicBezTo>
                    <a:pt x="-2279" y="79375"/>
                    <a:pt x="9892" y="66675"/>
                    <a:pt x="19417" y="57150"/>
                  </a:cubicBezTo>
                  <a:cubicBezTo>
                    <a:pt x="28942" y="47625"/>
                    <a:pt x="61221" y="0"/>
                    <a:pt x="638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2AA12F47-5E32-6983-06EB-AB396A32589D}"/>
                </a:ext>
              </a:extLst>
            </p:cNvPr>
            <p:cNvSpPr/>
            <p:nvPr/>
          </p:nvSpPr>
          <p:spPr>
            <a:xfrm>
              <a:off x="6311888" y="3562224"/>
              <a:ext cx="53998" cy="67132"/>
            </a:xfrm>
            <a:custGeom>
              <a:avLst/>
              <a:gdLst>
                <a:gd name="connsiteX0" fmla="*/ 12 w 53998"/>
                <a:gd name="connsiteY0" fmla="*/ 126 h 67132"/>
                <a:gd name="connsiteX1" fmla="*/ 25412 w 53998"/>
                <a:gd name="connsiteY1" fmla="*/ 47751 h 67132"/>
                <a:gd name="connsiteX2" fmla="*/ 53987 w 53998"/>
                <a:gd name="connsiteY2" fmla="*/ 63626 h 67132"/>
                <a:gd name="connsiteX3" fmla="*/ 28587 w 53998"/>
                <a:gd name="connsiteY3" fmla="*/ 63626 h 67132"/>
                <a:gd name="connsiteX4" fmla="*/ 12 w 53998"/>
                <a:gd name="connsiteY4" fmla="*/ 126 h 6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8" h="67132">
                  <a:moveTo>
                    <a:pt x="12" y="126"/>
                  </a:moveTo>
                  <a:cubicBezTo>
                    <a:pt x="-517" y="-2520"/>
                    <a:pt x="16416" y="37168"/>
                    <a:pt x="25412" y="47751"/>
                  </a:cubicBezTo>
                  <a:cubicBezTo>
                    <a:pt x="34408" y="58334"/>
                    <a:pt x="53458" y="60980"/>
                    <a:pt x="53987" y="63626"/>
                  </a:cubicBezTo>
                  <a:cubicBezTo>
                    <a:pt x="54516" y="66272"/>
                    <a:pt x="36524" y="69976"/>
                    <a:pt x="28587" y="63626"/>
                  </a:cubicBezTo>
                  <a:cubicBezTo>
                    <a:pt x="20650" y="57276"/>
                    <a:pt x="541" y="2772"/>
                    <a:pt x="12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A7232DFF-DC21-A285-4563-8A011B496182}"/>
                </a:ext>
              </a:extLst>
            </p:cNvPr>
            <p:cNvSpPr/>
            <p:nvPr/>
          </p:nvSpPr>
          <p:spPr>
            <a:xfrm>
              <a:off x="6362597" y="3730545"/>
              <a:ext cx="157173" cy="47901"/>
            </a:xfrm>
            <a:custGeom>
              <a:avLst/>
              <a:gdLst>
                <a:gd name="connsiteX0" fmla="*/ 103 w 157173"/>
                <a:gd name="connsiteY0" fmla="*/ 80 h 47901"/>
                <a:gd name="connsiteX1" fmla="*/ 54078 w 157173"/>
                <a:gd name="connsiteY1" fmla="*/ 28655 h 47901"/>
                <a:gd name="connsiteX2" fmla="*/ 47728 w 157173"/>
                <a:gd name="connsiteY2" fmla="*/ 47705 h 47901"/>
                <a:gd name="connsiteX3" fmla="*/ 155678 w 157173"/>
                <a:gd name="connsiteY3" fmla="*/ 38180 h 47901"/>
                <a:gd name="connsiteX4" fmla="*/ 108053 w 157173"/>
                <a:gd name="connsiteY4" fmla="*/ 31830 h 47901"/>
                <a:gd name="connsiteX5" fmla="*/ 69953 w 157173"/>
                <a:gd name="connsiteY5" fmla="*/ 38180 h 47901"/>
                <a:gd name="connsiteX6" fmla="*/ 103 w 157173"/>
                <a:gd name="connsiteY6" fmla="*/ 80 h 4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73" h="47901">
                  <a:moveTo>
                    <a:pt x="103" y="80"/>
                  </a:moveTo>
                  <a:cubicBezTo>
                    <a:pt x="-2543" y="-1508"/>
                    <a:pt x="46141" y="20718"/>
                    <a:pt x="54078" y="28655"/>
                  </a:cubicBezTo>
                  <a:cubicBezTo>
                    <a:pt x="62015" y="36592"/>
                    <a:pt x="30795" y="46118"/>
                    <a:pt x="47728" y="47705"/>
                  </a:cubicBezTo>
                  <a:cubicBezTo>
                    <a:pt x="64661" y="49293"/>
                    <a:pt x="145624" y="40826"/>
                    <a:pt x="155678" y="38180"/>
                  </a:cubicBezTo>
                  <a:cubicBezTo>
                    <a:pt x="165732" y="35534"/>
                    <a:pt x="122340" y="31830"/>
                    <a:pt x="108053" y="31830"/>
                  </a:cubicBezTo>
                  <a:cubicBezTo>
                    <a:pt x="93766" y="31830"/>
                    <a:pt x="82653" y="41355"/>
                    <a:pt x="69953" y="38180"/>
                  </a:cubicBezTo>
                  <a:cubicBezTo>
                    <a:pt x="57253" y="35005"/>
                    <a:pt x="2749" y="1668"/>
                    <a:pt x="103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25829AC3-777D-B9FC-5B52-236CD9657083}"/>
                </a:ext>
              </a:extLst>
            </p:cNvPr>
            <p:cNvSpPr/>
            <p:nvPr/>
          </p:nvSpPr>
          <p:spPr>
            <a:xfrm>
              <a:off x="6371702" y="3731909"/>
              <a:ext cx="149757" cy="40139"/>
            </a:xfrm>
            <a:custGeom>
              <a:avLst/>
              <a:gdLst>
                <a:gd name="connsiteX0" fmla="*/ 523 w 149757"/>
                <a:gd name="connsiteY0" fmla="*/ 1891 h 40139"/>
                <a:gd name="connsiteX1" fmla="*/ 111648 w 149757"/>
                <a:gd name="connsiteY1" fmla="*/ 14591 h 40139"/>
                <a:gd name="connsiteX2" fmla="*/ 149748 w 149757"/>
                <a:gd name="connsiteY2" fmla="*/ 39991 h 40139"/>
                <a:gd name="connsiteX3" fmla="*/ 114823 w 149757"/>
                <a:gd name="connsiteY3" fmla="*/ 1891 h 40139"/>
                <a:gd name="connsiteX4" fmla="*/ 70373 w 149757"/>
                <a:gd name="connsiteY4" fmla="*/ 5066 h 40139"/>
                <a:gd name="connsiteX5" fmla="*/ 523 w 149757"/>
                <a:gd name="connsiteY5" fmla="*/ 1891 h 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57" h="40139">
                  <a:moveTo>
                    <a:pt x="523" y="1891"/>
                  </a:moveTo>
                  <a:cubicBezTo>
                    <a:pt x="7402" y="3478"/>
                    <a:pt x="86777" y="8241"/>
                    <a:pt x="111648" y="14591"/>
                  </a:cubicBezTo>
                  <a:cubicBezTo>
                    <a:pt x="136519" y="20941"/>
                    <a:pt x="149219" y="42108"/>
                    <a:pt x="149748" y="39991"/>
                  </a:cubicBezTo>
                  <a:cubicBezTo>
                    <a:pt x="150277" y="37874"/>
                    <a:pt x="128052" y="7712"/>
                    <a:pt x="114823" y="1891"/>
                  </a:cubicBezTo>
                  <a:cubicBezTo>
                    <a:pt x="101594" y="-3930"/>
                    <a:pt x="84131" y="5595"/>
                    <a:pt x="70373" y="5066"/>
                  </a:cubicBezTo>
                  <a:cubicBezTo>
                    <a:pt x="56615" y="4537"/>
                    <a:pt x="-6356" y="304"/>
                    <a:pt x="523" y="1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FB3658A3-4821-DCC5-312C-5181910E9DFD}"/>
                </a:ext>
              </a:extLst>
            </p:cNvPr>
            <p:cNvSpPr/>
            <p:nvPr/>
          </p:nvSpPr>
          <p:spPr>
            <a:xfrm>
              <a:off x="6442767" y="4000500"/>
              <a:ext cx="415233" cy="269882"/>
            </a:xfrm>
            <a:custGeom>
              <a:avLst/>
              <a:gdLst>
                <a:gd name="connsiteX0" fmla="*/ 415233 w 415233"/>
                <a:gd name="connsiteY0" fmla="*/ 0 h 269882"/>
                <a:gd name="connsiteX1" fmla="*/ 291408 w 415233"/>
                <a:gd name="connsiteY1" fmla="*/ 60325 h 269882"/>
                <a:gd name="connsiteX2" fmla="*/ 88208 w 415233"/>
                <a:gd name="connsiteY2" fmla="*/ 155575 h 269882"/>
                <a:gd name="connsiteX3" fmla="*/ 5658 w 415233"/>
                <a:gd name="connsiteY3" fmla="*/ 203200 h 269882"/>
                <a:gd name="connsiteX4" fmla="*/ 8833 w 415233"/>
                <a:gd name="connsiteY4" fmla="*/ 228600 h 269882"/>
                <a:gd name="connsiteX5" fmla="*/ 21533 w 415233"/>
                <a:gd name="connsiteY5" fmla="*/ 269875 h 269882"/>
                <a:gd name="connsiteX6" fmla="*/ 21533 w 415233"/>
                <a:gd name="connsiteY6" fmla="*/ 231775 h 269882"/>
                <a:gd name="connsiteX7" fmla="*/ 15183 w 415233"/>
                <a:gd name="connsiteY7" fmla="*/ 196850 h 269882"/>
                <a:gd name="connsiteX8" fmla="*/ 234258 w 415233"/>
                <a:gd name="connsiteY8" fmla="*/ 101600 h 269882"/>
                <a:gd name="connsiteX9" fmla="*/ 212033 w 415233"/>
                <a:gd name="connsiteY9" fmla="*/ 111125 h 269882"/>
                <a:gd name="connsiteX10" fmla="*/ 415233 w 415233"/>
                <a:gd name="connsiteY10" fmla="*/ 0 h 2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233" h="269882">
                  <a:moveTo>
                    <a:pt x="415233" y="0"/>
                  </a:moveTo>
                  <a:lnTo>
                    <a:pt x="291408" y="60325"/>
                  </a:lnTo>
                  <a:lnTo>
                    <a:pt x="88208" y="155575"/>
                  </a:lnTo>
                  <a:cubicBezTo>
                    <a:pt x="40583" y="179388"/>
                    <a:pt x="18887" y="191029"/>
                    <a:pt x="5658" y="203200"/>
                  </a:cubicBezTo>
                  <a:cubicBezTo>
                    <a:pt x="-7571" y="215371"/>
                    <a:pt x="6187" y="217487"/>
                    <a:pt x="8833" y="228600"/>
                  </a:cubicBezTo>
                  <a:cubicBezTo>
                    <a:pt x="11479" y="239713"/>
                    <a:pt x="19416" y="269346"/>
                    <a:pt x="21533" y="269875"/>
                  </a:cubicBezTo>
                  <a:cubicBezTo>
                    <a:pt x="23650" y="270404"/>
                    <a:pt x="22591" y="243946"/>
                    <a:pt x="21533" y="231775"/>
                  </a:cubicBezTo>
                  <a:cubicBezTo>
                    <a:pt x="20475" y="219604"/>
                    <a:pt x="-20271" y="218546"/>
                    <a:pt x="15183" y="196850"/>
                  </a:cubicBezTo>
                  <a:cubicBezTo>
                    <a:pt x="50637" y="175154"/>
                    <a:pt x="201450" y="115888"/>
                    <a:pt x="234258" y="101600"/>
                  </a:cubicBezTo>
                  <a:lnTo>
                    <a:pt x="212033" y="111125"/>
                  </a:lnTo>
                  <a:lnTo>
                    <a:pt x="4152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394CB47-EE27-B824-F6B3-86C22AAF225B}"/>
                </a:ext>
              </a:extLst>
            </p:cNvPr>
            <p:cNvSpPr/>
            <p:nvPr/>
          </p:nvSpPr>
          <p:spPr>
            <a:xfrm>
              <a:off x="6781287" y="3968727"/>
              <a:ext cx="358306" cy="73048"/>
            </a:xfrm>
            <a:custGeom>
              <a:avLst/>
              <a:gdLst>
                <a:gd name="connsiteX0" fmla="*/ 513 w 358306"/>
                <a:gd name="connsiteY0" fmla="*/ 73048 h 73048"/>
                <a:gd name="connsiteX1" fmla="*/ 194188 w 358306"/>
                <a:gd name="connsiteY1" fmla="*/ 15898 h 73048"/>
                <a:gd name="connsiteX2" fmla="*/ 352938 w 358306"/>
                <a:gd name="connsiteY2" fmla="*/ 28598 h 73048"/>
                <a:gd name="connsiteX3" fmla="*/ 311663 w 358306"/>
                <a:gd name="connsiteY3" fmla="*/ 12723 h 73048"/>
                <a:gd name="connsiteX4" fmla="*/ 219588 w 358306"/>
                <a:gd name="connsiteY4" fmla="*/ 23 h 73048"/>
                <a:gd name="connsiteX5" fmla="*/ 140213 w 358306"/>
                <a:gd name="connsiteY5" fmla="*/ 15898 h 73048"/>
                <a:gd name="connsiteX6" fmla="*/ 513 w 358306"/>
                <a:gd name="connsiteY6" fmla="*/ 73048 h 7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06" h="73048">
                  <a:moveTo>
                    <a:pt x="513" y="73048"/>
                  </a:moveTo>
                  <a:cubicBezTo>
                    <a:pt x="9509" y="73048"/>
                    <a:pt x="135451" y="23306"/>
                    <a:pt x="194188" y="15898"/>
                  </a:cubicBezTo>
                  <a:cubicBezTo>
                    <a:pt x="252925" y="8490"/>
                    <a:pt x="333359" y="29127"/>
                    <a:pt x="352938" y="28598"/>
                  </a:cubicBezTo>
                  <a:cubicBezTo>
                    <a:pt x="372517" y="28069"/>
                    <a:pt x="333888" y="17485"/>
                    <a:pt x="311663" y="12723"/>
                  </a:cubicBezTo>
                  <a:cubicBezTo>
                    <a:pt x="289438" y="7960"/>
                    <a:pt x="248163" y="-506"/>
                    <a:pt x="219588" y="23"/>
                  </a:cubicBezTo>
                  <a:cubicBezTo>
                    <a:pt x="191013" y="552"/>
                    <a:pt x="177255" y="5315"/>
                    <a:pt x="140213" y="15898"/>
                  </a:cubicBezTo>
                  <a:cubicBezTo>
                    <a:pt x="103171" y="26481"/>
                    <a:pt x="-8483" y="73048"/>
                    <a:pt x="513" y="73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9C8AF52F-8C2A-9705-432E-BBC541907F8C}"/>
                </a:ext>
              </a:extLst>
            </p:cNvPr>
            <p:cNvSpPr/>
            <p:nvPr/>
          </p:nvSpPr>
          <p:spPr>
            <a:xfrm>
              <a:off x="7118126" y="4009888"/>
              <a:ext cx="54422" cy="221344"/>
            </a:xfrm>
            <a:custGeom>
              <a:avLst/>
              <a:gdLst>
                <a:gd name="connsiteX0" fmla="*/ 31974 w 54422"/>
                <a:gd name="connsiteY0" fmla="*/ 137 h 221344"/>
                <a:gd name="connsiteX1" fmla="*/ 19274 w 54422"/>
                <a:gd name="connsiteY1" fmla="*/ 69987 h 221344"/>
                <a:gd name="connsiteX2" fmla="*/ 54199 w 54422"/>
                <a:gd name="connsiteY2" fmla="*/ 219212 h 221344"/>
                <a:gd name="connsiteX3" fmla="*/ 35149 w 54422"/>
                <a:gd name="connsiteY3" fmla="*/ 162062 h 221344"/>
                <a:gd name="connsiteX4" fmla="*/ 3399 w 54422"/>
                <a:gd name="connsiteY4" fmla="*/ 66812 h 221344"/>
                <a:gd name="connsiteX5" fmla="*/ 3399 w 54422"/>
                <a:gd name="connsiteY5" fmla="*/ 85862 h 221344"/>
                <a:gd name="connsiteX6" fmla="*/ 31974 w 54422"/>
                <a:gd name="connsiteY6" fmla="*/ 137 h 22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22" h="221344">
                  <a:moveTo>
                    <a:pt x="31974" y="137"/>
                  </a:moveTo>
                  <a:cubicBezTo>
                    <a:pt x="34620" y="-2509"/>
                    <a:pt x="15570" y="33475"/>
                    <a:pt x="19274" y="69987"/>
                  </a:cubicBezTo>
                  <a:cubicBezTo>
                    <a:pt x="22978" y="106499"/>
                    <a:pt x="51553" y="203866"/>
                    <a:pt x="54199" y="219212"/>
                  </a:cubicBezTo>
                  <a:cubicBezTo>
                    <a:pt x="56845" y="234558"/>
                    <a:pt x="35149" y="162062"/>
                    <a:pt x="35149" y="162062"/>
                  </a:cubicBezTo>
                  <a:lnTo>
                    <a:pt x="3399" y="66812"/>
                  </a:lnTo>
                  <a:cubicBezTo>
                    <a:pt x="-1893" y="54112"/>
                    <a:pt x="-305" y="94329"/>
                    <a:pt x="3399" y="85862"/>
                  </a:cubicBezTo>
                  <a:cubicBezTo>
                    <a:pt x="7103" y="77395"/>
                    <a:pt x="29328" y="2783"/>
                    <a:pt x="31974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2254D531-3E62-5667-9C51-E25A867552A1}"/>
                </a:ext>
              </a:extLst>
            </p:cNvPr>
            <p:cNvSpPr/>
            <p:nvPr/>
          </p:nvSpPr>
          <p:spPr>
            <a:xfrm>
              <a:off x="6378072" y="4202164"/>
              <a:ext cx="461759" cy="246032"/>
            </a:xfrm>
            <a:custGeom>
              <a:avLst/>
              <a:gdLst>
                <a:gd name="connsiteX0" fmla="*/ 503 w 461759"/>
                <a:gd name="connsiteY0" fmla="*/ 246011 h 246032"/>
                <a:gd name="connsiteX1" fmla="*/ 117978 w 461759"/>
                <a:gd name="connsiteY1" fmla="*/ 49161 h 246032"/>
                <a:gd name="connsiteX2" fmla="*/ 298953 w 461759"/>
                <a:gd name="connsiteY2" fmla="*/ 20586 h 246032"/>
                <a:gd name="connsiteX3" fmla="*/ 460878 w 461759"/>
                <a:gd name="connsiteY3" fmla="*/ 1536 h 246032"/>
                <a:gd name="connsiteX4" fmla="*/ 225928 w 461759"/>
                <a:gd name="connsiteY4" fmla="*/ 1536 h 246032"/>
                <a:gd name="connsiteX5" fmla="*/ 289428 w 461759"/>
                <a:gd name="connsiteY5" fmla="*/ 4711 h 246032"/>
                <a:gd name="connsiteX6" fmla="*/ 168778 w 461759"/>
                <a:gd name="connsiteY6" fmla="*/ 4711 h 246032"/>
                <a:gd name="connsiteX7" fmla="*/ 117978 w 461759"/>
                <a:gd name="connsiteY7" fmla="*/ 39636 h 246032"/>
                <a:gd name="connsiteX8" fmla="*/ 76703 w 461759"/>
                <a:gd name="connsiteY8" fmla="*/ 61861 h 246032"/>
                <a:gd name="connsiteX9" fmla="*/ 503 w 461759"/>
                <a:gd name="connsiteY9" fmla="*/ 246011 h 2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759" h="246032">
                  <a:moveTo>
                    <a:pt x="503" y="246011"/>
                  </a:moveTo>
                  <a:cubicBezTo>
                    <a:pt x="7382" y="243894"/>
                    <a:pt x="68236" y="86732"/>
                    <a:pt x="117978" y="49161"/>
                  </a:cubicBezTo>
                  <a:cubicBezTo>
                    <a:pt x="167720" y="11590"/>
                    <a:pt x="241803" y="28523"/>
                    <a:pt x="298953" y="20586"/>
                  </a:cubicBezTo>
                  <a:cubicBezTo>
                    <a:pt x="356103" y="12649"/>
                    <a:pt x="473049" y="4711"/>
                    <a:pt x="460878" y="1536"/>
                  </a:cubicBezTo>
                  <a:cubicBezTo>
                    <a:pt x="448707" y="-1639"/>
                    <a:pt x="254503" y="1007"/>
                    <a:pt x="225928" y="1536"/>
                  </a:cubicBezTo>
                  <a:cubicBezTo>
                    <a:pt x="197353" y="2065"/>
                    <a:pt x="298953" y="4182"/>
                    <a:pt x="289428" y="4711"/>
                  </a:cubicBezTo>
                  <a:cubicBezTo>
                    <a:pt x="279903" y="5240"/>
                    <a:pt x="197353" y="-1110"/>
                    <a:pt x="168778" y="4711"/>
                  </a:cubicBezTo>
                  <a:cubicBezTo>
                    <a:pt x="140203" y="10532"/>
                    <a:pt x="133324" y="30111"/>
                    <a:pt x="117978" y="39636"/>
                  </a:cubicBezTo>
                  <a:cubicBezTo>
                    <a:pt x="102632" y="49161"/>
                    <a:pt x="94166" y="32757"/>
                    <a:pt x="76703" y="61861"/>
                  </a:cubicBezTo>
                  <a:cubicBezTo>
                    <a:pt x="59240" y="90965"/>
                    <a:pt x="-6376" y="248128"/>
                    <a:pt x="503" y="246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0518FAE0-DCBE-0ADC-592B-2840C9302750}"/>
                </a:ext>
              </a:extLst>
            </p:cNvPr>
            <p:cNvSpPr/>
            <p:nvPr/>
          </p:nvSpPr>
          <p:spPr>
            <a:xfrm>
              <a:off x="6889731" y="4190855"/>
              <a:ext cx="308469" cy="155110"/>
            </a:xfrm>
            <a:custGeom>
              <a:avLst/>
              <a:gdLst>
                <a:gd name="connsiteX0" fmla="*/ 19 w 308469"/>
                <a:gd name="connsiteY0" fmla="*/ 22370 h 155110"/>
                <a:gd name="connsiteX1" fmla="*/ 215919 w 308469"/>
                <a:gd name="connsiteY1" fmla="*/ 16020 h 155110"/>
                <a:gd name="connsiteX2" fmla="*/ 285769 w 308469"/>
                <a:gd name="connsiteY2" fmla="*/ 73170 h 155110"/>
                <a:gd name="connsiteX3" fmla="*/ 288944 w 308469"/>
                <a:gd name="connsiteY3" fmla="*/ 57295 h 155110"/>
                <a:gd name="connsiteX4" fmla="*/ 285769 w 308469"/>
                <a:gd name="connsiteY4" fmla="*/ 146195 h 155110"/>
                <a:gd name="connsiteX5" fmla="*/ 288944 w 308469"/>
                <a:gd name="connsiteY5" fmla="*/ 143020 h 155110"/>
                <a:gd name="connsiteX6" fmla="*/ 307994 w 308469"/>
                <a:gd name="connsiteY6" fmla="*/ 66820 h 155110"/>
                <a:gd name="connsiteX7" fmla="*/ 266719 w 308469"/>
                <a:gd name="connsiteY7" fmla="*/ 22370 h 155110"/>
                <a:gd name="connsiteX8" fmla="*/ 228619 w 308469"/>
                <a:gd name="connsiteY8" fmla="*/ 145 h 155110"/>
                <a:gd name="connsiteX9" fmla="*/ 19 w 308469"/>
                <a:gd name="connsiteY9" fmla="*/ 22370 h 15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469" h="155110">
                  <a:moveTo>
                    <a:pt x="19" y="22370"/>
                  </a:moveTo>
                  <a:cubicBezTo>
                    <a:pt x="-2098" y="25016"/>
                    <a:pt x="168294" y="7553"/>
                    <a:pt x="215919" y="16020"/>
                  </a:cubicBezTo>
                  <a:cubicBezTo>
                    <a:pt x="263544" y="24487"/>
                    <a:pt x="285769" y="73170"/>
                    <a:pt x="285769" y="73170"/>
                  </a:cubicBezTo>
                  <a:cubicBezTo>
                    <a:pt x="297940" y="80049"/>
                    <a:pt x="288944" y="45124"/>
                    <a:pt x="288944" y="57295"/>
                  </a:cubicBezTo>
                  <a:cubicBezTo>
                    <a:pt x="288944" y="69466"/>
                    <a:pt x="285769" y="146195"/>
                    <a:pt x="285769" y="146195"/>
                  </a:cubicBezTo>
                  <a:cubicBezTo>
                    <a:pt x="285769" y="160482"/>
                    <a:pt x="285240" y="156249"/>
                    <a:pt x="288944" y="143020"/>
                  </a:cubicBezTo>
                  <a:cubicBezTo>
                    <a:pt x="292648" y="129791"/>
                    <a:pt x="311698" y="86928"/>
                    <a:pt x="307994" y="66820"/>
                  </a:cubicBezTo>
                  <a:cubicBezTo>
                    <a:pt x="304290" y="46712"/>
                    <a:pt x="279948" y="33482"/>
                    <a:pt x="266719" y="22370"/>
                  </a:cubicBezTo>
                  <a:cubicBezTo>
                    <a:pt x="253490" y="11258"/>
                    <a:pt x="270423" y="2262"/>
                    <a:pt x="228619" y="145"/>
                  </a:cubicBezTo>
                  <a:cubicBezTo>
                    <a:pt x="186815" y="-1972"/>
                    <a:pt x="2136" y="19724"/>
                    <a:pt x="19" y="22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4FC2A86E-F135-8359-B2A3-4CA0F05245B3}"/>
                </a:ext>
              </a:extLst>
            </p:cNvPr>
            <p:cNvSpPr/>
            <p:nvPr/>
          </p:nvSpPr>
          <p:spPr>
            <a:xfrm>
              <a:off x="6093529" y="4444770"/>
              <a:ext cx="288860" cy="461381"/>
            </a:xfrm>
            <a:custGeom>
              <a:avLst/>
              <a:gdLst>
                <a:gd name="connsiteX0" fmla="*/ 288221 w 288860"/>
                <a:gd name="connsiteY0" fmla="*/ 230 h 461381"/>
                <a:gd name="connsiteX1" fmla="*/ 208846 w 288860"/>
                <a:gd name="connsiteY1" fmla="*/ 152630 h 461381"/>
                <a:gd name="connsiteX2" fmla="*/ 177096 w 288860"/>
                <a:gd name="connsiteY2" fmla="*/ 197080 h 461381"/>
                <a:gd name="connsiteX3" fmla="*/ 158046 w 288860"/>
                <a:gd name="connsiteY3" fmla="*/ 254230 h 461381"/>
                <a:gd name="connsiteX4" fmla="*/ 69146 w 288860"/>
                <a:gd name="connsiteY4" fmla="*/ 368530 h 461381"/>
                <a:gd name="connsiteX5" fmla="*/ 2471 w 288860"/>
                <a:gd name="connsiteY5" fmla="*/ 457430 h 461381"/>
                <a:gd name="connsiteX6" fmla="*/ 158046 w 288860"/>
                <a:gd name="connsiteY6" fmla="*/ 235180 h 461381"/>
                <a:gd name="connsiteX7" fmla="*/ 240596 w 288860"/>
                <a:gd name="connsiteY7" fmla="*/ 120880 h 461381"/>
                <a:gd name="connsiteX8" fmla="*/ 288221 w 288860"/>
                <a:gd name="connsiteY8" fmla="*/ 230 h 46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60" h="461381">
                  <a:moveTo>
                    <a:pt x="288221" y="230"/>
                  </a:moveTo>
                  <a:cubicBezTo>
                    <a:pt x="282929" y="5522"/>
                    <a:pt x="227367" y="119822"/>
                    <a:pt x="208846" y="152630"/>
                  </a:cubicBezTo>
                  <a:cubicBezTo>
                    <a:pt x="190325" y="185438"/>
                    <a:pt x="185563" y="180147"/>
                    <a:pt x="177096" y="197080"/>
                  </a:cubicBezTo>
                  <a:cubicBezTo>
                    <a:pt x="168629" y="214013"/>
                    <a:pt x="176038" y="225655"/>
                    <a:pt x="158046" y="254230"/>
                  </a:cubicBezTo>
                  <a:cubicBezTo>
                    <a:pt x="140054" y="282805"/>
                    <a:pt x="95075" y="334663"/>
                    <a:pt x="69146" y="368530"/>
                  </a:cubicBezTo>
                  <a:cubicBezTo>
                    <a:pt x="43217" y="402397"/>
                    <a:pt x="-12346" y="479655"/>
                    <a:pt x="2471" y="457430"/>
                  </a:cubicBezTo>
                  <a:cubicBezTo>
                    <a:pt x="17288" y="435205"/>
                    <a:pt x="118359" y="291272"/>
                    <a:pt x="158046" y="235180"/>
                  </a:cubicBezTo>
                  <a:cubicBezTo>
                    <a:pt x="197733" y="179088"/>
                    <a:pt x="216254" y="159509"/>
                    <a:pt x="240596" y="120880"/>
                  </a:cubicBezTo>
                  <a:cubicBezTo>
                    <a:pt x="264938" y="82251"/>
                    <a:pt x="293513" y="-5062"/>
                    <a:pt x="288221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77FFEEB9-5AFA-D5CE-9011-F7D88F6BC92C}"/>
                </a:ext>
              </a:extLst>
            </p:cNvPr>
            <p:cNvSpPr/>
            <p:nvPr/>
          </p:nvSpPr>
          <p:spPr>
            <a:xfrm>
              <a:off x="7190584" y="4376012"/>
              <a:ext cx="127795" cy="860644"/>
            </a:xfrm>
            <a:custGeom>
              <a:avLst/>
              <a:gdLst>
                <a:gd name="connsiteX0" fmla="*/ 791 w 127795"/>
                <a:gd name="connsiteY0" fmla="*/ 2313 h 860644"/>
                <a:gd name="connsiteX1" fmla="*/ 111916 w 127795"/>
                <a:gd name="connsiteY1" fmla="*/ 310288 h 860644"/>
                <a:gd name="connsiteX2" fmla="*/ 83341 w 127795"/>
                <a:gd name="connsiteY2" fmla="*/ 596038 h 860644"/>
                <a:gd name="connsiteX3" fmla="*/ 48416 w 127795"/>
                <a:gd name="connsiteY3" fmla="*/ 846863 h 860644"/>
                <a:gd name="connsiteX4" fmla="*/ 61116 w 127795"/>
                <a:gd name="connsiteY4" fmla="*/ 786538 h 860644"/>
                <a:gd name="connsiteX5" fmla="*/ 127791 w 127795"/>
                <a:gd name="connsiteY5" fmla="*/ 440463 h 860644"/>
                <a:gd name="connsiteX6" fmla="*/ 64291 w 127795"/>
                <a:gd name="connsiteY6" fmla="*/ 183288 h 860644"/>
                <a:gd name="connsiteX7" fmla="*/ 791 w 127795"/>
                <a:gd name="connsiteY7" fmla="*/ 2313 h 8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95" h="860644">
                  <a:moveTo>
                    <a:pt x="791" y="2313"/>
                  </a:moveTo>
                  <a:cubicBezTo>
                    <a:pt x="8729" y="23480"/>
                    <a:pt x="98158" y="211334"/>
                    <a:pt x="111916" y="310288"/>
                  </a:cubicBezTo>
                  <a:cubicBezTo>
                    <a:pt x="125674" y="409242"/>
                    <a:pt x="93924" y="506609"/>
                    <a:pt x="83341" y="596038"/>
                  </a:cubicBezTo>
                  <a:cubicBezTo>
                    <a:pt x="72758" y="685467"/>
                    <a:pt x="52120" y="815113"/>
                    <a:pt x="48416" y="846863"/>
                  </a:cubicBezTo>
                  <a:cubicBezTo>
                    <a:pt x="44712" y="878613"/>
                    <a:pt x="47887" y="854271"/>
                    <a:pt x="61116" y="786538"/>
                  </a:cubicBezTo>
                  <a:cubicBezTo>
                    <a:pt x="74345" y="718805"/>
                    <a:pt x="127262" y="541005"/>
                    <a:pt x="127791" y="440463"/>
                  </a:cubicBezTo>
                  <a:cubicBezTo>
                    <a:pt x="128320" y="339921"/>
                    <a:pt x="81753" y="256313"/>
                    <a:pt x="64291" y="183288"/>
                  </a:cubicBezTo>
                  <a:cubicBezTo>
                    <a:pt x="46829" y="110263"/>
                    <a:pt x="-7147" y="-18854"/>
                    <a:pt x="791" y="2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671C57AB-99DD-66EE-DCB2-50862F3E4E44}"/>
                </a:ext>
              </a:extLst>
            </p:cNvPr>
            <p:cNvSpPr/>
            <p:nvPr/>
          </p:nvSpPr>
          <p:spPr>
            <a:xfrm>
              <a:off x="6250667" y="4508276"/>
              <a:ext cx="171145" cy="741696"/>
            </a:xfrm>
            <a:custGeom>
              <a:avLst/>
              <a:gdLst>
                <a:gd name="connsiteX0" fmla="*/ 169183 w 171145"/>
                <a:gd name="connsiteY0" fmla="*/ 6574 h 741696"/>
                <a:gd name="connsiteX1" fmla="*/ 92983 w 171145"/>
                <a:gd name="connsiteY1" fmla="*/ 292324 h 741696"/>
                <a:gd name="connsiteX2" fmla="*/ 32658 w 171145"/>
                <a:gd name="connsiteY2" fmla="*/ 495524 h 741696"/>
                <a:gd name="connsiteX3" fmla="*/ 13608 w 171145"/>
                <a:gd name="connsiteY3" fmla="*/ 546324 h 741696"/>
                <a:gd name="connsiteX4" fmla="*/ 908 w 171145"/>
                <a:gd name="connsiteY4" fmla="*/ 739999 h 741696"/>
                <a:gd name="connsiteX5" fmla="*/ 39008 w 171145"/>
                <a:gd name="connsiteY5" fmla="*/ 422499 h 741696"/>
                <a:gd name="connsiteX6" fmla="*/ 140608 w 171145"/>
                <a:gd name="connsiteY6" fmla="*/ 117699 h 741696"/>
                <a:gd name="connsiteX7" fmla="*/ 169183 w 171145"/>
                <a:gd name="connsiteY7" fmla="*/ 6574 h 74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145" h="741696">
                  <a:moveTo>
                    <a:pt x="169183" y="6574"/>
                  </a:moveTo>
                  <a:cubicBezTo>
                    <a:pt x="161246" y="35678"/>
                    <a:pt x="115737" y="210832"/>
                    <a:pt x="92983" y="292324"/>
                  </a:cubicBezTo>
                  <a:cubicBezTo>
                    <a:pt x="70229" y="373816"/>
                    <a:pt x="45887" y="453191"/>
                    <a:pt x="32658" y="495524"/>
                  </a:cubicBezTo>
                  <a:cubicBezTo>
                    <a:pt x="19429" y="537857"/>
                    <a:pt x="18900" y="505578"/>
                    <a:pt x="13608" y="546324"/>
                  </a:cubicBezTo>
                  <a:cubicBezTo>
                    <a:pt x="8316" y="587070"/>
                    <a:pt x="-3325" y="760636"/>
                    <a:pt x="908" y="739999"/>
                  </a:cubicBezTo>
                  <a:cubicBezTo>
                    <a:pt x="5141" y="719362"/>
                    <a:pt x="15725" y="526216"/>
                    <a:pt x="39008" y="422499"/>
                  </a:cubicBezTo>
                  <a:cubicBezTo>
                    <a:pt x="62291" y="318782"/>
                    <a:pt x="121558" y="184903"/>
                    <a:pt x="140608" y="117699"/>
                  </a:cubicBezTo>
                  <a:cubicBezTo>
                    <a:pt x="159658" y="50495"/>
                    <a:pt x="177120" y="-22530"/>
                    <a:pt x="169183" y="6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F65E6886-7EAE-6447-E267-1ACC2E992DB9}"/>
                </a:ext>
              </a:extLst>
            </p:cNvPr>
            <p:cNvSpPr/>
            <p:nvPr/>
          </p:nvSpPr>
          <p:spPr>
            <a:xfrm>
              <a:off x="6331542" y="4565648"/>
              <a:ext cx="29201" cy="197161"/>
            </a:xfrm>
            <a:custGeom>
              <a:avLst/>
              <a:gdLst>
                <a:gd name="connsiteX0" fmla="*/ 27983 w 29201"/>
                <a:gd name="connsiteY0" fmla="*/ 2 h 197161"/>
                <a:gd name="connsiteX1" fmla="*/ 24808 w 29201"/>
                <a:gd name="connsiteY1" fmla="*/ 92077 h 197161"/>
                <a:gd name="connsiteX2" fmla="*/ 21633 w 29201"/>
                <a:gd name="connsiteY2" fmla="*/ 196852 h 197161"/>
                <a:gd name="connsiteX3" fmla="*/ 2583 w 29201"/>
                <a:gd name="connsiteY3" fmla="*/ 57152 h 197161"/>
                <a:gd name="connsiteX4" fmla="*/ 2583 w 29201"/>
                <a:gd name="connsiteY4" fmla="*/ 88902 h 197161"/>
                <a:gd name="connsiteX5" fmla="*/ 27983 w 29201"/>
                <a:gd name="connsiteY5" fmla="*/ 2 h 19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01" h="197161">
                  <a:moveTo>
                    <a:pt x="27983" y="2"/>
                  </a:moveTo>
                  <a:cubicBezTo>
                    <a:pt x="31687" y="531"/>
                    <a:pt x="25866" y="59269"/>
                    <a:pt x="24808" y="92077"/>
                  </a:cubicBezTo>
                  <a:cubicBezTo>
                    <a:pt x="23750" y="124885"/>
                    <a:pt x="25337" y="202673"/>
                    <a:pt x="21633" y="196852"/>
                  </a:cubicBezTo>
                  <a:cubicBezTo>
                    <a:pt x="17929" y="191031"/>
                    <a:pt x="5758" y="75144"/>
                    <a:pt x="2583" y="57152"/>
                  </a:cubicBezTo>
                  <a:cubicBezTo>
                    <a:pt x="-592" y="39160"/>
                    <a:pt x="-1121" y="96310"/>
                    <a:pt x="2583" y="88902"/>
                  </a:cubicBezTo>
                  <a:cubicBezTo>
                    <a:pt x="6287" y="81494"/>
                    <a:pt x="24279" y="-527"/>
                    <a:pt x="279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79B63810-5F00-F9B1-E709-2BDB883630B5}"/>
                </a:ext>
              </a:extLst>
            </p:cNvPr>
            <p:cNvSpPr/>
            <p:nvPr/>
          </p:nvSpPr>
          <p:spPr>
            <a:xfrm>
              <a:off x="6047287" y="4873087"/>
              <a:ext cx="77938" cy="472312"/>
            </a:xfrm>
            <a:custGeom>
              <a:avLst/>
              <a:gdLst>
                <a:gd name="connsiteX0" fmla="*/ 77288 w 77938"/>
                <a:gd name="connsiteY0" fmla="*/ 538 h 472312"/>
                <a:gd name="connsiteX1" fmla="*/ 39188 w 77938"/>
                <a:gd name="connsiteY1" fmla="*/ 105313 h 472312"/>
                <a:gd name="connsiteX2" fmla="*/ 23313 w 77938"/>
                <a:gd name="connsiteY2" fmla="*/ 308513 h 472312"/>
                <a:gd name="connsiteX3" fmla="*/ 42363 w 77938"/>
                <a:gd name="connsiteY3" fmla="*/ 467263 h 472312"/>
                <a:gd name="connsiteX4" fmla="*/ 10613 w 77938"/>
                <a:gd name="connsiteY4" fmla="*/ 114838 h 472312"/>
                <a:gd name="connsiteX5" fmla="*/ 4263 w 77938"/>
                <a:gd name="connsiteY5" fmla="*/ 146588 h 472312"/>
                <a:gd name="connsiteX6" fmla="*/ 77288 w 77938"/>
                <a:gd name="connsiteY6" fmla="*/ 538 h 47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38" h="472312">
                  <a:moveTo>
                    <a:pt x="77288" y="538"/>
                  </a:moveTo>
                  <a:cubicBezTo>
                    <a:pt x="83109" y="-6341"/>
                    <a:pt x="48184" y="53984"/>
                    <a:pt x="39188" y="105313"/>
                  </a:cubicBezTo>
                  <a:cubicBezTo>
                    <a:pt x="30192" y="156642"/>
                    <a:pt x="22784" y="248188"/>
                    <a:pt x="23313" y="308513"/>
                  </a:cubicBezTo>
                  <a:cubicBezTo>
                    <a:pt x="23842" y="368838"/>
                    <a:pt x="44480" y="499542"/>
                    <a:pt x="42363" y="467263"/>
                  </a:cubicBezTo>
                  <a:cubicBezTo>
                    <a:pt x="40246" y="434984"/>
                    <a:pt x="16963" y="168284"/>
                    <a:pt x="10613" y="114838"/>
                  </a:cubicBezTo>
                  <a:cubicBezTo>
                    <a:pt x="4263" y="61392"/>
                    <a:pt x="-5791" y="164050"/>
                    <a:pt x="4263" y="146588"/>
                  </a:cubicBezTo>
                  <a:cubicBezTo>
                    <a:pt x="14317" y="129126"/>
                    <a:pt x="71467" y="7417"/>
                    <a:pt x="77288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EEBA4332-8583-51AF-A02B-7697B5539047}"/>
                </a:ext>
              </a:extLst>
            </p:cNvPr>
            <p:cNvSpPr/>
            <p:nvPr/>
          </p:nvSpPr>
          <p:spPr>
            <a:xfrm>
              <a:off x="6083231" y="5302027"/>
              <a:ext cx="38232" cy="246123"/>
            </a:xfrm>
            <a:custGeom>
              <a:avLst/>
              <a:gdLst>
                <a:gd name="connsiteX0" fmla="*/ 69 w 38232"/>
                <a:gd name="connsiteY0" fmla="*/ 3398 h 246123"/>
                <a:gd name="connsiteX1" fmla="*/ 38169 w 38232"/>
                <a:gd name="connsiteY1" fmla="*/ 244698 h 246123"/>
                <a:gd name="connsiteX2" fmla="*/ 9594 w 38232"/>
                <a:gd name="connsiteY2" fmla="*/ 104998 h 246123"/>
                <a:gd name="connsiteX3" fmla="*/ 28644 w 38232"/>
                <a:gd name="connsiteY3" fmla="*/ 139923 h 246123"/>
                <a:gd name="connsiteX4" fmla="*/ 28644 w 38232"/>
                <a:gd name="connsiteY4" fmla="*/ 104998 h 246123"/>
                <a:gd name="connsiteX5" fmla="*/ 69 w 38232"/>
                <a:gd name="connsiteY5" fmla="*/ 3398 h 2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32" h="246123">
                  <a:moveTo>
                    <a:pt x="69" y="3398"/>
                  </a:moveTo>
                  <a:cubicBezTo>
                    <a:pt x="1657" y="26681"/>
                    <a:pt x="36582" y="227765"/>
                    <a:pt x="38169" y="244698"/>
                  </a:cubicBezTo>
                  <a:cubicBezTo>
                    <a:pt x="39757" y="261631"/>
                    <a:pt x="11181" y="122460"/>
                    <a:pt x="9594" y="104998"/>
                  </a:cubicBezTo>
                  <a:cubicBezTo>
                    <a:pt x="8007" y="87536"/>
                    <a:pt x="25469" y="139923"/>
                    <a:pt x="28644" y="139923"/>
                  </a:cubicBezTo>
                  <a:cubicBezTo>
                    <a:pt x="31819" y="139923"/>
                    <a:pt x="32877" y="126694"/>
                    <a:pt x="28644" y="104998"/>
                  </a:cubicBezTo>
                  <a:cubicBezTo>
                    <a:pt x="24411" y="83302"/>
                    <a:pt x="-1519" y="-19885"/>
                    <a:pt x="69" y="3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600BF160-E67A-EA41-A94F-BE9ADCED5B82}"/>
                </a:ext>
              </a:extLst>
            </p:cNvPr>
            <p:cNvSpPr/>
            <p:nvPr/>
          </p:nvSpPr>
          <p:spPr>
            <a:xfrm>
              <a:off x="6105358" y="5187949"/>
              <a:ext cx="57689" cy="369399"/>
            </a:xfrm>
            <a:custGeom>
              <a:avLst/>
              <a:gdLst>
                <a:gd name="connsiteX0" fmla="*/ 57317 w 57689"/>
                <a:gd name="connsiteY0" fmla="*/ 1 h 369399"/>
                <a:gd name="connsiteX1" fmla="*/ 47792 w 57689"/>
                <a:gd name="connsiteY1" fmla="*/ 158751 h 369399"/>
                <a:gd name="connsiteX2" fmla="*/ 31917 w 57689"/>
                <a:gd name="connsiteY2" fmla="*/ 304801 h 369399"/>
                <a:gd name="connsiteX3" fmla="*/ 35092 w 57689"/>
                <a:gd name="connsiteY3" fmla="*/ 368301 h 369399"/>
                <a:gd name="connsiteX4" fmla="*/ 167 w 57689"/>
                <a:gd name="connsiteY4" fmla="*/ 257176 h 369399"/>
                <a:gd name="connsiteX5" fmla="*/ 22392 w 57689"/>
                <a:gd name="connsiteY5" fmla="*/ 292101 h 369399"/>
                <a:gd name="connsiteX6" fmla="*/ 35092 w 57689"/>
                <a:gd name="connsiteY6" fmla="*/ 155576 h 369399"/>
                <a:gd name="connsiteX7" fmla="*/ 57317 w 57689"/>
                <a:gd name="connsiteY7" fmla="*/ 1 h 36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689" h="369399">
                  <a:moveTo>
                    <a:pt x="57317" y="1"/>
                  </a:moveTo>
                  <a:cubicBezTo>
                    <a:pt x="59434" y="530"/>
                    <a:pt x="52025" y="107951"/>
                    <a:pt x="47792" y="158751"/>
                  </a:cubicBezTo>
                  <a:cubicBezTo>
                    <a:pt x="43559" y="209551"/>
                    <a:pt x="34034" y="269876"/>
                    <a:pt x="31917" y="304801"/>
                  </a:cubicBezTo>
                  <a:cubicBezTo>
                    <a:pt x="29800" y="339726"/>
                    <a:pt x="40384" y="376238"/>
                    <a:pt x="35092" y="368301"/>
                  </a:cubicBezTo>
                  <a:cubicBezTo>
                    <a:pt x="29800" y="360364"/>
                    <a:pt x="2284" y="269876"/>
                    <a:pt x="167" y="257176"/>
                  </a:cubicBezTo>
                  <a:cubicBezTo>
                    <a:pt x="-1950" y="244476"/>
                    <a:pt x="16571" y="309034"/>
                    <a:pt x="22392" y="292101"/>
                  </a:cubicBezTo>
                  <a:cubicBezTo>
                    <a:pt x="28213" y="275168"/>
                    <a:pt x="28742" y="200555"/>
                    <a:pt x="35092" y="155576"/>
                  </a:cubicBezTo>
                  <a:cubicBezTo>
                    <a:pt x="41442" y="110597"/>
                    <a:pt x="55200" y="-528"/>
                    <a:pt x="5731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824F05F7-85FF-246D-E971-7435C6226D41}"/>
                </a:ext>
              </a:extLst>
            </p:cNvPr>
            <p:cNvSpPr/>
            <p:nvPr/>
          </p:nvSpPr>
          <p:spPr>
            <a:xfrm>
              <a:off x="6883262" y="4342132"/>
              <a:ext cx="57350" cy="293824"/>
            </a:xfrm>
            <a:custGeom>
              <a:avLst/>
              <a:gdLst>
                <a:gd name="connsiteX0" fmla="*/ 138 w 57350"/>
                <a:gd name="connsiteY0" fmla="*/ 1268 h 293824"/>
                <a:gd name="connsiteX1" fmla="*/ 31888 w 57350"/>
                <a:gd name="connsiteY1" fmla="*/ 80643 h 293824"/>
                <a:gd name="connsiteX2" fmla="*/ 41413 w 57350"/>
                <a:gd name="connsiteY2" fmla="*/ 191768 h 293824"/>
                <a:gd name="connsiteX3" fmla="*/ 57288 w 57350"/>
                <a:gd name="connsiteY3" fmla="*/ 293368 h 293824"/>
                <a:gd name="connsiteX4" fmla="*/ 35063 w 57350"/>
                <a:gd name="connsiteY4" fmla="*/ 223518 h 293824"/>
                <a:gd name="connsiteX5" fmla="*/ 138 w 57350"/>
                <a:gd name="connsiteY5" fmla="*/ 93343 h 293824"/>
                <a:gd name="connsiteX6" fmla="*/ 22363 w 57350"/>
                <a:gd name="connsiteY6" fmla="*/ 144143 h 293824"/>
                <a:gd name="connsiteX7" fmla="*/ 138 w 57350"/>
                <a:gd name="connsiteY7" fmla="*/ 1268 h 29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50" h="293824">
                  <a:moveTo>
                    <a:pt x="138" y="1268"/>
                  </a:moveTo>
                  <a:cubicBezTo>
                    <a:pt x="1726" y="-9315"/>
                    <a:pt x="25009" y="48893"/>
                    <a:pt x="31888" y="80643"/>
                  </a:cubicBezTo>
                  <a:cubicBezTo>
                    <a:pt x="38767" y="112393"/>
                    <a:pt x="37180" y="156314"/>
                    <a:pt x="41413" y="191768"/>
                  </a:cubicBezTo>
                  <a:cubicBezTo>
                    <a:pt x="45646" y="227222"/>
                    <a:pt x="58346" y="288077"/>
                    <a:pt x="57288" y="293368"/>
                  </a:cubicBezTo>
                  <a:cubicBezTo>
                    <a:pt x="56230" y="298659"/>
                    <a:pt x="44588" y="256856"/>
                    <a:pt x="35063" y="223518"/>
                  </a:cubicBezTo>
                  <a:cubicBezTo>
                    <a:pt x="25538" y="190181"/>
                    <a:pt x="2255" y="106572"/>
                    <a:pt x="138" y="93343"/>
                  </a:cubicBezTo>
                  <a:cubicBezTo>
                    <a:pt x="-1979" y="80114"/>
                    <a:pt x="20776" y="153668"/>
                    <a:pt x="22363" y="144143"/>
                  </a:cubicBezTo>
                  <a:cubicBezTo>
                    <a:pt x="23951" y="134618"/>
                    <a:pt x="-1450" y="11851"/>
                    <a:pt x="138" y="1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47A8EC29-31F7-4697-6E0A-385773CB9A06}"/>
                </a:ext>
              </a:extLst>
            </p:cNvPr>
            <p:cNvSpPr/>
            <p:nvPr/>
          </p:nvSpPr>
          <p:spPr>
            <a:xfrm>
              <a:off x="6597561" y="4241320"/>
              <a:ext cx="82826" cy="26002"/>
            </a:xfrm>
            <a:custGeom>
              <a:avLst/>
              <a:gdLst>
                <a:gd name="connsiteX0" fmla="*/ 89 w 82826"/>
                <a:gd name="connsiteY0" fmla="*/ 480 h 26002"/>
                <a:gd name="connsiteX1" fmla="*/ 79464 w 82826"/>
                <a:gd name="connsiteY1" fmla="*/ 25880 h 26002"/>
                <a:gd name="connsiteX2" fmla="*/ 63589 w 82826"/>
                <a:gd name="connsiteY2" fmla="*/ 10005 h 26002"/>
                <a:gd name="connsiteX3" fmla="*/ 89 w 82826"/>
                <a:gd name="connsiteY3" fmla="*/ 480 h 2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26" h="26002">
                  <a:moveTo>
                    <a:pt x="89" y="480"/>
                  </a:moveTo>
                  <a:cubicBezTo>
                    <a:pt x="2735" y="3126"/>
                    <a:pt x="79464" y="25880"/>
                    <a:pt x="79464" y="25880"/>
                  </a:cubicBezTo>
                  <a:cubicBezTo>
                    <a:pt x="90047" y="27468"/>
                    <a:pt x="73114" y="13180"/>
                    <a:pt x="63589" y="10005"/>
                  </a:cubicBezTo>
                  <a:cubicBezTo>
                    <a:pt x="54064" y="6830"/>
                    <a:pt x="-2557" y="-2166"/>
                    <a:pt x="89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C9003999-1C69-90DF-2392-BBC8D0089B92}"/>
                </a:ext>
              </a:extLst>
            </p:cNvPr>
            <p:cNvSpPr/>
            <p:nvPr/>
          </p:nvSpPr>
          <p:spPr>
            <a:xfrm>
              <a:off x="6711567" y="4266995"/>
              <a:ext cx="222645" cy="362211"/>
            </a:xfrm>
            <a:custGeom>
              <a:avLst/>
              <a:gdLst>
                <a:gd name="connsiteX0" fmla="*/ 383 w 222645"/>
                <a:gd name="connsiteY0" fmla="*/ 205 h 362211"/>
                <a:gd name="connsiteX1" fmla="*/ 105158 w 222645"/>
                <a:gd name="connsiteY1" fmla="*/ 104980 h 362211"/>
                <a:gd name="connsiteX2" fmla="*/ 190883 w 222645"/>
                <a:gd name="connsiteY2" fmla="*/ 247855 h 362211"/>
                <a:gd name="connsiteX3" fmla="*/ 108333 w 222645"/>
                <a:gd name="connsiteY3" fmla="*/ 124030 h 362211"/>
                <a:gd name="connsiteX4" fmla="*/ 178183 w 222645"/>
                <a:gd name="connsiteY4" fmla="*/ 266905 h 362211"/>
                <a:gd name="connsiteX5" fmla="*/ 222633 w 222645"/>
                <a:gd name="connsiteY5" fmla="*/ 362155 h 362211"/>
                <a:gd name="connsiteX6" fmla="*/ 181358 w 222645"/>
                <a:gd name="connsiteY6" fmla="*/ 254205 h 362211"/>
                <a:gd name="connsiteX7" fmla="*/ 73408 w 222645"/>
                <a:gd name="connsiteY7" fmla="*/ 82755 h 362211"/>
                <a:gd name="connsiteX8" fmla="*/ 383 w 222645"/>
                <a:gd name="connsiteY8" fmla="*/ 205 h 36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45" h="362211">
                  <a:moveTo>
                    <a:pt x="383" y="205"/>
                  </a:moveTo>
                  <a:cubicBezTo>
                    <a:pt x="5675" y="3909"/>
                    <a:pt x="73408" y="63705"/>
                    <a:pt x="105158" y="104980"/>
                  </a:cubicBezTo>
                  <a:cubicBezTo>
                    <a:pt x="136908" y="146255"/>
                    <a:pt x="190354" y="244680"/>
                    <a:pt x="190883" y="247855"/>
                  </a:cubicBezTo>
                  <a:cubicBezTo>
                    <a:pt x="191412" y="251030"/>
                    <a:pt x="110450" y="120855"/>
                    <a:pt x="108333" y="124030"/>
                  </a:cubicBezTo>
                  <a:cubicBezTo>
                    <a:pt x="106216" y="127205"/>
                    <a:pt x="159133" y="227217"/>
                    <a:pt x="178183" y="266905"/>
                  </a:cubicBezTo>
                  <a:cubicBezTo>
                    <a:pt x="197233" y="306593"/>
                    <a:pt x="222104" y="364272"/>
                    <a:pt x="222633" y="362155"/>
                  </a:cubicBezTo>
                  <a:cubicBezTo>
                    <a:pt x="223162" y="360038"/>
                    <a:pt x="206229" y="300772"/>
                    <a:pt x="181358" y="254205"/>
                  </a:cubicBezTo>
                  <a:cubicBezTo>
                    <a:pt x="156487" y="207638"/>
                    <a:pt x="100925" y="121913"/>
                    <a:pt x="73408" y="82755"/>
                  </a:cubicBezTo>
                  <a:cubicBezTo>
                    <a:pt x="45891" y="43597"/>
                    <a:pt x="-4909" y="-3499"/>
                    <a:pt x="383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7C6D4771-2227-B3F6-A4B7-5D938CEC96A1}"/>
                </a:ext>
              </a:extLst>
            </p:cNvPr>
            <p:cNvSpPr/>
            <p:nvPr/>
          </p:nvSpPr>
          <p:spPr>
            <a:xfrm>
              <a:off x="6704063" y="4510422"/>
              <a:ext cx="65586" cy="369335"/>
            </a:xfrm>
            <a:custGeom>
              <a:avLst/>
              <a:gdLst>
                <a:gd name="connsiteX0" fmla="*/ 4712 w 65586"/>
                <a:gd name="connsiteY0" fmla="*/ 4428 h 369335"/>
                <a:gd name="connsiteX1" fmla="*/ 4712 w 65586"/>
                <a:gd name="connsiteY1" fmla="*/ 90153 h 369335"/>
                <a:gd name="connsiteX2" fmla="*/ 65037 w 65586"/>
                <a:gd name="connsiteY2" fmla="*/ 363203 h 369335"/>
                <a:gd name="connsiteX3" fmla="*/ 33287 w 65586"/>
                <a:gd name="connsiteY3" fmla="*/ 274303 h 369335"/>
                <a:gd name="connsiteX4" fmla="*/ 11062 w 65586"/>
                <a:gd name="connsiteY4" fmla="*/ 204453 h 369335"/>
                <a:gd name="connsiteX5" fmla="*/ 4712 w 65586"/>
                <a:gd name="connsiteY5" fmla="*/ 4428 h 36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86" h="369335">
                  <a:moveTo>
                    <a:pt x="4712" y="4428"/>
                  </a:moveTo>
                  <a:cubicBezTo>
                    <a:pt x="3654" y="-14622"/>
                    <a:pt x="-5342" y="30357"/>
                    <a:pt x="4712" y="90153"/>
                  </a:cubicBezTo>
                  <a:cubicBezTo>
                    <a:pt x="14766" y="149949"/>
                    <a:pt x="60275" y="332512"/>
                    <a:pt x="65037" y="363203"/>
                  </a:cubicBezTo>
                  <a:cubicBezTo>
                    <a:pt x="69799" y="393894"/>
                    <a:pt x="42283" y="300761"/>
                    <a:pt x="33287" y="274303"/>
                  </a:cubicBezTo>
                  <a:cubicBezTo>
                    <a:pt x="24291" y="247845"/>
                    <a:pt x="16354" y="244670"/>
                    <a:pt x="11062" y="204453"/>
                  </a:cubicBezTo>
                  <a:cubicBezTo>
                    <a:pt x="5770" y="164236"/>
                    <a:pt x="5770" y="23478"/>
                    <a:pt x="4712" y="4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3621FD68-B027-070C-818C-D482BCBDACBE}"/>
                </a:ext>
              </a:extLst>
            </p:cNvPr>
            <p:cNvSpPr/>
            <p:nvPr/>
          </p:nvSpPr>
          <p:spPr>
            <a:xfrm>
              <a:off x="6833984" y="4803578"/>
              <a:ext cx="81552" cy="238709"/>
            </a:xfrm>
            <a:custGeom>
              <a:avLst/>
              <a:gdLst>
                <a:gd name="connsiteX0" fmla="*/ 81166 w 81552"/>
                <a:gd name="connsiteY0" fmla="*/ 197 h 238709"/>
                <a:gd name="connsiteX1" fmla="*/ 43066 w 81552"/>
                <a:gd name="connsiteY1" fmla="*/ 70047 h 238709"/>
                <a:gd name="connsiteX2" fmla="*/ 17666 w 81552"/>
                <a:gd name="connsiteY2" fmla="*/ 146247 h 238709"/>
                <a:gd name="connsiteX3" fmla="*/ 1791 w 81552"/>
                <a:gd name="connsiteY3" fmla="*/ 238322 h 238709"/>
                <a:gd name="connsiteX4" fmla="*/ 1791 w 81552"/>
                <a:gd name="connsiteY4" fmla="*/ 174822 h 238709"/>
                <a:gd name="connsiteX5" fmla="*/ 14491 w 81552"/>
                <a:gd name="connsiteY5" fmla="*/ 70047 h 238709"/>
                <a:gd name="connsiteX6" fmla="*/ 17666 w 81552"/>
                <a:gd name="connsiteY6" fmla="*/ 92272 h 238709"/>
                <a:gd name="connsiteX7" fmla="*/ 81166 w 81552"/>
                <a:gd name="connsiteY7" fmla="*/ 197 h 23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552" h="238709">
                  <a:moveTo>
                    <a:pt x="81166" y="197"/>
                  </a:moveTo>
                  <a:cubicBezTo>
                    <a:pt x="85399" y="-3507"/>
                    <a:pt x="53649" y="45705"/>
                    <a:pt x="43066" y="70047"/>
                  </a:cubicBezTo>
                  <a:cubicBezTo>
                    <a:pt x="32483" y="94389"/>
                    <a:pt x="24545" y="118201"/>
                    <a:pt x="17666" y="146247"/>
                  </a:cubicBezTo>
                  <a:cubicBezTo>
                    <a:pt x="10787" y="174293"/>
                    <a:pt x="4437" y="233560"/>
                    <a:pt x="1791" y="238322"/>
                  </a:cubicBezTo>
                  <a:cubicBezTo>
                    <a:pt x="-855" y="243084"/>
                    <a:pt x="-326" y="202868"/>
                    <a:pt x="1791" y="174822"/>
                  </a:cubicBezTo>
                  <a:cubicBezTo>
                    <a:pt x="3908" y="146776"/>
                    <a:pt x="11845" y="83805"/>
                    <a:pt x="14491" y="70047"/>
                  </a:cubicBezTo>
                  <a:cubicBezTo>
                    <a:pt x="17137" y="56289"/>
                    <a:pt x="9199" y="101797"/>
                    <a:pt x="17666" y="92272"/>
                  </a:cubicBezTo>
                  <a:cubicBezTo>
                    <a:pt x="26133" y="82747"/>
                    <a:pt x="76933" y="3901"/>
                    <a:pt x="81166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7E1187D8-872A-A589-DC1C-0F673BFBC604}"/>
                </a:ext>
              </a:extLst>
            </p:cNvPr>
            <p:cNvSpPr/>
            <p:nvPr/>
          </p:nvSpPr>
          <p:spPr>
            <a:xfrm>
              <a:off x="6762746" y="4940185"/>
              <a:ext cx="76917" cy="403970"/>
            </a:xfrm>
            <a:custGeom>
              <a:avLst/>
              <a:gdLst>
                <a:gd name="connsiteX0" fmla="*/ 31754 w 76917"/>
                <a:gd name="connsiteY0" fmla="*/ 115 h 403970"/>
                <a:gd name="connsiteX1" fmla="*/ 76204 w 76917"/>
                <a:gd name="connsiteY1" fmla="*/ 130290 h 403970"/>
                <a:gd name="connsiteX2" fmla="*/ 60329 w 76917"/>
                <a:gd name="connsiteY2" fmla="*/ 187440 h 403970"/>
                <a:gd name="connsiteX3" fmla="*/ 4 w 76917"/>
                <a:gd name="connsiteY3" fmla="*/ 403340 h 403970"/>
                <a:gd name="connsiteX4" fmla="*/ 63504 w 76917"/>
                <a:gd name="connsiteY4" fmla="*/ 254115 h 403970"/>
                <a:gd name="connsiteX5" fmla="*/ 28579 w 76917"/>
                <a:gd name="connsiteY5" fmla="*/ 276340 h 403970"/>
                <a:gd name="connsiteX6" fmla="*/ 44454 w 76917"/>
                <a:gd name="connsiteY6" fmla="*/ 174740 h 403970"/>
                <a:gd name="connsiteX7" fmla="*/ 73029 w 76917"/>
                <a:gd name="connsiteY7" fmla="*/ 108065 h 403970"/>
                <a:gd name="connsiteX8" fmla="*/ 31754 w 76917"/>
                <a:gd name="connsiteY8" fmla="*/ 115 h 40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17" h="403970">
                  <a:moveTo>
                    <a:pt x="31754" y="115"/>
                  </a:moveTo>
                  <a:cubicBezTo>
                    <a:pt x="32283" y="3819"/>
                    <a:pt x="71442" y="99069"/>
                    <a:pt x="76204" y="130290"/>
                  </a:cubicBezTo>
                  <a:cubicBezTo>
                    <a:pt x="80966" y="161511"/>
                    <a:pt x="60329" y="187440"/>
                    <a:pt x="60329" y="187440"/>
                  </a:cubicBezTo>
                  <a:cubicBezTo>
                    <a:pt x="47629" y="232948"/>
                    <a:pt x="-525" y="392228"/>
                    <a:pt x="4" y="403340"/>
                  </a:cubicBezTo>
                  <a:cubicBezTo>
                    <a:pt x="533" y="414452"/>
                    <a:pt x="58742" y="275282"/>
                    <a:pt x="63504" y="254115"/>
                  </a:cubicBezTo>
                  <a:cubicBezTo>
                    <a:pt x="68266" y="232948"/>
                    <a:pt x="31754" y="289569"/>
                    <a:pt x="28579" y="276340"/>
                  </a:cubicBezTo>
                  <a:cubicBezTo>
                    <a:pt x="25404" y="263111"/>
                    <a:pt x="37046" y="202786"/>
                    <a:pt x="44454" y="174740"/>
                  </a:cubicBezTo>
                  <a:cubicBezTo>
                    <a:pt x="51862" y="146694"/>
                    <a:pt x="72500" y="133465"/>
                    <a:pt x="73029" y="108065"/>
                  </a:cubicBezTo>
                  <a:cubicBezTo>
                    <a:pt x="73558" y="82665"/>
                    <a:pt x="31225" y="-3589"/>
                    <a:pt x="3175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F00E4F4C-DB4B-447D-C289-9F04DFF75906}"/>
                </a:ext>
              </a:extLst>
            </p:cNvPr>
            <p:cNvSpPr/>
            <p:nvPr/>
          </p:nvSpPr>
          <p:spPr>
            <a:xfrm>
              <a:off x="6260071" y="5208628"/>
              <a:ext cx="496382" cy="126789"/>
            </a:xfrm>
            <a:custGeom>
              <a:avLst/>
              <a:gdLst>
                <a:gd name="connsiteX0" fmla="*/ 1029 w 496382"/>
                <a:gd name="connsiteY0" fmla="*/ 30122 h 126789"/>
                <a:gd name="connsiteX1" fmla="*/ 147079 w 496382"/>
                <a:gd name="connsiteY1" fmla="*/ 14247 h 126789"/>
                <a:gd name="connsiteX2" fmla="*/ 261379 w 496382"/>
                <a:gd name="connsiteY2" fmla="*/ 58697 h 126789"/>
                <a:gd name="connsiteX3" fmla="*/ 337579 w 496382"/>
                <a:gd name="connsiteY3" fmla="*/ 96797 h 126789"/>
                <a:gd name="connsiteX4" fmla="*/ 410604 w 496382"/>
                <a:gd name="connsiteY4" fmla="*/ 122197 h 126789"/>
                <a:gd name="connsiteX5" fmla="*/ 496329 w 496382"/>
                <a:gd name="connsiteY5" fmla="*/ 125372 h 126789"/>
                <a:gd name="connsiteX6" fmla="*/ 397904 w 496382"/>
                <a:gd name="connsiteY6" fmla="*/ 106322 h 126789"/>
                <a:gd name="connsiteX7" fmla="*/ 216929 w 496382"/>
                <a:gd name="connsiteY7" fmla="*/ 20597 h 126789"/>
                <a:gd name="connsiteX8" fmla="*/ 166129 w 496382"/>
                <a:gd name="connsiteY8" fmla="*/ 4722 h 126789"/>
                <a:gd name="connsiteX9" fmla="*/ 86754 w 496382"/>
                <a:gd name="connsiteY9" fmla="*/ 1547 h 126789"/>
                <a:gd name="connsiteX10" fmla="*/ 1029 w 496382"/>
                <a:gd name="connsiteY10" fmla="*/ 30122 h 1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82" h="126789">
                  <a:moveTo>
                    <a:pt x="1029" y="30122"/>
                  </a:moveTo>
                  <a:cubicBezTo>
                    <a:pt x="11083" y="32239"/>
                    <a:pt x="103687" y="9484"/>
                    <a:pt x="147079" y="14247"/>
                  </a:cubicBezTo>
                  <a:cubicBezTo>
                    <a:pt x="190471" y="19009"/>
                    <a:pt x="229629" y="44939"/>
                    <a:pt x="261379" y="58697"/>
                  </a:cubicBezTo>
                  <a:cubicBezTo>
                    <a:pt x="293129" y="72455"/>
                    <a:pt x="312708" y="86214"/>
                    <a:pt x="337579" y="96797"/>
                  </a:cubicBezTo>
                  <a:cubicBezTo>
                    <a:pt x="362450" y="107380"/>
                    <a:pt x="384146" y="117435"/>
                    <a:pt x="410604" y="122197"/>
                  </a:cubicBezTo>
                  <a:cubicBezTo>
                    <a:pt x="437062" y="126959"/>
                    <a:pt x="498446" y="128018"/>
                    <a:pt x="496329" y="125372"/>
                  </a:cubicBezTo>
                  <a:cubicBezTo>
                    <a:pt x="494212" y="122726"/>
                    <a:pt x="444471" y="123785"/>
                    <a:pt x="397904" y="106322"/>
                  </a:cubicBezTo>
                  <a:cubicBezTo>
                    <a:pt x="351337" y="88859"/>
                    <a:pt x="255558" y="37530"/>
                    <a:pt x="216929" y="20597"/>
                  </a:cubicBezTo>
                  <a:cubicBezTo>
                    <a:pt x="178300" y="3664"/>
                    <a:pt x="187825" y="7897"/>
                    <a:pt x="166129" y="4722"/>
                  </a:cubicBezTo>
                  <a:cubicBezTo>
                    <a:pt x="144433" y="1547"/>
                    <a:pt x="116387" y="-2157"/>
                    <a:pt x="86754" y="1547"/>
                  </a:cubicBezTo>
                  <a:cubicBezTo>
                    <a:pt x="57121" y="5251"/>
                    <a:pt x="-9025" y="28005"/>
                    <a:pt x="1029" y="30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E0BCCA9C-8843-2195-71E3-256DCADB74B9}"/>
                </a:ext>
              </a:extLst>
            </p:cNvPr>
            <p:cNvSpPr/>
            <p:nvPr/>
          </p:nvSpPr>
          <p:spPr>
            <a:xfrm>
              <a:off x="6264260" y="5231863"/>
              <a:ext cx="95265" cy="246107"/>
            </a:xfrm>
            <a:custGeom>
              <a:avLst/>
              <a:gdLst>
                <a:gd name="connsiteX0" fmla="*/ 95265 w 95265"/>
                <a:gd name="connsiteY0" fmla="*/ 537 h 246107"/>
                <a:gd name="connsiteX1" fmla="*/ 76215 w 95265"/>
                <a:gd name="connsiteY1" fmla="*/ 92612 h 246107"/>
                <a:gd name="connsiteX2" fmla="*/ 66690 w 95265"/>
                <a:gd name="connsiteY2" fmla="*/ 245012 h 246107"/>
                <a:gd name="connsiteX3" fmla="*/ 66690 w 95265"/>
                <a:gd name="connsiteY3" fmla="*/ 156112 h 246107"/>
                <a:gd name="connsiteX4" fmla="*/ 63515 w 95265"/>
                <a:gd name="connsiteY4" fmla="*/ 60862 h 246107"/>
                <a:gd name="connsiteX5" fmla="*/ 15 w 95265"/>
                <a:gd name="connsiteY5" fmla="*/ 3712 h 246107"/>
                <a:gd name="connsiteX6" fmla="*/ 69865 w 95265"/>
                <a:gd name="connsiteY6" fmla="*/ 70387 h 246107"/>
                <a:gd name="connsiteX7" fmla="*/ 76215 w 95265"/>
                <a:gd name="connsiteY7" fmla="*/ 54512 h 246107"/>
                <a:gd name="connsiteX8" fmla="*/ 95265 w 95265"/>
                <a:gd name="connsiteY8" fmla="*/ 537 h 24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65" h="246107">
                  <a:moveTo>
                    <a:pt x="95265" y="537"/>
                  </a:moveTo>
                  <a:cubicBezTo>
                    <a:pt x="95265" y="6887"/>
                    <a:pt x="80977" y="51866"/>
                    <a:pt x="76215" y="92612"/>
                  </a:cubicBezTo>
                  <a:cubicBezTo>
                    <a:pt x="71453" y="133358"/>
                    <a:pt x="68277" y="234429"/>
                    <a:pt x="66690" y="245012"/>
                  </a:cubicBezTo>
                  <a:cubicBezTo>
                    <a:pt x="65102" y="255595"/>
                    <a:pt x="67219" y="186804"/>
                    <a:pt x="66690" y="156112"/>
                  </a:cubicBezTo>
                  <a:cubicBezTo>
                    <a:pt x="66161" y="125420"/>
                    <a:pt x="74627" y="86262"/>
                    <a:pt x="63515" y="60862"/>
                  </a:cubicBezTo>
                  <a:cubicBezTo>
                    <a:pt x="52403" y="35462"/>
                    <a:pt x="-1043" y="2124"/>
                    <a:pt x="15" y="3712"/>
                  </a:cubicBezTo>
                  <a:cubicBezTo>
                    <a:pt x="1073" y="5300"/>
                    <a:pt x="57165" y="61920"/>
                    <a:pt x="69865" y="70387"/>
                  </a:cubicBezTo>
                  <a:cubicBezTo>
                    <a:pt x="82565" y="78854"/>
                    <a:pt x="74628" y="62979"/>
                    <a:pt x="76215" y="54512"/>
                  </a:cubicBezTo>
                  <a:cubicBezTo>
                    <a:pt x="77802" y="46045"/>
                    <a:pt x="95265" y="-5813"/>
                    <a:pt x="95265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0BC92CCA-8A85-7B3C-B364-B359B338000A}"/>
                </a:ext>
              </a:extLst>
            </p:cNvPr>
            <p:cNvSpPr/>
            <p:nvPr/>
          </p:nvSpPr>
          <p:spPr>
            <a:xfrm>
              <a:off x="6492814" y="5359066"/>
              <a:ext cx="223026" cy="448432"/>
            </a:xfrm>
            <a:custGeom>
              <a:avLst/>
              <a:gdLst>
                <a:gd name="connsiteX0" fmla="*/ 222311 w 223026"/>
                <a:gd name="connsiteY0" fmla="*/ 334 h 448432"/>
                <a:gd name="connsiteX1" fmla="*/ 190561 w 223026"/>
                <a:gd name="connsiteY1" fmla="*/ 114634 h 448432"/>
                <a:gd name="connsiteX2" fmla="*/ 152461 w 223026"/>
                <a:gd name="connsiteY2" fmla="*/ 209884 h 448432"/>
                <a:gd name="connsiteX3" fmla="*/ 127061 w 223026"/>
                <a:gd name="connsiteY3" fmla="*/ 279734 h 448432"/>
                <a:gd name="connsiteX4" fmla="*/ 101661 w 223026"/>
                <a:gd name="connsiteY4" fmla="*/ 413084 h 448432"/>
                <a:gd name="connsiteX5" fmla="*/ 61 w 223026"/>
                <a:gd name="connsiteY5" fmla="*/ 448009 h 448432"/>
                <a:gd name="connsiteX6" fmla="*/ 117536 w 223026"/>
                <a:gd name="connsiteY6" fmla="*/ 397209 h 448432"/>
                <a:gd name="connsiteX7" fmla="*/ 146111 w 223026"/>
                <a:gd name="connsiteY7" fmla="*/ 247984 h 448432"/>
                <a:gd name="connsiteX8" fmla="*/ 158811 w 223026"/>
                <a:gd name="connsiteY8" fmla="*/ 152734 h 448432"/>
                <a:gd name="connsiteX9" fmla="*/ 222311 w 223026"/>
                <a:gd name="connsiteY9" fmla="*/ 334 h 44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026" h="448432">
                  <a:moveTo>
                    <a:pt x="222311" y="334"/>
                  </a:moveTo>
                  <a:cubicBezTo>
                    <a:pt x="227603" y="-6016"/>
                    <a:pt x="202203" y="79709"/>
                    <a:pt x="190561" y="114634"/>
                  </a:cubicBezTo>
                  <a:cubicBezTo>
                    <a:pt x="178919" y="149559"/>
                    <a:pt x="163044" y="182367"/>
                    <a:pt x="152461" y="209884"/>
                  </a:cubicBezTo>
                  <a:cubicBezTo>
                    <a:pt x="141878" y="237401"/>
                    <a:pt x="135528" y="245867"/>
                    <a:pt x="127061" y="279734"/>
                  </a:cubicBezTo>
                  <a:cubicBezTo>
                    <a:pt x="118594" y="313601"/>
                    <a:pt x="122828" y="385038"/>
                    <a:pt x="101661" y="413084"/>
                  </a:cubicBezTo>
                  <a:cubicBezTo>
                    <a:pt x="80494" y="441130"/>
                    <a:pt x="-2585" y="450655"/>
                    <a:pt x="61" y="448009"/>
                  </a:cubicBezTo>
                  <a:cubicBezTo>
                    <a:pt x="2707" y="445363"/>
                    <a:pt x="93194" y="430547"/>
                    <a:pt x="117536" y="397209"/>
                  </a:cubicBezTo>
                  <a:cubicBezTo>
                    <a:pt x="141878" y="363871"/>
                    <a:pt x="139232" y="288730"/>
                    <a:pt x="146111" y="247984"/>
                  </a:cubicBezTo>
                  <a:cubicBezTo>
                    <a:pt x="152990" y="207238"/>
                    <a:pt x="149815" y="188717"/>
                    <a:pt x="158811" y="152734"/>
                  </a:cubicBezTo>
                  <a:cubicBezTo>
                    <a:pt x="167807" y="116751"/>
                    <a:pt x="217019" y="6684"/>
                    <a:pt x="222311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B282C25E-EAED-EC63-9260-FAEFB6A43721}"/>
                </a:ext>
              </a:extLst>
            </p:cNvPr>
            <p:cNvSpPr/>
            <p:nvPr/>
          </p:nvSpPr>
          <p:spPr>
            <a:xfrm>
              <a:off x="6473390" y="5610225"/>
              <a:ext cx="64042" cy="92075"/>
            </a:xfrm>
            <a:custGeom>
              <a:avLst/>
              <a:gdLst>
                <a:gd name="connsiteX0" fmla="*/ 63935 w 64042"/>
                <a:gd name="connsiteY0" fmla="*/ 0 h 92075"/>
                <a:gd name="connsiteX1" fmla="*/ 25835 w 64042"/>
                <a:gd name="connsiteY1" fmla="*/ 50800 h 92075"/>
                <a:gd name="connsiteX2" fmla="*/ 435 w 64042"/>
                <a:gd name="connsiteY2" fmla="*/ 92075 h 92075"/>
                <a:gd name="connsiteX3" fmla="*/ 13135 w 64042"/>
                <a:gd name="connsiteY3" fmla="*/ 50800 h 92075"/>
                <a:gd name="connsiteX4" fmla="*/ 63935 w 64042"/>
                <a:gd name="connsiteY4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42" h="92075">
                  <a:moveTo>
                    <a:pt x="63935" y="0"/>
                  </a:moveTo>
                  <a:cubicBezTo>
                    <a:pt x="66052" y="0"/>
                    <a:pt x="36418" y="35454"/>
                    <a:pt x="25835" y="50800"/>
                  </a:cubicBezTo>
                  <a:cubicBezTo>
                    <a:pt x="15252" y="66146"/>
                    <a:pt x="2552" y="92075"/>
                    <a:pt x="435" y="92075"/>
                  </a:cubicBezTo>
                  <a:cubicBezTo>
                    <a:pt x="-1682" y="92075"/>
                    <a:pt x="4139" y="63500"/>
                    <a:pt x="13135" y="50800"/>
                  </a:cubicBezTo>
                  <a:cubicBezTo>
                    <a:pt x="22131" y="38100"/>
                    <a:pt x="61818" y="0"/>
                    <a:pt x="639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499876F7-AC7A-F933-C475-A24398765BE4}"/>
                </a:ext>
              </a:extLst>
            </p:cNvPr>
            <p:cNvSpPr/>
            <p:nvPr/>
          </p:nvSpPr>
          <p:spPr>
            <a:xfrm>
              <a:off x="5592959" y="5457639"/>
              <a:ext cx="752121" cy="312247"/>
            </a:xfrm>
            <a:custGeom>
              <a:avLst/>
              <a:gdLst>
                <a:gd name="connsiteX0" fmla="*/ 1391 w 752121"/>
                <a:gd name="connsiteY0" fmla="*/ 311336 h 312247"/>
                <a:gd name="connsiteX1" fmla="*/ 233166 w 752121"/>
                <a:gd name="connsiteY1" fmla="*/ 254186 h 312247"/>
                <a:gd name="connsiteX2" fmla="*/ 534791 w 752121"/>
                <a:gd name="connsiteY2" fmla="*/ 127186 h 312247"/>
                <a:gd name="connsiteX3" fmla="*/ 598291 w 752121"/>
                <a:gd name="connsiteY3" fmla="*/ 66861 h 312247"/>
                <a:gd name="connsiteX4" fmla="*/ 725291 w 752121"/>
                <a:gd name="connsiteY4" fmla="*/ 25586 h 312247"/>
                <a:gd name="connsiteX5" fmla="*/ 750691 w 752121"/>
                <a:gd name="connsiteY5" fmla="*/ 186 h 312247"/>
                <a:gd name="connsiteX6" fmla="*/ 699891 w 752121"/>
                <a:gd name="connsiteY6" fmla="*/ 38286 h 312247"/>
                <a:gd name="connsiteX7" fmla="*/ 534791 w 752121"/>
                <a:gd name="connsiteY7" fmla="*/ 104961 h 312247"/>
                <a:gd name="connsiteX8" fmla="*/ 557016 w 752121"/>
                <a:gd name="connsiteY8" fmla="*/ 92261 h 312247"/>
                <a:gd name="connsiteX9" fmla="*/ 420491 w 752121"/>
                <a:gd name="connsiteY9" fmla="*/ 181161 h 312247"/>
                <a:gd name="connsiteX10" fmla="*/ 471291 w 752121"/>
                <a:gd name="connsiteY10" fmla="*/ 149411 h 312247"/>
                <a:gd name="connsiteX11" fmla="*/ 341116 w 752121"/>
                <a:gd name="connsiteY11" fmla="*/ 212911 h 312247"/>
                <a:gd name="connsiteX12" fmla="*/ 1391 w 752121"/>
                <a:gd name="connsiteY12" fmla="*/ 311336 h 31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121" h="312247">
                  <a:moveTo>
                    <a:pt x="1391" y="311336"/>
                  </a:moveTo>
                  <a:cubicBezTo>
                    <a:pt x="-16601" y="318215"/>
                    <a:pt x="144266" y="284878"/>
                    <a:pt x="233166" y="254186"/>
                  </a:cubicBezTo>
                  <a:cubicBezTo>
                    <a:pt x="322066" y="223494"/>
                    <a:pt x="473937" y="158407"/>
                    <a:pt x="534791" y="127186"/>
                  </a:cubicBezTo>
                  <a:cubicBezTo>
                    <a:pt x="595645" y="95965"/>
                    <a:pt x="566541" y="83794"/>
                    <a:pt x="598291" y="66861"/>
                  </a:cubicBezTo>
                  <a:cubicBezTo>
                    <a:pt x="630041" y="49928"/>
                    <a:pt x="699891" y="36698"/>
                    <a:pt x="725291" y="25586"/>
                  </a:cubicBezTo>
                  <a:cubicBezTo>
                    <a:pt x="750691" y="14474"/>
                    <a:pt x="754924" y="-1931"/>
                    <a:pt x="750691" y="186"/>
                  </a:cubicBezTo>
                  <a:cubicBezTo>
                    <a:pt x="746458" y="2303"/>
                    <a:pt x="735874" y="20824"/>
                    <a:pt x="699891" y="38286"/>
                  </a:cubicBezTo>
                  <a:cubicBezTo>
                    <a:pt x="663908" y="55748"/>
                    <a:pt x="558603" y="95965"/>
                    <a:pt x="534791" y="104961"/>
                  </a:cubicBezTo>
                  <a:cubicBezTo>
                    <a:pt x="510979" y="113957"/>
                    <a:pt x="576066" y="79561"/>
                    <a:pt x="557016" y="92261"/>
                  </a:cubicBezTo>
                  <a:cubicBezTo>
                    <a:pt x="537966" y="104961"/>
                    <a:pt x="434778" y="171636"/>
                    <a:pt x="420491" y="181161"/>
                  </a:cubicBezTo>
                  <a:cubicBezTo>
                    <a:pt x="406204" y="190686"/>
                    <a:pt x="484520" y="144119"/>
                    <a:pt x="471291" y="149411"/>
                  </a:cubicBezTo>
                  <a:cubicBezTo>
                    <a:pt x="458062" y="154703"/>
                    <a:pt x="421020" y="186982"/>
                    <a:pt x="341116" y="212911"/>
                  </a:cubicBezTo>
                  <a:cubicBezTo>
                    <a:pt x="261212" y="238840"/>
                    <a:pt x="19383" y="304457"/>
                    <a:pt x="1391" y="311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6FF9C32B-FAAA-0C3F-B874-FC66F6D6967B}"/>
                </a:ext>
              </a:extLst>
            </p:cNvPr>
            <p:cNvSpPr/>
            <p:nvPr/>
          </p:nvSpPr>
          <p:spPr>
            <a:xfrm>
              <a:off x="5675779" y="5787990"/>
              <a:ext cx="912649" cy="181074"/>
            </a:xfrm>
            <a:custGeom>
              <a:avLst/>
              <a:gdLst>
                <a:gd name="connsiteX0" fmla="*/ 1121 w 912649"/>
                <a:gd name="connsiteY0" fmla="*/ 181010 h 181074"/>
                <a:gd name="connsiteX1" fmla="*/ 464671 w 912649"/>
                <a:gd name="connsiteY1" fmla="*/ 111160 h 181074"/>
                <a:gd name="connsiteX2" fmla="*/ 766296 w 912649"/>
                <a:gd name="connsiteY2" fmla="*/ 38135 h 181074"/>
                <a:gd name="connsiteX3" fmla="*/ 912346 w 912649"/>
                <a:gd name="connsiteY3" fmla="*/ 35 h 181074"/>
                <a:gd name="connsiteX4" fmla="*/ 801221 w 912649"/>
                <a:gd name="connsiteY4" fmla="*/ 31785 h 181074"/>
                <a:gd name="connsiteX5" fmla="*/ 686921 w 912649"/>
                <a:gd name="connsiteY5" fmla="*/ 60360 h 181074"/>
                <a:gd name="connsiteX6" fmla="*/ 451971 w 912649"/>
                <a:gd name="connsiteY6" fmla="*/ 123860 h 181074"/>
                <a:gd name="connsiteX7" fmla="*/ 337671 w 912649"/>
                <a:gd name="connsiteY7" fmla="*/ 123860 h 181074"/>
                <a:gd name="connsiteX8" fmla="*/ 1121 w 912649"/>
                <a:gd name="connsiteY8" fmla="*/ 181010 h 1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649" h="181074">
                  <a:moveTo>
                    <a:pt x="1121" y="181010"/>
                  </a:moveTo>
                  <a:cubicBezTo>
                    <a:pt x="22288" y="178893"/>
                    <a:pt x="337142" y="134972"/>
                    <a:pt x="464671" y="111160"/>
                  </a:cubicBezTo>
                  <a:cubicBezTo>
                    <a:pt x="592200" y="87348"/>
                    <a:pt x="691684" y="56656"/>
                    <a:pt x="766296" y="38135"/>
                  </a:cubicBezTo>
                  <a:cubicBezTo>
                    <a:pt x="840909" y="19614"/>
                    <a:pt x="906525" y="1093"/>
                    <a:pt x="912346" y="35"/>
                  </a:cubicBezTo>
                  <a:cubicBezTo>
                    <a:pt x="918167" y="-1023"/>
                    <a:pt x="838792" y="21731"/>
                    <a:pt x="801221" y="31785"/>
                  </a:cubicBezTo>
                  <a:cubicBezTo>
                    <a:pt x="763650" y="41839"/>
                    <a:pt x="686921" y="60360"/>
                    <a:pt x="686921" y="60360"/>
                  </a:cubicBezTo>
                  <a:cubicBezTo>
                    <a:pt x="628713" y="75706"/>
                    <a:pt x="510179" y="113277"/>
                    <a:pt x="451971" y="123860"/>
                  </a:cubicBezTo>
                  <a:cubicBezTo>
                    <a:pt x="393763" y="134443"/>
                    <a:pt x="410696" y="114864"/>
                    <a:pt x="337671" y="123860"/>
                  </a:cubicBezTo>
                  <a:cubicBezTo>
                    <a:pt x="264646" y="132856"/>
                    <a:pt x="-20046" y="183127"/>
                    <a:pt x="1121" y="1810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F2C9A426-685D-F0E2-A4C9-5F9E4AE010E4}"/>
                </a:ext>
              </a:extLst>
            </p:cNvPr>
            <p:cNvSpPr/>
            <p:nvPr/>
          </p:nvSpPr>
          <p:spPr>
            <a:xfrm>
              <a:off x="5559706" y="5753100"/>
              <a:ext cx="161737" cy="222075"/>
            </a:xfrm>
            <a:custGeom>
              <a:avLst/>
              <a:gdLst>
                <a:gd name="connsiteX0" fmla="*/ 21944 w 161737"/>
                <a:gd name="connsiteY0" fmla="*/ 0 h 222075"/>
                <a:gd name="connsiteX1" fmla="*/ 25119 w 161737"/>
                <a:gd name="connsiteY1" fmla="*/ 73025 h 222075"/>
                <a:gd name="connsiteX2" fmla="*/ 40994 w 161737"/>
                <a:gd name="connsiteY2" fmla="*/ 120650 h 222075"/>
                <a:gd name="connsiteX3" fmla="*/ 72744 w 161737"/>
                <a:gd name="connsiteY3" fmla="*/ 177800 h 222075"/>
                <a:gd name="connsiteX4" fmla="*/ 94969 w 161737"/>
                <a:gd name="connsiteY4" fmla="*/ 212725 h 222075"/>
                <a:gd name="connsiteX5" fmla="*/ 161644 w 161737"/>
                <a:gd name="connsiteY5" fmla="*/ 209550 h 222075"/>
                <a:gd name="connsiteX6" fmla="*/ 79094 w 161737"/>
                <a:gd name="connsiteY6" fmla="*/ 212725 h 222075"/>
                <a:gd name="connsiteX7" fmla="*/ 2894 w 161737"/>
                <a:gd name="connsiteY7" fmla="*/ 73025 h 222075"/>
                <a:gd name="connsiteX8" fmla="*/ 21944 w 161737"/>
                <a:gd name="connsiteY8" fmla="*/ 0 h 22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37" h="222075">
                  <a:moveTo>
                    <a:pt x="21944" y="0"/>
                  </a:moveTo>
                  <a:cubicBezTo>
                    <a:pt x="25648" y="0"/>
                    <a:pt x="21944" y="52917"/>
                    <a:pt x="25119" y="73025"/>
                  </a:cubicBezTo>
                  <a:cubicBezTo>
                    <a:pt x="28294" y="93133"/>
                    <a:pt x="33057" y="103188"/>
                    <a:pt x="40994" y="120650"/>
                  </a:cubicBezTo>
                  <a:cubicBezTo>
                    <a:pt x="48931" y="138112"/>
                    <a:pt x="63748" y="162454"/>
                    <a:pt x="72744" y="177800"/>
                  </a:cubicBezTo>
                  <a:cubicBezTo>
                    <a:pt x="81740" y="193146"/>
                    <a:pt x="80152" y="207433"/>
                    <a:pt x="94969" y="212725"/>
                  </a:cubicBezTo>
                  <a:cubicBezTo>
                    <a:pt x="109786" y="218017"/>
                    <a:pt x="164290" y="209550"/>
                    <a:pt x="161644" y="209550"/>
                  </a:cubicBezTo>
                  <a:cubicBezTo>
                    <a:pt x="158998" y="209550"/>
                    <a:pt x="105552" y="235479"/>
                    <a:pt x="79094" y="212725"/>
                  </a:cubicBezTo>
                  <a:cubicBezTo>
                    <a:pt x="52636" y="189971"/>
                    <a:pt x="14536" y="105833"/>
                    <a:pt x="2894" y="73025"/>
                  </a:cubicBezTo>
                  <a:cubicBezTo>
                    <a:pt x="-8748" y="40217"/>
                    <a:pt x="18240" y="0"/>
                    <a:pt x="2194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C754E319-2172-FBAB-4F2D-8AAA2A2D0482}"/>
                </a:ext>
              </a:extLst>
            </p:cNvPr>
            <p:cNvSpPr/>
            <p:nvPr/>
          </p:nvSpPr>
          <p:spPr>
            <a:xfrm>
              <a:off x="5527668" y="5743571"/>
              <a:ext cx="165228" cy="254643"/>
            </a:xfrm>
            <a:custGeom>
              <a:avLst/>
              <a:gdLst>
                <a:gd name="connsiteX0" fmla="*/ 28582 w 165228"/>
                <a:gd name="connsiteY0" fmla="*/ 4 h 254643"/>
                <a:gd name="connsiteX1" fmla="*/ 9532 w 165228"/>
                <a:gd name="connsiteY1" fmla="*/ 66679 h 254643"/>
                <a:gd name="connsiteX2" fmla="*/ 25407 w 165228"/>
                <a:gd name="connsiteY2" fmla="*/ 117479 h 254643"/>
                <a:gd name="connsiteX3" fmla="*/ 57157 w 165228"/>
                <a:gd name="connsiteY3" fmla="*/ 196854 h 254643"/>
                <a:gd name="connsiteX4" fmla="*/ 88907 w 165228"/>
                <a:gd name="connsiteY4" fmla="*/ 241304 h 254643"/>
                <a:gd name="connsiteX5" fmla="*/ 139707 w 165228"/>
                <a:gd name="connsiteY5" fmla="*/ 254004 h 254643"/>
                <a:gd name="connsiteX6" fmla="*/ 165107 w 165228"/>
                <a:gd name="connsiteY6" fmla="*/ 225429 h 254643"/>
                <a:gd name="connsiteX7" fmla="*/ 130182 w 165228"/>
                <a:gd name="connsiteY7" fmla="*/ 247654 h 254643"/>
                <a:gd name="connsiteX8" fmla="*/ 92082 w 165228"/>
                <a:gd name="connsiteY8" fmla="*/ 219079 h 254643"/>
                <a:gd name="connsiteX9" fmla="*/ 38107 w 165228"/>
                <a:gd name="connsiteY9" fmla="*/ 114304 h 254643"/>
                <a:gd name="connsiteX10" fmla="*/ 7 w 165228"/>
                <a:gd name="connsiteY10" fmla="*/ 63504 h 254643"/>
                <a:gd name="connsiteX11" fmla="*/ 28582 w 165228"/>
                <a:gd name="connsiteY11" fmla="*/ 4 h 25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28" h="254643">
                  <a:moveTo>
                    <a:pt x="28582" y="4"/>
                  </a:moveTo>
                  <a:cubicBezTo>
                    <a:pt x="30169" y="533"/>
                    <a:pt x="10061" y="47100"/>
                    <a:pt x="9532" y="66679"/>
                  </a:cubicBezTo>
                  <a:cubicBezTo>
                    <a:pt x="9003" y="86258"/>
                    <a:pt x="17470" y="95783"/>
                    <a:pt x="25407" y="117479"/>
                  </a:cubicBezTo>
                  <a:cubicBezTo>
                    <a:pt x="33344" y="139175"/>
                    <a:pt x="46574" y="176217"/>
                    <a:pt x="57157" y="196854"/>
                  </a:cubicBezTo>
                  <a:cubicBezTo>
                    <a:pt x="67740" y="217492"/>
                    <a:pt x="75149" y="231779"/>
                    <a:pt x="88907" y="241304"/>
                  </a:cubicBezTo>
                  <a:cubicBezTo>
                    <a:pt x="102665" y="250829"/>
                    <a:pt x="127007" y="256650"/>
                    <a:pt x="139707" y="254004"/>
                  </a:cubicBezTo>
                  <a:cubicBezTo>
                    <a:pt x="152407" y="251358"/>
                    <a:pt x="166695" y="226487"/>
                    <a:pt x="165107" y="225429"/>
                  </a:cubicBezTo>
                  <a:cubicBezTo>
                    <a:pt x="163519" y="224371"/>
                    <a:pt x="142353" y="248712"/>
                    <a:pt x="130182" y="247654"/>
                  </a:cubicBezTo>
                  <a:cubicBezTo>
                    <a:pt x="118011" y="246596"/>
                    <a:pt x="107428" y="241304"/>
                    <a:pt x="92082" y="219079"/>
                  </a:cubicBezTo>
                  <a:cubicBezTo>
                    <a:pt x="76736" y="196854"/>
                    <a:pt x="53453" y="140233"/>
                    <a:pt x="38107" y="114304"/>
                  </a:cubicBezTo>
                  <a:cubicBezTo>
                    <a:pt x="22761" y="88375"/>
                    <a:pt x="536" y="79908"/>
                    <a:pt x="7" y="63504"/>
                  </a:cubicBezTo>
                  <a:cubicBezTo>
                    <a:pt x="-522" y="47100"/>
                    <a:pt x="26995" y="-525"/>
                    <a:pt x="2858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765320F0-BDAC-4648-C758-8CD4C4B9D048}"/>
                </a:ext>
              </a:extLst>
            </p:cNvPr>
            <p:cNvSpPr/>
            <p:nvPr/>
          </p:nvSpPr>
          <p:spPr>
            <a:xfrm>
              <a:off x="5475683" y="5743472"/>
              <a:ext cx="150417" cy="280562"/>
            </a:xfrm>
            <a:custGeom>
              <a:avLst/>
              <a:gdLst>
                <a:gd name="connsiteX0" fmla="*/ 55167 w 150417"/>
                <a:gd name="connsiteY0" fmla="*/ 103 h 280562"/>
                <a:gd name="connsiteX1" fmla="*/ 17067 w 150417"/>
                <a:gd name="connsiteY1" fmla="*/ 66778 h 280562"/>
                <a:gd name="connsiteX2" fmla="*/ 10717 w 150417"/>
                <a:gd name="connsiteY2" fmla="*/ 123928 h 280562"/>
                <a:gd name="connsiteX3" fmla="*/ 13892 w 150417"/>
                <a:gd name="connsiteY3" fmla="*/ 190603 h 280562"/>
                <a:gd name="connsiteX4" fmla="*/ 83742 w 150417"/>
                <a:gd name="connsiteY4" fmla="*/ 269978 h 280562"/>
                <a:gd name="connsiteX5" fmla="*/ 109142 w 150417"/>
                <a:gd name="connsiteY5" fmla="*/ 276328 h 280562"/>
                <a:gd name="connsiteX6" fmla="*/ 150417 w 150417"/>
                <a:gd name="connsiteY6" fmla="*/ 238228 h 280562"/>
                <a:gd name="connsiteX7" fmla="*/ 109142 w 150417"/>
                <a:gd name="connsiteY7" fmla="*/ 263628 h 280562"/>
                <a:gd name="connsiteX8" fmla="*/ 13892 w 150417"/>
                <a:gd name="connsiteY8" fmla="*/ 165203 h 280562"/>
                <a:gd name="connsiteX9" fmla="*/ 1192 w 150417"/>
                <a:gd name="connsiteY9" fmla="*/ 82653 h 280562"/>
                <a:gd name="connsiteX10" fmla="*/ 55167 w 150417"/>
                <a:gd name="connsiteY10" fmla="*/ 103 h 28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17" h="280562">
                  <a:moveTo>
                    <a:pt x="55167" y="103"/>
                  </a:moveTo>
                  <a:cubicBezTo>
                    <a:pt x="57813" y="-2543"/>
                    <a:pt x="24475" y="46141"/>
                    <a:pt x="17067" y="66778"/>
                  </a:cubicBezTo>
                  <a:cubicBezTo>
                    <a:pt x="9659" y="87415"/>
                    <a:pt x="11246" y="103291"/>
                    <a:pt x="10717" y="123928"/>
                  </a:cubicBezTo>
                  <a:cubicBezTo>
                    <a:pt x="10188" y="144565"/>
                    <a:pt x="1721" y="166261"/>
                    <a:pt x="13892" y="190603"/>
                  </a:cubicBezTo>
                  <a:cubicBezTo>
                    <a:pt x="26063" y="214945"/>
                    <a:pt x="67867" y="255691"/>
                    <a:pt x="83742" y="269978"/>
                  </a:cubicBezTo>
                  <a:cubicBezTo>
                    <a:pt x="99617" y="284266"/>
                    <a:pt x="98030" y="281620"/>
                    <a:pt x="109142" y="276328"/>
                  </a:cubicBezTo>
                  <a:cubicBezTo>
                    <a:pt x="120255" y="271036"/>
                    <a:pt x="150417" y="240345"/>
                    <a:pt x="150417" y="238228"/>
                  </a:cubicBezTo>
                  <a:cubicBezTo>
                    <a:pt x="150417" y="236111"/>
                    <a:pt x="131896" y="275799"/>
                    <a:pt x="109142" y="263628"/>
                  </a:cubicBezTo>
                  <a:cubicBezTo>
                    <a:pt x="86388" y="251457"/>
                    <a:pt x="31884" y="195365"/>
                    <a:pt x="13892" y="165203"/>
                  </a:cubicBezTo>
                  <a:cubicBezTo>
                    <a:pt x="-4100" y="135041"/>
                    <a:pt x="134" y="108582"/>
                    <a:pt x="1192" y="82653"/>
                  </a:cubicBezTo>
                  <a:cubicBezTo>
                    <a:pt x="2250" y="56724"/>
                    <a:pt x="52521" y="2749"/>
                    <a:pt x="55167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6798123-50BF-7E6E-25FF-2DBA2DA54478}"/>
                </a:ext>
              </a:extLst>
            </p:cNvPr>
            <p:cNvSpPr/>
            <p:nvPr/>
          </p:nvSpPr>
          <p:spPr>
            <a:xfrm>
              <a:off x="5508748" y="5746721"/>
              <a:ext cx="83067" cy="255333"/>
            </a:xfrm>
            <a:custGeom>
              <a:avLst/>
              <a:gdLst>
                <a:gd name="connsiteX0" fmla="*/ 44327 w 83067"/>
                <a:gd name="connsiteY0" fmla="*/ 29 h 255333"/>
                <a:gd name="connsiteX1" fmla="*/ 12577 w 83067"/>
                <a:gd name="connsiteY1" fmla="*/ 85754 h 255333"/>
                <a:gd name="connsiteX2" fmla="*/ 3052 w 83067"/>
                <a:gd name="connsiteY2" fmla="*/ 142904 h 255333"/>
                <a:gd name="connsiteX3" fmla="*/ 63377 w 83067"/>
                <a:gd name="connsiteY3" fmla="*/ 231804 h 255333"/>
                <a:gd name="connsiteX4" fmla="*/ 82427 w 83067"/>
                <a:gd name="connsiteY4" fmla="*/ 254029 h 255333"/>
                <a:gd name="connsiteX5" fmla="*/ 44327 w 83067"/>
                <a:gd name="connsiteY5" fmla="*/ 203229 h 255333"/>
                <a:gd name="connsiteX6" fmla="*/ 15752 w 83067"/>
                <a:gd name="connsiteY6" fmla="*/ 142904 h 255333"/>
                <a:gd name="connsiteX7" fmla="*/ 15752 w 83067"/>
                <a:gd name="connsiteY7" fmla="*/ 95279 h 255333"/>
                <a:gd name="connsiteX8" fmla="*/ 44327 w 83067"/>
                <a:gd name="connsiteY8" fmla="*/ 29 h 25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67" h="255333">
                  <a:moveTo>
                    <a:pt x="44327" y="29"/>
                  </a:moveTo>
                  <a:cubicBezTo>
                    <a:pt x="43798" y="-1558"/>
                    <a:pt x="19456" y="61942"/>
                    <a:pt x="12577" y="85754"/>
                  </a:cubicBezTo>
                  <a:cubicBezTo>
                    <a:pt x="5698" y="109566"/>
                    <a:pt x="-5415" y="118562"/>
                    <a:pt x="3052" y="142904"/>
                  </a:cubicBezTo>
                  <a:cubicBezTo>
                    <a:pt x="11519" y="167246"/>
                    <a:pt x="50148" y="213283"/>
                    <a:pt x="63377" y="231804"/>
                  </a:cubicBezTo>
                  <a:cubicBezTo>
                    <a:pt x="76606" y="250325"/>
                    <a:pt x="85602" y="258791"/>
                    <a:pt x="82427" y="254029"/>
                  </a:cubicBezTo>
                  <a:cubicBezTo>
                    <a:pt x="79252" y="249267"/>
                    <a:pt x="55440" y="221750"/>
                    <a:pt x="44327" y="203229"/>
                  </a:cubicBezTo>
                  <a:cubicBezTo>
                    <a:pt x="33214" y="184708"/>
                    <a:pt x="20514" y="160896"/>
                    <a:pt x="15752" y="142904"/>
                  </a:cubicBezTo>
                  <a:cubicBezTo>
                    <a:pt x="10989" y="124912"/>
                    <a:pt x="12048" y="117504"/>
                    <a:pt x="15752" y="95279"/>
                  </a:cubicBezTo>
                  <a:cubicBezTo>
                    <a:pt x="19456" y="73054"/>
                    <a:pt x="44856" y="1616"/>
                    <a:pt x="4432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BBFBB7C-F91A-0212-7585-475C14D5A7E7}"/>
                </a:ext>
              </a:extLst>
            </p:cNvPr>
            <p:cNvSpPr/>
            <p:nvPr/>
          </p:nvSpPr>
          <p:spPr>
            <a:xfrm>
              <a:off x="5152384" y="5774968"/>
              <a:ext cx="355530" cy="59364"/>
            </a:xfrm>
            <a:custGeom>
              <a:avLst/>
              <a:gdLst>
                <a:gd name="connsiteX0" fmla="*/ 641 w 355530"/>
                <a:gd name="connsiteY0" fmla="*/ 57507 h 59364"/>
                <a:gd name="connsiteX1" fmla="*/ 187966 w 355530"/>
                <a:gd name="connsiteY1" fmla="*/ 47982 h 59364"/>
                <a:gd name="connsiteX2" fmla="*/ 121291 w 355530"/>
                <a:gd name="connsiteY2" fmla="*/ 44807 h 59364"/>
                <a:gd name="connsiteX3" fmla="*/ 311791 w 355530"/>
                <a:gd name="connsiteY3" fmla="*/ 13057 h 59364"/>
                <a:gd name="connsiteX4" fmla="*/ 353066 w 355530"/>
                <a:gd name="connsiteY4" fmla="*/ 357 h 59364"/>
                <a:gd name="connsiteX5" fmla="*/ 264166 w 355530"/>
                <a:gd name="connsiteY5" fmla="*/ 6707 h 59364"/>
                <a:gd name="connsiteX6" fmla="*/ 641 w 355530"/>
                <a:gd name="connsiteY6" fmla="*/ 57507 h 5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30" h="59364">
                  <a:moveTo>
                    <a:pt x="641" y="57507"/>
                  </a:moveTo>
                  <a:cubicBezTo>
                    <a:pt x="-12059" y="64386"/>
                    <a:pt x="167858" y="50099"/>
                    <a:pt x="187966" y="47982"/>
                  </a:cubicBezTo>
                  <a:cubicBezTo>
                    <a:pt x="208074" y="45865"/>
                    <a:pt x="100654" y="50628"/>
                    <a:pt x="121291" y="44807"/>
                  </a:cubicBezTo>
                  <a:cubicBezTo>
                    <a:pt x="141928" y="38986"/>
                    <a:pt x="273162" y="20465"/>
                    <a:pt x="311791" y="13057"/>
                  </a:cubicBezTo>
                  <a:cubicBezTo>
                    <a:pt x="350420" y="5649"/>
                    <a:pt x="361003" y="1415"/>
                    <a:pt x="353066" y="357"/>
                  </a:cubicBezTo>
                  <a:cubicBezTo>
                    <a:pt x="345129" y="-701"/>
                    <a:pt x="318141" y="357"/>
                    <a:pt x="264166" y="6707"/>
                  </a:cubicBezTo>
                  <a:cubicBezTo>
                    <a:pt x="210191" y="13057"/>
                    <a:pt x="13341" y="50628"/>
                    <a:pt x="641" y="57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CF37C64C-DF01-461A-4132-A9FCE85F2BB1}"/>
                </a:ext>
              </a:extLst>
            </p:cNvPr>
            <p:cNvSpPr/>
            <p:nvPr/>
          </p:nvSpPr>
          <p:spPr>
            <a:xfrm>
              <a:off x="5200475" y="5993152"/>
              <a:ext cx="333715" cy="258630"/>
            </a:xfrm>
            <a:custGeom>
              <a:avLst/>
              <a:gdLst>
                <a:gd name="connsiteX0" fmla="*/ 333550 w 333715"/>
                <a:gd name="connsiteY0" fmla="*/ 1248 h 258630"/>
                <a:gd name="connsiteX1" fmla="*/ 279575 w 333715"/>
                <a:gd name="connsiteY1" fmla="*/ 26648 h 258630"/>
                <a:gd name="connsiteX2" fmla="*/ 171625 w 333715"/>
                <a:gd name="connsiteY2" fmla="*/ 166348 h 258630"/>
                <a:gd name="connsiteX3" fmla="*/ 104950 w 333715"/>
                <a:gd name="connsiteY3" fmla="*/ 191748 h 258630"/>
                <a:gd name="connsiteX4" fmla="*/ 70025 w 333715"/>
                <a:gd name="connsiteY4" fmla="*/ 226673 h 258630"/>
                <a:gd name="connsiteX5" fmla="*/ 175 w 333715"/>
                <a:gd name="connsiteY5" fmla="*/ 258423 h 258630"/>
                <a:gd name="connsiteX6" fmla="*/ 92250 w 333715"/>
                <a:gd name="connsiteY6" fmla="*/ 210798 h 258630"/>
                <a:gd name="connsiteX7" fmla="*/ 165275 w 333715"/>
                <a:gd name="connsiteY7" fmla="*/ 147298 h 258630"/>
                <a:gd name="connsiteX8" fmla="*/ 263700 w 333715"/>
                <a:gd name="connsiteY8" fmla="*/ 45698 h 258630"/>
                <a:gd name="connsiteX9" fmla="*/ 333550 w 333715"/>
                <a:gd name="connsiteY9" fmla="*/ 1248 h 25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715" h="258630">
                  <a:moveTo>
                    <a:pt x="333550" y="1248"/>
                  </a:moveTo>
                  <a:cubicBezTo>
                    <a:pt x="336196" y="-1927"/>
                    <a:pt x="306562" y="-869"/>
                    <a:pt x="279575" y="26648"/>
                  </a:cubicBezTo>
                  <a:cubicBezTo>
                    <a:pt x="252587" y="54165"/>
                    <a:pt x="200729" y="138831"/>
                    <a:pt x="171625" y="166348"/>
                  </a:cubicBezTo>
                  <a:cubicBezTo>
                    <a:pt x="142521" y="193865"/>
                    <a:pt x="121883" y="181694"/>
                    <a:pt x="104950" y="191748"/>
                  </a:cubicBezTo>
                  <a:cubicBezTo>
                    <a:pt x="88017" y="201802"/>
                    <a:pt x="87487" y="215561"/>
                    <a:pt x="70025" y="226673"/>
                  </a:cubicBezTo>
                  <a:cubicBezTo>
                    <a:pt x="52563" y="237785"/>
                    <a:pt x="-3529" y="261069"/>
                    <a:pt x="175" y="258423"/>
                  </a:cubicBezTo>
                  <a:cubicBezTo>
                    <a:pt x="3879" y="255777"/>
                    <a:pt x="64733" y="229319"/>
                    <a:pt x="92250" y="210798"/>
                  </a:cubicBezTo>
                  <a:cubicBezTo>
                    <a:pt x="119767" y="192277"/>
                    <a:pt x="136700" y="174815"/>
                    <a:pt x="165275" y="147298"/>
                  </a:cubicBezTo>
                  <a:cubicBezTo>
                    <a:pt x="193850" y="119781"/>
                    <a:pt x="238300" y="68981"/>
                    <a:pt x="263700" y="45698"/>
                  </a:cubicBezTo>
                  <a:cubicBezTo>
                    <a:pt x="289100" y="22415"/>
                    <a:pt x="330904" y="4423"/>
                    <a:pt x="333550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B913249-C0F4-45B8-6A50-D602FDD3B8E6}"/>
                </a:ext>
              </a:extLst>
            </p:cNvPr>
            <p:cNvSpPr/>
            <p:nvPr/>
          </p:nvSpPr>
          <p:spPr>
            <a:xfrm>
              <a:off x="4968660" y="5812830"/>
              <a:ext cx="270368" cy="121524"/>
            </a:xfrm>
            <a:custGeom>
              <a:avLst/>
              <a:gdLst>
                <a:gd name="connsiteX0" fmla="*/ 215 w 270368"/>
                <a:gd name="connsiteY0" fmla="*/ 121245 h 121524"/>
                <a:gd name="connsiteX1" fmla="*/ 158965 w 270368"/>
                <a:gd name="connsiteY1" fmla="*/ 35520 h 121524"/>
                <a:gd name="connsiteX2" fmla="*/ 270090 w 270368"/>
                <a:gd name="connsiteY2" fmla="*/ 595 h 121524"/>
                <a:gd name="connsiteX3" fmla="*/ 127215 w 270368"/>
                <a:gd name="connsiteY3" fmla="*/ 60920 h 121524"/>
                <a:gd name="connsiteX4" fmla="*/ 215 w 270368"/>
                <a:gd name="connsiteY4" fmla="*/ 121245 h 1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68" h="121524">
                  <a:moveTo>
                    <a:pt x="215" y="121245"/>
                  </a:moveTo>
                  <a:cubicBezTo>
                    <a:pt x="5507" y="117012"/>
                    <a:pt x="113986" y="55628"/>
                    <a:pt x="158965" y="35520"/>
                  </a:cubicBezTo>
                  <a:cubicBezTo>
                    <a:pt x="203944" y="15412"/>
                    <a:pt x="275382" y="-3638"/>
                    <a:pt x="270090" y="595"/>
                  </a:cubicBezTo>
                  <a:cubicBezTo>
                    <a:pt x="264798" y="4828"/>
                    <a:pt x="165844" y="41341"/>
                    <a:pt x="127215" y="60920"/>
                  </a:cubicBezTo>
                  <a:cubicBezTo>
                    <a:pt x="88586" y="80499"/>
                    <a:pt x="-5077" y="125478"/>
                    <a:pt x="215" y="121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C80D11E1-2C2A-988A-1B03-FB3F412A1BFB}"/>
                </a:ext>
              </a:extLst>
            </p:cNvPr>
            <p:cNvSpPr/>
            <p:nvPr/>
          </p:nvSpPr>
          <p:spPr>
            <a:xfrm>
              <a:off x="4991033" y="5873677"/>
              <a:ext cx="158896" cy="203426"/>
            </a:xfrm>
            <a:custGeom>
              <a:avLst/>
              <a:gdLst>
                <a:gd name="connsiteX0" fmla="*/ 158817 w 158896"/>
                <a:gd name="connsiteY0" fmla="*/ 73 h 203426"/>
                <a:gd name="connsiteX1" fmla="*/ 82617 w 158896"/>
                <a:gd name="connsiteY1" fmla="*/ 73098 h 203426"/>
                <a:gd name="connsiteX2" fmla="*/ 69917 w 158896"/>
                <a:gd name="connsiteY2" fmla="*/ 120723 h 203426"/>
                <a:gd name="connsiteX3" fmla="*/ 67 w 158896"/>
                <a:gd name="connsiteY3" fmla="*/ 203273 h 203426"/>
                <a:gd name="connsiteX4" fmla="*/ 57217 w 158896"/>
                <a:gd name="connsiteY4" fmla="*/ 98498 h 203426"/>
                <a:gd name="connsiteX5" fmla="*/ 66742 w 158896"/>
                <a:gd name="connsiteY5" fmla="*/ 60398 h 203426"/>
                <a:gd name="connsiteX6" fmla="*/ 158817 w 158896"/>
                <a:gd name="connsiteY6" fmla="*/ 73 h 20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96" h="203426">
                  <a:moveTo>
                    <a:pt x="158817" y="73"/>
                  </a:moveTo>
                  <a:cubicBezTo>
                    <a:pt x="161463" y="2190"/>
                    <a:pt x="97434" y="52990"/>
                    <a:pt x="82617" y="73098"/>
                  </a:cubicBezTo>
                  <a:cubicBezTo>
                    <a:pt x="67800" y="93206"/>
                    <a:pt x="83675" y="99027"/>
                    <a:pt x="69917" y="120723"/>
                  </a:cubicBezTo>
                  <a:cubicBezTo>
                    <a:pt x="56159" y="142419"/>
                    <a:pt x="2184" y="206977"/>
                    <a:pt x="67" y="203273"/>
                  </a:cubicBezTo>
                  <a:cubicBezTo>
                    <a:pt x="-2050" y="199569"/>
                    <a:pt x="46104" y="122311"/>
                    <a:pt x="57217" y="98498"/>
                  </a:cubicBezTo>
                  <a:cubicBezTo>
                    <a:pt x="68329" y="74686"/>
                    <a:pt x="51925" y="78919"/>
                    <a:pt x="66742" y="60398"/>
                  </a:cubicBezTo>
                  <a:cubicBezTo>
                    <a:pt x="81559" y="41877"/>
                    <a:pt x="156171" y="-2044"/>
                    <a:pt x="15881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19250C15-BB22-C90A-5A6E-D93812EAB6BB}"/>
                </a:ext>
              </a:extLst>
            </p:cNvPr>
            <p:cNvSpPr/>
            <p:nvPr/>
          </p:nvSpPr>
          <p:spPr>
            <a:xfrm>
              <a:off x="4990083" y="6080099"/>
              <a:ext cx="96546" cy="158883"/>
            </a:xfrm>
            <a:custGeom>
              <a:avLst/>
              <a:gdLst>
                <a:gd name="connsiteX0" fmla="*/ 1017 w 96546"/>
                <a:gd name="connsiteY0" fmla="*/ 26 h 158883"/>
                <a:gd name="connsiteX1" fmla="*/ 7367 w 96546"/>
                <a:gd name="connsiteY1" fmla="*/ 88926 h 158883"/>
                <a:gd name="connsiteX2" fmla="*/ 16892 w 96546"/>
                <a:gd name="connsiteY2" fmla="*/ 117501 h 158883"/>
                <a:gd name="connsiteX3" fmla="*/ 42292 w 96546"/>
                <a:gd name="connsiteY3" fmla="*/ 136551 h 158883"/>
                <a:gd name="connsiteX4" fmla="*/ 96267 w 96546"/>
                <a:gd name="connsiteY4" fmla="*/ 158776 h 158883"/>
                <a:gd name="connsiteX5" fmla="*/ 16892 w 96546"/>
                <a:gd name="connsiteY5" fmla="*/ 142901 h 158883"/>
                <a:gd name="connsiteX6" fmla="*/ 29592 w 96546"/>
                <a:gd name="connsiteY6" fmla="*/ 98451 h 158883"/>
                <a:gd name="connsiteX7" fmla="*/ 1017 w 96546"/>
                <a:gd name="connsiteY7" fmla="*/ 26 h 1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46" h="158883">
                  <a:moveTo>
                    <a:pt x="1017" y="26"/>
                  </a:moveTo>
                  <a:cubicBezTo>
                    <a:pt x="-2687" y="-1561"/>
                    <a:pt x="4721" y="69347"/>
                    <a:pt x="7367" y="88926"/>
                  </a:cubicBezTo>
                  <a:cubicBezTo>
                    <a:pt x="10013" y="108505"/>
                    <a:pt x="11071" y="109564"/>
                    <a:pt x="16892" y="117501"/>
                  </a:cubicBezTo>
                  <a:cubicBezTo>
                    <a:pt x="22713" y="125438"/>
                    <a:pt x="29063" y="129672"/>
                    <a:pt x="42292" y="136551"/>
                  </a:cubicBezTo>
                  <a:cubicBezTo>
                    <a:pt x="55521" y="143430"/>
                    <a:pt x="100500" y="157718"/>
                    <a:pt x="96267" y="158776"/>
                  </a:cubicBezTo>
                  <a:cubicBezTo>
                    <a:pt x="92034" y="159834"/>
                    <a:pt x="28004" y="152955"/>
                    <a:pt x="16892" y="142901"/>
                  </a:cubicBezTo>
                  <a:cubicBezTo>
                    <a:pt x="5780" y="132847"/>
                    <a:pt x="30650" y="119618"/>
                    <a:pt x="29592" y="98451"/>
                  </a:cubicBezTo>
                  <a:cubicBezTo>
                    <a:pt x="28534" y="77284"/>
                    <a:pt x="4721" y="1613"/>
                    <a:pt x="1017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8057E691-A83F-2B7E-FDC2-09B025ED126D}"/>
                </a:ext>
              </a:extLst>
            </p:cNvPr>
            <p:cNvSpPr/>
            <p:nvPr/>
          </p:nvSpPr>
          <p:spPr>
            <a:xfrm>
              <a:off x="5050828" y="6010259"/>
              <a:ext cx="43604" cy="229718"/>
            </a:xfrm>
            <a:custGeom>
              <a:avLst/>
              <a:gdLst>
                <a:gd name="connsiteX0" fmla="*/ 35522 w 43604"/>
                <a:gd name="connsiteY0" fmla="*/ 16 h 229718"/>
                <a:gd name="connsiteX1" fmla="*/ 32347 w 43604"/>
                <a:gd name="connsiteY1" fmla="*/ 69866 h 229718"/>
                <a:gd name="connsiteX2" fmla="*/ 3772 w 43604"/>
                <a:gd name="connsiteY2" fmla="*/ 117491 h 229718"/>
                <a:gd name="connsiteX3" fmla="*/ 3772 w 43604"/>
                <a:gd name="connsiteY3" fmla="*/ 152416 h 229718"/>
                <a:gd name="connsiteX4" fmla="*/ 35522 w 43604"/>
                <a:gd name="connsiteY4" fmla="*/ 228616 h 229718"/>
                <a:gd name="connsiteX5" fmla="*/ 13297 w 43604"/>
                <a:gd name="connsiteY5" fmla="*/ 193691 h 229718"/>
                <a:gd name="connsiteX6" fmla="*/ 16472 w 43604"/>
                <a:gd name="connsiteY6" fmla="*/ 139716 h 229718"/>
                <a:gd name="connsiteX7" fmla="*/ 41872 w 43604"/>
                <a:gd name="connsiteY7" fmla="*/ 76216 h 229718"/>
                <a:gd name="connsiteX8" fmla="*/ 35522 w 43604"/>
                <a:gd name="connsiteY8" fmla="*/ 16 h 2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04" h="229718">
                  <a:moveTo>
                    <a:pt x="35522" y="16"/>
                  </a:moveTo>
                  <a:cubicBezTo>
                    <a:pt x="33934" y="-1042"/>
                    <a:pt x="37639" y="50287"/>
                    <a:pt x="32347" y="69866"/>
                  </a:cubicBezTo>
                  <a:cubicBezTo>
                    <a:pt x="27055" y="89445"/>
                    <a:pt x="8534" y="103733"/>
                    <a:pt x="3772" y="117491"/>
                  </a:cubicBezTo>
                  <a:cubicBezTo>
                    <a:pt x="-990" y="131249"/>
                    <a:pt x="-1520" y="133895"/>
                    <a:pt x="3772" y="152416"/>
                  </a:cubicBezTo>
                  <a:cubicBezTo>
                    <a:pt x="9064" y="170937"/>
                    <a:pt x="33935" y="221737"/>
                    <a:pt x="35522" y="228616"/>
                  </a:cubicBezTo>
                  <a:cubicBezTo>
                    <a:pt x="37109" y="235495"/>
                    <a:pt x="16472" y="208508"/>
                    <a:pt x="13297" y="193691"/>
                  </a:cubicBezTo>
                  <a:cubicBezTo>
                    <a:pt x="10122" y="178874"/>
                    <a:pt x="11710" y="159295"/>
                    <a:pt x="16472" y="139716"/>
                  </a:cubicBezTo>
                  <a:cubicBezTo>
                    <a:pt x="21234" y="120137"/>
                    <a:pt x="36051" y="98441"/>
                    <a:pt x="41872" y="76216"/>
                  </a:cubicBezTo>
                  <a:cubicBezTo>
                    <a:pt x="47693" y="53991"/>
                    <a:pt x="37110" y="1074"/>
                    <a:pt x="3552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A98E57DA-58A5-04EA-F13B-F8F4AB72D327}"/>
                </a:ext>
              </a:extLst>
            </p:cNvPr>
            <p:cNvSpPr/>
            <p:nvPr/>
          </p:nvSpPr>
          <p:spPr>
            <a:xfrm>
              <a:off x="5095875" y="6107999"/>
              <a:ext cx="88900" cy="138462"/>
            </a:xfrm>
            <a:custGeom>
              <a:avLst/>
              <a:gdLst>
                <a:gd name="connsiteX0" fmla="*/ 88900 w 88900"/>
                <a:gd name="connsiteY0" fmla="*/ 701 h 138462"/>
                <a:gd name="connsiteX1" fmla="*/ 44450 w 88900"/>
                <a:gd name="connsiteY1" fmla="*/ 67376 h 138462"/>
                <a:gd name="connsiteX2" fmla="*/ 25400 w 88900"/>
                <a:gd name="connsiteY2" fmla="*/ 118176 h 138462"/>
                <a:gd name="connsiteX3" fmla="*/ 0 w 88900"/>
                <a:gd name="connsiteY3" fmla="*/ 137226 h 138462"/>
                <a:gd name="connsiteX4" fmla="*/ 25400 w 88900"/>
                <a:gd name="connsiteY4" fmla="*/ 86426 h 138462"/>
                <a:gd name="connsiteX5" fmla="*/ 44450 w 88900"/>
                <a:gd name="connsiteY5" fmla="*/ 35626 h 138462"/>
                <a:gd name="connsiteX6" fmla="*/ 88900 w 88900"/>
                <a:gd name="connsiteY6" fmla="*/ 701 h 1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138462">
                  <a:moveTo>
                    <a:pt x="88900" y="701"/>
                  </a:moveTo>
                  <a:cubicBezTo>
                    <a:pt x="88900" y="5993"/>
                    <a:pt x="55033" y="47797"/>
                    <a:pt x="44450" y="67376"/>
                  </a:cubicBezTo>
                  <a:cubicBezTo>
                    <a:pt x="33867" y="86955"/>
                    <a:pt x="32808" y="106534"/>
                    <a:pt x="25400" y="118176"/>
                  </a:cubicBezTo>
                  <a:cubicBezTo>
                    <a:pt x="17992" y="129818"/>
                    <a:pt x="0" y="142518"/>
                    <a:pt x="0" y="137226"/>
                  </a:cubicBezTo>
                  <a:cubicBezTo>
                    <a:pt x="0" y="131934"/>
                    <a:pt x="17992" y="103359"/>
                    <a:pt x="25400" y="86426"/>
                  </a:cubicBezTo>
                  <a:cubicBezTo>
                    <a:pt x="32808" y="69493"/>
                    <a:pt x="39158" y="49913"/>
                    <a:pt x="44450" y="35626"/>
                  </a:cubicBezTo>
                  <a:cubicBezTo>
                    <a:pt x="49742" y="21339"/>
                    <a:pt x="88900" y="-4591"/>
                    <a:pt x="88900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F093EDA7-D1C0-5A34-1BAE-7CEC06B0CCA1}"/>
                </a:ext>
              </a:extLst>
            </p:cNvPr>
            <p:cNvSpPr/>
            <p:nvPr/>
          </p:nvSpPr>
          <p:spPr>
            <a:xfrm>
              <a:off x="5118094" y="6136993"/>
              <a:ext cx="137456" cy="110113"/>
            </a:xfrm>
            <a:custGeom>
              <a:avLst/>
              <a:gdLst>
                <a:gd name="connsiteX0" fmla="*/ 136531 w 137456"/>
                <a:gd name="connsiteY0" fmla="*/ 282 h 110113"/>
                <a:gd name="connsiteX1" fmla="*/ 104781 w 137456"/>
                <a:gd name="connsiteY1" fmla="*/ 57432 h 110113"/>
                <a:gd name="connsiteX2" fmla="*/ 76206 w 137456"/>
                <a:gd name="connsiteY2" fmla="*/ 101882 h 110113"/>
                <a:gd name="connsiteX3" fmla="*/ 44456 w 137456"/>
                <a:gd name="connsiteY3" fmla="*/ 108232 h 110113"/>
                <a:gd name="connsiteX4" fmla="*/ 6 w 137456"/>
                <a:gd name="connsiteY4" fmla="*/ 79657 h 110113"/>
                <a:gd name="connsiteX5" fmla="*/ 47631 w 137456"/>
                <a:gd name="connsiteY5" fmla="*/ 95532 h 110113"/>
                <a:gd name="connsiteX6" fmla="*/ 66681 w 137456"/>
                <a:gd name="connsiteY6" fmla="*/ 82832 h 110113"/>
                <a:gd name="connsiteX7" fmla="*/ 136531 w 137456"/>
                <a:gd name="connsiteY7" fmla="*/ 282 h 1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56" h="110113">
                  <a:moveTo>
                    <a:pt x="136531" y="282"/>
                  </a:moveTo>
                  <a:cubicBezTo>
                    <a:pt x="142881" y="-3951"/>
                    <a:pt x="114835" y="40499"/>
                    <a:pt x="104781" y="57432"/>
                  </a:cubicBezTo>
                  <a:cubicBezTo>
                    <a:pt x="94727" y="74365"/>
                    <a:pt x="86260" y="93415"/>
                    <a:pt x="76206" y="101882"/>
                  </a:cubicBezTo>
                  <a:cubicBezTo>
                    <a:pt x="66152" y="110349"/>
                    <a:pt x="57156" y="111936"/>
                    <a:pt x="44456" y="108232"/>
                  </a:cubicBezTo>
                  <a:cubicBezTo>
                    <a:pt x="31756" y="104528"/>
                    <a:pt x="-523" y="81774"/>
                    <a:pt x="6" y="79657"/>
                  </a:cubicBezTo>
                  <a:cubicBezTo>
                    <a:pt x="535" y="77540"/>
                    <a:pt x="47631" y="95532"/>
                    <a:pt x="47631" y="95532"/>
                  </a:cubicBezTo>
                  <a:cubicBezTo>
                    <a:pt x="58743" y="96061"/>
                    <a:pt x="53452" y="96061"/>
                    <a:pt x="66681" y="82832"/>
                  </a:cubicBezTo>
                  <a:cubicBezTo>
                    <a:pt x="79910" y="69603"/>
                    <a:pt x="130181" y="4515"/>
                    <a:pt x="136531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DAFDC11C-74BC-F639-814E-61C1F56DDB65}"/>
                </a:ext>
              </a:extLst>
            </p:cNvPr>
            <p:cNvSpPr/>
            <p:nvPr/>
          </p:nvSpPr>
          <p:spPr>
            <a:xfrm>
              <a:off x="5213350" y="6184837"/>
              <a:ext cx="104775" cy="66919"/>
            </a:xfrm>
            <a:custGeom>
              <a:avLst/>
              <a:gdLst>
                <a:gd name="connsiteX0" fmla="*/ 0 w 104775"/>
                <a:gd name="connsiteY0" fmla="*/ 66738 h 66919"/>
                <a:gd name="connsiteX1" fmla="*/ 57150 w 104775"/>
                <a:gd name="connsiteY1" fmla="*/ 38163 h 66919"/>
                <a:gd name="connsiteX2" fmla="*/ 104775 w 104775"/>
                <a:gd name="connsiteY2" fmla="*/ 63 h 66919"/>
                <a:gd name="connsiteX3" fmla="*/ 57150 w 104775"/>
                <a:gd name="connsiteY3" fmla="*/ 47688 h 66919"/>
                <a:gd name="connsiteX4" fmla="*/ 0 w 104775"/>
                <a:gd name="connsiteY4" fmla="*/ 66738 h 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66919">
                  <a:moveTo>
                    <a:pt x="0" y="66738"/>
                  </a:moveTo>
                  <a:cubicBezTo>
                    <a:pt x="0" y="65151"/>
                    <a:pt x="39688" y="49275"/>
                    <a:pt x="57150" y="38163"/>
                  </a:cubicBezTo>
                  <a:cubicBezTo>
                    <a:pt x="74612" y="27051"/>
                    <a:pt x="104775" y="-1524"/>
                    <a:pt x="104775" y="63"/>
                  </a:cubicBezTo>
                  <a:cubicBezTo>
                    <a:pt x="104775" y="1650"/>
                    <a:pt x="77258" y="36046"/>
                    <a:pt x="57150" y="47688"/>
                  </a:cubicBezTo>
                  <a:cubicBezTo>
                    <a:pt x="37042" y="59330"/>
                    <a:pt x="0" y="68325"/>
                    <a:pt x="0" y="66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8D1B7008-3D48-28B6-AF8A-203D78D6CF0C}"/>
                </a:ext>
              </a:extLst>
            </p:cNvPr>
            <p:cNvSpPr/>
            <p:nvPr/>
          </p:nvSpPr>
          <p:spPr>
            <a:xfrm>
              <a:off x="7292793" y="4919673"/>
              <a:ext cx="90669" cy="783361"/>
            </a:xfrm>
            <a:custGeom>
              <a:avLst/>
              <a:gdLst>
                <a:gd name="connsiteX0" fmla="*/ 25582 w 90669"/>
                <a:gd name="connsiteY0" fmla="*/ 1577 h 783361"/>
                <a:gd name="connsiteX1" fmla="*/ 16057 w 90669"/>
                <a:gd name="connsiteY1" fmla="*/ 131752 h 783361"/>
                <a:gd name="connsiteX2" fmla="*/ 19232 w 90669"/>
                <a:gd name="connsiteY2" fmla="*/ 312727 h 783361"/>
                <a:gd name="connsiteX3" fmla="*/ 16057 w 90669"/>
                <a:gd name="connsiteY3" fmla="*/ 277802 h 783361"/>
                <a:gd name="connsiteX4" fmla="*/ 44632 w 90669"/>
                <a:gd name="connsiteY4" fmla="*/ 373052 h 783361"/>
                <a:gd name="connsiteX5" fmla="*/ 82732 w 90669"/>
                <a:gd name="connsiteY5" fmla="*/ 630227 h 783361"/>
                <a:gd name="connsiteX6" fmla="*/ 89082 w 90669"/>
                <a:gd name="connsiteY6" fmla="*/ 700077 h 783361"/>
                <a:gd name="connsiteX7" fmla="*/ 82732 w 90669"/>
                <a:gd name="connsiteY7" fmla="*/ 731827 h 783361"/>
                <a:gd name="connsiteX8" fmla="*/ 12882 w 90669"/>
                <a:gd name="connsiteY8" fmla="*/ 782627 h 783361"/>
                <a:gd name="connsiteX9" fmla="*/ 35107 w 90669"/>
                <a:gd name="connsiteY9" fmla="*/ 757227 h 783361"/>
                <a:gd name="connsiteX10" fmla="*/ 79557 w 90669"/>
                <a:gd name="connsiteY10" fmla="*/ 693727 h 783361"/>
                <a:gd name="connsiteX11" fmla="*/ 25582 w 90669"/>
                <a:gd name="connsiteY11" fmla="*/ 338127 h 783361"/>
                <a:gd name="connsiteX12" fmla="*/ 19232 w 90669"/>
                <a:gd name="connsiteY12" fmla="*/ 322252 h 783361"/>
                <a:gd name="connsiteX13" fmla="*/ 182 w 90669"/>
                <a:gd name="connsiteY13" fmla="*/ 220652 h 783361"/>
                <a:gd name="connsiteX14" fmla="*/ 25582 w 90669"/>
                <a:gd name="connsiteY14" fmla="*/ 1577 h 78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669" h="783361">
                  <a:moveTo>
                    <a:pt x="25582" y="1577"/>
                  </a:moveTo>
                  <a:cubicBezTo>
                    <a:pt x="28228" y="-13240"/>
                    <a:pt x="17115" y="79894"/>
                    <a:pt x="16057" y="131752"/>
                  </a:cubicBezTo>
                  <a:cubicBezTo>
                    <a:pt x="14999" y="183610"/>
                    <a:pt x="19232" y="288385"/>
                    <a:pt x="19232" y="312727"/>
                  </a:cubicBezTo>
                  <a:cubicBezTo>
                    <a:pt x="19232" y="337069"/>
                    <a:pt x="11824" y="267748"/>
                    <a:pt x="16057" y="277802"/>
                  </a:cubicBezTo>
                  <a:cubicBezTo>
                    <a:pt x="20290" y="287856"/>
                    <a:pt x="33520" y="314315"/>
                    <a:pt x="44632" y="373052"/>
                  </a:cubicBezTo>
                  <a:cubicBezTo>
                    <a:pt x="55744" y="431789"/>
                    <a:pt x="75324" y="575723"/>
                    <a:pt x="82732" y="630227"/>
                  </a:cubicBezTo>
                  <a:cubicBezTo>
                    <a:pt x="90140" y="684731"/>
                    <a:pt x="89082" y="683144"/>
                    <a:pt x="89082" y="700077"/>
                  </a:cubicBezTo>
                  <a:cubicBezTo>
                    <a:pt x="89082" y="717010"/>
                    <a:pt x="95432" y="718069"/>
                    <a:pt x="82732" y="731827"/>
                  </a:cubicBezTo>
                  <a:cubicBezTo>
                    <a:pt x="70032" y="745585"/>
                    <a:pt x="20819" y="778394"/>
                    <a:pt x="12882" y="782627"/>
                  </a:cubicBezTo>
                  <a:cubicBezTo>
                    <a:pt x="4945" y="786860"/>
                    <a:pt x="23995" y="772043"/>
                    <a:pt x="35107" y="757227"/>
                  </a:cubicBezTo>
                  <a:cubicBezTo>
                    <a:pt x="46219" y="742411"/>
                    <a:pt x="81145" y="763577"/>
                    <a:pt x="79557" y="693727"/>
                  </a:cubicBezTo>
                  <a:cubicBezTo>
                    <a:pt x="77970" y="623877"/>
                    <a:pt x="35636" y="400040"/>
                    <a:pt x="25582" y="338127"/>
                  </a:cubicBezTo>
                  <a:cubicBezTo>
                    <a:pt x="15528" y="276215"/>
                    <a:pt x="23465" y="341831"/>
                    <a:pt x="19232" y="322252"/>
                  </a:cubicBezTo>
                  <a:cubicBezTo>
                    <a:pt x="14999" y="302673"/>
                    <a:pt x="-1935" y="270394"/>
                    <a:pt x="182" y="220652"/>
                  </a:cubicBezTo>
                  <a:cubicBezTo>
                    <a:pt x="2299" y="170910"/>
                    <a:pt x="22936" y="16394"/>
                    <a:pt x="25582" y="1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852AF763-62DB-2575-728A-F2C58593344E}"/>
                </a:ext>
              </a:extLst>
            </p:cNvPr>
            <p:cNvSpPr/>
            <p:nvPr/>
          </p:nvSpPr>
          <p:spPr>
            <a:xfrm>
              <a:off x="7107641" y="5645012"/>
              <a:ext cx="252299" cy="50938"/>
            </a:xfrm>
            <a:custGeom>
              <a:avLst/>
              <a:gdLst>
                <a:gd name="connsiteX0" fmla="*/ 1184 w 252299"/>
                <a:gd name="connsiteY0" fmla="*/ 50938 h 50938"/>
                <a:gd name="connsiteX1" fmla="*/ 147234 w 252299"/>
                <a:gd name="connsiteY1" fmla="*/ 12838 h 50938"/>
                <a:gd name="connsiteX2" fmla="*/ 252009 w 252299"/>
                <a:gd name="connsiteY2" fmla="*/ 138 h 50938"/>
                <a:gd name="connsiteX3" fmla="*/ 115484 w 252299"/>
                <a:gd name="connsiteY3" fmla="*/ 6488 h 50938"/>
                <a:gd name="connsiteX4" fmla="*/ 51984 w 252299"/>
                <a:gd name="connsiteY4" fmla="*/ 12838 h 50938"/>
                <a:gd name="connsiteX5" fmla="*/ 77384 w 252299"/>
                <a:gd name="connsiteY5" fmla="*/ 12838 h 50938"/>
                <a:gd name="connsiteX6" fmla="*/ 1184 w 252299"/>
                <a:gd name="connsiteY6" fmla="*/ 50938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99" h="50938">
                  <a:moveTo>
                    <a:pt x="1184" y="50938"/>
                  </a:moveTo>
                  <a:cubicBezTo>
                    <a:pt x="12826" y="50938"/>
                    <a:pt x="105430" y="21305"/>
                    <a:pt x="147234" y="12838"/>
                  </a:cubicBezTo>
                  <a:cubicBezTo>
                    <a:pt x="189038" y="4371"/>
                    <a:pt x="257300" y="1196"/>
                    <a:pt x="252009" y="138"/>
                  </a:cubicBezTo>
                  <a:cubicBezTo>
                    <a:pt x="246718" y="-920"/>
                    <a:pt x="148821" y="4371"/>
                    <a:pt x="115484" y="6488"/>
                  </a:cubicBezTo>
                  <a:cubicBezTo>
                    <a:pt x="82147" y="8605"/>
                    <a:pt x="58334" y="11780"/>
                    <a:pt x="51984" y="12838"/>
                  </a:cubicBezTo>
                  <a:cubicBezTo>
                    <a:pt x="45634" y="13896"/>
                    <a:pt x="87438" y="7017"/>
                    <a:pt x="77384" y="12838"/>
                  </a:cubicBezTo>
                  <a:cubicBezTo>
                    <a:pt x="67330" y="18659"/>
                    <a:pt x="-10458" y="50938"/>
                    <a:pt x="1184" y="50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9FCF58B0-4D8F-E176-5ECF-8460CCAC52E5}"/>
                </a:ext>
              </a:extLst>
            </p:cNvPr>
            <p:cNvSpPr/>
            <p:nvPr/>
          </p:nvSpPr>
          <p:spPr>
            <a:xfrm>
              <a:off x="7285697" y="5651370"/>
              <a:ext cx="42861" cy="317666"/>
            </a:xfrm>
            <a:custGeom>
              <a:avLst/>
              <a:gdLst>
                <a:gd name="connsiteX0" fmla="*/ 42203 w 42861"/>
                <a:gd name="connsiteY0" fmla="*/ 130 h 317666"/>
                <a:gd name="connsiteX1" fmla="*/ 26328 w 42861"/>
                <a:gd name="connsiteY1" fmla="*/ 98555 h 317666"/>
                <a:gd name="connsiteX2" fmla="*/ 26328 w 42861"/>
                <a:gd name="connsiteY2" fmla="*/ 260480 h 317666"/>
                <a:gd name="connsiteX3" fmla="*/ 16803 w 42861"/>
                <a:gd name="connsiteY3" fmla="*/ 317630 h 317666"/>
                <a:gd name="connsiteX4" fmla="*/ 10453 w 42861"/>
                <a:gd name="connsiteY4" fmla="*/ 254130 h 317666"/>
                <a:gd name="connsiteX5" fmla="*/ 7278 w 42861"/>
                <a:gd name="connsiteY5" fmla="*/ 41405 h 317666"/>
                <a:gd name="connsiteX6" fmla="*/ 928 w 42861"/>
                <a:gd name="connsiteY6" fmla="*/ 76330 h 317666"/>
                <a:gd name="connsiteX7" fmla="*/ 42203 w 42861"/>
                <a:gd name="connsiteY7" fmla="*/ 130 h 3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1" h="317666">
                  <a:moveTo>
                    <a:pt x="42203" y="130"/>
                  </a:moveTo>
                  <a:cubicBezTo>
                    <a:pt x="46436" y="3834"/>
                    <a:pt x="28974" y="55163"/>
                    <a:pt x="26328" y="98555"/>
                  </a:cubicBezTo>
                  <a:cubicBezTo>
                    <a:pt x="23682" y="141947"/>
                    <a:pt x="27915" y="223968"/>
                    <a:pt x="26328" y="260480"/>
                  </a:cubicBezTo>
                  <a:cubicBezTo>
                    <a:pt x="24741" y="296992"/>
                    <a:pt x="19449" y="318688"/>
                    <a:pt x="16803" y="317630"/>
                  </a:cubicBezTo>
                  <a:cubicBezTo>
                    <a:pt x="14157" y="316572"/>
                    <a:pt x="12040" y="300167"/>
                    <a:pt x="10453" y="254130"/>
                  </a:cubicBezTo>
                  <a:cubicBezTo>
                    <a:pt x="8866" y="208093"/>
                    <a:pt x="8865" y="71038"/>
                    <a:pt x="7278" y="41405"/>
                  </a:cubicBezTo>
                  <a:cubicBezTo>
                    <a:pt x="5691" y="11772"/>
                    <a:pt x="-2776" y="80034"/>
                    <a:pt x="928" y="76330"/>
                  </a:cubicBezTo>
                  <a:cubicBezTo>
                    <a:pt x="4632" y="72626"/>
                    <a:pt x="37970" y="-3574"/>
                    <a:pt x="42203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315BB336-4F49-86B8-B2B5-BF1E2212E096}"/>
                </a:ext>
              </a:extLst>
            </p:cNvPr>
            <p:cNvSpPr/>
            <p:nvPr/>
          </p:nvSpPr>
          <p:spPr>
            <a:xfrm>
              <a:off x="6930907" y="5952051"/>
              <a:ext cx="372262" cy="156872"/>
            </a:xfrm>
            <a:custGeom>
              <a:avLst/>
              <a:gdLst>
                <a:gd name="connsiteX0" fmla="*/ 118 w 372262"/>
                <a:gd name="connsiteY0" fmla="*/ 156649 h 156872"/>
                <a:gd name="connsiteX1" fmla="*/ 168393 w 372262"/>
                <a:gd name="connsiteY1" fmla="*/ 102674 h 156872"/>
                <a:gd name="connsiteX2" fmla="*/ 371593 w 372262"/>
                <a:gd name="connsiteY2" fmla="*/ 1074 h 156872"/>
                <a:gd name="connsiteX3" fmla="*/ 235068 w 372262"/>
                <a:gd name="connsiteY3" fmla="*/ 48699 h 156872"/>
                <a:gd name="connsiteX4" fmla="*/ 269993 w 372262"/>
                <a:gd name="connsiteY4" fmla="*/ 39174 h 156872"/>
                <a:gd name="connsiteX5" fmla="*/ 193793 w 372262"/>
                <a:gd name="connsiteY5" fmla="*/ 83624 h 156872"/>
                <a:gd name="connsiteX6" fmla="*/ 118 w 372262"/>
                <a:gd name="connsiteY6" fmla="*/ 156649 h 15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2" h="156872">
                  <a:moveTo>
                    <a:pt x="118" y="156649"/>
                  </a:moveTo>
                  <a:cubicBezTo>
                    <a:pt x="-4115" y="159824"/>
                    <a:pt x="106481" y="128603"/>
                    <a:pt x="168393" y="102674"/>
                  </a:cubicBezTo>
                  <a:cubicBezTo>
                    <a:pt x="230305" y="76745"/>
                    <a:pt x="360481" y="10070"/>
                    <a:pt x="371593" y="1074"/>
                  </a:cubicBezTo>
                  <a:cubicBezTo>
                    <a:pt x="382705" y="-7922"/>
                    <a:pt x="252001" y="42349"/>
                    <a:pt x="235068" y="48699"/>
                  </a:cubicBezTo>
                  <a:cubicBezTo>
                    <a:pt x="218135" y="55049"/>
                    <a:pt x="276872" y="33353"/>
                    <a:pt x="269993" y="39174"/>
                  </a:cubicBezTo>
                  <a:cubicBezTo>
                    <a:pt x="263114" y="44995"/>
                    <a:pt x="243006" y="64045"/>
                    <a:pt x="193793" y="83624"/>
                  </a:cubicBezTo>
                  <a:cubicBezTo>
                    <a:pt x="144580" y="103203"/>
                    <a:pt x="4351" y="153474"/>
                    <a:pt x="118" y="156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E5DBD132-4904-8556-3396-709C0A5A30C3}"/>
                </a:ext>
              </a:extLst>
            </p:cNvPr>
            <p:cNvSpPr/>
            <p:nvPr/>
          </p:nvSpPr>
          <p:spPr>
            <a:xfrm>
              <a:off x="6835764" y="4867136"/>
              <a:ext cx="152641" cy="184368"/>
            </a:xfrm>
            <a:custGeom>
              <a:avLst/>
              <a:gdLst>
                <a:gd name="connsiteX0" fmla="*/ 152411 w 152641"/>
                <a:gd name="connsiteY0" fmla="*/ 139 h 184368"/>
                <a:gd name="connsiteX1" fmla="*/ 88911 w 152641"/>
                <a:gd name="connsiteY1" fmla="*/ 63639 h 184368"/>
                <a:gd name="connsiteX2" fmla="*/ 11 w 152641"/>
                <a:gd name="connsiteY2" fmla="*/ 184289 h 184368"/>
                <a:gd name="connsiteX3" fmla="*/ 82561 w 152641"/>
                <a:gd name="connsiteY3" fmla="*/ 44589 h 184368"/>
                <a:gd name="connsiteX4" fmla="*/ 66686 w 152641"/>
                <a:gd name="connsiteY4" fmla="*/ 79514 h 184368"/>
                <a:gd name="connsiteX5" fmla="*/ 152411 w 152641"/>
                <a:gd name="connsiteY5" fmla="*/ 139 h 18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41" h="184368">
                  <a:moveTo>
                    <a:pt x="152411" y="139"/>
                  </a:moveTo>
                  <a:cubicBezTo>
                    <a:pt x="156115" y="-2507"/>
                    <a:pt x="114311" y="32947"/>
                    <a:pt x="88911" y="63639"/>
                  </a:cubicBezTo>
                  <a:cubicBezTo>
                    <a:pt x="63511" y="94331"/>
                    <a:pt x="1069" y="187464"/>
                    <a:pt x="11" y="184289"/>
                  </a:cubicBezTo>
                  <a:cubicBezTo>
                    <a:pt x="-1047" y="181114"/>
                    <a:pt x="71449" y="62051"/>
                    <a:pt x="82561" y="44589"/>
                  </a:cubicBezTo>
                  <a:cubicBezTo>
                    <a:pt x="93673" y="27127"/>
                    <a:pt x="60865" y="84276"/>
                    <a:pt x="66686" y="79514"/>
                  </a:cubicBezTo>
                  <a:cubicBezTo>
                    <a:pt x="72507" y="74752"/>
                    <a:pt x="148707" y="2785"/>
                    <a:pt x="152411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4060B07E-5FAA-1758-DCE9-3F122EF343BC}"/>
                </a:ext>
              </a:extLst>
            </p:cNvPr>
            <p:cNvSpPr/>
            <p:nvPr/>
          </p:nvSpPr>
          <p:spPr>
            <a:xfrm>
              <a:off x="7003682" y="4260830"/>
              <a:ext cx="119125" cy="105373"/>
            </a:xfrm>
            <a:custGeom>
              <a:avLst/>
              <a:gdLst>
                <a:gd name="connsiteX0" fmla="*/ 368 w 119125"/>
                <a:gd name="connsiteY0" fmla="*/ 20 h 105373"/>
                <a:gd name="connsiteX1" fmla="*/ 117843 w 119125"/>
                <a:gd name="connsiteY1" fmla="*/ 104795 h 105373"/>
                <a:gd name="connsiteX2" fmla="*/ 63868 w 119125"/>
                <a:gd name="connsiteY2" fmla="*/ 44470 h 105373"/>
                <a:gd name="connsiteX3" fmla="*/ 79743 w 119125"/>
                <a:gd name="connsiteY3" fmla="*/ 95270 h 105373"/>
                <a:gd name="connsiteX4" fmla="*/ 368 w 119125"/>
                <a:gd name="connsiteY4" fmla="*/ 20 h 10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25" h="105373">
                  <a:moveTo>
                    <a:pt x="368" y="20"/>
                  </a:moveTo>
                  <a:cubicBezTo>
                    <a:pt x="6718" y="1608"/>
                    <a:pt x="107260" y="97387"/>
                    <a:pt x="117843" y="104795"/>
                  </a:cubicBezTo>
                  <a:cubicBezTo>
                    <a:pt x="128426" y="112203"/>
                    <a:pt x="70218" y="46058"/>
                    <a:pt x="63868" y="44470"/>
                  </a:cubicBezTo>
                  <a:cubicBezTo>
                    <a:pt x="57518" y="42883"/>
                    <a:pt x="87680" y="99503"/>
                    <a:pt x="79743" y="95270"/>
                  </a:cubicBezTo>
                  <a:cubicBezTo>
                    <a:pt x="71806" y="91037"/>
                    <a:pt x="-5982" y="-1568"/>
                    <a:pt x="36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E3697E3-87E7-7C62-D2A9-C404F7DA6FC1}"/>
                </a:ext>
              </a:extLst>
            </p:cNvPr>
            <p:cNvSpPr/>
            <p:nvPr/>
          </p:nvSpPr>
          <p:spPr>
            <a:xfrm>
              <a:off x="6965863" y="4464046"/>
              <a:ext cx="289012" cy="123829"/>
            </a:xfrm>
            <a:custGeom>
              <a:avLst/>
              <a:gdLst>
                <a:gd name="connsiteX0" fmla="*/ 87 w 289012"/>
                <a:gd name="connsiteY0" fmla="*/ 4 h 123829"/>
                <a:gd name="connsiteX1" fmla="*/ 162012 w 289012"/>
                <a:gd name="connsiteY1" fmla="*/ 63504 h 123829"/>
                <a:gd name="connsiteX2" fmla="*/ 95337 w 289012"/>
                <a:gd name="connsiteY2" fmla="*/ 47629 h 123829"/>
                <a:gd name="connsiteX3" fmla="*/ 212812 w 289012"/>
                <a:gd name="connsiteY3" fmla="*/ 76204 h 123829"/>
                <a:gd name="connsiteX4" fmla="*/ 289012 w 289012"/>
                <a:gd name="connsiteY4" fmla="*/ 123829 h 123829"/>
                <a:gd name="connsiteX5" fmla="*/ 187412 w 289012"/>
                <a:gd name="connsiteY5" fmla="*/ 60329 h 123829"/>
                <a:gd name="connsiteX6" fmla="*/ 87 w 289012"/>
                <a:gd name="connsiteY6" fmla="*/ 4 h 12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12" h="123829">
                  <a:moveTo>
                    <a:pt x="87" y="4"/>
                  </a:moveTo>
                  <a:cubicBezTo>
                    <a:pt x="-4146" y="533"/>
                    <a:pt x="146137" y="55567"/>
                    <a:pt x="162012" y="63504"/>
                  </a:cubicBezTo>
                  <a:cubicBezTo>
                    <a:pt x="177887" y="71441"/>
                    <a:pt x="95337" y="47629"/>
                    <a:pt x="95337" y="47629"/>
                  </a:cubicBezTo>
                  <a:cubicBezTo>
                    <a:pt x="103804" y="49746"/>
                    <a:pt x="180533" y="63504"/>
                    <a:pt x="212812" y="76204"/>
                  </a:cubicBezTo>
                  <a:cubicBezTo>
                    <a:pt x="245091" y="88904"/>
                    <a:pt x="289012" y="123829"/>
                    <a:pt x="289012" y="123829"/>
                  </a:cubicBezTo>
                  <a:cubicBezTo>
                    <a:pt x="284779" y="121183"/>
                    <a:pt x="230275" y="78850"/>
                    <a:pt x="187412" y="60329"/>
                  </a:cubicBezTo>
                  <a:cubicBezTo>
                    <a:pt x="144550" y="41808"/>
                    <a:pt x="4320" y="-525"/>
                    <a:pt x="8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D4E63B31-90F9-ACB2-4FD3-DEEA7D56A533}"/>
                </a:ext>
              </a:extLst>
            </p:cNvPr>
            <p:cNvSpPr/>
            <p:nvPr/>
          </p:nvSpPr>
          <p:spPr>
            <a:xfrm>
              <a:off x="6918229" y="5380551"/>
              <a:ext cx="283551" cy="664677"/>
            </a:xfrm>
            <a:custGeom>
              <a:avLst/>
              <a:gdLst>
                <a:gd name="connsiteX0" fmla="*/ 282671 w 283551"/>
                <a:gd name="connsiteY0" fmla="*/ 1074 h 664677"/>
                <a:gd name="connsiteX1" fmla="*/ 231871 w 283551"/>
                <a:gd name="connsiteY1" fmla="*/ 131249 h 664677"/>
                <a:gd name="connsiteX2" fmla="*/ 181071 w 283551"/>
                <a:gd name="connsiteY2" fmla="*/ 289999 h 664677"/>
                <a:gd name="connsiteX3" fmla="*/ 190596 w 283551"/>
                <a:gd name="connsiteY3" fmla="*/ 188399 h 664677"/>
                <a:gd name="connsiteX4" fmla="*/ 158846 w 283551"/>
                <a:gd name="connsiteY4" fmla="*/ 397949 h 664677"/>
                <a:gd name="connsiteX5" fmla="*/ 152496 w 283551"/>
                <a:gd name="connsiteY5" fmla="*/ 515424 h 664677"/>
                <a:gd name="connsiteX6" fmla="*/ 149321 w 283551"/>
                <a:gd name="connsiteY6" fmla="*/ 575749 h 664677"/>
                <a:gd name="connsiteX7" fmla="*/ 96 w 283551"/>
                <a:gd name="connsiteY7" fmla="*/ 664649 h 664677"/>
                <a:gd name="connsiteX8" fmla="*/ 127096 w 283551"/>
                <a:gd name="connsiteY8" fmla="*/ 566224 h 664677"/>
                <a:gd name="connsiteX9" fmla="*/ 162021 w 283551"/>
                <a:gd name="connsiteY9" fmla="*/ 448749 h 664677"/>
                <a:gd name="connsiteX10" fmla="*/ 196946 w 283551"/>
                <a:gd name="connsiteY10" fmla="*/ 169349 h 664677"/>
                <a:gd name="connsiteX11" fmla="*/ 187421 w 283551"/>
                <a:gd name="connsiteY11" fmla="*/ 204274 h 664677"/>
                <a:gd name="connsiteX12" fmla="*/ 282671 w 283551"/>
                <a:gd name="connsiteY12" fmla="*/ 1074 h 6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551" h="664677">
                  <a:moveTo>
                    <a:pt x="282671" y="1074"/>
                  </a:moveTo>
                  <a:cubicBezTo>
                    <a:pt x="290079" y="-11097"/>
                    <a:pt x="248804" y="83095"/>
                    <a:pt x="231871" y="131249"/>
                  </a:cubicBezTo>
                  <a:cubicBezTo>
                    <a:pt x="214938" y="179403"/>
                    <a:pt x="187950" y="280474"/>
                    <a:pt x="181071" y="289999"/>
                  </a:cubicBezTo>
                  <a:cubicBezTo>
                    <a:pt x="174192" y="299524"/>
                    <a:pt x="194300" y="170407"/>
                    <a:pt x="190596" y="188399"/>
                  </a:cubicBezTo>
                  <a:cubicBezTo>
                    <a:pt x="186892" y="206391"/>
                    <a:pt x="165196" y="343445"/>
                    <a:pt x="158846" y="397949"/>
                  </a:cubicBezTo>
                  <a:cubicBezTo>
                    <a:pt x="152496" y="452453"/>
                    <a:pt x="154083" y="485791"/>
                    <a:pt x="152496" y="515424"/>
                  </a:cubicBezTo>
                  <a:cubicBezTo>
                    <a:pt x="150909" y="545057"/>
                    <a:pt x="174721" y="550878"/>
                    <a:pt x="149321" y="575749"/>
                  </a:cubicBezTo>
                  <a:cubicBezTo>
                    <a:pt x="123921" y="600620"/>
                    <a:pt x="3800" y="666236"/>
                    <a:pt x="96" y="664649"/>
                  </a:cubicBezTo>
                  <a:cubicBezTo>
                    <a:pt x="-3608" y="663062"/>
                    <a:pt x="100109" y="602207"/>
                    <a:pt x="127096" y="566224"/>
                  </a:cubicBezTo>
                  <a:cubicBezTo>
                    <a:pt x="154083" y="530241"/>
                    <a:pt x="150379" y="514895"/>
                    <a:pt x="162021" y="448749"/>
                  </a:cubicBezTo>
                  <a:cubicBezTo>
                    <a:pt x="173663" y="382603"/>
                    <a:pt x="192713" y="210095"/>
                    <a:pt x="196946" y="169349"/>
                  </a:cubicBezTo>
                  <a:cubicBezTo>
                    <a:pt x="201179" y="128603"/>
                    <a:pt x="175779" y="228087"/>
                    <a:pt x="187421" y="204274"/>
                  </a:cubicBezTo>
                  <a:cubicBezTo>
                    <a:pt x="199063" y="180461"/>
                    <a:pt x="275263" y="13245"/>
                    <a:pt x="282671" y="1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490625FD-5050-90C2-5A19-C1BC49E5CA6D}"/>
                </a:ext>
              </a:extLst>
            </p:cNvPr>
            <p:cNvSpPr/>
            <p:nvPr/>
          </p:nvSpPr>
          <p:spPr>
            <a:xfrm>
              <a:off x="6060321" y="5911335"/>
              <a:ext cx="72132" cy="261600"/>
            </a:xfrm>
            <a:custGeom>
              <a:avLst/>
              <a:gdLst>
                <a:gd name="connsiteX0" fmla="*/ 45204 w 72132"/>
                <a:gd name="connsiteY0" fmla="*/ 515 h 261600"/>
                <a:gd name="connsiteX1" fmla="*/ 32504 w 72132"/>
                <a:gd name="connsiteY1" fmla="*/ 73540 h 261600"/>
                <a:gd name="connsiteX2" fmla="*/ 67429 w 72132"/>
                <a:gd name="connsiteY2" fmla="*/ 152915 h 261600"/>
                <a:gd name="connsiteX3" fmla="*/ 67429 w 72132"/>
                <a:gd name="connsiteY3" fmla="*/ 260865 h 261600"/>
                <a:gd name="connsiteX4" fmla="*/ 67429 w 72132"/>
                <a:gd name="connsiteY4" fmla="*/ 194190 h 261600"/>
                <a:gd name="connsiteX5" fmla="*/ 3929 w 72132"/>
                <a:gd name="connsiteY5" fmla="*/ 76715 h 261600"/>
                <a:gd name="connsiteX6" fmla="*/ 10279 w 72132"/>
                <a:gd name="connsiteY6" fmla="*/ 111640 h 261600"/>
                <a:gd name="connsiteX7" fmla="*/ 45204 w 72132"/>
                <a:gd name="connsiteY7" fmla="*/ 515 h 2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32" h="261600">
                  <a:moveTo>
                    <a:pt x="45204" y="515"/>
                  </a:moveTo>
                  <a:cubicBezTo>
                    <a:pt x="48908" y="-5835"/>
                    <a:pt x="28800" y="48140"/>
                    <a:pt x="32504" y="73540"/>
                  </a:cubicBezTo>
                  <a:cubicBezTo>
                    <a:pt x="36208" y="98940"/>
                    <a:pt x="61608" y="121694"/>
                    <a:pt x="67429" y="152915"/>
                  </a:cubicBezTo>
                  <a:cubicBezTo>
                    <a:pt x="73250" y="184136"/>
                    <a:pt x="67429" y="260865"/>
                    <a:pt x="67429" y="260865"/>
                  </a:cubicBezTo>
                  <a:cubicBezTo>
                    <a:pt x="67429" y="267744"/>
                    <a:pt x="78012" y="224882"/>
                    <a:pt x="67429" y="194190"/>
                  </a:cubicBezTo>
                  <a:cubicBezTo>
                    <a:pt x="56846" y="163498"/>
                    <a:pt x="13454" y="90473"/>
                    <a:pt x="3929" y="76715"/>
                  </a:cubicBezTo>
                  <a:cubicBezTo>
                    <a:pt x="-5596" y="62957"/>
                    <a:pt x="4458" y="121165"/>
                    <a:pt x="10279" y="111640"/>
                  </a:cubicBezTo>
                  <a:cubicBezTo>
                    <a:pt x="16100" y="102115"/>
                    <a:pt x="41500" y="6865"/>
                    <a:pt x="45204" y="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18D8D608-78CE-1DD3-29FC-149467239E92}"/>
                </a:ext>
              </a:extLst>
            </p:cNvPr>
            <p:cNvSpPr/>
            <p:nvPr/>
          </p:nvSpPr>
          <p:spPr>
            <a:xfrm>
              <a:off x="6216605" y="5838167"/>
              <a:ext cx="178765" cy="200748"/>
            </a:xfrm>
            <a:custGeom>
              <a:avLst/>
              <a:gdLst>
                <a:gd name="connsiteX0" fmla="*/ 177845 w 178765"/>
                <a:gd name="connsiteY0" fmla="*/ 658 h 200748"/>
                <a:gd name="connsiteX1" fmla="*/ 92120 w 178765"/>
                <a:gd name="connsiteY1" fmla="*/ 67333 h 200748"/>
                <a:gd name="connsiteX2" fmla="*/ 54020 w 178765"/>
                <a:gd name="connsiteY2" fmla="*/ 102258 h 200748"/>
                <a:gd name="connsiteX3" fmla="*/ 45 w 178765"/>
                <a:gd name="connsiteY3" fmla="*/ 200683 h 200748"/>
                <a:gd name="connsiteX4" fmla="*/ 44495 w 178765"/>
                <a:gd name="connsiteY4" fmla="*/ 86383 h 200748"/>
                <a:gd name="connsiteX5" fmla="*/ 31795 w 178765"/>
                <a:gd name="connsiteY5" fmla="*/ 111783 h 200748"/>
                <a:gd name="connsiteX6" fmla="*/ 177845 w 178765"/>
                <a:gd name="connsiteY6" fmla="*/ 658 h 20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65" h="200748">
                  <a:moveTo>
                    <a:pt x="177845" y="658"/>
                  </a:moveTo>
                  <a:cubicBezTo>
                    <a:pt x="187899" y="-6750"/>
                    <a:pt x="112757" y="50400"/>
                    <a:pt x="92120" y="67333"/>
                  </a:cubicBezTo>
                  <a:cubicBezTo>
                    <a:pt x="71482" y="84266"/>
                    <a:pt x="69366" y="80033"/>
                    <a:pt x="54020" y="102258"/>
                  </a:cubicBezTo>
                  <a:cubicBezTo>
                    <a:pt x="38674" y="124483"/>
                    <a:pt x="1632" y="203329"/>
                    <a:pt x="45" y="200683"/>
                  </a:cubicBezTo>
                  <a:cubicBezTo>
                    <a:pt x="-1543" y="198037"/>
                    <a:pt x="39203" y="101200"/>
                    <a:pt x="44495" y="86383"/>
                  </a:cubicBezTo>
                  <a:cubicBezTo>
                    <a:pt x="49787" y="71566"/>
                    <a:pt x="14862" y="121308"/>
                    <a:pt x="31795" y="111783"/>
                  </a:cubicBezTo>
                  <a:cubicBezTo>
                    <a:pt x="48728" y="102258"/>
                    <a:pt x="167791" y="8066"/>
                    <a:pt x="177845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FE7B615-17F3-BCF5-AA01-073A9E0D1EFA}"/>
                </a:ext>
              </a:extLst>
            </p:cNvPr>
            <p:cNvSpPr/>
            <p:nvPr/>
          </p:nvSpPr>
          <p:spPr>
            <a:xfrm>
              <a:off x="6725113" y="5410486"/>
              <a:ext cx="380337" cy="400118"/>
            </a:xfrm>
            <a:custGeom>
              <a:avLst/>
              <a:gdLst>
                <a:gd name="connsiteX0" fmla="*/ 377362 w 380337"/>
                <a:gd name="connsiteY0" fmla="*/ 2889 h 400118"/>
                <a:gd name="connsiteX1" fmla="*/ 104312 w 380337"/>
                <a:gd name="connsiteY1" fmla="*/ 285464 h 400118"/>
                <a:gd name="connsiteX2" fmla="*/ 53512 w 380337"/>
                <a:gd name="connsiteY2" fmla="*/ 333089 h 400118"/>
                <a:gd name="connsiteX3" fmla="*/ 5887 w 380337"/>
                <a:gd name="connsiteY3" fmla="*/ 393414 h 400118"/>
                <a:gd name="connsiteX4" fmla="*/ 196387 w 380337"/>
                <a:gd name="connsiteY4" fmla="*/ 161639 h 400118"/>
                <a:gd name="connsiteX5" fmla="*/ 126537 w 380337"/>
                <a:gd name="connsiteY5" fmla="*/ 221964 h 400118"/>
                <a:gd name="connsiteX6" fmla="*/ 240837 w 380337"/>
                <a:gd name="connsiteY6" fmla="*/ 145764 h 400118"/>
                <a:gd name="connsiteX7" fmla="*/ 377362 w 380337"/>
                <a:gd name="connsiteY7" fmla="*/ 2889 h 40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37" h="400118">
                  <a:moveTo>
                    <a:pt x="377362" y="2889"/>
                  </a:moveTo>
                  <a:cubicBezTo>
                    <a:pt x="354608" y="26172"/>
                    <a:pt x="158287" y="230431"/>
                    <a:pt x="104312" y="285464"/>
                  </a:cubicBezTo>
                  <a:cubicBezTo>
                    <a:pt x="50337" y="340497"/>
                    <a:pt x="69916" y="315097"/>
                    <a:pt x="53512" y="333089"/>
                  </a:cubicBezTo>
                  <a:cubicBezTo>
                    <a:pt x="37108" y="351081"/>
                    <a:pt x="-17925" y="421989"/>
                    <a:pt x="5887" y="393414"/>
                  </a:cubicBezTo>
                  <a:cubicBezTo>
                    <a:pt x="29699" y="364839"/>
                    <a:pt x="176279" y="190214"/>
                    <a:pt x="196387" y="161639"/>
                  </a:cubicBezTo>
                  <a:cubicBezTo>
                    <a:pt x="216495" y="133064"/>
                    <a:pt x="119129" y="224610"/>
                    <a:pt x="126537" y="221964"/>
                  </a:cubicBezTo>
                  <a:cubicBezTo>
                    <a:pt x="133945" y="219318"/>
                    <a:pt x="195329" y="188097"/>
                    <a:pt x="240837" y="145764"/>
                  </a:cubicBezTo>
                  <a:cubicBezTo>
                    <a:pt x="286345" y="103431"/>
                    <a:pt x="400116" y="-20394"/>
                    <a:pt x="377362" y="2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84253822-685A-D774-4EBE-DF502491F474}"/>
                </a:ext>
              </a:extLst>
            </p:cNvPr>
            <p:cNvSpPr/>
            <p:nvPr/>
          </p:nvSpPr>
          <p:spPr>
            <a:xfrm>
              <a:off x="6470607" y="5791159"/>
              <a:ext cx="266743" cy="219301"/>
            </a:xfrm>
            <a:custGeom>
              <a:avLst/>
              <a:gdLst>
                <a:gd name="connsiteX0" fmla="*/ 266743 w 266743"/>
                <a:gd name="connsiteY0" fmla="*/ 41 h 219301"/>
                <a:gd name="connsiteX1" fmla="*/ 117518 w 266743"/>
                <a:gd name="connsiteY1" fmla="*/ 117516 h 219301"/>
                <a:gd name="connsiteX2" fmla="*/ 43 w 266743"/>
                <a:gd name="connsiteY2" fmla="*/ 219116 h 219301"/>
                <a:gd name="connsiteX3" fmla="*/ 130218 w 266743"/>
                <a:gd name="connsiteY3" fmla="*/ 92116 h 219301"/>
                <a:gd name="connsiteX4" fmla="*/ 41318 w 266743"/>
                <a:gd name="connsiteY4" fmla="*/ 158791 h 219301"/>
                <a:gd name="connsiteX5" fmla="*/ 117518 w 266743"/>
                <a:gd name="connsiteY5" fmla="*/ 104816 h 219301"/>
                <a:gd name="connsiteX6" fmla="*/ 266743 w 266743"/>
                <a:gd name="connsiteY6" fmla="*/ 41 h 21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43" h="219301">
                  <a:moveTo>
                    <a:pt x="266743" y="41"/>
                  </a:moveTo>
                  <a:cubicBezTo>
                    <a:pt x="266743" y="2158"/>
                    <a:pt x="161968" y="81004"/>
                    <a:pt x="117518" y="117516"/>
                  </a:cubicBezTo>
                  <a:cubicBezTo>
                    <a:pt x="73068" y="154028"/>
                    <a:pt x="-2074" y="223349"/>
                    <a:pt x="43" y="219116"/>
                  </a:cubicBezTo>
                  <a:cubicBezTo>
                    <a:pt x="2160" y="214883"/>
                    <a:pt x="123339" y="102170"/>
                    <a:pt x="130218" y="92116"/>
                  </a:cubicBezTo>
                  <a:cubicBezTo>
                    <a:pt x="137097" y="82062"/>
                    <a:pt x="43435" y="156674"/>
                    <a:pt x="41318" y="158791"/>
                  </a:cubicBezTo>
                  <a:cubicBezTo>
                    <a:pt x="39201" y="160908"/>
                    <a:pt x="76243" y="132333"/>
                    <a:pt x="117518" y="104816"/>
                  </a:cubicBezTo>
                  <a:cubicBezTo>
                    <a:pt x="158793" y="77299"/>
                    <a:pt x="266743" y="-2076"/>
                    <a:pt x="26674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79B66516-0075-64F3-C83A-898B115B9A1F}"/>
                </a:ext>
              </a:extLst>
            </p:cNvPr>
            <p:cNvSpPr/>
            <p:nvPr/>
          </p:nvSpPr>
          <p:spPr>
            <a:xfrm>
              <a:off x="6794354" y="5670045"/>
              <a:ext cx="220086" cy="327535"/>
            </a:xfrm>
            <a:custGeom>
              <a:avLst/>
              <a:gdLst>
                <a:gd name="connsiteX0" fmla="*/ 219221 w 220086"/>
                <a:gd name="connsiteY0" fmla="*/ 505 h 327535"/>
                <a:gd name="connsiteX1" fmla="*/ 120796 w 220086"/>
                <a:gd name="connsiteY1" fmla="*/ 159255 h 327535"/>
                <a:gd name="connsiteX2" fmla="*/ 146 w 220086"/>
                <a:gd name="connsiteY2" fmla="*/ 327530 h 327535"/>
                <a:gd name="connsiteX3" fmla="*/ 95396 w 220086"/>
                <a:gd name="connsiteY3" fmla="*/ 165605 h 327535"/>
                <a:gd name="connsiteX4" fmla="*/ 63646 w 220086"/>
                <a:gd name="connsiteY4" fmla="*/ 213230 h 327535"/>
                <a:gd name="connsiteX5" fmla="*/ 219221 w 220086"/>
                <a:gd name="connsiteY5" fmla="*/ 505 h 3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086" h="327535">
                  <a:moveTo>
                    <a:pt x="219221" y="505"/>
                  </a:moveTo>
                  <a:cubicBezTo>
                    <a:pt x="228746" y="-8491"/>
                    <a:pt x="157308" y="104751"/>
                    <a:pt x="120796" y="159255"/>
                  </a:cubicBezTo>
                  <a:cubicBezTo>
                    <a:pt x="84283" y="213759"/>
                    <a:pt x="4379" y="326472"/>
                    <a:pt x="146" y="327530"/>
                  </a:cubicBezTo>
                  <a:cubicBezTo>
                    <a:pt x="-4087" y="328588"/>
                    <a:pt x="84813" y="184655"/>
                    <a:pt x="95396" y="165605"/>
                  </a:cubicBezTo>
                  <a:cubicBezTo>
                    <a:pt x="105979" y="146555"/>
                    <a:pt x="45125" y="237042"/>
                    <a:pt x="63646" y="213230"/>
                  </a:cubicBezTo>
                  <a:cubicBezTo>
                    <a:pt x="82167" y="189418"/>
                    <a:pt x="209696" y="9501"/>
                    <a:pt x="219221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67337A26-E3B6-FE75-5587-DECBA10A2780}"/>
                </a:ext>
              </a:extLst>
            </p:cNvPr>
            <p:cNvSpPr/>
            <p:nvPr/>
          </p:nvSpPr>
          <p:spPr>
            <a:xfrm>
              <a:off x="6837176" y="5860463"/>
              <a:ext cx="160641" cy="149318"/>
            </a:xfrm>
            <a:custGeom>
              <a:avLst/>
              <a:gdLst>
                <a:gd name="connsiteX0" fmla="*/ 160524 w 160641"/>
                <a:gd name="connsiteY0" fmla="*/ 587 h 149318"/>
                <a:gd name="connsiteX1" fmla="*/ 49399 w 160641"/>
                <a:gd name="connsiteY1" fmla="*/ 105362 h 149318"/>
                <a:gd name="connsiteX2" fmla="*/ 1774 w 160641"/>
                <a:gd name="connsiteY2" fmla="*/ 146637 h 149318"/>
                <a:gd name="connsiteX3" fmla="*/ 106549 w 160641"/>
                <a:gd name="connsiteY3" fmla="*/ 35512 h 149318"/>
                <a:gd name="connsiteX4" fmla="*/ 71624 w 160641"/>
                <a:gd name="connsiteY4" fmla="*/ 60912 h 149318"/>
                <a:gd name="connsiteX5" fmla="*/ 160524 w 160641"/>
                <a:gd name="connsiteY5" fmla="*/ 587 h 1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1" h="149318">
                  <a:moveTo>
                    <a:pt x="160524" y="587"/>
                  </a:moveTo>
                  <a:cubicBezTo>
                    <a:pt x="156820" y="7995"/>
                    <a:pt x="75857" y="81020"/>
                    <a:pt x="49399" y="105362"/>
                  </a:cubicBezTo>
                  <a:cubicBezTo>
                    <a:pt x="22941" y="129704"/>
                    <a:pt x="-7751" y="158279"/>
                    <a:pt x="1774" y="146637"/>
                  </a:cubicBezTo>
                  <a:cubicBezTo>
                    <a:pt x="11299" y="134995"/>
                    <a:pt x="94907" y="49799"/>
                    <a:pt x="106549" y="35512"/>
                  </a:cubicBezTo>
                  <a:cubicBezTo>
                    <a:pt x="118191" y="21225"/>
                    <a:pt x="64216" y="63558"/>
                    <a:pt x="71624" y="60912"/>
                  </a:cubicBezTo>
                  <a:cubicBezTo>
                    <a:pt x="79032" y="58266"/>
                    <a:pt x="164228" y="-6821"/>
                    <a:pt x="160524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9A90A3C2-672E-F874-9FD6-2EAE8A628AE4}"/>
                </a:ext>
              </a:extLst>
            </p:cNvPr>
            <p:cNvSpPr/>
            <p:nvPr/>
          </p:nvSpPr>
          <p:spPr>
            <a:xfrm>
              <a:off x="6130925" y="5997375"/>
              <a:ext cx="814325" cy="54204"/>
            </a:xfrm>
            <a:custGeom>
              <a:avLst/>
              <a:gdLst>
                <a:gd name="connsiteX0" fmla="*/ 0 w 814325"/>
                <a:gd name="connsiteY0" fmla="*/ 54175 h 54204"/>
                <a:gd name="connsiteX1" fmla="*/ 479425 w 814325"/>
                <a:gd name="connsiteY1" fmla="*/ 22425 h 54204"/>
                <a:gd name="connsiteX2" fmla="*/ 682625 w 814325"/>
                <a:gd name="connsiteY2" fmla="*/ 25600 h 54204"/>
                <a:gd name="connsiteX3" fmla="*/ 650875 w 814325"/>
                <a:gd name="connsiteY3" fmla="*/ 200 h 54204"/>
                <a:gd name="connsiteX4" fmla="*/ 812800 w 814325"/>
                <a:gd name="connsiteY4" fmla="*/ 41475 h 54204"/>
                <a:gd name="connsiteX5" fmla="*/ 701675 w 814325"/>
                <a:gd name="connsiteY5" fmla="*/ 3375 h 54204"/>
                <a:gd name="connsiteX6" fmla="*/ 247650 w 814325"/>
                <a:gd name="connsiteY6" fmla="*/ 12900 h 54204"/>
                <a:gd name="connsiteX7" fmla="*/ 365125 w 814325"/>
                <a:gd name="connsiteY7" fmla="*/ 16075 h 54204"/>
                <a:gd name="connsiteX8" fmla="*/ 0 w 814325"/>
                <a:gd name="connsiteY8" fmla="*/ 54175 h 5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25" h="54204">
                  <a:moveTo>
                    <a:pt x="0" y="54175"/>
                  </a:moveTo>
                  <a:cubicBezTo>
                    <a:pt x="19050" y="55233"/>
                    <a:pt x="365654" y="27187"/>
                    <a:pt x="479425" y="22425"/>
                  </a:cubicBezTo>
                  <a:cubicBezTo>
                    <a:pt x="593196" y="17663"/>
                    <a:pt x="654050" y="29304"/>
                    <a:pt x="682625" y="25600"/>
                  </a:cubicBezTo>
                  <a:cubicBezTo>
                    <a:pt x="711200" y="21896"/>
                    <a:pt x="629179" y="-2446"/>
                    <a:pt x="650875" y="200"/>
                  </a:cubicBezTo>
                  <a:cubicBezTo>
                    <a:pt x="672571" y="2846"/>
                    <a:pt x="804333" y="40946"/>
                    <a:pt x="812800" y="41475"/>
                  </a:cubicBezTo>
                  <a:cubicBezTo>
                    <a:pt x="821267" y="42004"/>
                    <a:pt x="795867" y="8137"/>
                    <a:pt x="701675" y="3375"/>
                  </a:cubicBezTo>
                  <a:cubicBezTo>
                    <a:pt x="607483" y="-1387"/>
                    <a:pt x="303742" y="10783"/>
                    <a:pt x="247650" y="12900"/>
                  </a:cubicBezTo>
                  <a:cubicBezTo>
                    <a:pt x="191558" y="15017"/>
                    <a:pt x="404283" y="11842"/>
                    <a:pt x="365125" y="16075"/>
                  </a:cubicBezTo>
                  <a:lnTo>
                    <a:pt x="0" y="54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B14144BD-1C4A-D8CA-826E-7530FFE107C3}"/>
                </a:ext>
              </a:extLst>
            </p:cNvPr>
            <p:cNvSpPr/>
            <p:nvPr/>
          </p:nvSpPr>
          <p:spPr>
            <a:xfrm>
              <a:off x="6138243" y="6178338"/>
              <a:ext cx="783738" cy="28895"/>
            </a:xfrm>
            <a:custGeom>
              <a:avLst/>
              <a:gdLst>
                <a:gd name="connsiteX0" fmla="*/ 24432 w 783738"/>
                <a:gd name="connsiteY0" fmla="*/ 16087 h 28895"/>
                <a:gd name="connsiteX1" fmla="*/ 84757 w 783738"/>
                <a:gd name="connsiteY1" fmla="*/ 28787 h 28895"/>
                <a:gd name="connsiteX2" fmla="*/ 719757 w 783738"/>
                <a:gd name="connsiteY2" fmla="*/ 9737 h 28895"/>
                <a:gd name="connsiteX3" fmla="*/ 319707 w 783738"/>
                <a:gd name="connsiteY3" fmla="*/ 6562 h 28895"/>
                <a:gd name="connsiteX4" fmla="*/ 770557 w 783738"/>
                <a:gd name="connsiteY4" fmla="*/ 3387 h 28895"/>
                <a:gd name="connsiteX5" fmla="*/ 637207 w 783738"/>
                <a:gd name="connsiteY5" fmla="*/ 212 h 28895"/>
                <a:gd name="connsiteX6" fmla="*/ 367332 w 783738"/>
                <a:gd name="connsiteY6" fmla="*/ 9737 h 28895"/>
                <a:gd name="connsiteX7" fmla="*/ 24432 w 783738"/>
                <a:gd name="connsiteY7" fmla="*/ 16087 h 2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738" h="28895">
                  <a:moveTo>
                    <a:pt x="24432" y="16087"/>
                  </a:moveTo>
                  <a:cubicBezTo>
                    <a:pt x="-3349" y="22966"/>
                    <a:pt x="-31130" y="29845"/>
                    <a:pt x="84757" y="28787"/>
                  </a:cubicBezTo>
                  <a:cubicBezTo>
                    <a:pt x="200644" y="27729"/>
                    <a:pt x="680599" y="13441"/>
                    <a:pt x="719757" y="9737"/>
                  </a:cubicBezTo>
                  <a:cubicBezTo>
                    <a:pt x="758915" y="6033"/>
                    <a:pt x="311240" y="7620"/>
                    <a:pt x="319707" y="6562"/>
                  </a:cubicBezTo>
                  <a:cubicBezTo>
                    <a:pt x="328174" y="5504"/>
                    <a:pt x="717640" y="4445"/>
                    <a:pt x="770557" y="3387"/>
                  </a:cubicBezTo>
                  <a:cubicBezTo>
                    <a:pt x="823474" y="2329"/>
                    <a:pt x="704411" y="-846"/>
                    <a:pt x="637207" y="212"/>
                  </a:cubicBezTo>
                  <a:cubicBezTo>
                    <a:pt x="570003" y="1270"/>
                    <a:pt x="367332" y="9737"/>
                    <a:pt x="367332" y="9737"/>
                  </a:cubicBezTo>
                  <a:lnTo>
                    <a:pt x="24432" y="160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D7ECD757-29DE-9F4B-6D2D-A927FD6ECDA2}"/>
                </a:ext>
              </a:extLst>
            </p:cNvPr>
            <p:cNvSpPr/>
            <p:nvPr/>
          </p:nvSpPr>
          <p:spPr>
            <a:xfrm>
              <a:off x="6891514" y="6026147"/>
              <a:ext cx="90422" cy="216694"/>
            </a:xfrm>
            <a:custGeom>
              <a:avLst/>
              <a:gdLst>
                <a:gd name="connsiteX0" fmla="*/ 52211 w 90422"/>
                <a:gd name="connsiteY0" fmla="*/ 3 h 216694"/>
                <a:gd name="connsiteX1" fmla="*/ 33161 w 90422"/>
                <a:gd name="connsiteY1" fmla="*/ 85728 h 216694"/>
                <a:gd name="connsiteX2" fmla="*/ 36336 w 90422"/>
                <a:gd name="connsiteY2" fmla="*/ 130178 h 216694"/>
                <a:gd name="connsiteX3" fmla="*/ 90311 w 90422"/>
                <a:gd name="connsiteY3" fmla="*/ 215903 h 216694"/>
                <a:gd name="connsiteX4" fmla="*/ 49036 w 90422"/>
                <a:gd name="connsiteY4" fmla="*/ 168278 h 216694"/>
                <a:gd name="connsiteX5" fmla="*/ 1411 w 90422"/>
                <a:gd name="connsiteY5" fmla="*/ 92078 h 216694"/>
                <a:gd name="connsiteX6" fmla="*/ 14111 w 90422"/>
                <a:gd name="connsiteY6" fmla="*/ 139703 h 216694"/>
                <a:gd name="connsiteX7" fmla="*/ 29986 w 90422"/>
                <a:gd name="connsiteY7" fmla="*/ 47628 h 216694"/>
                <a:gd name="connsiteX8" fmla="*/ 10936 w 90422"/>
                <a:gd name="connsiteY8" fmla="*/ 88903 h 216694"/>
                <a:gd name="connsiteX9" fmla="*/ 52211 w 90422"/>
                <a:gd name="connsiteY9" fmla="*/ 3 h 2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22" h="216694">
                  <a:moveTo>
                    <a:pt x="52211" y="3"/>
                  </a:moveTo>
                  <a:cubicBezTo>
                    <a:pt x="55915" y="-526"/>
                    <a:pt x="35807" y="64032"/>
                    <a:pt x="33161" y="85728"/>
                  </a:cubicBezTo>
                  <a:cubicBezTo>
                    <a:pt x="30515" y="107424"/>
                    <a:pt x="26811" y="108482"/>
                    <a:pt x="36336" y="130178"/>
                  </a:cubicBezTo>
                  <a:cubicBezTo>
                    <a:pt x="45861" y="151874"/>
                    <a:pt x="88194" y="209553"/>
                    <a:pt x="90311" y="215903"/>
                  </a:cubicBezTo>
                  <a:cubicBezTo>
                    <a:pt x="92428" y="222253"/>
                    <a:pt x="63853" y="188915"/>
                    <a:pt x="49036" y="168278"/>
                  </a:cubicBezTo>
                  <a:cubicBezTo>
                    <a:pt x="34219" y="147641"/>
                    <a:pt x="7232" y="96840"/>
                    <a:pt x="1411" y="92078"/>
                  </a:cubicBezTo>
                  <a:cubicBezTo>
                    <a:pt x="-4410" y="87316"/>
                    <a:pt x="9348" y="147111"/>
                    <a:pt x="14111" y="139703"/>
                  </a:cubicBezTo>
                  <a:cubicBezTo>
                    <a:pt x="18873" y="132295"/>
                    <a:pt x="30515" y="56095"/>
                    <a:pt x="29986" y="47628"/>
                  </a:cubicBezTo>
                  <a:cubicBezTo>
                    <a:pt x="29457" y="39161"/>
                    <a:pt x="8290" y="92607"/>
                    <a:pt x="10936" y="88903"/>
                  </a:cubicBezTo>
                  <a:cubicBezTo>
                    <a:pt x="13582" y="85199"/>
                    <a:pt x="48507" y="532"/>
                    <a:pt x="5221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2CE32B86-741E-0CCD-48BF-B87A34C898CE}"/>
                </a:ext>
              </a:extLst>
            </p:cNvPr>
            <p:cNvSpPr/>
            <p:nvPr/>
          </p:nvSpPr>
          <p:spPr>
            <a:xfrm>
              <a:off x="6939113" y="6169513"/>
              <a:ext cx="515985" cy="961362"/>
            </a:xfrm>
            <a:custGeom>
              <a:avLst/>
              <a:gdLst>
                <a:gd name="connsiteX0" fmla="*/ 14137 w 515985"/>
                <a:gd name="connsiteY0" fmla="*/ 15387 h 961362"/>
                <a:gd name="connsiteX1" fmla="*/ 357037 w 515985"/>
                <a:gd name="connsiteY1" fmla="*/ 548787 h 961362"/>
                <a:gd name="connsiteX2" fmla="*/ 258612 w 515985"/>
                <a:gd name="connsiteY2" fmla="*/ 415437 h 961362"/>
                <a:gd name="connsiteX3" fmla="*/ 125262 w 515985"/>
                <a:gd name="connsiteY3" fmla="*/ 234462 h 961362"/>
                <a:gd name="connsiteX4" fmla="*/ 395137 w 515985"/>
                <a:gd name="connsiteY4" fmla="*/ 590062 h 961362"/>
                <a:gd name="connsiteX5" fmla="*/ 499912 w 515985"/>
                <a:gd name="connsiteY5" fmla="*/ 942487 h 961362"/>
                <a:gd name="connsiteX6" fmla="*/ 474512 w 515985"/>
                <a:gd name="connsiteY6" fmla="*/ 837712 h 961362"/>
                <a:gd name="connsiteX7" fmla="*/ 118912 w 515985"/>
                <a:gd name="connsiteY7" fmla="*/ 202712 h 961362"/>
                <a:gd name="connsiteX8" fmla="*/ 68112 w 515985"/>
                <a:gd name="connsiteY8" fmla="*/ 132862 h 961362"/>
                <a:gd name="connsiteX9" fmla="*/ 64937 w 515985"/>
                <a:gd name="connsiteY9" fmla="*/ 142387 h 961362"/>
                <a:gd name="connsiteX10" fmla="*/ 14137 w 515985"/>
                <a:gd name="connsiteY10" fmla="*/ 15387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5985" h="961362">
                  <a:moveTo>
                    <a:pt x="14137" y="15387"/>
                  </a:moveTo>
                  <a:cubicBezTo>
                    <a:pt x="62820" y="83120"/>
                    <a:pt x="316291" y="482112"/>
                    <a:pt x="357037" y="548787"/>
                  </a:cubicBezTo>
                  <a:cubicBezTo>
                    <a:pt x="397783" y="615462"/>
                    <a:pt x="258612" y="415437"/>
                    <a:pt x="258612" y="415437"/>
                  </a:cubicBezTo>
                  <a:cubicBezTo>
                    <a:pt x="219983" y="363050"/>
                    <a:pt x="102508" y="205358"/>
                    <a:pt x="125262" y="234462"/>
                  </a:cubicBezTo>
                  <a:cubicBezTo>
                    <a:pt x="148016" y="263566"/>
                    <a:pt x="332695" y="472058"/>
                    <a:pt x="395137" y="590062"/>
                  </a:cubicBezTo>
                  <a:cubicBezTo>
                    <a:pt x="457579" y="708066"/>
                    <a:pt x="486683" y="901212"/>
                    <a:pt x="499912" y="942487"/>
                  </a:cubicBezTo>
                  <a:cubicBezTo>
                    <a:pt x="513141" y="983762"/>
                    <a:pt x="538012" y="961008"/>
                    <a:pt x="474512" y="837712"/>
                  </a:cubicBezTo>
                  <a:cubicBezTo>
                    <a:pt x="411012" y="714416"/>
                    <a:pt x="186645" y="320187"/>
                    <a:pt x="118912" y="202712"/>
                  </a:cubicBezTo>
                  <a:cubicBezTo>
                    <a:pt x="51179" y="85237"/>
                    <a:pt x="68112" y="132862"/>
                    <a:pt x="68112" y="132862"/>
                  </a:cubicBezTo>
                  <a:cubicBezTo>
                    <a:pt x="59116" y="122808"/>
                    <a:pt x="72345" y="160379"/>
                    <a:pt x="64937" y="142387"/>
                  </a:cubicBezTo>
                  <a:cubicBezTo>
                    <a:pt x="57529" y="124395"/>
                    <a:pt x="-34546" y="-52346"/>
                    <a:pt x="14137" y="15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BBBEDF41-F5B3-B6EC-F915-2AADF57EAA70}"/>
                </a:ext>
              </a:extLst>
            </p:cNvPr>
            <p:cNvSpPr/>
            <p:nvPr/>
          </p:nvSpPr>
          <p:spPr>
            <a:xfrm>
              <a:off x="5984696" y="6143565"/>
              <a:ext cx="162250" cy="717651"/>
            </a:xfrm>
            <a:custGeom>
              <a:avLst/>
              <a:gdLst>
                <a:gd name="connsiteX0" fmla="*/ 162104 w 162250"/>
                <a:gd name="connsiteY0" fmla="*/ 60 h 717651"/>
                <a:gd name="connsiteX1" fmla="*/ 63679 w 162250"/>
                <a:gd name="connsiteY1" fmla="*/ 282635 h 717651"/>
                <a:gd name="connsiteX2" fmla="*/ 179 w 162250"/>
                <a:gd name="connsiteY2" fmla="*/ 717610 h 717651"/>
                <a:gd name="connsiteX3" fmla="*/ 82729 w 162250"/>
                <a:gd name="connsiteY3" fmla="*/ 257235 h 717651"/>
                <a:gd name="connsiteX4" fmla="*/ 85904 w 162250"/>
                <a:gd name="connsiteY4" fmla="*/ 304860 h 717651"/>
                <a:gd name="connsiteX5" fmla="*/ 162104 w 162250"/>
                <a:gd name="connsiteY5" fmla="*/ 60 h 71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250" h="717651">
                  <a:moveTo>
                    <a:pt x="162104" y="60"/>
                  </a:moveTo>
                  <a:cubicBezTo>
                    <a:pt x="158400" y="-3644"/>
                    <a:pt x="90666" y="163043"/>
                    <a:pt x="63679" y="282635"/>
                  </a:cubicBezTo>
                  <a:cubicBezTo>
                    <a:pt x="36691" y="402227"/>
                    <a:pt x="-2996" y="721843"/>
                    <a:pt x="179" y="717610"/>
                  </a:cubicBezTo>
                  <a:cubicBezTo>
                    <a:pt x="3354" y="713377"/>
                    <a:pt x="68441" y="326027"/>
                    <a:pt x="82729" y="257235"/>
                  </a:cubicBezTo>
                  <a:cubicBezTo>
                    <a:pt x="97016" y="188443"/>
                    <a:pt x="73733" y="344018"/>
                    <a:pt x="85904" y="304860"/>
                  </a:cubicBezTo>
                  <a:cubicBezTo>
                    <a:pt x="98075" y="265702"/>
                    <a:pt x="165808" y="3764"/>
                    <a:pt x="162104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696CF2C-6E8D-6AD4-835D-6B171B6DFDF8}"/>
                </a:ext>
              </a:extLst>
            </p:cNvPr>
            <p:cNvSpPr/>
            <p:nvPr/>
          </p:nvSpPr>
          <p:spPr>
            <a:xfrm>
              <a:off x="5937244" y="6810179"/>
              <a:ext cx="79416" cy="884110"/>
            </a:xfrm>
            <a:custGeom>
              <a:avLst/>
              <a:gdLst>
                <a:gd name="connsiteX0" fmla="*/ 79381 w 79416"/>
                <a:gd name="connsiteY0" fmla="*/ 196 h 884110"/>
                <a:gd name="connsiteX1" fmla="*/ 44456 w 79416"/>
                <a:gd name="connsiteY1" fmla="*/ 247846 h 884110"/>
                <a:gd name="connsiteX2" fmla="*/ 6 w 79416"/>
                <a:gd name="connsiteY2" fmla="*/ 882846 h 884110"/>
                <a:gd name="connsiteX3" fmla="*/ 47631 w 79416"/>
                <a:gd name="connsiteY3" fmla="*/ 66871 h 884110"/>
                <a:gd name="connsiteX4" fmla="*/ 38106 w 79416"/>
                <a:gd name="connsiteY4" fmla="*/ 203396 h 884110"/>
                <a:gd name="connsiteX5" fmla="*/ 79381 w 79416"/>
                <a:gd name="connsiteY5" fmla="*/ 196 h 88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16" h="884110">
                  <a:moveTo>
                    <a:pt x="79381" y="196"/>
                  </a:moveTo>
                  <a:cubicBezTo>
                    <a:pt x="80439" y="7604"/>
                    <a:pt x="57685" y="100738"/>
                    <a:pt x="44456" y="247846"/>
                  </a:cubicBezTo>
                  <a:cubicBezTo>
                    <a:pt x="31227" y="394954"/>
                    <a:pt x="-523" y="913009"/>
                    <a:pt x="6" y="882846"/>
                  </a:cubicBezTo>
                  <a:cubicBezTo>
                    <a:pt x="535" y="852684"/>
                    <a:pt x="41281" y="180113"/>
                    <a:pt x="47631" y="66871"/>
                  </a:cubicBezTo>
                  <a:cubicBezTo>
                    <a:pt x="53981" y="-46371"/>
                    <a:pt x="30698" y="209217"/>
                    <a:pt x="38106" y="203396"/>
                  </a:cubicBezTo>
                  <a:cubicBezTo>
                    <a:pt x="45514" y="197575"/>
                    <a:pt x="78323" y="-7212"/>
                    <a:pt x="79381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E924B0A4-3384-F27C-4E52-B7F5F009E87A}"/>
                </a:ext>
              </a:extLst>
            </p:cNvPr>
            <p:cNvSpPr/>
            <p:nvPr/>
          </p:nvSpPr>
          <p:spPr>
            <a:xfrm>
              <a:off x="5927716" y="7605346"/>
              <a:ext cx="51052" cy="1236374"/>
            </a:xfrm>
            <a:custGeom>
              <a:avLst/>
              <a:gdLst>
                <a:gd name="connsiteX0" fmla="*/ 50809 w 51052"/>
                <a:gd name="connsiteY0" fmla="*/ 1954 h 1236374"/>
                <a:gd name="connsiteX1" fmla="*/ 25409 w 51052"/>
                <a:gd name="connsiteY1" fmla="*/ 208329 h 1236374"/>
                <a:gd name="connsiteX2" fmla="*/ 9 w 51052"/>
                <a:gd name="connsiteY2" fmla="*/ 617904 h 1236374"/>
                <a:gd name="connsiteX3" fmla="*/ 22234 w 51052"/>
                <a:gd name="connsiteY3" fmla="*/ 522654 h 1236374"/>
                <a:gd name="connsiteX4" fmla="*/ 9534 w 51052"/>
                <a:gd name="connsiteY4" fmla="*/ 754429 h 1236374"/>
                <a:gd name="connsiteX5" fmla="*/ 25409 w 51052"/>
                <a:gd name="connsiteY5" fmla="*/ 1075104 h 1236374"/>
                <a:gd name="connsiteX6" fmla="*/ 41284 w 51052"/>
                <a:gd name="connsiteY6" fmla="*/ 1233854 h 1236374"/>
                <a:gd name="connsiteX7" fmla="*/ 38109 w 51052"/>
                <a:gd name="connsiteY7" fmla="*/ 957629 h 1236374"/>
                <a:gd name="connsiteX8" fmla="*/ 9534 w 51052"/>
                <a:gd name="connsiteY8" fmla="*/ 160704 h 1236374"/>
                <a:gd name="connsiteX9" fmla="*/ 50809 w 51052"/>
                <a:gd name="connsiteY9" fmla="*/ 1954 h 123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52" h="1236374">
                  <a:moveTo>
                    <a:pt x="50809" y="1954"/>
                  </a:moveTo>
                  <a:cubicBezTo>
                    <a:pt x="53455" y="9891"/>
                    <a:pt x="33876" y="105671"/>
                    <a:pt x="25409" y="208329"/>
                  </a:cubicBezTo>
                  <a:cubicBezTo>
                    <a:pt x="16942" y="310987"/>
                    <a:pt x="538" y="565517"/>
                    <a:pt x="9" y="617904"/>
                  </a:cubicBezTo>
                  <a:cubicBezTo>
                    <a:pt x="-520" y="670291"/>
                    <a:pt x="20647" y="499900"/>
                    <a:pt x="22234" y="522654"/>
                  </a:cubicBezTo>
                  <a:cubicBezTo>
                    <a:pt x="23821" y="545408"/>
                    <a:pt x="9005" y="662354"/>
                    <a:pt x="9534" y="754429"/>
                  </a:cubicBezTo>
                  <a:cubicBezTo>
                    <a:pt x="10063" y="846504"/>
                    <a:pt x="20117" y="995200"/>
                    <a:pt x="25409" y="1075104"/>
                  </a:cubicBezTo>
                  <a:cubicBezTo>
                    <a:pt x="30701" y="1155008"/>
                    <a:pt x="39167" y="1253433"/>
                    <a:pt x="41284" y="1233854"/>
                  </a:cubicBezTo>
                  <a:cubicBezTo>
                    <a:pt x="43401" y="1214275"/>
                    <a:pt x="43401" y="1136487"/>
                    <a:pt x="38109" y="957629"/>
                  </a:cubicBezTo>
                  <a:cubicBezTo>
                    <a:pt x="32817" y="778771"/>
                    <a:pt x="7947" y="317866"/>
                    <a:pt x="9534" y="160704"/>
                  </a:cubicBezTo>
                  <a:cubicBezTo>
                    <a:pt x="11121" y="3542"/>
                    <a:pt x="48163" y="-5983"/>
                    <a:pt x="50809" y="1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A70DF134-3AF4-0941-CA13-721746B01223}"/>
                </a:ext>
              </a:extLst>
            </p:cNvPr>
            <p:cNvSpPr/>
            <p:nvPr/>
          </p:nvSpPr>
          <p:spPr>
            <a:xfrm>
              <a:off x="6082935" y="6257900"/>
              <a:ext cx="115016" cy="829274"/>
            </a:xfrm>
            <a:custGeom>
              <a:avLst/>
              <a:gdLst>
                <a:gd name="connsiteX0" fmla="*/ 114665 w 115016"/>
                <a:gd name="connsiteY0" fmla="*/ 25 h 829274"/>
                <a:gd name="connsiteX1" fmla="*/ 76565 w 115016"/>
                <a:gd name="connsiteY1" fmla="*/ 203225 h 829274"/>
                <a:gd name="connsiteX2" fmla="*/ 22590 w 115016"/>
                <a:gd name="connsiteY2" fmla="*/ 463575 h 829274"/>
                <a:gd name="connsiteX3" fmla="*/ 365 w 115016"/>
                <a:gd name="connsiteY3" fmla="*/ 828700 h 829274"/>
                <a:gd name="connsiteX4" fmla="*/ 38465 w 115016"/>
                <a:gd name="connsiteY4" fmla="*/ 374675 h 829274"/>
                <a:gd name="connsiteX5" fmla="*/ 54340 w 115016"/>
                <a:gd name="connsiteY5" fmla="*/ 215925 h 829274"/>
                <a:gd name="connsiteX6" fmla="*/ 114665 w 115016"/>
                <a:gd name="connsiteY6" fmla="*/ 25 h 82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16" h="829274">
                  <a:moveTo>
                    <a:pt x="114665" y="25"/>
                  </a:moveTo>
                  <a:cubicBezTo>
                    <a:pt x="118369" y="-2092"/>
                    <a:pt x="91911" y="125967"/>
                    <a:pt x="76565" y="203225"/>
                  </a:cubicBezTo>
                  <a:cubicBezTo>
                    <a:pt x="61219" y="280483"/>
                    <a:pt x="35290" y="359329"/>
                    <a:pt x="22590" y="463575"/>
                  </a:cubicBezTo>
                  <a:cubicBezTo>
                    <a:pt x="9890" y="567821"/>
                    <a:pt x="-2281" y="843517"/>
                    <a:pt x="365" y="828700"/>
                  </a:cubicBezTo>
                  <a:cubicBezTo>
                    <a:pt x="3011" y="813883"/>
                    <a:pt x="29469" y="476804"/>
                    <a:pt x="38465" y="374675"/>
                  </a:cubicBezTo>
                  <a:cubicBezTo>
                    <a:pt x="47461" y="272546"/>
                    <a:pt x="43757" y="274133"/>
                    <a:pt x="54340" y="215925"/>
                  </a:cubicBezTo>
                  <a:cubicBezTo>
                    <a:pt x="64923" y="157717"/>
                    <a:pt x="110961" y="2142"/>
                    <a:pt x="11466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14E61A27-07B4-4661-403C-1640E43091E6}"/>
                </a:ext>
              </a:extLst>
            </p:cNvPr>
            <p:cNvSpPr/>
            <p:nvPr/>
          </p:nvSpPr>
          <p:spPr>
            <a:xfrm>
              <a:off x="6066268" y="7151826"/>
              <a:ext cx="131832" cy="913788"/>
            </a:xfrm>
            <a:custGeom>
              <a:avLst/>
              <a:gdLst>
                <a:gd name="connsiteX0" fmla="*/ 1157 w 131832"/>
                <a:gd name="connsiteY0" fmla="*/ 4624 h 913788"/>
                <a:gd name="connsiteX1" fmla="*/ 77357 w 131832"/>
                <a:gd name="connsiteY1" fmla="*/ 541199 h 913788"/>
                <a:gd name="connsiteX2" fmla="*/ 131332 w 131832"/>
                <a:gd name="connsiteY2" fmla="*/ 912674 h 913788"/>
                <a:gd name="connsiteX3" fmla="*/ 99582 w 131832"/>
                <a:gd name="connsiteY3" fmla="*/ 639624 h 913788"/>
                <a:gd name="connsiteX4" fmla="*/ 23382 w 131832"/>
                <a:gd name="connsiteY4" fmla="*/ 185599 h 913788"/>
                <a:gd name="connsiteX5" fmla="*/ 29732 w 131832"/>
                <a:gd name="connsiteY5" fmla="*/ 274499 h 913788"/>
                <a:gd name="connsiteX6" fmla="*/ 1157 w 131832"/>
                <a:gd name="connsiteY6" fmla="*/ 4624 h 91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32" h="913788">
                  <a:moveTo>
                    <a:pt x="1157" y="4624"/>
                  </a:moveTo>
                  <a:cubicBezTo>
                    <a:pt x="9094" y="49074"/>
                    <a:pt x="55661" y="389857"/>
                    <a:pt x="77357" y="541199"/>
                  </a:cubicBezTo>
                  <a:cubicBezTo>
                    <a:pt x="99053" y="692541"/>
                    <a:pt x="127628" y="896270"/>
                    <a:pt x="131332" y="912674"/>
                  </a:cubicBezTo>
                  <a:cubicBezTo>
                    <a:pt x="135036" y="929078"/>
                    <a:pt x="117574" y="760803"/>
                    <a:pt x="99582" y="639624"/>
                  </a:cubicBezTo>
                  <a:cubicBezTo>
                    <a:pt x="81590" y="518445"/>
                    <a:pt x="35024" y="246453"/>
                    <a:pt x="23382" y="185599"/>
                  </a:cubicBezTo>
                  <a:cubicBezTo>
                    <a:pt x="11740" y="124745"/>
                    <a:pt x="30790" y="298841"/>
                    <a:pt x="29732" y="274499"/>
                  </a:cubicBezTo>
                  <a:cubicBezTo>
                    <a:pt x="28674" y="250157"/>
                    <a:pt x="-6780" y="-39826"/>
                    <a:pt x="1157" y="4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16F42B9B-E746-8C5D-56DC-E24A7628699A}"/>
                </a:ext>
              </a:extLst>
            </p:cNvPr>
            <p:cNvSpPr/>
            <p:nvPr/>
          </p:nvSpPr>
          <p:spPr>
            <a:xfrm>
              <a:off x="6114904" y="7714414"/>
              <a:ext cx="153142" cy="1106765"/>
            </a:xfrm>
            <a:custGeom>
              <a:avLst/>
              <a:gdLst>
                <a:gd name="connsiteX0" fmla="*/ 146 w 153142"/>
                <a:gd name="connsiteY0" fmla="*/ 4011 h 1106765"/>
                <a:gd name="connsiteX1" fmla="*/ 57296 w 153142"/>
                <a:gd name="connsiteY1" fmla="*/ 264361 h 1106765"/>
                <a:gd name="connsiteX2" fmla="*/ 66821 w 153142"/>
                <a:gd name="connsiteY2" fmla="*/ 448511 h 1106765"/>
                <a:gd name="connsiteX3" fmla="*/ 79521 w 153142"/>
                <a:gd name="connsiteY3" fmla="*/ 673936 h 1106765"/>
                <a:gd name="connsiteX4" fmla="*/ 152546 w 153142"/>
                <a:gd name="connsiteY4" fmla="*/ 1089861 h 1106765"/>
                <a:gd name="connsiteX5" fmla="*/ 111271 w 153142"/>
                <a:gd name="connsiteY5" fmla="*/ 985086 h 1106765"/>
                <a:gd name="connsiteX6" fmla="*/ 60471 w 153142"/>
                <a:gd name="connsiteY6" fmla="*/ 610436 h 1106765"/>
                <a:gd name="connsiteX7" fmla="*/ 63646 w 153142"/>
                <a:gd name="connsiteY7" fmla="*/ 489786 h 1106765"/>
                <a:gd name="connsiteX8" fmla="*/ 76346 w 153142"/>
                <a:gd name="connsiteY8" fmla="*/ 483436 h 1106765"/>
                <a:gd name="connsiteX9" fmla="*/ 146 w 153142"/>
                <a:gd name="connsiteY9" fmla="*/ 4011 h 11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142" h="1106765">
                  <a:moveTo>
                    <a:pt x="146" y="4011"/>
                  </a:moveTo>
                  <a:cubicBezTo>
                    <a:pt x="-3029" y="-32501"/>
                    <a:pt x="46183" y="190278"/>
                    <a:pt x="57296" y="264361"/>
                  </a:cubicBezTo>
                  <a:cubicBezTo>
                    <a:pt x="68409" y="338444"/>
                    <a:pt x="63117" y="380249"/>
                    <a:pt x="66821" y="448511"/>
                  </a:cubicBezTo>
                  <a:cubicBezTo>
                    <a:pt x="70525" y="516773"/>
                    <a:pt x="65234" y="567044"/>
                    <a:pt x="79521" y="673936"/>
                  </a:cubicBezTo>
                  <a:cubicBezTo>
                    <a:pt x="93808" y="780828"/>
                    <a:pt x="147254" y="1038003"/>
                    <a:pt x="152546" y="1089861"/>
                  </a:cubicBezTo>
                  <a:cubicBezTo>
                    <a:pt x="157838" y="1141719"/>
                    <a:pt x="126617" y="1064990"/>
                    <a:pt x="111271" y="985086"/>
                  </a:cubicBezTo>
                  <a:cubicBezTo>
                    <a:pt x="95925" y="905182"/>
                    <a:pt x="68409" y="692986"/>
                    <a:pt x="60471" y="610436"/>
                  </a:cubicBezTo>
                  <a:cubicBezTo>
                    <a:pt x="52534" y="527886"/>
                    <a:pt x="61000" y="510953"/>
                    <a:pt x="63646" y="489786"/>
                  </a:cubicBezTo>
                  <a:cubicBezTo>
                    <a:pt x="66292" y="468619"/>
                    <a:pt x="83225" y="563869"/>
                    <a:pt x="76346" y="483436"/>
                  </a:cubicBezTo>
                  <a:cubicBezTo>
                    <a:pt x="69467" y="403003"/>
                    <a:pt x="3321" y="40523"/>
                    <a:pt x="146" y="4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B45DB55E-6D57-EE22-A0B8-CCBB2A98CBB8}"/>
                </a:ext>
              </a:extLst>
            </p:cNvPr>
            <p:cNvSpPr/>
            <p:nvPr/>
          </p:nvSpPr>
          <p:spPr>
            <a:xfrm>
              <a:off x="6345626" y="6259784"/>
              <a:ext cx="99697" cy="893716"/>
            </a:xfrm>
            <a:custGeom>
              <a:avLst/>
              <a:gdLst>
                <a:gd name="connsiteX0" fmla="*/ 26599 w 99697"/>
                <a:gd name="connsiteY0" fmla="*/ 4491 h 893716"/>
                <a:gd name="connsiteX1" fmla="*/ 17074 w 99697"/>
                <a:gd name="connsiteY1" fmla="*/ 445816 h 893716"/>
                <a:gd name="connsiteX2" fmla="*/ 4374 w 99697"/>
                <a:gd name="connsiteY2" fmla="*/ 522016 h 893716"/>
                <a:gd name="connsiteX3" fmla="*/ 99624 w 99697"/>
                <a:gd name="connsiteY3" fmla="*/ 893491 h 893716"/>
                <a:gd name="connsiteX4" fmla="*/ 20249 w 99697"/>
                <a:gd name="connsiteY4" fmla="*/ 575991 h 893716"/>
                <a:gd name="connsiteX5" fmla="*/ 26599 w 99697"/>
                <a:gd name="connsiteY5" fmla="*/ 512491 h 893716"/>
                <a:gd name="connsiteX6" fmla="*/ 7549 w 99697"/>
                <a:gd name="connsiteY6" fmla="*/ 233091 h 893716"/>
                <a:gd name="connsiteX7" fmla="*/ 26599 w 99697"/>
                <a:gd name="connsiteY7" fmla="*/ 4491 h 8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7" h="893716">
                  <a:moveTo>
                    <a:pt x="26599" y="4491"/>
                  </a:moveTo>
                  <a:cubicBezTo>
                    <a:pt x="28186" y="39945"/>
                    <a:pt x="20778" y="359562"/>
                    <a:pt x="17074" y="445816"/>
                  </a:cubicBezTo>
                  <a:cubicBezTo>
                    <a:pt x="13370" y="532070"/>
                    <a:pt x="-9384" y="447404"/>
                    <a:pt x="4374" y="522016"/>
                  </a:cubicBezTo>
                  <a:cubicBezTo>
                    <a:pt x="18132" y="596629"/>
                    <a:pt x="96978" y="884495"/>
                    <a:pt x="99624" y="893491"/>
                  </a:cubicBezTo>
                  <a:cubicBezTo>
                    <a:pt x="102270" y="902487"/>
                    <a:pt x="32420" y="639491"/>
                    <a:pt x="20249" y="575991"/>
                  </a:cubicBezTo>
                  <a:cubicBezTo>
                    <a:pt x="8078" y="512491"/>
                    <a:pt x="28716" y="569641"/>
                    <a:pt x="26599" y="512491"/>
                  </a:cubicBezTo>
                  <a:cubicBezTo>
                    <a:pt x="24482" y="455341"/>
                    <a:pt x="10195" y="313524"/>
                    <a:pt x="7549" y="233091"/>
                  </a:cubicBezTo>
                  <a:cubicBezTo>
                    <a:pt x="4903" y="152658"/>
                    <a:pt x="25012" y="-30963"/>
                    <a:pt x="26599" y="4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D0663036-5EBE-6DAC-6EAC-E6EB598C8764}"/>
                </a:ext>
              </a:extLst>
            </p:cNvPr>
            <p:cNvSpPr/>
            <p:nvPr/>
          </p:nvSpPr>
          <p:spPr>
            <a:xfrm>
              <a:off x="6357025" y="6888839"/>
              <a:ext cx="315897" cy="1276113"/>
            </a:xfrm>
            <a:custGeom>
              <a:avLst/>
              <a:gdLst>
                <a:gd name="connsiteX0" fmla="*/ 8850 w 315897"/>
                <a:gd name="connsiteY0" fmla="*/ 4086 h 1276113"/>
                <a:gd name="connsiteX1" fmla="*/ 27900 w 315897"/>
                <a:gd name="connsiteY1" fmla="*/ 175536 h 1276113"/>
                <a:gd name="connsiteX2" fmla="*/ 78700 w 315897"/>
                <a:gd name="connsiteY2" fmla="*/ 493036 h 1276113"/>
                <a:gd name="connsiteX3" fmla="*/ 304125 w 315897"/>
                <a:gd name="connsiteY3" fmla="*/ 1251861 h 1276113"/>
                <a:gd name="connsiteX4" fmla="*/ 256500 w 315897"/>
                <a:gd name="connsiteY4" fmla="*/ 1020086 h 1276113"/>
                <a:gd name="connsiteX5" fmla="*/ 21550 w 315897"/>
                <a:gd name="connsiteY5" fmla="*/ 340636 h 1276113"/>
                <a:gd name="connsiteX6" fmla="*/ 8850 w 315897"/>
                <a:gd name="connsiteY6" fmla="*/ 4086 h 127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97" h="1276113">
                  <a:moveTo>
                    <a:pt x="8850" y="4086"/>
                  </a:moveTo>
                  <a:cubicBezTo>
                    <a:pt x="9908" y="-23431"/>
                    <a:pt x="16258" y="94044"/>
                    <a:pt x="27900" y="175536"/>
                  </a:cubicBezTo>
                  <a:cubicBezTo>
                    <a:pt x="39542" y="257028"/>
                    <a:pt x="32663" y="313649"/>
                    <a:pt x="78700" y="493036"/>
                  </a:cubicBezTo>
                  <a:cubicBezTo>
                    <a:pt x="124738" y="672424"/>
                    <a:pt x="274492" y="1164019"/>
                    <a:pt x="304125" y="1251861"/>
                  </a:cubicBezTo>
                  <a:cubicBezTo>
                    <a:pt x="333758" y="1339703"/>
                    <a:pt x="303596" y="1171957"/>
                    <a:pt x="256500" y="1020086"/>
                  </a:cubicBezTo>
                  <a:cubicBezTo>
                    <a:pt x="209404" y="868215"/>
                    <a:pt x="60179" y="515261"/>
                    <a:pt x="21550" y="340636"/>
                  </a:cubicBezTo>
                  <a:cubicBezTo>
                    <a:pt x="-17079" y="166011"/>
                    <a:pt x="7792" y="31603"/>
                    <a:pt x="8850" y="4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ADB8EF7C-04C4-6443-009D-77BCFAD29233}"/>
                </a:ext>
              </a:extLst>
            </p:cNvPr>
            <p:cNvSpPr/>
            <p:nvPr/>
          </p:nvSpPr>
          <p:spPr>
            <a:xfrm>
              <a:off x="6657973" y="8178420"/>
              <a:ext cx="197593" cy="627589"/>
            </a:xfrm>
            <a:custGeom>
              <a:avLst/>
              <a:gdLst>
                <a:gd name="connsiteX0" fmla="*/ 2 w 197593"/>
                <a:gd name="connsiteY0" fmla="*/ 380 h 627589"/>
                <a:gd name="connsiteX1" fmla="*/ 104777 w 197593"/>
                <a:gd name="connsiteY1" fmla="*/ 314705 h 627589"/>
                <a:gd name="connsiteX2" fmla="*/ 196852 w 197593"/>
                <a:gd name="connsiteY2" fmla="*/ 625855 h 627589"/>
                <a:gd name="connsiteX3" fmla="*/ 146052 w 197593"/>
                <a:gd name="connsiteY3" fmla="*/ 432180 h 627589"/>
                <a:gd name="connsiteX4" fmla="*/ 107952 w 197593"/>
                <a:gd name="connsiteY4" fmla="*/ 254380 h 627589"/>
                <a:gd name="connsiteX5" fmla="*/ 2 w 197593"/>
                <a:gd name="connsiteY5" fmla="*/ 380 h 6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93" h="627589">
                  <a:moveTo>
                    <a:pt x="2" y="380"/>
                  </a:moveTo>
                  <a:cubicBezTo>
                    <a:pt x="-527" y="10434"/>
                    <a:pt x="71969" y="210459"/>
                    <a:pt x="104777" y="314705"/>
                  </a:cubicBezTo>
                  <a:cubicBezTo>
                    <a:pt x="137585" y="418951"/>
                    <a:pt x="189973" y="606276"/>
                    <a:pt x="196852" y="625855"/>
                  </a:cubicBezTo>
                  <a:cubicBezTo>
                    <a:pt x="203731" y="645434"/>
                    <a:pt x="160869" y="494092"/>
                    <a:pt x="146052" y="432180"/>
                  </a:cubicBezTo>
                  <a:cubicBezTo>
                    <a:pt x="131235" y="370268"/>
                    <a:pt x="134410" y="326347"/>
                    <a:pt x="107952" y="254380"/>
                  </a:cubicBezTo>
                  <a:cubicBezTo>
                    <a:pt x="81494" y="182413"/>
                    <a:pt x="531" y="-9674"/>
                    <a:pt x="2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28BB0037-96D2-A5A4-810B-EA34A5250E6A}"/>
                </a:ext>
              </a:extLst>
            </p:cNvPr>
            <p:cNvSpPr/>
            <p:nvPr/>
          </p:nvSpPr>
          <p:spPr>
            <a:xfrm>
              <a:off x="6459727" y="7186759"/>
              <a:ext cx="271331" cy="611055"/>
            </a:xfrm>
            <a:custGeom>
              <a:avLst/>
              <a:gdLst>
                <a:gd name="connsiteX0" fmla="*/ 1398 w 271331"/>
                <a:gd name="connsiteY0" fmla="*/ 1441 h 611055"/>
                <a:gd name="connsiteX1" fmla="*/ 102998 w 271331"/>
                <a:gd name="connsiteY1" fmla="*/ 287191 h 611055"/>
                <a:gd name="connsiteX2" fmla="*/ 271273 w 271331"/>
                <a:gd name="connsiteY2" fmla="*/ 611041 h 611055"/>
                <a:gd name="connsiteX3" fmla="*/ 83948 w 271331"/>
                <a:gd name="connsiteY3" fmla="*/ 274491 h 611055"/>
                <a:gd name="connsiteX4" fmla="*/ 45848 w 271331"/>
                <a:gd name="connsiteY4" fmla="*/ 179241 h 611055"/>
                <a:gd name="connsiteX5" fmla="*/ 1398 w 271331"/>
                <a:gd name="connsiteY5" fmla="*/ 1441 h 61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331" h="611055">
                  <a:moveTo>
                    <a:pt x="1398" y="1441"/>
                  </a:moveTo>
                  <a:cubicBezTo>
                    <a:pt x="10923" y="19433"/>
                    <a:pt x="58019" y="185591"/>
                    <a:pt x="102998" y="287191"/>
                  </a:cubicBezTo>
                  <a:cubicBezTo>
                    <a:pt x="147977" y="388791"/>
                    <a:pt x="274448" y="613158"/>
                    <a:pt x="271273" y="611041"/>
                  </a:cubicBezTo>
                  <a:cubicBezTo>
                    <a:pt x="268098" y="608924"/>
                    <a:pt x="121519" y="346458"/>
                    <a:pt x="83948" y="274491"/>
                  </a:cubicBezTo>
                  <a:cubicBezTo>
                    <a:pt x="46377" y="202524"/>
                    <a:pt x="58019" y="219458"/>
                    <a:pt x="45848" y="179241"/>
                  </a:cubicBezTo>
                  <a:cubicBezTo>
                    <a:pt x="33677" y="139024"/>
                    <a:pt x="-8127" y="-16551"/>
                    <a:pt x="1398" y="1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539BAB54-7512-A395-895C-85ACE7FC1B45}"/>
                </a:ext>
              </a:extLst>
            </p:cNvPr>
            <p:cNvSpPr/>
            <p:nvPr/>
          </p:nvSpPr>
          <p:spPr>
            <a:xfrm>
              <a:off x="6752777" y="7838592"/>
              <a:ext cx="535731" cy="1002076"/>
            </a:xfrm>
            <a:custGeom>
              <a:avLst/>
              <a:gdLst>
                <a:gd name="connsiteX0" fmla="*/ 448 w 535731"/>
                <a:gd name="connsiteY0" fmla="*/ 483 h 1002076"/>
                <a:gd name="connsiteX1" fmla="*/ 381448 w 535731"/>
                <a:gd name="connsiteY1" fmla="*/ 727558 h 1002076"/>
                <a:gd name="connsiteX2" fmla="*/ 527498 w 535731"/>
                <a:gd name="connsiteY2" fmla="*/ 994258 h 1002076"/>
                <a:gd name="connsiteX3" fmla="*/ 463998 w 535731"/>
                <a:gd name="connsiteY3" fmla="*/ 845033 h 1002076"/>
                <a:gd name="connsiteX4" fmla="*/ 448 w 535731"/>
                <a:gd name="connsiteY4" fmla="*/ 483 h 100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31" h="1002076">
                  <a:moveTo>
                    <a:pt x="448" y="483"/>
                  </a:moveTo>
                  <a:cubicBezTo>
                    <a:pt x="-13310" y="-19096"/>
                    <a:pt x="293606" y="561929"/>
                    <a:pt x="381448" y="727558"/>
                  </a:cubicBezTo>
                  <a:cubicBezTo>
                    <a:pt x="469290" y="893187"/>
                    <a:pt x="513740" y="974679"/>
                    <a:pt x="527498" y="994258"/>
                  </a:cubicBezTo>
                  <a:cubicBezTo>
                    <a:pt x="541256" y="1013837"/>
                    <a:pt x="547606" y="1007487"/>
                    <a:pt x="463998" y="845033"/>
                  </a:cubicBezTo>
                  <a:cubicBezTo>
                    <a:pt x="380390" y="682579"/>
                    <a:pt x="14206" y="20062"/>
                    <a:pt x="448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3E101D1B-F632-A4AF-0816-FCC5F0F6FF2D}"/>
                </a:ext>
              </a:extLst>
            </p:cNvPr>
            <p:cNvSpPr/>
            <p:nvPr/>
          </p:nvSpPr>
          <p:spPr>
            <a:xfrm>
              <a:off x="7343245" y="8423181"/>
              <a:ext cx="302234" cy="401232"/>
            </a:xfrm>
            <a:custGeom>
              <a:avLst/>
              <a:gdLst>
                <a:gd name="connsiteX0" fmla="*/ 302155 w 302234"/>
                <a:gd name="connsiteY0" fmla="*/ 94 h 401232"/>
                <a:gd name="connsiteX1" fmla="*/ 162455 w 302234"/>
                <a:gd name="connsiteY1" fmla="*/ 165194 h 401232"/>
                <a:gd name="connsiteX2" fmla="*/ 530 w 302234"/>
                <a:gd name="connsiteY2" fmla="*/ 400144 h 401232"/>
                <a:gd name="connsiteX3" fmla="*/ 219605 w 302234"/>
                <a:gd name="connsiteY3" fmla="*/ 63594 h 401232"/>
                <a:gd name="connsiteX4" fmla="*/ 143405 w 302234"/>
                <a:gd name="connsiteY4" fmla="*/ 139794 h 401232"/>
                <a:gd name="connsiteX5" fmla="*/ 302155 w 302234"/>
                <a:gd name="connsiteY5" fmla="*/ 94 h 40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34" h="401232">
                  <a:moveTo>
                    <a:pt x="302155" y="94"/>
                  </a:moveTo>
                  <a:cubicBezTo>
                    <a:pt x="305330" y="4327"/>
                    <a:pt x="212726" y="98519"/>
                    <a:pt x="162455" y="165194"/>
                  </a:cubicBezTo>
                  <a:cubicBezTo>
                    <a:pt x="112184" y="231869"/>
                    <a:pt x="-8995" y="417077"/>
                    <a:pt x="530" y="400144"/>
                  </a:cubicBezTo>
                  <a:cubicBezTo>
                    <a:pt x="10055" y="383211"/>
                    <a:pt x="195792" y="106986"/>
                    <a:pt x="219605" y="63594"/>
                  </a:cubicBezTo>
                  <a:cubicBezTo>
                    <a:pt x="243418" y="20202"/>
                    <a:pt x="132822" y="145086"/>
                    <a:pt x="143405" y="139794"/>
                  </a:cubicBezTo>
                  <a:cubicBezTo>
                    <a:pt x="153988" y="134502"/>
                    <a:pt x="298980" y="-4139"/>
                    <a:pt x="30215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7BEE038B-6396-C31B-6DC4-3BE125BDC97B}"/>
                </a:ext>
              </a:extLst>
            </p:cNvPr>
            <p:cNvSpPr/>
            <p:nvPr/>
          </p:nvSpPr>
          <p:spPr>
            <a:xfrm>
              <a:off x="6605462" y="6221003"/>
              <a:ext cx="244880" cy="982917"/>
            </a:xfrm>
            <a:custGeom>
              <a:avLst/>
              <a:gdLst>
                <a:gd name="connsiteX0" fmla="*/ 1713 w 244880"/>
                <a:gd name="connsiteY0" fmla="*/ 5172 h 982917"/>
                <a:gd name="connsiteX1" fmla="*/ 55688 w 244880"/>
                <a:gd name="connsiteY1" fmla="*/ 268697 h 982917"/>
                <a:gd name="connsiteX2" fmla="*/ 96963 w 244880"/>
                <a:gd name="connsiteY2" fmla="*/ 509997 h 982917"/>
                <a:gd name="connsiteX3" fmla="*/ 239838 w 244880"/>
                <a:gd name="connsiteY3" fmla="*/ 960847 h 982917"/>
                <a:gd name="connsiteX4" fmla="*/ 195388 w 244880"/>
                <a:gd name="connsiteY4" fmla="*/ 833847 h 982917"/>
                <a:gd name="connsiteX5" fmla="*/ 30288 w 244880"/>
                <a:gd name="connsiteY5" fmla="*/ 151222 h 982917"/>
                <a:gd name="connsiteX6" fmla="*/ 1713 w 244880"/>
                <a:gd name="connsiteY6" fmla="*/ 5172 h 98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880" h="982917">
                  <a:moveTo>
                    <a:pt x="1713" y="5172"/>
                  </a:moveTo>
                  <a:cubicBezTo>
                    <a:pt x="5946" y="24751"/>
                    <a:pt x="39813" y="184560"/>
                    <a:pt x="55688" y="268697"/>
                  </a:cubicBezTo>
                  <a:cubicBezTo>
                    <a:pt x="71563" y="352834"/>
                    <a:pt x="66271" y="394639"/>
                    <a:pt x="96963" y="509997"/>
                  </a:cubicBezTo>
                  <a:cubicBezTo>
                    <a:pt x="127655" y="625355"/>
                    <a:pt x="223434" y="906872"/>
                    <a:pt x="239838" y="960847"/>
                  </a:cubicBezTo>
                  <a:cubicBezTo>
                    <a:pt x="256242" y="1014822"/>
                    <a:pt x="230313" y="968784"/>
                    <a:pt x="195388" y="833847"/>
                  </a:cubicBezTo>
                  <a:cubicBezTo>
                    <a:pt x="160463" y="698910"/>
                    <a:pt x="61509" y="283514"/>
                    <a:pt x="30288" y="151222"/>
                  </a:cubicBezTo>
                  <a:cubicBezTo>
                    <a:pt x="-933" y="18930"/>
                    <a:pt x="-2520" y="-14407"/>
                    <a:pt x="1713" y="5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6D228A9A-1692-0E73-090F-67F2B57050B5}"/>
                </a:ext>
              </a:extLst>
            </p:cNvPr>
            <p:cNvSpPr/>
            <p:nvPr/>
          </p:nvSpPr>
          <p:spPr>
            <a:xfrm>
              <a:off x="6910437" y="7308106"/>
              <a:ext cx="734985" cy="1141519"/>
            </a:xfrm>
            <a:custGeom>
              <a:avLst/>
              <a:gdLst>
                <a:gd name="connsiteX0" fmla="*/ 11063 w 734985"/>
                <a:gd name="connsiteY0" fmla="*/ 19794 h 1141519"/>
                <a:gd name="connsiteX1" fmla="*/ 439688 w 734985"/>
                <a:gd name="connsiteY1" fmla="*/ 689719 h 1141519"/>
                <a:gd name="connsiteX2" fmla="*/ 414288 w 734985"/>
                <a:gd name="connsiteY2" fmla="*/ 670669 h 1141519"/>
                <a:gd name="connsiteX3" fmla="*/ 712738 w 734985"/>
                <a:gd name="connsiteY3" fmla="*/ 1105644 h 1141519"/>
                <a:gd name="connsiteX4" fmla="*/ 652413 w 734985"/>
                <a:gd name="connsiteY4" fmla="*/ 1019919 h 1141519"/>
                <a:gd name="connsiteX5" fmla="*/ 169813 w 734985"/>
                <a:gd name="connsiteY5" fmla="*/ 254744 h 1141519"/>
                <a:gd name="connsiteX6" fmla="*/ 11063 w 734985"/>
                <a:gd name="connsiteY6" fmla="*/ 19794 h 114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85" h="1141519">
                  <a:moveTo>
                    <a:pt x="11063" y="19794"/>
                  </a:moveTo>
                  <a:cubicBezTo>
                    <a:pt x="56042" y="92290"/>
                    <a:pt x="372484" y="581240"/>
                    <a:pt x="439688" y="689719"/>
                  </a:cubicBezTo>
                  <a:cubicBezTo>
                    <a:pt x="506892" y="798198"/>
                    <a:pt x="368780" y="601348"/>
                    <a:pt x="414288" y="670669"/>
                  </a:cubicBezTo>
                  <a:cubicBezTo>
                    <a:pt x="459796" y="739990"/>
                    <a:pt x="673051" y="1047436"/>
                    <a:pt x="712738" y="1105644"/>
                  </a:cubicBezTo>
                  <a:cubicBezTo>
                    <a:pt x="752425" y="1163852"/>
                    <a:pt x="742900" y="1161736"/>
                    <a:pt x="652413" y="1019919"/>
                  </a:cubicBezTo>
                  <a:cubicBezTo>
                    <a:pt x="561926" y="878102"/>
                    <a:pt x="273530" y="424606"/>
                    <a:pt x="169813" y="254744"/>
                  </a:cubicBezTo>
                  <a:cubicBezTo>
                    <a:pt x="66096" y="84882"/>
                    <a:pt x="-33916" y="-52702"/>
                    <a:pt x="11063" y="19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595CFCC8-9392-2FC0-CCB8-136FA335724B}"/>
                </a:ext>
              </a:extLst>
            </p:cNvPr>
            <p:cNvSpPr/>
            <p:nvPr/>
          </p:nvSpPr>
          <p:spPr>
            <a:xfrm>
              <a:off x="7438938" y="8747112"/>
              <a:ext cx="390655" cy="67167"/>
            </a:xfrm>
            <a:custGeom>
              <a:avLst/>
              <a:gdLst>
                <a:gd name="connsiteX0" fmla="*/ 87 w 390655"/>
                <a:gd name="connsiteY0" fmla="*/ 66688 h 67167"/>
                <a:gd name="connsiteX1" fmla="*/ 158837 w 390655"/>
                <a:gd name="connsiteY1" fmla="*/ 31763 h 67167"/>
                <a:gd name="connsiteX2" fmla="*/ 390612 w 390655"/>
                <a:gd name="connsiteY2" fmla="*/ 66688 h 67167"/>
                <a:gd name="connsiteX3" fmla="*/ 139787 w 390655"/>
                <a:gd name="connsiteY3" fmla="*/ 13 h 67167"/>
                <a:gd name="connsiteX4" fmla="*/ 87 w 390655"/>
                <a:gd name="connsiteY4" fmla="*/ 66688 h 6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655" h="67167">
                  <a:moveTo>
                    <a:pt x="87" y="66688"/>
                  </a:moveTo>
                  <a:cubicBezTo>
                    <a:pt x="3262" y="71980"/>
                    <a:pt x="93750" y="31763"/>
                    <a:pt x="158837" y="31763"/>
                  </a:cubicBezTo>
                  <a:cubicBezTo>
                    <a:pt x="223924" y="31763"/>
                    <a:pt x="393787" y="71980"/>
                    <a:pt x="390612" y="66688"/>
                  </a:cubicBezTo>
                  <a:cubicBezTo>
                    <a:pt x="387437" y="61396"/>
                    <a:pt x="198524" y="1071"/>
                    <a:pt x="139787" y="13"/>
                  </a:cubicBezTo>
                  <a:cubicBezTo>
                    <a:pt x="81050" y="-1045"/>
                    <a:pt x="-3088" y="61396"/>
                    <a:pt x="87" y="6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010CA1AF-C25A-1530-B79D-097847FBE8C2}"/>
                </a:ext>
              </a:extLst>
            </p:cNvPr>
            <p:cNvSpPr/>
            <p:nvPr/>
          </p:nvSpPr>
          <p:spPr>
            <a:xfrm>
              <a:off x="7912097" y="8470190"/>
              <a:ext cx="610156" cy="362716"/>
            </a:xfrm>
            <a:custGeom>
              <a:avLst/>
              <a:gdLst>
                <a:gd name="connsiteX0" fmla="*/ 609603 w 610156"/>
                <a:gd name="connsiteY0" fmla="*/ 710 h 362716"/>
                <a:gd name="connsiteX1" fmla="*/ 393703 w 610156"/>
                <a:gd name="connsiteY1" fmla="*/ 54685 h 362716"/>
                <a:gd name="connsiteX2" fmla="*/ 307978 w 610156"/>
                <a:gd name="connsiteY2" fmla="*/ 134060 h 362716"/>
                <a:gd name="connsiteX3" fmla="*/ 3 w 610156"/>
                <a:gd name="connsiteY3" fmla="*/ 362660 h 362716"/>
                <a:gd name="connsiteX4" fmla="*/ 314328 w 610156"/>
                <a:gd name="connsiteY4" fmla="*/ 111835 h 362716"/>
                <a:gd name="connsiteX5" fmla="*/ 450853 w 610156"/>
                <a:gd name="connsiteY5" fmla="*/ 29285 h 362716"/>
                <a:gd name="connsiteX6" fmla="*/ 609603 w 610156"/>
                <a:gd name="connsiteY6" fmla="*/ 710 h 36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156" h="362716">
                  <a:moveTo>
                    <a:pt x="609603" y="710"/>
                  </a:moveTo>
                  <a:cubicBezTo>
                    <a:pt x="600078" y="4943"/>
                    <a:pt x="443974" y="32460"/>
                    <a:pt x="393703" y="54685"/>
                  </a:cubicBezTo>
                  <a:cubicBezTo>
                    <a:pt x="343432" y="76910"/>
                    <a:pt x="373595" y="82731"/>
                    <a:pt x="307978" y="134060"/>
                  </a:cubicBezTo>
                  <a:cubicBezTo>
                    <a:pt x="242361" y="185389"/>
                    <a:pt x="-1055" y="366364"/>
                    <a:pt x="3" y="362660"/>
                  </a:cubicBezTo>
                  <a:cubicBezTo>
                    <a:pt x="1061" y="358956"/>
                    <a:pt x="239186" y="167397"/>
                    <a:pt x="314328" y="111835"/>
                  </a:cubicBezTo>
                  <a:cubicBezTo>
                    <a:pt x="389470" y="56273"/>
                    <a:pt x="398466" y="46747"/>
                    <a:pt x="450853" y="29285"/>
                  </a:cubicBezTo>
                  <a:cubicBezTo>
                    <a:pt x="503240" y="11823"/>
                    <a:pt x="619128" y="-3523"/>
                    <a:pt x="609603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C5831A3C-6907-F501-8578-7B810D3BFFA0}"/>
                </a:ext>
              </a:extLst>
            </p:cNvPr>
            <p:cNvSpPr/>
            <p:nvPr/>
          </p:nvSpPr>
          <p:spPr>
            <a:xfrm>
              <a:off x="6835753" y="6232043"/>
              <a:ext cx="211228" cy="436972"/>
            </a:xfrm>
            <a:custGeom>
              <a:avLst/>
              <a:gdLst>
                <a:gd name="connsiteX0" fmla="*/ 22 w 211228"/>
                <a:gd name="connsiteY0" fmla="*/ 482 h 436972"/>
                <a:gd name="connsiteX1" fmla="*/ 123847 w 211228"/>
                <a:gd name="connsiteY1" fmla="*/ 251307 h 436972"/>
                <a:gd name="connsiteX2" fmla="*/ 190522 w 211228"/>
                <a:gd name="connsiteY2" fmla="*/ 384657 h 436972"/>
                <a:gd name="connsiteX3" fmla="*/ 206397 w 211228"/>
                <a:gd name="connsiteY3" fmla="*/ 425932 h 436972"/>
                <a:gd name="connsiteX4" fmla="*/ 114322 w 211228"/>
                <a:gd name="connsiteY4" fmla="*/ 194157 h 436972"/>
                <a:gd name="connsiteX5" fmla="*/ 22 w 211228"/>
                <a:gd name="connsiteY5" fmla="*/ 482 h 43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28" h="436972">
                  <a:moveTo>
                    <a:pt x="22" y="482"/>
                  </a:moveTo>
                  <a:cubicBezTo>
                    <a:pt x="1610" y="10007"/>
                    <a:pt x="92097" y="187278"/>
                    <a:pt x="123847" y="251307"/>
                  </a:cubicBezTo>
                  <a:cubicBezTo>
                    <a:pt x="155597" y="315336"/>
                    <a:pt x="176764" y="355553"/>
                    <a:pt x="190522" y="384657"/>
                  </a:cubicBezTo>
                  <a:cubicBezTo>
                    <a:pt x="204280" y="413761"/>
                    <a:pt x="219097" y="457682"/>
                    <a:pt x="206397" y="425932"/>
                  </a:cubicBezTo>
                  <a:cubicBezTo>
                    <a:pt x="193697" y="394182"/>
                    <a:pt x="148718" y="263478"/>
                    <a:pt x="114322" y="194157"/>
                  </a:cubicBezTo>
                  <a:cubicBezTo>
                    <a:pt x="79926" y="124836"/>
                    <a:pt x="-1566" y="-9043"/>
                    <a:pt x="22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4D8751CF-E865-775D-62EE-242E3C798150}"/>
                </a:ext>
              </a:extLst>
            </p:cNvPr>
            <p:cNvSpPr/>
            <p:nvPr/>
          </p:nvSpPr>
          <p:spPr>
            <a:xfrm>
              <a:off x="6784826" y="6832437"/>
              <a:ext cx="353151" cy="630297"/>
            </a:xfrm>
            <a:custGeom>
              <a:avLst/>
              <a:gdLst>
                <a:gd name="connsiteX0" fmla="*/ 149 w 353151"/>
                <a:gd name="connsiteY0" fmla="*/ 163 h 630297"/>
                <a:gd name="connsiteX1" fmla="*/ 76349 w 353151"/>
                <a:gd name="connsiteY1" fmla="*/ 222413 h 630297"/>
                <a:gd name="connsiteX2" fmla="*/ 349399 w 353151"/>
                <a:gd name="connsiteY2" fmla="*/ 622463 h 630297"/>
                <a:gd name="connsiteX3" fmla="*/ 225574 w 353151"/>
                <a:gd name="connsiteY3" fmla="*/ 470063 h 630297"/>
                <a:gd name="connsiteX4" fmla="*/ 89049 w 353151"/>
                <a:gd name="connsiteY4" fmla="*/ 254163 h 630297"/>
                <a:gd name="connsiteX5" fmla="*/ 149 w 353151"/>
                <a:gd name="connsiteY5" fmla="*/ 163 h 63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51" h="630297">
                  <a:moveTo>
                    <a:pt x="149" y="163"/>
                  </a:moveTo>
                  <a:cubicBezTo>
                    <a:pt x="-1968" y="-5129"/>
                    <a:pt x="18141" y="118696"/>
                    <a:pt x="76349" y="222413"/>
                  </a:cubicBezTo>
                  <a:cubicBezTo>
                    <a:pt x="134557" y="326130"/>
                    <a:pt x="324528" y="581188"/>
                    <a:pt x="349399" y="622463"/>
                  </a:cubicBezTo>
                  <a:cubicBezTo>
                    <a:pt x="374270" y="663738"/>
                    <a:pt x="268966" y="531446"/>
                    <a:pt x="225574" y="470063"/>
                  </a:cubicBezTo>
                  <a:cubicBezTo>
                    <a:pt x="182182" y="408680"/>
                    <a:pt x="123445" y="328246"/>
                    <a:pt x="89049" y="254163"/>
                  </a:cubicBezTo>
                  <a:cubicBezTo>
                    <a:pt x="54653" y="180080"/>
                    <a:pt x="2266" y="5455"/>
                    <a:pt x="149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B0E20453-FE44-FF48-7085-A4C1AD0CF7E0}"/>
                </a:ext>
              </a:extLst>
            </p:cNvPr>
            <p:cNvSpPr/>
            <p:nvPr/>
          </p:nvSpPr>
          <p:spPr>
            <a:xfrm>
              <a:off x="7146925" y="7473950"/>
              <a:ext cx="807667" cy="1015316"/>
            </a:xfrm>
            <a:custGeom>
              <a:avLst/>
              <a:gdLst>
                <a:gd name="connsiteX0" fmla="*/ 0 w 807667"/>
                <a:gd name="connsiteY0" fmla="*/ 0 h 1015316"/>
                <a:gd name="connsiteX1" fmla="*/ 412750 w 807667"/>
                <a:gd name="connsiteY1" fmla="*/ 517525 h 1015316"/>
                <a:gd name="connsiteX2" fmla="*/ 752475 w 807667"/>
                <a:gd name="connsiteY2" fmla="*/ 952500 h 1015316"/>
                <a:gd name="connsiteX3" fmla="*/ 793750 w 807667"/>
                <a:gd name="connsiteY3" fmla="*/ 990600 h 1015316"/>
                <a:gd name="connsiteX4" fmla="*/ 612775 w 807667"/>
                <a:gd name="connsiteY4" fmla="*/ 739775 h 1015316"/>
                <a:gd name="connsiteX5" fmla="*/ 247650 w 807667"/>
                <a:gd name="connsiteY5" fmla="*/ 282575 h 1015316"/>
                <a:gd name="connsiteX6" fmla="*/ 0 w 807667"/>
                <a:gd name="connsiteY6" fmla="*/ 0 h 101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667" h="1015316">
                  <a:moveTo>
                    <a:pt x="0" y="0"/>
                  </a:moveTo>
                  <a:lnTo>
                    <a:pt x="412750" y="517525"/>
                  </a:lnTo>
                  <a:cubicBezTo>
                    <a:pt x="538163" y="676275"/>
                    <a:pt x="688975" y="873654"/>
                    <a:pt x="752475" y="952500"/>
                  </a:cubicBezTo>
                  <a:cubicBezTo>
                    <a:pt x="815975" y="1031346"/>
                    <a:pt x="817033" y="1026054"/>
                    <a:pt x="793750" y="990600"/>
                  </a:cubicBezTo>
                  <a:cubicBezTo>
                    <a:pt x="770467" y="955146"/>
                    <a:pt x="703792" y="857779"/>
                    <a:pt x="612775" y="739775"/>
                  </a:cubicBezTo>
                  <a:cubicBezTo>
                    <a:pt x="521758" y="621771"/>
                    <a:pt x="247650" y="282575"/>
                    <a:pt x="247650" y="2825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6DCDA489-B145-EDEC-076C-ECF91DA97C6C}"/>
                </a:ext>
              </a:extLst>
            </p:cNvPr>
            <p:cNvSpPr/>
            <p:nvPr/>
          </p:nvSpPr>
          <p:spPr>
            <a:xfrm>
              <a:off x="7631601" y="8416361"/>
              <a:ext cx="323434" cy="74749"/>
            </a:xfrm>
            <a:custGeom>
              <a:avLst/>
              <a:gdLst>
                <a:gd name="connsiteX0" fmla="*/ 1099 w 323434"/>
                <a:gd name="connsiteY0" fmla="*/ 564 h 74749"/>
                <a:gd name="connsiteX1" fmla="*/ 315424 w 323434"/>
                <a:gd name="connsiteY1" fmla="*/ 73589 h 74749"/>
                <a:gd name="connsiteX2" fmla="*/ 213824 w 323434"/>
                <a:gd name="connsiteY2" fmla="*/ 41839 h 74749"/>
                <a:gd name="connsiteX3" fmla="*/ 1099 w 323434"/>
                <a:gd name="connsiteY3" fmla="*/ 564 h 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34" h="74749">
                  <a:moveTo>
                    <a:pt x="1099" y="564"/>
                  </a:moveTo>
                  <a:cubicBezTo>
                    <a:pt x="18032" y="5856"/>
                    <a:pt x="279970" y="66710"/>
                    <a:pt x="315424" y="73589"/>
                  </a:cubicBezTo>
                  <a:cubicBezTo>
                    <a:pt x="350878" y="80468"/>
                    <a:pt x="259862" y="55068"/>
                    <a:pt x="213824" y="41839"/>
                  </a:cubicBezTo>
                  <a:cubicBezTo>
                    <a:pt x="167786" y="28610"/>
                    <a:pt x="-15834" y="-4728"/>
                    <a:pt x="1099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7AC510B9-8069-8BC6-4058-0C3DA4D001ED}"/>
                </a:ext>
              </a:extLst>
            </p:cNvPr>
            <p:cNvSpPr/>
            <p:nvPr/>
          </p:nvSpPr>
          <p:spPr>
            <a:xfrm>
              <a:off x="7943624" y="8093043"/>
              <a:ext cx="429167" cy="377866"/>
            </a:xfrm>
            <a:custGeom>
              <a:avLst/>
              <a:gdLst>
                <a:gd name="connsiteX0" fmla="*/ 428851 w 429167"/>
                <a:gd name="connsiteY0" fmla="*/ 32 h 377866"/>
                <a:gd name="connsiteX1" fmla="*/ 257401 w 429167"/>
                <a:gd name="connsiteY1" fmla="*/ 117507 h 377866"/>
                <a:gd name="connsiteX2" fmla="*/ 226 w 429167"/>
                <a:gd name="connsiteY2" fmla="*/ 377857 h 377866"/>
                <a:gd name="connsiteX3" fmla="*/ 216126 w 429167"/>
                <a:gd name="connsiteY3" fmla="*/ 127032 h 377866"/>
                <a:gd name="connsiteX4" fmla="*/ 428851 w 429167"/>
                <a:gd name="connsiteY4" fmla="*/ 32 h 37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67" h="377866">
                  <a:moveTo>
                    <a:pt x="428851" y="32"/>
                  </a:moveTo>
                  <a:cubicBezTo>
                    <a:pt x="435730" y="-1555"/>
                    <a:pt x="328839" y="54536"/>
                    <a:pt x="257401" y="117507"/>
                  </a:cubicBezTo>
                  <a:cubicBezTo>
                    <a:pt x="185963" y="180478"/>
                    <a:pt x="7105" y="376270"/>
                    <a:pt x="226" y="377857"/>
                  </a:cubicBezTo>
                  <a:cubicBezTo>
                    <a:pt x="-6653" y="379444"/>
                    <a:pt x="144689" y="185769"/>
                    <a:pt x="216126" y="127032"/>
                  </a:cubicBezTo>
                  <a:cubicBezTo>
                    <a:pt x="287563" y="68295"/>
                    <a:pt x="421972" y="1619"/>
                    <a:pt x="428851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90A65FCA-C631-82E9-7A12-4AD54060B6E6}"/>
                </a:ext>
              </a:extLst>
            </p:cNvPr>
            <p:cNvSpPr/>
            <p:nvPr/>
          </p:nvSpPr>
          <p:spPr>
            <a:xfrm>
              <a:off x="7044139" y="6659433"/>
              <a:ext cx="197296" cy="559934"/>
            </a:xfrm>
            <a:custGeom>
              <a:avLst/>
              <a:gdLst>
                <a:gd name="connsiteX0" fmla="*/ 1186 w 197296"/>
                <a:gd name="connsiteY0" fmla="*/ 1717 h 559934"/>
                <a:gd name="connsiteX1" fmla="*/ 134536 w 197296"/>
                <a:gd name="connsiteY1" fmla="*/ 366842 h 559934"/>
                <a:gd name="connsiteX2" fmla="*/ 191686 w 197296"/>
                <a:gd name="connsiteY2" fmla="*/ 554167 h 559934"/>
                <a:gd name="connsiteX3" fmla="*/ 178986 w 197296"/>
                <a:gd name="connsiteY3" fmla="*/ 481142 h 559934"/>
                <a:gd name="connsiteX4" fmla="*/ 48811 w 197296"/>
                <a:gd name="connsiteY4" fmla="*/ 176342 h 559934"/>
                <a:gd name="connsiteX5" fmla="*/ 67861 w 197296"/>
                <a:gd name="connsiteY5" fmla="*/ 227142 h 559934"/>
                <a:gd name="connsiteX6" fmla="*/ 1186 w 197296"/>
                <a:gd name="connsiteY6" fmla="*/ 1717 h 55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96" h="559934">
                  <a:moveTo>
                    <a:pt x="1186" y="1717"/>
                  </a:moveTo>
                  <a:cubicBezTo>
                    <a:pt x="12298" y="25000"/>
                    <a:pt x="102786" y="274767"/>
                    <a:pt x="134536" y="366842"/>
                  </a:cubicBezTo>
                  <a:cubicBezTo>
                    <a:pt x="166286" y="458917"/>
                    <a:pt x="184278" y="535117"/>
                    <a:pt x="191686" y="554167"/>
                  </a:cubicBezTo>
                  <a:cubicBezTo>
                    <a:pt x="199094" y="573217"/>
                    <a:pt x="202798" y="544113"/>
                    <a:pt x="178986" y="481142"/>
                  </a:cubicBezTo>
                  <a:cubicBezTo>
                    <a:pt x="155174" y="418171"/>
                    <a:pt x="67332" y="218675"/>
                    <a:pt x="48811" y="176342"/>
                  </a:cubicBezTo>
                  <a:cubicBezTo>
                    <a:pt x="30290" y="134009"/>
                    <a:pt x="75269" y="255188"/>
                    <a:pt x="67861" y="227142"/>
                  </a:cubicBezTo>
                  <a:cubicBezTo>
                    <a:pt x="60453" y="199096"/>
                    <a:pt x="-9926" y="-21566"/>
                    <a:pt x="1186" y="1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E10E40E4-C130-2456-5E6D-67A4E9D8B836}"/>
                </a:ext>
              </a:extLst>
            </p:cNvPr>
            <p:cNvSpPr/>
            <p:nvPr/>
          </p:nvSpPr>
          <p:spPr>
            <a:xfrm>
              <a:off x="7016740" y="7083351"/>
              <a:ext cx="784913" cy="607466"/>
            </a:xfrm>
            <a:custGeom>
              <a:avLst/>
              <a:gdLst>
                <a:gd name="connsiteX0" fmla="*/ 10 w 784913"/>
                <a:gd name="connsiteY0" fmla="*/ 74 h 607466"/>
                <a:gd name="connsiteX1" fmla="*/ 263535 w 784913"/>
                <a:gd name="connsiteY1" fmla="*/ 139774 h 607466"/>
                <a:gd name="connsiteX2" fmla="*/ 527060 w 784913"/>
                <a:gd name="connsiteY2" fmla="*/ 444574 h 607466"/>
                <a:gd name="connsiteX3" fmla="*/ 784235 w 784913"/>
                <a:gd name="connsiteY3" fmla="*/ 606499 h 607466"/>
                <a:gd name="connsiteX4" fmla="*/ 447685 w 784913"/>
                <a:gd name="connsiteY4" fmla="*/ 374724 h 607466"/>
                <a:gd name="connsiteX5" fmla="*/ 254010 w 784913"/>
                <a:gd name="connsiteY5" fmla="*/ 155649 h 607466"/>
                <a:gd name="connsiteX6" fmla="*/ 10 w 784913"/>
                <a:gd name="connsiteY6" fmla="*/ 74 h 60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913" h="607466">
                  <a:moveTo>
                    <a:pt x="10" y="74"/>
                  </a:moveTo>
                  <a:cubicBezTo>
                    <a:pt x="1598" y="-2572"/>
                    <a:pt x="175693" y="65691"/>
                    <a:pt x="263535" y="139774"/>
                  </a:cubicBezTo>
                  <a:cubicBezTo>
                    <a:pt x="351377" y="213857"/>
                    <a:pt x="440277" y="366787"/>
                    <a:pt x="527060" y="444574"/>
                  </a:cubicBezTo>
                  <a:cubicBezTo>
                    <a:pt x="613843" y="522362"/>
                    <a:pt x="797464" y="618141"/>
                    <a:pt x="784235" y="606499"/>
                  </a:cubicBezTo>
                  <a:cubicBezTo>
                    <a:pt x="771006" y="594857"/>
                    <a:pt x="536056" y="449866"/>
                    <a:pt x="447685" y="374724"/>
                  </a:cubicBezTo>
                  <a:cubicBezTo>
                    <a:pt x="359314" y="299582"/>
                    <a:pt x="324918" y="215445"/>
                    <a:pt x="254010" y="155649"/>
                  </a:cubicBezTo>
                  <a:cubicBezTo>
                    <a:pt x="183102" y="95853"/>
                    <a:pt x="-1578" y="2720"/>
                    <a:pt x="1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98E7223-380B-29EC-DDFD-AF68C3C4E13A}"/>
                </a:ext>
              </a:extLst>
            </p:cNvPr>
            <p:cNvSpPr/>
            <p:nvPr/>
          </p:nvSpPr>
          <p:spPr>
            <a:xfrm>
              <a:off x="7054703" y="3368206"/>
              <a:ext cx="63647" cy="44919"/>
            </a:xfrm>
            <a:custGeom>
              <a:avLst/>
              <a:gdLst>
                <a:gd name="connsiteX0" fmla="*/ 63647 w 63647"/>
                <a:gd name="connsiteY0" fmla="*/ 44919 h 44919"/>
                <a:gd name="connsiteX1" fmla="*/ 147 w 63647"/>
                <a:gd name="connsiteY1" fmla="*/ 469 h 44919"/>
                <a:gd name="connsiteX2" fmla="*/ 63647 w 63647"/>
                <a:gd name="connsiteY2" fmla="*/ 44919 h 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47" h="44919">
                  <a:moveTo>
                    <a:pt x="63647" y="44919"/>
                  </a:moveTo>
                  <a:cubicBezTo>
                    <a:pt x="63647" y="44919"/>
                    <a:pt x="3851" y="6290"/>
                    <a:pt x="147" y="469"/>
                  </a:cubicBezTo>
                  <a:cubicBezTo>
                    <a:pt x="-3557" y="-5352"/>
                    <a:pt x="63647" y="44919"/>
                    <a:pt x="63647" y="44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69D66EC2-5BC8-5987-F4CA-450BCB23AB3E}"/>
                </a:ext>
              </a:extLst>
            </p:cNvPr>
            <p:cNvSpPr/>
            <p:nvPr/>
          </p:nvSpPr>
          <p:spPr>
            <a:xfrm>
              <a:off x="7060116" y="3289022"/>
              <a:ext cx="153697" cy="108302"/>
            </a:xfrm>
            <a:custGeom>
              <a:avLst/>
              <a:gdLst>
                <a:gd name="connsiteX0" fmla="*/ 48709 w 153697"/>
                <a:gd name="connsiteY0" fmla="*/ 108228 h 108302"/>
                <a:gd name="connsiteX1" fmla="*/ 10609 w 153697"/>
                <a:gd name="connsiteY1" fmla="*/ 44728 h 108302"/>
                <a:gd name="connsiteX2" fmla="*/ 74109 w 153697"/>
                <a:gd name="connsiteY2" fmla="*/ 6628 h 108302"/>
                <a:gd name="connsiteX3" fmla="*/ 102684 w 153697"/>
                <a:gd name="connsiteY3" fmla="*/ 32028 h 108302"/>
                <a:gd name="connsiteX4" fmla="*/ 102684 w 153697"/>
                <a:gd name="connsiteY4" fmla="*/ 54253 h 108302"/>
                <a:gd name="connsiteX5" fmla="*/ 105859 w 153697"/>
                <a:gd name="connsiteY5" fmla="*/ 25678 h 108302"/>
                <a:gd name="connsiteX6" fmla="*/ 153484 w 153697"/>
                <a:gd name="connsiteY6" fmla="*/ 66953 h 108302"/>
                <a:gd name="connsiteX7" fmla="*/ 118559 w 153697"/>
                <a:gd name="connsiteY7" fmla="*/ 278 h 108302"/>
                <a:gd name="connsiteX8" fmla="*/ 13784 w 153697"/>
                <a:gd name="connsiteY8" fmla="*/ 41553 h 108302"/>
                <a:gd name="connsiteX9" fmla="*/ 4259 w 153697"/>
                <a:gd name="connsiteY9" fmla="*/ 57428 h 108302"/>
                <a:gd name="connsiteX10" fmla="*/ 48709 w 153697"/>
                <a:gd name="connsiteY10" fmla="*/ 108228 h 10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697" h="108302">
                  <a:moveTo>
                    <a:pt x="48709" y="108228"/>
                  </a:moveTo>
                  <a:cubicBezTo>
                    <a:pt x="49767" y="106111"/>
                    <a:pt x="6376" y="61661"/>
                    <a:pt x="10609" y="44728"/>
                  </a:cubicBezTo>
                  <a:cubicBezTo>
                    <a:pt x="14842" y="27795"/>
                    <a:pt x="58763" y="8745"/>
                    <a:pt x="74109" y="6628"/>
                  </a:cubicBezTo>
                  <a:cubicBezTo>
                    <a:pt x="89455" y="4511"/>
                    <a:pt x="97922" y="24090"/>
                    <a:pt x="102684" y="32028"/>
                  </a:cubicBezTo>
                  <a:cubicBezTo>
                    <a:pt x="107447" y="39965"/>
                    <a:pt x="102155" y="55311"/>
                    <a:pt x="102684" y="54253"/>
                  </a:cubicBezTo>
                  <a:cubicBezTo>
                    <a:pt x="103213" y="53195"/>
                    <a:pt x="97392" y="23561"/>
                    <a:pt x="105859" y="25678"/>
                  </a:cubicBezTo>
                  <a:cubicBezTo>
                    <a:pt x="114326" y="27795"/>
                    <a:pt x="151367" y="71186"/>
                    <a:pt x="153484" y="66953"/>
                  </a:cubicBezTo>
                  <a:cubicBezTo>
                    <a:pt x="155601" y="62720"/>
                    <a:pt x="141842" y="4511"/>
                    <a:pt x="118559" y="278"/>
                  </a:cubicBezTo>
                  <a:cubicBezTo>
                    <a:pt x="95276" y="-3955"/>
                    <a:pt x="13784" y="41553"/>
                    <a:pt x="13784" y="41553"/>
                  </a:cubicBezTo>
                  <a:cubicBezTo>
                    <a:pt x="-5266" y="51078"/>
                    <a:pt x="-503" y="48432"/>
                    <a:pt x="4259" y="57428"/>
                  </a:cubicBezTo>
                  <a:cubicBezTo>
                    <a:pt x="9021" y="66424"/>
                    <a:pt x="47651" y="110345"/>
                    <a:pt x="48709" y="108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A4470700-268B-4F28-0BCC-DF7AC0B6D4AD}"/>
                </a:ext>
              </a:extLst>
            </p:cNvPr>
            <p:cNvSpPr/>
            <p:nvPr/>
          </p:nvSpPr>
          <p:spPr>
            <a:xfrm>
              <a:off x="7048382" y="3352800"/>
              <a:ext cx="177920" cy="180980"/>
            </a:xfrm>
            <a:custGeom>
              <a:avLst/>
              <a:gdLst>
                <a:gd name="connsiteX0" fmla="*/ 177918 w 177920"/>
                <a:gd name="connsiteY0" fmla="*/ 47625 h 180980"/>
                <a:gd name="connsiteX1" fmla="*/ 92193 w 177920"/>
                <a:gd name="connsiteY1" fmla="*/ 0 h 180980"/>
                <a:gd name="connsiteX2" fmla="*/ 120768 w 177920"/>
                <a:gd name="connsiteY2" fmla="*/ 47625 h 180980"/>
                <a:gd name="connsiteX3" fmla="*/ 120768 w 177920"/>
                <a:gd name="connsiteY3" fmla="*/ 101600 h 180980"/>
                <a:gd name="connsiteX4" fmla="*/ 54093 w 177920"/>
                <a:gd name="connsiteY4" fmla="*/ 127000 h 180980"/>
                <a:gd name="connsiteX5" fmla="*/ 22343 w 177920"/>
                <a:gd name="connsiteY5" fmla="*/ 180975 h 180980"/>
                <a:gd name="connsiteX6" fmla="*/ 22343 w 177920"/>
                <a:gd name="connsiteY6" fmla="*/ 130175 h 180980"/>
                <a:gd name="connsiteX7" fmla="*/ 28693 w 177920"/>
                <a:gd name="connsiteY7" fmla="*/ 95250 h 180980"/>
                <a:gd name="connsiteX8" fmla="*/ 118 w 177920"/>
                <a:gd name="connsiteY8" fmla="*/ 44450 h 180980"/>
                <a:gd name="connsiteX9" fmla="*/ 41393 w 177920"/>
                <a:gd name="connsiteY9" fmla="*/ 82550 h 180980"/>
                <a:gd name="connsiteX10" fmla="*/ 66793 w 177920"/>
                <a:gd name="connsiteY10" fmla="*/ 92075 h 180980"/>
                <a:gd name="connsiteX11" fmla="*/ 50918 w 177920"/>
                <a:gd name="connsiteY11" fmla="*/ 63500 h 180980"/>
                <a:gd name="connsiteX12" fmla="*/ 19168 w 177920"/>
                <a:gd name="connsiteY12" fmla="*/ 31750 h 180980"/>
                <a:gd name="connsiteX13" fmla="*/ 79493 w 177920"/>
                <a:gd name="connsiteY13" fmla="*/ 66675 h 180980"/>
                <a:gd name="connsiteX14" fmla="*/ 38218 w 177920"/>
                <a:gd name="connsiteY14" fmla="*/ 92075 h 180980"/>
                <a:gd name="connsiteX15" fmla="*/ 6468 w 177920"/>
                <a:gd name="connsiteY15" fmla="*/ 142875 h 180980"/>
                <a:gd name="connsiteX16" fmla="*/ 136643 w 177920"/>
                <a:gd name="connsiteY16" fmla="*/ 104775 h 180980"/>
                <a:gd name="connsiteX17" fmla="*/ 95368 w 177920"/>
                <a:gd name="connsiteY17" fmla="*/ 9525 h 180980"/>
                <a:gd name="connsiteX18" fmla="*/ 177918 w 177920"/>
                <a:gd name="connsiteY18" fmla="*/ 47625 h 18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920" h="180980">
                  <a:moveTo>
                    <a:pt x="177918" y="47625"/>
                  </a:moveTo>
                  <a:cubicBezTo>
                    <a:pt x="177389" y="46038"/>
                    <a:pt x="101718" y="0"/>
                    <a:pt x="92193" y="0"/>
                  </a:cubicBezTo>
                  <a:cubicBezTo>
                    <a:pt x="82668" y="0"/>
                    <a:pt x="116006" y="30692"/>
                    <a:pt x="120768" y="47625"/>
                  </a:cubicBezTo>
                  <a:cubicBezTo>
                    <a:pt x="125530" y="64558"/>
                    <a:pt x="131880" y="88371"/>
                    <a:pt x="120768" y="101600"/>
                  </a:cubicBezTo>
                  <a:cubicBezTo>
                    <a:pt x="109656" y="114829"/>
                    <a:pt x="70497" y="113771"/>
                    <a:pt x="54093" y="127000"/>
                  </a:cubicBezTo>
                  <a:cubicBezTo>
                    <a:pt x="37689" y="140229"/>
                    <a:pt x="27635" y="180446"/>
                    <a:pt x="22343" y="180975"/>
                  </a:cubicBezTo>
                  <a:cubicBezTo>
                    <a:pt x="17051" y="181504"/>
                    <a:pt x="21285" y="144462"/>
                    <a:pt x="22343" y="130175"/>
                  </a:cubicBezTo>
                  <a:cubicBezTo>
                    <a:pt x="23401" y="115888"/>
                    <a:pt x="32397" y="109537"/>
                    <a:pt x="28693" y="95250"/>
                  </a:cubicBezTo>
                  <a:cubicBezTo>
                    <a:pt x="24989" y="80963"/>
                    <a:pt x="-1999" y="46567"/>
                    <a:pt x="118" y="44450"/>
                  </a:cubicBezTo>
                  <a:cubicBezTo>
                    <a:pt x="2235" y="42333"/>
                    <a:pt x="30280" y="74613"/>
                    <a:pt x="41393" y="82550"/>
                  </a:cubicBezTo>
                  <a:cubicBezTo>
                    <a:pt x="52505" y="90488"/>
                    <a:pt x="66793" y="92075"/>
                    <a:pt x="66793" y="92075"/>
                  </a:cubicBezTo>
                  <a:cubicBezTo>
                    <a:pt x="68380" y="88900"/>
                    <a:pt x="58855" y="73554"/>
                    <a:pt x="50918" y="63500"/>
                  </a:cubicBezTo>
                  <a:cubicBezTo>
                    <a:pt x="42981" y="53446"/>
                    <a:pt x="14405" y="31221"/>
                    <a:pt x="19168" y="31750"/>
                  </a:cubicBezTo>
                  <a:cubicBezTo>
                    <a:pt x="23930" y="32279"/>
                    <a:pt x="76318" y="56621"/>
                    <a:pt x="79493" y="66675"/>
                  </a:cubicBezTo>
                  <a:cubicBezTo>
                    <a:pt x="82668" y="76729"/>
                    <a:pt x="50389" y="79375"/>
                    <a:pt x="38218" y="92075"/>
                  </a:cubicBezTo>
                  <a:cubicBezTo>
                    <a:pt x="26047" y="104775"/>
                    <a:pt x="-9936" y="140758"/>
                    <a:pt x="6468" y="142875"/>
                  </a:cubicBezTo>
                  <a:cubicBezTo>
                    <a:pt x="22872" y="144992"/>
                    <a:pt x="121826" y="127000"/>
                    <a:pt x="136643" y="104775"/>
                  </a:cubicBezTo>
                  <a:cubicBezTo>
                    <a:pt x="151460" y="82550"/>
                    <a:pt x="94310" y="19579"/>
                    <a:pt x="95368" y="9525"/>
                  </a:cubicBezTo>
                  <a:cubicBezTo>
                    <a:pt x="96426" y="-529"/>
                    <a:pt x="178447" y="49212"/>
                    <a:pt x="177918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9835F8C3-BAF7-1DB8-1222-AD0C2AE204F1}"/>
                </a:ext>
              </a:extLst>
            </p:cNvPr>
            <p:cNvSpPr/>
            <p:nvPr/>
          </p:nvSpPr>
          <p:spPr>
            <a:xfrm>
              <a:off x="7952185" y="3399390"/>
              <a:ext cx="738235" cy="386027"/>
            </a:xfrm>
            <a:custGeom>
              <a:avLst/>
              <a:gdLst>
                <a:gd name="connsiteX0" fmla="*/ 4365 w 738235"/>
                <a:gd name="connsiteY0" fmla="*/ 1035 h 386027"/>
                <a:gd name="connsiteX1" fmla="*/ 23415 w 738235"/>
                <a:gd name="connsiteY1" fmla="*/ 156610 h 386027"/>
                <a:gd name="connsiteX2" fmla="*/ 166290 w 738235"/>
                <a:gd name="connsiteY2" fmla="*/ 312185 h 386027"/>
                <a:gd name="connsiteX3" fmla="*/ 131365 w 738235"/>
                <a:gd name="connsiteY3" fmla="*/ 289960 h 386027"/>
                <a:gd name="connsiteX4" fmla="*/ 366315 w 738235"/>
                <a:gd name="connsiteY4" fmla="*/ 382035 h 386027"/>
                <a:gd name="connsiteX5" fmla="*/ 540940 w 738235"/>
                <a:gd name="connsiteY5" fmla="*/ 328060 h 386027"/>
                <a:gd name="connsiteX6" fmla="*/ 677465 w 738235"/>
                <a:gd name="connsiteY6" fmla="*/ 274085 h 386027"/>
                <a:gd name="connsiteX7" fmla="*/ 737790 w 738235"/>
                <a:gd name="connsiteY7" fmla="*/ 188360 h 386027"/>
                <a:gd name="connsiteX8" fmla="*/ 706040 w 738235"/>
                <a:gd name="connsiteY8" fmla="*/ 13735 h 386027"/>
                <a:gd name="connsiteX9" fmla="*/ 728265 w 738235"/>
                <a:gd name="connsiteY9" fmla="*/ 89935 h 386027"/>
                <a:gd name="connsiteX10" fmla="*/ 715565 w 738235"/>
                <a:gd name="connsiteY10" fmla="*/ 201060 h 386027"/>
                <a:gd name="connsiteX11" fmla="*/ 537765 w 738235"/>
                <a:gd name="connsiteY11" fmla="*/ 369335 h 386027"/>
                <a:gd name="connsiteX12" fmla="*/ 394890 w 738235"/>
                <a:gd name="connsiteY12" fmla="*/ 378860 h 386027"/>
                <a:gd name="connsiteX13" fmla="*/ 293290 w 738235"/>
                <a:gd name="connsiteY13" fmla="*/ 359810 h 386027"/>
                <a:gd name="connsiteX14" fmla="*/ 144065 w 738235"/>
                <a:gd name="connsiteY14" fmla="*/ 261385 h 386027"/>
                <a:gd name="connsiteX15" fmla="*/ 156765 w 738235"/>
                <a:gd name="connsiteY15" fmla="*/ 270910 h 386027"/>
                <a:gd name="connsiteX16" fmla="*/ 67865 w 738235"/>
                <a:gd name="connsiteY16" fmla="*/ 235985 h 386027"/>
                <a:gd name="connsiteX17" fmla="*/ 4365 w 738235"/>
                <a:gd name="connsiteY17" fmla="*/ 1035 h 38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8235" h="386027">
                  <a:moveTo>
                    <a:pt x="4365" y="1035"/>
                  </a:moveTo>
                  <a:cubicBezTo>
                    <a:pt x="-3043" y="-12194"/>
                    <a:pt x="-3572" y="104752"/>
                    <a:pt x="23415" y="156610"/>
                  </a:cubicBezTo>
                  <a:cubicBezTo>
                    <a:pt x="50402" y="208468"/>
                    <a:pt x="148298" y="289960"/>
                    <a:pt x="166290" y="312185"/>
                  </a:cubicBezTo>
                  <a:cubicBezTo>
                    <a:pt x="184282" y="334410"/>
                    <a:pt x="98028" y="278318"/>
                    <a:pt x="131365" y="289960"/>
                  </a:cubicBezTo>
                  <a:cubicBezTo>
                    <a:pt x="164702" y="301602"/>
                    <a:pt x="298053" y="375685"/>
                    <a:pt x="366315" y="382035"/>
                  </a:cubicBezTo>
                  <a:cubicBezTo>
                    <a:pt x="434578" y="388385"/>
                    <a:pt x="489082" y="346052"/>
                    <a:pt x="540940" y="328060"/>
                  </a:cubicBezTo>
                  <a:cubicBezTo>
                    <a:pt x="592798" y="310068"/>
                    <a:pt x="644657" y="297368"/>
                    <a:pt x="677465" y="274085"/>
                  </a:cubicBezTo>
                  <a:cubicBezTo>
                    <a:pt x="710273" y="250802"/>
                    <a:pt x="733028" y="231752"/>
                    <a:pt x="737790" y="188360"/>
                  </a:cubicBezTo>
                  <a:cubicBezTo>
                    <a:pt x="742553" y="144968"/>
                    <a:pt x="707627" y="30139"/>
                    <a:pt x="706040" y="13735"/>
                  </a:cubicBezTo>
                  <a:cubicBezTo>
                    <a:pt x="704453" y="-2669"/>
                    <a:pt x="726678" y="58714"/>
                    <a:pt x="728265" y="89935"/>
                  </a:cubicBezTo>
                  <a:cubicBezTo>
                    <a:pt x="729852" y="121156"/>
                    <a:pt x="747315" y="154493"/>
                    <a:pt x="715565" y="201060"/>
                  </a:cubicBezTo>
                  <a:cubicBezTo>
                    <a:pt x="683815" y="247627"/>
                    <a:pt x="591211" y="339702"/>
                    <a:pt x="537765" y="369335"/>
                  </a:cubicBezTo>
                  <a:cubicBezTo>
                    <a:pt x="484319" y="398968"/>
                    <a:pt x="435636" y="380447"/>
                    <a:pt x="394890" y="378860"/>
                  </a:cubicBezTo>
                  <a:cubicBezTo>
                    <a:pt x="354144" y="377273"/>
                    <a:pt x="335094" y="379389"/>
                    <a:pt x="293290" y="359810"/>
                  </a:cubicBezTo>
                  <a:cubicBezTo>
                    <a:pt x="251486" y="340231"/>
                    <a:pt x="166819" y="276202"/>
                    <a:pt x="144065" y="261385"/>
                  </a:cubicBezTo>
                  <a:cubicBezTo>
                    <a:pt x="121311" y="246568"/>
                    <a:pt x="169465" y="275143"/>
                    <a:pt x="156765" y="270910"/>
                  </a:cubicBezTo>
                  <a:cubicBezTo>
                    <a:pt x="144065" y="266677"/>
                    <a:pt x="92736" y="277260"/>
                    <a:pt x="67865" y="235985"/>
                  </a:cubicBezTo>
                  <a:cubicBezTo>
                    <a:pt x="42994" y="194710"/>
                    <a:pt x="11773" y="14264"/>
                    <a:pt x="4365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5AF628A4-4EB4-36AF-1CBC-2627260FDD6A}"/>
                </a:ext>
              </a:extLst>
            </p:cNvPr>
            <p:cNvSpPr/>
            <p:nvPr/>
          </p:nvSpPr>
          <p:spPr>
            <a:xfrm>
              <a:off x="7292974" y="3076568"/>
              <a:ext cx="516242" cy="968734"/>
            </a:xfrm>
            <a:custGeom>
              <a:avLst/>
              <a:gdLst>
                <a:gd name="connsiteX0" fmla="*/ 1 w 516242"/>
                <a:gd name="connsiteY0" fmla="*/ 7 h 968734"/>
                <a:gd name="connsiteX1" fmla="*/ 263526 w 516242"/>
                <a:gd name="connsiteY1" fmla="*/ 47632 h 968734"/>
                <a:gd name="connsiteX2" fmla="*/ 387351 w 516242"/>
                <a:gd name="connsiteY2" fmla="*/ 234957 h 968734"/>
                <a:gd name="connsiteX3" fmla="*/ 384176 w 516242"/>
                <a:gd name="connsiteY3" fmla="*/ 184157 h 968734"/>
                <a:gd name="connsiteX4" fmla="*/ 438151 w 516242"/>
                <a:gd name="connsiteY4" fmla="*/ 314332 h 968734"/>
                <a:gd name="connsiteX5" fmla="*/ 473076 w 516242"/>
                <a:gd name="connsiteY5" fmla="*/ 593732 h 968734"/>
                <a:gd name="connsiteX6" fmla="*/ 498476 w 516242"/>
                <a:gd name="connsiteY6" fmla="*/ 749307 h 968734"/>
                <a:gd name="connsiteX7" fmla="*/ 514351 w 516242"/>
                <a:gd name="connsiteY7" fmla="*/ 968382 h 968734"/>
                <a:gd name="connsiteX8" fmla="*/ 501651 w 516242"/>
                <a:gd name="connsiteY8" fmla="*/ 695332 h 968734"/>
                <a:gd name="connsiteX9" fmla="*/ 387351 w 516242"/>
                <a:gd name="connsiteY9" fmla="*/ 215907 h 968734"/>
                <a:gd name="connsiteX10" fmla="*/ 320676 w 516242"/>
                <a:gd name="connsiteY10" fmla="*/ 107957 h 968734"/>
                <a:gd name="connsiteX11" fmla="*/ 260351 w 516242"/>
                <a:gd name="connsiteY11" fmla="*/ 44457 h 968734"/>
                <a:gd name="connsiteX12" fmla="*/ 1 w 516242"/>
                <a:gd name="connsiteY12" fmla="*/ 7 h 96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242" h="968734">
                  <a:moveTo>
                    <a:pt x="1" y="7"/>
                  </a:moveTo>
                  <a:cubicBezTo>
                    <a:pt x="530" y="536"/>
                    <a:pt x="198968" y="8474"/>
                    <a:pt x="263526" y="47632"/>
                  </a:cubicBezTo>
                  <a:cubicBezTo>
                    <a:pt x="328084" y="86790"/>
                    <a:pt x="367243" y="212203"/>
                    <a:pt x="387351" y="234957"/>
                  </a:cubicBezTo>
                  <a:cubicBezTo>
                    <a:pt x="407459" y="257711"/>
                    <a:pt x="375709" y="170928"/>
                    <a:pt x="384176" y="184157"/>
                  </a:cubicBezTo>
                  <a:cubicBezTo>
                    <a:pt x="392643" y="197386"/>
                    <a:pt x="423334" y="246070"/>
                    <a:pt x="438151" y="314332"/>
                  </a:cubicBezTo>
                  <a:cubicBezTo>
                    <a:pt x="452968" y="382595"/>
                    <a:pt x="463022" y="521236"/>
                    <a:pt x="473076" y="593732"/>
                  </a:cubicBezTo>
                  <a:cubicBezTo>
                    <a:pt x="483130" y="666228"/>
                    <a:pt x="491597" y="686865"/>
                    <a:pt x="498476" y="749307"/>
                  </a:cubicBezTo>
                  <a:cubicBezTo>
                    <a:pt x="505355" y="811749"/>
                    <a:pt x="513822" y="977378"/>
                    <a:pt x="514351" y="968382"/>
                  </a:cubicBezTo>
                  <a:cubicBezTo>
                    <a:pt x="514880" y="959386"/>
                    <a:pt x="522818" y="820744"/>
                    <a:pt x="501651" y="695332"/>
                  </a:cubicBezTo>
                  <a:cubicBezTo>
                    <a:pt x="480484" y="569920"/>
                    <a:pt x="417513" y="313803"/>
                    <a:pt x="387351" y="215907"/>
                  </a:cubicBezTo>
                  <a:cubicBezTo>
                    <a:pt x="357189" y="118011"/>
                    <a:pt x="341843" y="136532"/>
                    <a:pt x="320676" y="107957"/>
                  </a:cubicBezTo>
                  <a:cubicBezTo>
                    <a:pt x="299509" y="79382"/>
                    <a:pt x="312209" y="62978"/>
                    <a:pt x="260351" y="44457"/>
                  </a:cubicBezTo>
                  <a:cubicBezTo>
                    <a:pt x="208493" y="25936"/>
                    <a:pt x="-528" y="-522"/>
                    <a:pt x="1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75B0A473-F703-F736-6AEB-374276A3AF17}"/>
                </a:ext>
              </a:extLst>
            </p:cNvPr>
            <p:cNvSpPr/>
            <p:nvPr/>
          </p:nvSpPr>
          <p:spPr>
            <a:xfrm>
              <a:off x="7257589" y="3069974"/>
              <a:ext cx="404950" cy="1474699"/>
            </a:xfrm>
            <a:custGeom>
              <a:avLst/>
              <a:gdLst>
                <a:gd name="connsiteX0" fmla="*/ 6811 w 404950"/>
                <a:gd name="connsiteY0" fmla="*/ 3426 h 1474699"/>
                <a:gd name="connsiteX1" fmla="*/ 63961 w 404950"/>
                <a:gd name="connsiteY1" fmla="*/ 22476 h 1474699"/>
                <a:gd name="connsiteX2" fmla="*/ 292561 w 404950"/>
                <a:gd name="connsiteY2" fmla="*/ 146301 h 1474699"/>
                <a:gd name="connsiteX3" fmla="*/ 273511 w 404950"/>
                <a:gd name="connsiteY3" fmla="*/ 130426 h 1474699"/>
                <a:gd name="connsiteX4" fmla="*/ 368761 w 404950"/>
                <a:gd name="connsiteY4" fmla="*/ 311401 h 1474699"/>
                <a:gd name="connsiteX5" fmla="*/ 387811 w 404950"/>
                <a:gd name="connsiteY5" fmla="*/ 546351 h 1474699"/>
                <a:gd name="connsiteX6" fmla="*/ 368761 w 404950"/>
                <a:gd name="connsiteY6" fmla="*/ 692401 h 1474699"/>
                <a:gd name="connsiteX7" fmla="*/ 260811 w 404950"/>
                <a:gd name="connsiteY7" fmla="*/ 911476 h 1474699"/>
                <a:gd name="connsiteX8" fmla="*/ 178261 w 404950"/>
                <a:gd name="connsiteY8" fmla="*/ 1092451 h 1474699"/>
                <a:gd name="connsiteX9" fmla="*/ 152861 w 404950"/>
                <a:gd name="connsiteY9" fmla="*/ 1203576 h 1474699"/>
                <a:gd name="connsiteX10" fmla="*/ 254461 w 404950"/>
                <a:gd name="connsiteY10" fmla="*/ 1463926 h 1474699"/>
                <a:gd name="connsiteX11" fmla="*/ 194136 w 404950"/>
                <a:gd name="connsiteY11" fmla="*/ 1403601 h 1474699"/>
                <a:gd name="connsiteX12" fmla="*/ 140161 w 404950"/>
                <a:gd name="connsiteY12" fmla="*/ 1206751 h 1474699"/>
                <a:gd name="connsiteX13" fmla="*/ 317961 w 404950"/>
                <a:gd name="connsiteY13" fmla="*/ 800351 h 1474699"/>
                <a:gd name="connsiteX14" fmla="*/ 403686 w 404950"/>
                <a:gd name="connsiteY14" fmla="*/ 444751 h 1474699"/>
                <a:gd name="connsiteX15" fmla="*/ 257636 w 404950"/>
                <a:gd name="connsiteY15" fmla="*/ 111376 h 1474699"/>
                <a:gd name="connsiteX16" fmla="*/ 190961 w 404950"/>
                <a:gd name="connsiteY16" fmla="*/ 63751 h 1474699"/>
                <a:gd name="connsiteX17" fmla="*/ 6811 w 404950"/>
                <a:gd name="connsiteY17" fmla="*/ 3426 h 147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4950" h="1474699">
                  <a:moveTo>
                    <a:pt x="6811" y="3426"/>
                  </a:moveTo>
                  <a:cubicBezTo>
                    <a:pt x="-14355" y="-3453"/>
                    <a:pt x="16336" y="-1337"/>
                    <a:pt x="63961" y="22476"/>
                  </a:cubicBezTo>
                  <a:cubicBezTo>
                    <a:pt x="111586" y="46289"/>
                    <a:pt x="257636" y="128309"/>
                    <a:pt x="292561" y="146301"/>
                  </a:cubicBezTo>
                  <a:cubicBezTo>
                    <a:pt x="327486" y="164293"/>
                    <a:pt x="260811" y="102909"/>
                    <a:pt x="273511" y="130426"/>
                  </a:cubicBezTo>
                  <a:cubicBezTo>
                    <a:pt x="286211" y="157943"/>
                    <a:pt x="349711" y="242080"/>
                    <a:pt x="368761" y="311401"/>
                  </a:cubicBezTo>
                  <a:cubicBezTo>
                    <a:pt x="387811" y="380722"/>
                    <a:pt x="387811" y="482851"/>
                    <a:pt x="387811" y="546351"/>
                  </a:cubicBezTo>
                  <a:cubicBezTo>
                    <a:pt x="387811" y="609851"/>
                    <a:pt x="389928" y="631547"/>
                    <a:pt x="368761" y="692401"/>
                  </a:cubicBezTo>
                  <a:cubicBezTo>
                    <a:pt x="347594" y="753255"/>
                    <a:pt x="292561" y="844801"/>
                    <a:pt x="260811" y="911476"/>
                  </a:cubicBezTo>
                  <a:cubicBezTo>
                    <a:pt x="229061" y="978151"/>
                    <a:pt x="196253" y="1043768"/>
                    <a:pt x="178261" y="1092451"/>
                  </a:cubicBezTo>
                  <a:cubicBezTo>
                    <a:pt x="160269" y="1141134"/>
                    <a:pt x="140161" y="1141664"/>
                    <a:pt x="152861" y="1203576"/>
                  </a:cubicBezTo>
                  <a:cubicBezTo>
                    <a:pt x="165561" y="1265489"/>
                    <a:pt x="247582" y="1430588"/>
                    <a:pt x="254461" y="1463926"/>
                  </a:cubicBezTo>
                  <a:cubicBezTo>
                    <a:pt x="261340" y="1497264"/>
                    <a:pt x="213186" y="1446464"/>
                    <a:pt x="194136" y="1403601"/>
                  </a:cubicBezTo>
                  <a:cubicBezTo>
                    <a:pt x="175086" y="1360739"/>
                    <a:pt x="119524" y="1307293"/>
                    <a:pt x="140161" y="1206751"/>
                  </a:cubicBezTo>
                  <a:cubicBezTo>
                    <a:pt x="160799" y="1106209"/>
                    <a:pt x="274040" y="927351"/>
                    <a:pt x="317961" y="800351"/>
                  </a:cubicBezTo>
                  <a:cubicBezTo>
                    <a:pt x="361882" y="673351"/>
                    <a:pt x="413740" y="559580"/>
                    <a:pt x="403686" y="444751"/>
                  </a:cubicBezTo>
                  <a:cubicBezTo>
                    <a:pt x="393632" y="329922"/>
                    <a:pt x="293090" y="174876"/>
                    <a:pt x="257636" y="111376"/>
                  </a:cubicBezTo>
                  <a:cubicBezTo>
                    <a:pt x="222182" y="47876"/>
                    <a:pt x="228532" y="80155"/>
                    <a:pt x="190961" y="63751"/>
                  </a:cubicBezTo>
                  <a:cubicBezTo>
                    <a:pt x="153390" y="47347"/>
                    <a:pt x="27977" y="10305"/>
                    <a:pt x="6811" y="3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B6D8E043-9449-FF84-E8B0-D156E70B1AEF}"/>
                </a:ext>
              </a:extLst>
            </p:cNvPr>
            <p:cNvSpPr/>
            <p:nvPr/>
          </p:nvSpPr>
          <p:spPr>
            <a:xfrm>
              <a:off x="7381848" y="3091616"/>
              <a:ext cx="226360" cy="357474"/>
            </a:xfrm>
            <a:custGeom>
              <a:avLst/>
              <a:gdLst>
                <a:gd name="connsiteX0" fmla="*/ 27 w 226360"/>
                <a:gd name="connsiteY0" fmla="*/ 834 h 357474"/>
                <a:gd name="connsiteX1" fmla="*/ 168302 w 226360"/>
                <a:gd name="connsiteY1" fmla="*/ 226259 h 357474"/>
                <a:gd name="connsiteX2" fmla="*/ 225452 w 226360"/>
                <a:gd name="connsiteY2" fmla="*/ 356434 h 357474"/>
                <a:gd name="connsiteX3" fmla="*/ 200052 w 226360"/>
                <a:gd name="connsiteY3" fmla="*/ 280234 h 357474"/>
                <a:gd name="connsiteX4" fmla="*/ 155602 w 226360"/>
                <a:gd name="connsiteY4" fmla="*/ 153234 h 357474"/>
                <a:gd name="connsiteX5" fmla="*/ 27 w 226360"/>
                <a:gd name="connsiteY5" fmla="*/ 834 h 3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60" h="357474">
                  <a:moveTo>
                    <a:pt x="27" y="834"/>
                  </a:moveTo>
                  <a:cubicBezTo>
                    <a:pt x="2144" y="13005"/>
                    <a:pt x="130731" y="166992"/>
                    <a:pt x="168302" y="226259"/>
                  </a:cubicBezTo>
                  <a:cubicBezTo>
                    <a:pt x="205873" y="285526"/>
                    <a:pt x="220160" y="347438"/>
                    <a:pt x="225452" y="356434"/>
                  </a:cubicBezTo>
                  <a:cubicBezTo>
                    <a:pt x="230744" y="365430"/>
                    <a:pt x="211694" y="314101"/>
                    <a:pt x="200052" y="280234"/>
                  </a:cubicBezTo>
                  <a:cubicBezTo>
                    <a:pt x="188410" y="246367"/>
                    <a:pt x="190527" y="193451"/>
                    <a:pt x="155602" y="153234"/>
                  </a:cubicBezTo>
                  <a:cubicBezTo>
                    <a:pt x="120677" y="113017"/>
                    <a:pt x="-2090" y="-11337"/>
                    <a:pt x="27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A1736680-66C8-4A87-A2F3-E86F325DD871}"/>
                </a:ext>
              </a:extLst>
            </p:cNvPr>
            <p:cNvSpPr/>
            <p:nvPr/>
          </p:nvSpPr>
          <p:spPr>
            <a:xfrm>
              <a:off x="8009579" y="3682751"/>
              <a:ext cx="981208" cy="287371"/>
            </a:xfrm>
            <a:custGeom>
              <a:avLst/>
              <a:gdLst>
                <a:gd name="connsiteX0" fmla="*/ 946 w 981208"/>
                <a:gd name="connsiteY0" fmla="*/ 249 h 287371"/>
                <a:gd name="connsiteX1" fmla="*/ 248596 w 981208"/>
                <a:gd name="connsiteY1" fmla="*/ 127249 h 287371"/>
                <a:gd name="connsiteX2" fmla="*/ 543871 w 981208"/>
                <a:gd name="connsiteY2" fmla="*/ 105024 h 287371"/>
                <a:gd name="connsiteX3" fmla="*/ 400996 w 981208"/>
                <a:gd name="connsiteY3" fmla="*/ 133599 h 287371"/>
                <a:gd name="connsiteX4" fmla="*/ 762946 w 981208"/>
                <a:gd name="connsiteY4" fmla="*/ 70099 h 287371"/>
                <a:gd name="connsiteX5" fmla="*/ 839146 w 981208"/>
                <a:gd name="connsiteY5" fmla="*/ 70099 h 287371"/>
                <a:gd name="connsiteX6" fmla="*/ 975671 w 981208"/>
                <a:gd name="connsiteY6" fmla="*/ 158999 h 287371"/>
                <a:gd name="connsiteX7" fmla="*/ 956621 w 981208"/>
                <a:gd name="connsiteY7" fmla="*/ 285999 h 287371"/>
                <a:gd name="connsiteX8" fmla="*/ 966146 w 981208"/>
                <a:gd name="connsiteY8" fmla="*/ 222499 h 287371"/>
                <a:gd name="connsiteX9" fmla="*/ 956621 w 981208"/>
                <a:gd name="connsiteY9" fmla="*/ 162174 h 287371"/>
                <a:gd name="connsiteX10" fmla="*/ 877246 w 981208"/>
                <a:gd name="connsiteY10" fmla="*/ 136774 h 287371"/>
                <a:gd name="connsiteX11" fmla="*/ 712146 w 981208"/>
                <a:gd name="connsiteY11" fmla="*/ 111374 h 287371"/>
                <a:gd name="connsiteX12" fmla="*/ 921696 w 981208"/>
                <a:gd name="connsiteY12" fmla="*/ 133599 h 287371"/>
                <a:gd name="connsiteX13" fmla="*/ 940746 w 981208"/>
                <a:gd name="connsiteY13" fmla="*/ 130424 h 287371"/>
                <a:gd name="connsiteX14" fmla="*/ 661346 w 981208"/>
                <a:gd name="connsiteY14" fmla="*/ 89149 h 287371"/>
                <a:gd name="connsiteX15" fmla="*/ 388296 w 981208"/>
                <a:gd name="connsiteY15" fmla="*/ 117724 h 287371"/>
                <a:gd name="connsiteX16" fmla="*/ 239071 w 981208"/>
                <a:gd name="connsiteY16" fmla="*/ 114549 h 287371"/>
                <a:gd name="connsiteX17" fmla="*/ 166046 w 981208"/>
                <a:gd name="connsiteY17" fmla="*/ 95499 h 287371"/>
                <a:gd name="connsiteX18" fmla="*/ 946 w 981208"/>
                <a:gd name="connsiteY18" fmla="*/ 249 h 28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208" h="287371">
                  <a:moveTo>
                    <a:pt x="946" y="249"/>
                  </a:moveTo>
                  <a:cubicBezTo>
                    <a:pt x="14704" y="5541"/>
                    <a:pt x="158109" y="109787"/>
                    <a:pt x="248596" y="127249"/>
                  </a:cubicBezTo>
                  <a:cubicBezTo>
                    <a:pt x="339084" y="144712"/>
                    <a:pt x="518471" y="103966"/>
                    <a:pt x="543871" y="105024"/>
                  </a:cubicBezTo>
                  <a:cubicBezTo>
                    <a:pt x="569271" y="106082"/>
                    <a:pt x="364484" y="139420"/>
                    <a:pt x="400996" y="133599"/>
                  </a:cubicBezTo>
                  <a:cubicBezTo>
                    <a:pt x="437508" y="127778"/>
                    <a:pt x="689921" y="80682"/>
                    <a:pt x="762946" y="70099"/>
                  </a:cubicBezTo>
                  <a:cubicBezTo>
                    <a:pt x="835971" y="59516"/>
                    <a:pt x="803692" y="55282"/>
                    <a:pt x="839146" y="70099"/>
                  </a:cubicBezTo>
                  <a:cubicBezTo>
                    <a:pt x="874600" y="84916"/>
                    <a:pt x="956092" y="123016"/>
                    <a:pt x="975671" y="158999"/>
                  </a:cubicBezTo>
                  <a:cubicBezTo>
                    <a:pt x="995250" y="194982"/>
                    <a:pt x="956621" y="285999"/>
                    <a:pt x="956621" y="285999"/>
                  </a:cubicBezTo>
                  <a:cubicBezTo>
                    <a:pt x="955034" y="296582"/>
                    <a:pt x="966146" y="243136"/>
                    <a:pt x="966146" y="222499"/>
                  </a:cubicBezTo>
                  <a:cubicBezTo>
                    <a:pt x="966146" y="201862"/>
                    <a:pt x="971438" y="176461"/>
                    <a:pt x="956621" y="162174"/>
                  </a:cubicBezTo>
                  <a:cubicBezTo>
                    <a:pt x="941804" y="147887"/>
                    <a:pt x="917992" y="145241"/>
                    <a:pt x="877246" y="136774"/>
                  </a:cubicBezTo>
                  <a:cubicBezTo>
                    <a:pt x="836500" y="128307"/>
                    <a:pt x="704738" y="111903"/>
                    <a:pt x="712146" y="111374"/>
                  </a:cubicBezTo>
                  <a:cubicBezTo>
                    <a:pt x="719554" y="110845"/>
                    <a:pt x="883596" y="130424"/>
                    <a:pt x="921696" y="133599"/>
                  </a:cubicBezTo>
                  <a:cubicBezTo>
                    <a:pt x="959796" y="136774"/>
                    <a:pt x="984138" y="137832"/>
                    <a:pt x="940746" y="130424"/>
                  </a:cubicBezTo>
                  <a:cubicBezTo>
                    <a:pt x="897354" y="123016"/>
                    <a:pt x="753421" y="91266"/>
                    <a:pt x="661346" y="89149"/>
                  </a:cubicBezTo>
                  <a:cubicBezTo>
                    <a:pt x="569271" y="87032"/>
                    <a:pt x="458675" y="113491"/>
                    <a:pt x="388296" y="117724"/>
                  </a:cubicBezTo>
                  <a:cubicBezTo>
                    <a:pt x="317917" y="121957"/>
                    <a:pt x="276113" y="118253"/>
                    <a:pt x="239071" y="114549"/>
                  </a:cubicBezTo>
                  <a:cubicBezTo>
                    <a:pt x="202029" y="110845"/>
                    <a:pt x="204675" y="115607"/>
                    <a:pt x="166046" y="95499"/>
                  </a:cubicBezTo>
                  <a:cubicBezTo>
                    <a:pt x="127417" y="75391"/>
                    <a:pt x="-12812" y="-5043"/>
                    <a:pt x="946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70606CCD-CD54-9EBA-DC6F-F2624FEE529E}"/>
                </a:ext>
              </a:extLst>
            </p:cNvPr>
            <p:cNvSpPr/>
            <p:nvPr/>
          </p:nvSpPr>
          <p:spPr>
            <a:xfrm>
              <a:off x="8507901" y="3357153"/>
              <a:ext cx="504048" cy="504316"/>
            </a:xfrm>
            <a:custGeom>
              <a:avLst/>
              <a:gdLst>
                <a:gd name="connsiteX0" fmla="*/ 153499 w 504048"/>
                <a:gd name="connsiteY0" fmla="*/ 1997 h 504316"/>
                <a:gd name="connsiteX1" fmla="*/ 226524 w 504048"/>
                <a:gd name="connsiteY1" fmla="*/ 182972 h 504316"/>
                <a:gd name="connsiteX2" fmla="*/ 118574 w 504048"/>
                <a:gd name="connsiteY2" fmla="*/ 389347 h 504316"/>
                <a:gd name="connsiteX3" fmla="*/ 1099 w 504048"/>
                <a:gd name="connsiteY3" fmla="*/ 402047 h 504316"/>
                <a:gd name="connsiteX4" fmla="*/ 191599 w 504048"/>
                <a:gd name="connsiteY4" fmla="*/ 363947 h 504316"/>
                <a:gd name="connsiteX5" fmla="*/ 309074 w 504048"/>
                <a:gd name="connsiteY5" fmla="*/ 360772 h 504316"/>
                <a:gd name="connsiteX6" fmla="*/ 391624 w 504048"/>
                <a:gd name="connsiteY6" fmla="*/ 389347 h 504316"/>
                <a:gd name="connsiteX7" fmla="*/ 502749 w 504048"/>
                <a:gd name="connsiteY7" fmla="*/ 503647 h 504316"/>
                <a:gd name="connsiteX8" fmla="*/ 442424 w 504048"/>
                <a:gd name="connsiteY8" fmla="*/ 433797 h 504316"/>
                <a:gd name="connsiteX9" fmla="*/ 296374 w 504048"/>
                <a:gd name="connsiteY9" fmla="*/ 376647 h 504316"/>
                <a:gd name="connsiteX10" fmla="*/ 55074 w 504048"/>
                <a:gd name="connsiteY10" fmla="*/ 389347 h 504316"/>
                <a:gd name="connsiteX11" fmla="*/ 156674 w 504048"/>
                <a:gd name="connsiteY11" fmla="*/ 351247 h 504316"/>
                <a:gd name="connsiteX12" fmla="*/ 194774 w 504048"/>
                <a:gd name="connsiteY12" fmla="*/ 265522 h 504316"/>
                <a:gd name="connsiteX13" fmla="*/ 213824 w 504048"/>
                <a:gd name="connsiteY13" fmla="*/ 176622 h 504316"/>
                <a:gd name="connsiteX14" fmla="*/ 229699 w 504048"/>
                <a:gd name="connsiteY14" fmla="*/ 208372 h 504316"/>
                <a:gd name="connsiteX15" fmla="*/ 163024 w 504048"/>
                <a:gd name="connsiteY15" fmla="*/ 97247 h 504316"/>
                <a:gd name="connsiteX16" fmla="*/ 223349 w 504048"/>
                <a:gd name="connsiteY16" fmla="*/ 173447 h 504316"/>
                <a:gd name="connsiteX17" fmla="*/ 207474 w 504048"/>
                <a:gd name="connsiteY17" fmla="*/ 90897 h 504316"/>
                <a:gd name="connsiteX18" fmla="*/ 153499 w 504048"/>
                <a:gd name="connsiteY18" fmla="*/ 1997 h 50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048" h="504316">
                  <a:moveTo>
                    <a:pt x="153499" y="1997"/>
                  </a:moveTo>
                  <a:cubicBezTo>
                    <a:pt x="156674" y="17343"/>
                    <a:pt x="232345" y="118414"/>
                    <a:pt x="226524" y="182972"/>
                  </a:cubicBezTo>
                  <a:cubicBezTo>
                    <a:pt x="220703" y="247530"/>
                    <a:pt x="156145" y="352835"/>
                    <a:pt x="118574" y="389347"/>
                  </a:cubicBezTo>
                  <a:cubicBezTo>
                    <a:pt x="81003" y="425860"/>
                    <a:pt x="-11072" y="406280"/>
                    <a:pt x="1099" y="402047"/>
                  </a:cubicBezTo>
                  <a:cubicBezTo>
                    <a:pt x="13270" y="397814"/>
                    <a:pt x="140270" y="370826"/>
                    <a:pt x="191599" y="363947"/>
                  </a:cubicBezTo>
                  <a:cubicBezTo>
                    <a:pt x="242928" y="357068"/>
                    <a:pt x="275736" y="356539"/>
                    <a:pt x="309074" y="360772"/>
                  </a:cubicBezTo>
                  <a:cubicBezTo>
                    <a:pt x="342412" y="365005"/>
                    <a:pt x="359345" y="365535"/>
                    <a:pt x="391624" y="389347"/>
                  </a:cubicBezTo>
                  <a:cubicBezTo>
                    <a:pt x="423903" y="413160"/>
                    <a:pt x="494282" y="496239"/>
                    <a:pt x="502749" y="503647"/>
                  </a:cubicBezTo>
                  <a:cubicBezTo>
                    <a:pt x="511216" y="511055"/>
                    <a:pt x="476820" y="454964"/>
                    <a:pt x="442424" y="433797"/>
                  </a:cubicBezTo>
                  <a:cubicBezTo>
                    <a:pt x="408028" y="412630"/>
                    <a:pt x="360932" y="384055"/>
                    <a:pt x="296374" y="376647"/>
                  </a:cubicBezTo>
                  <a:cubicBezTo>
                    <a:pt x="231816" y="369239"/>
                    <a:pt x="78357" y="393580"/>
                    <a:pt x="55074" y="389347"/>
                  </a:cubicBezTo>
                  <a:cubicBezTo>
                    <a:pt x="31791" y="385114"/>
                    <a:pt x="133391" y="371884"/>
                    <a:pt x="156674" y="351247"/>
                  </a:cubicBezTo>
                  <a:cubicBezTo>
                    <a:pt x="179957" y="330610"/>
                    <a:pt x="185249" y="294626"/>
                    <a:pt x="194774" y="265522"/>
                  </a:cubicBezTo>
                  <a:cubicBezTo>
                    <a:pt x="204299" y="236418"/>
                    <a:pt x="208003" y="186147"/>
                    <a:pt x="213824" y="176622"/>
                  </a:cubicBezTo>
                  <a:cubicBezTo>
                    <a:pt x="219645" y="167097"/>
                    <a:pt x="238166" y="221601"/>
                    <a:pt x="229699" y="208372"/>
                  </a:cubicBezTo>
                  <a:cubicBezTo>
                    <a:pt x="221232" y="195143"/>
                    <a:pt x="164082" y="103068"/>
                    <a:pt x="163024" y="97247"/>
                  </a:cubicBezTo>
                  <a:cubicBezTo>
                    <a:pt x="161966" y="91426"/>
                    <a:pt x="215941" y="174505"/>
                    <a:pt x="223349" y="173447"/>
                  </a:cubicBezTo>
                  <a:cubicBezTo>
                    <a:pt x="230757" y="172389"/>
                    <a:pt x="218057" y="117884"/>
                    <a:pt x="207474" y="90897"/>
                  </a:cubicBezTo>
                  <a:cubicBezTo>
                    <a:pt x="196891" y="63910"/>
                    <a:pt x="150324" y="-13349"/>
                    <a:pt x="153499" y="1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A99E9136-25D5-30DC-46F2-F7664A62C495}"/>
                </a:ext>
              </a:extLst>
            </p:cNvPr>
            <p:cNvSpPr/>
            <p:nvPr/>
          </p:nvSpPr>
          <p:spPr>
            <a:xfrm>
              <a:off x="7857999" y="3336695"/>
              <a:ext cx="477101" cy="495608"/>
            </a:xfrm>
            <a:custGeom>
              <a:avLst/>
              <a:gdLst>
                <a:gd name="connsiteX0" fmla="*/ 126 w 477101"/>
                <a:gd name="connsiteY0" fmla="*/ 230 h 495608"/>
                <a:gd name="connsiteX1" fmla="*/ 155701 w 477101"/>
                <a:gd name="connsiteY1" fmla="*/ 327255 h 495608"/>
                <a:gd name="connsiteX2" fmla="*/ 339851 w 477101"/>
                <a:gd name="connsiteY2" fmla="*/ 473305 h 495608"/>
                <a:gd name="connsiteX3" fmla="*/ 266826 w 477101"/>
                <a:gd name="connsiteY3" fmla="*/ 400280 h 495608"/>
                <a:gd name="connsiteX4" fmla="*/ 476376 w 477101"/>
                <a:gd name="connsiteY4" fmla="*/ 495530 h 495608"/>
                <a:gd name="connsiteX5" fmla="*/ 181101 w 477101"/>
                <a:gd name="connsiteY5" fmla="*/ 381230 h 495608"/>
                <a:gd name="connsiteX6" fmla="*/ 126 w 477101"/>
                <a:gd name="connsiteY6" fmla="*/ 230 h 4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101" h="495608">
                  <a:moveTo>
                    <a:pt x="126" y="230"/>
                  </a:moveTo>
                  <a:cubicBezTo>
                    <a:pt x="-4107" y="-8766"/>
                    <a:pt x="99080" y="248409"/>
                    <a:pt x="155701" y="327255"/>
                  </a:cubicBezTo>
                  <a:cubicBezTo>
                    <a:pt x="212322" y="406101"/>
                    <a:pt x="321330" y="461134"/>
                    <a:pt x="339851" y="473305"/>
                  </a:cubicBezTo>
                  <a:cubicBezTo>
                    <a:pt x="358372" y="485476"/>
                    <a:pt x="244072" y="396576"/>
                    <a:pt x="266826" y="400280"/>
                  </a:cubicBezTo>
                  <a:cubicBezTo>
                    <a:pt x="289580" y="403984"/>
                    <a:pt x="490663" y="498705"/>
                    <a:pt x="476376" y="495530"/>
                  </a:cubicBezTo>
                  <a:cubicBezTo>
                    <a:pt x="462089" y="492355"/>
                    <a:pt x="261534" y="461663"/>
                    <a:pt x="181101" y="381230"/>
                  </a:cubicBezTo>
                  <a:cubicBezTo>
                    <a:pt x="100668" y="300797"/>
                    <a:pt x="4359" y="9226"/>
                    <a:pt x="126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0D2EB976-842F-3B3C-C596-256D808AEEE5}"/>
                </a:ext>
              </a:extLst>
            </p:cNvPr>
            <p:cNvSpPr/>
            <p:nvPr/>
          </p:nvSpPr>
          <p:spPr>
            <a:xfrm>
              <a:off x="7438503" y="3752516"/>
              <a:ext cx="245007" cy="658449"/>
            </a:xfrm>
            <a:custGeom>
              <a:avLst/>
              <a:gdLst>
                <a:gd name="connsiteX0" fmla="*/ 244997 w 245007"/>
                <a:gd name="connsiteY0" fmla="*/ 334 h 658449"/>
                <a:gd name="connsiteX1" fmla="*/ 140222 w 245007"/>
                <a:gd name="connsiteY1" fmla="*/ 178134 h 658449"/>
                <a:gd name="connsiteX2" fmla="*/ 83072 w 245007"/>
                <a:gd name="connsiteY2" fmla="*/ 301959 h 658449"/>
                <a:gd name="connsiteX3" fmla="*/ 175147 w 245007"/>
                <a:gd name="connsiteY3" fmla="*/ 190834 h 658449"/>
                <a:gd name="connsiteX4" fmla="*/ 51322 w 245007"/>
                <a:gd name="connsiteY4" fmla="*/ 362284 h 658449"/>
                <a:gd name="connsiteX5" fmla="*/ 22747 w 245007"/>
                <a:gd name="connsiteY5" fmla="*/ 444834 h 658449"/>
                <a:gd name="connsiteX6" fmla="*/ 22747 w 245007"/>
                <a:gd name="connsiteY6" fmla="*/ 654384 h 658449"/>
                <a:gd name="connsiteX7" fmla="*/ 6872 w 245007"/>
                <a:gd name="connsiteY7" fmla="*/ 568659 h 658449"/>
                <a:gd name="connsiteX8" fmla="*/ 522 w 245007"/>
                <a:gd name="connsiteY8" fmla="*/ 390859 h 658449"/>
                <a:gd name="connsiteX9" fmla="*/ 19572 w 245007"/>
                <a:gd name="connsiteY9" fmla="*/ 422609 h 658449"/>
                <a:gd name="connsiteX10" fmla="*/ 165622 w 245007"/>
                <a:gd name="connsiteY10" fmla="*/ 197184 h 658449"/>
                <a:gd name="connsiteX11" fmla="*/ 133872 w 245007"/>
                <a:gd name="connsiteY11" fmla="*/ 225759 h 658449"/>
                <a:gd name="connsiteX12" fmla="*/ 244997 w 245007"/>
                <a:gd name="connsiteY12" fmla="*/ 334 h 65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007" h="658449">
                  <a:moveTo>
                    <a:pt x="244997" y="334"/>
                  </a:moveTo>
                  <a:cubicBezTo>
                    <a:pt x="246055" y="-7603"/>
                    <a:pt x="167210" y="127863"/>
                    <a:pt x="140222" y="178134"/>
                  </a:cubicBezTo>
                  <a:cubicBezTo>
                    <a:pt x="113234" y="228405"/>
                    <a:pt x="77251" y="299842"/>
                    <a:pt x="83072" y="301959"/>
                  </a:cubicBezTo>
                  <a:cubicBezTo>
                    <a:pt x="88893" y="304076"/>
                    <a:pt x="180439" y="180780"/>
                    <a:pt x="175147" y="190834"/>
                  </a:cubicBezTo>
                  <a:cubicBezTo>
                    <a:pt x="169855" y="200888"/>
                    <a:pt x="76722" y="319951"/>
                    <a:pt x="51322" y="362284"/>
                  </a:cubicBezTo>
                  <a:cubicBezTo>
                    <a:pt x="25922" y="404617"/>
                    <a:pt x="27509" y="396151"/>
                    <a:pt x="22747" y="444834"/>
                  </a:cubicBezTo>
                  <a:cubicBezTo>
                    <a:pt x="17984" y="493517"/>
                    <a:pt x="25393" y="633747"/>
                    <a:pt x="22747" y="654384"/>
                  </a:cubicBezTo>
                  <a:cubicBezTo>
                    <a:pt x="20101" y="675021"/>
                    <a:pt x="10576" y="612580"/>
                    <a:pt x="6872" y="568659"/>
                  </a:cubicBezTo>
                  <a:cubicBezTo>
                    <a:pt x="3168" y="524738"/>
                    <a:pt x="-1595" y="415201"/>
                    <a:pt x="522" y="390859"/>
                  </a:cubicBezTo>
                  <a:cubicBezTo>
                    <a:pt x="2639" y="366517"/>
                    <a:pt x="-7945" y="454888"/>
                    <a:pt x="19572" y="422609"/>
                  </a:cubicBezTo>
                  <a:cubicBezTo>
                    <a:pt x="47089" y="390330"/>
                    <a:pt x="146572" y="229992"/>
                    <a:pt x="165622" y="197184"/>
                  </a:cubicBezTo>
                  <a:cubicBezTo>
                    <a:pt x="184672" y="164376"/>
                    <a:pt x="122230" y="255392"/>
                    <a:pt x="133872" y="225759"/>
                  </a:cubicBezTo>
                  <a:cubicBezTo>
                    <a:pt x="145514" y="196126"/>
                    <a:pt x="243939" y="8271"/>
                    <a:pt x="244997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47523AEA-CD45-E2A7-28D7-0E9BEDA374FF}"/>
                </a:ext>
              </a:extLst>
            </p:cNvPr>
            <p:cNvSpPr/>
            <p:nvPr/>
          </p:nvSpPr>
          <p:spPr>
            <a:xfrm>
              <a:off x="7600177" y="3686167"/>
              <a:ext cx="382481" cy="934910"/>
            </a:xfrm>
            <a:custGeom>
              <a:avLst/>
              <a:gdLst>
                <a:gd name="connsiteX0" fmla="*/ 124598 w 382481"/>
                <a:gd name="connsiteY0" fmla="*/ 8 h 934910"/>
                <a:gd name="connsiteX1" fmla="*/ 16648 w 382481"/>
                <a:gd name="connsiteY1" fmla="*/ 298458 h 934910"/>
                <a:gd name="connsiteX2" fmla="*/ 7123 w 382481"/>
                <a:gd name="connsiteY2" fmla="*/ 431808 h 934910"/>
                <a:gd name="connsiteX3" fmla="*/ 22998 w 382481"/>
                <a:gd name="connsiteY3" fmla="*/ 365133 h 934910"/>
                <a:gd name="connsiteX4" fmla="*/ 773 w 382481"/>
                <a:gd name="connsiteY4" fmla="*/ 476258 h 934910"/>
                <a:gd name="connsiteX5" fmla="*/ 13473 w 382481"/>
                <a:gd name="connsiteY5" fmla="*/ 641358 h 934910"/>
                <a:gd name="connsiteX6" fmla="*/ 89673 w 382481"/>
                <a:gd name="connsiteY6" fmla="*/ 749308 h 934910"/>
                <a:gd name="connsiteX7" fmla="*/ 19823 w 382481"/>
                <a:gd name="connsiteY7" fmla="*/ 695333 h 934910"/>
                <a:gd name="connsiteX8" fmla="*/ 134123 w 382481"/>
                <a:gd name="connsiteY8" fmla="*/ 854083 h 934910"/>
                <a:gd name="connsiteX9" fmla="*/ 270648 w 382481"/>
                <a:gd name="connsiteY9" fmla="*/ 917583 h 934910"/>
                <a:gd name="connsiteX10" fmla="*/ 381773 w 382481"/>
                <a:gd name="connsiteY10" fmla="*/ 933458 h 934910"/>
                <a:gd name="connsiteX11" fmla="*/ 216673 w 382481"/>
                <a:gd name="connsiteY11" fmla="*/ 914408 h 934910"/>
                <a:gd name="connsiteX12" fmla="*/ 48398 w 382481"/>
                <a:gd name="connsiteY12" fmla="*/ 758833 h 934910"/>
                <a:gd name="connsiteX13" fmla="*/ 16648 w 382481"/>
                <a:gd name="connsiteY13" fmla="*/ 358783 h 934910"/>
                <a:gd name="connsiteX14" fmla="*/ 26173 w 382481"/>
                <a:gd name="connsiteY14" fmla="*/ 307983 h 934910"/>
                <a:gd name="connsiteX15" fmla="*/ 124598 w 382481"/>
                <a:gd name="connsiteY15" fmla="*/ 8 h 93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481" h="934910">
                  <a:moveTo>
                    <a:pt x="124598" y="8"/>
                  </a:moveTo>
                  <a:cubicBezTo>
                    <a:pt x="123011" y="-1579"/>
                    <a:pt x="36227" y="226491"/>
                    <a:pt x="16648" y="298458"/>
                  </a:cubicBezTo>
                  <a:cubicBezTo>
                    <a:pt x="-2931" y="370425"/>
                    <a:pt x="6065" y="420696"/>
                    <a:pt x="7123" y="431808"/>
                  </a:cubicBezTo>
                  <a:cubicBezTo>
                    <a:pt x="8181" y="442920"/>
                    <a:pt x="24056" y="357725"/>
                    <a:pt x="22998" y="365133"/>
                  </a:cubicBezTo>
                  <a:cubicBezTo>
                    <a:pt x="21940" y="372541"/>
                    <a:pt x="2360" y="430221"/>
                    <a:pt x="773" y="476258"/>
                  </a:cubicBezTo>
                  <a:cubicBezTo>
                    <a:pt x="-814" y="522295"/>
                    <a:pt x="-1344" y="595850"/>
                    <a:pt x="13473" y="641358"/>
                  </a:cubicBezTo>
                  <a:cubicBezTo>
                    <a:pt x="28290" y="686866"/>
                    <a:pt x="88615" y="740312"/>
                    <a:pt x="89673" y="749308"/>
                  </a:cubicBezTo>
                  <a:cubicBezTo>
                    <a:pt x="90731" y="758304"/>
                    <a:pt x="12415" y="677871"/>
                    <a:pt x="19823" y="695333"/>
                  </a:cubicBezTo>
                  <a:cubicBezTo>
                    <a:pt x="27231" y="712795"/>
                    <a:pt x="92319" y="817041"/>
                    <a:pt x="134123" y="854083"/>
                  </a:cubicBezTo>
                  <a:cubicBezTo>
                    <a:pt x="175927" y="891125"/>
                    <a:pt x="229373" y="904354"/>
                    <a:pt x="270648" y="917583"/>
                  </a:cubicBezTo>
                  <a:cubicBezTo>
                    <a:pt x="311923" y="930812"/>
                    <a:pt x="390769" y="933987"/>
                    <a:pt x="381773" y="933458"/>
                  </a:cubicBezTo>
                  <a:cubicBezTo>
                    <a:pt x="372777" y="932929"/>
                    <a:pt x="272236" y="943512"/>
                    <a:pt x="216673" y="914408"/>
                  </a:cubicBezTo>
                  <a:cubicBezTo>
                    <a:pt x="161111" y="885304"/>
                    <a:pt x="81735" y="851437"/>
                    <a:pt x="48398" y="758833"/>
                  </a:cubicBezTo>
                  <a:cubicBezTo>
                    <a:pt x="15061" y="666229"/>
                    <a:pt x="20352" y="433925"/>
                    <a:pt x="16648" y="358783"/>
                  </a:cubicBezTo>
                  <a:cubicBezTo>
                    <a:pt x="12944" y="283641"/>
                    <a:pt x="9240" y="364604"/>
                    <a:pt x="26173" y="307983"/>
                  </a:cubicBezTo>
                  <a:cubicBezTo>
                    <a:pt x="43106" y="251362"/>
                    <a:pt x="126185" y="1595"/>
                    <a:pt x="12459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75CF7C08-9F2E-4D2C-01F8-51D9939D1C44}"/>
                </a:ext>
              </a:extLst>
            </p:cNvPr>
            <p:cNvSpPr/>
            <p:nvPr/>
          </p:nvSpPr>
          <p:spPr>
            <a:xfrm>
              <a:off x="8223247" y="3784519"/>
              <a:ext cx="523880" cy="251047"/>
            </a:xfrm>
            <a:custGeom>
              <a:avLst/>
              <a:gdLst>
                <a:gd name="connsiteX0" fmla="*/ 523878 w 523880"/>
                <a:gd name="connsiteY0" fmla="*/ 81 h 251047"/>
                <a:gd name="connsiteX1" fmla="*/ 419103 w 523880"/>
                <a:gd name="connsiteY1" fmla="*/ 63581 h 251047"/>
                <a:gd name="connsiteX2" fmla="*/ 269878 w 523880"/>
                <a:gd name="connsiteY2" fmla="*/ 187406 h 251047"/>
                <a:gd name="connsiteX3" fmla="*/ 101603 w 523880"/>
                <a:gd name="connsiteY3" fmla="*/ 250906 h 251047"/>
                <a:gd name="connsiteX4" fmla="*/ 3 w 523880"/>
                <a:gd name="connsiteY4" fmla="*/ 171531 h 251047"/>
                <a:gd name="connsiteX5" fmla="*/ 98428 w 523880"/>
                <a:gd name="connsiteY5" fmla="*/ 231856 h 251047"/>
                <a:gd name="connsiteX6" fmla="*/ 263528 w 523880"/>
                <a:gd name="connsiteY6" fmla="*/ 171531 h 251047"/>
                <a:gd name="connsiteX7" fmla="*/ 174628 w 523880"/>
                <a:gd name="connsiteY7" fmla="*/ 200106 h 251047"/>
                <a:gd name="connsiteX8" fmla="*/ 298453 w 523880"/>
                <a:gd name="connsiteY8" fmla="*/ 155656 h 251047"/>
                <a:gd name="connsiteX9" fmla="*/ 409578 w 523880"/>
                <a:gd name="connsiteY9" fmla="*/ 73106 h 251047"/>
                <a:gd name="connsiteX10" fmla="*/ 422278 w 523880"/>
                <a:gd name="connsiteY10" fmla="*/ 50881 h 251047"/>
                <a:gd name="connsiteX11" fmla="*/ 523878 w 523880"/>
                <a:gd name="connsiteY11" fmla="*/ 81 h 25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880" h="251047">
                  <a:moveTo>
                    <a:pt x="523878" y="81"/>
                  </a:moveTo>
                  <a:cubicBezTo>
                    <a:pt x="523349" y="2198"/>
                    <a:pt x="461436" y="32360"/>
                    <a:pt x="419103" y="63581"/>
                  </a:cubicBezTo>
                  <a:cubicBezTo>
                    <a:pt x="376770" y="94802"/>
                    <a:pt x="322794" y="156185"/>
                    <a:pt x="269878" y="187406"/>
                  </a:cubicBezTo>
                  <a:cubicBezTo>
                    <a:pt x="216962" y="218627"/>
                    <a:pt x="146582" y="253552"/>
                    <a:pt x="101603" y="250906"/>
                  </a:cubicBezTo>
                  <a:cubicBezTo>
                    <a:pt x="56624" y="248260"/>
                    <a:pt x="532" y="174706"/>
                    <a:pt x="3" y="171531"/>
                  </a:cubicBezTo>
                  <a:cubicBezTo>
                    <a:pt x="-526" y="168356"/>
                    <a:pt x="54507" y="231856"/>
                    <a:pt x="98428" y="231856"/>
                  </a:cubicBezTo>
                  <a:cubicBezTo>
                    <a:pt x="142349" y="231856"/>
                    <a:pt x="250828" y="176823"/>
                    <a:pt x="263528" y="171531"/>
                  </a:cubicBezTo>
                  <a:cubicBezTo>
                    <a:pt x="276228" y="166239"/>
                    <a:pt x="168807" y="202752"/>
                    <a:pt x="174628" y="200106"/>
                  </a:cubicBezTo>
                  <a:cubicBezTo>
                    <a:pt x="180449" y="197460"/>
                    <a:pt x="259295" y="176823"/>
                    <a:pt x="298453" y="155656"/>
                  </a:cubicBezTo>
                  <a:cubicBezTo>
                    <a:pt x="337611" y="134489"/>
                    <a:pt x="388941" y="90568"/>
                    <a:pt x="409578" y="73106"/>
                  </a:cubicBezTo>
                  <a:cubicBezTo>
                    <a:pt x="430215" y="55644"/>
                    <a:pt x="402170" y="64110"/>
                    <a:pt x="422278" y="50881"/>
                  </a:cubicBezTo>
                  <a:cubicBezTo>
                    <a:pt x="442386" y="37652"/>
                    <a:pt x="524407" y="-2036"/>
                    <a:pt x="523878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6BD30ACB-7D2A-7562-00E8-149844A1C617}"/>
                </a:ext>
              </a:extLst>
            </p:cNvPr>
            <p:cNvSpPr/>
            <p:nvPr/>
          </p:nvSpPr>
          <p:spPr>
            <a:xfrm>
              <a:off x="8085679" y="3808960"/>
              <a:ext cx="512238" cy="108512"/>
            </a:xfrm>
            <a:custGeom>
              <a:avLst/>
              <a:gdLst>
                <a:gd name="connsiteX0" fmla="*/ 512221 w 512238"/>
                <a:gd name="connsiteY0" fmla="*/ 39140 h 108512"/>
                <a:gd name="connsiteX1" fmla="*/ 280446 w 512238"/>
                <a:gd name="connsiteY1" fmla="*/ 96290 h 108512"/>
                <a:gd name="connsiteX2" fmla="*/ 226471 w 512238"/>
                <a:gd name="connsiteY2" fmla="*/ 102640 h 108512"/>
                <a:gd name="connsiteX3" fmla="*/ 80421 w 512238"/>
                <a:gd name="connsiteY3" fmla="*/ 55015 h 108512"/>
                <a:gd name="connsiteX4" fmla="*/ 4221 w 512238"/>
                <a:gd name="connsiteY4" fmla="*/ 1040 h 108512"/>
                <a:gd name="connsiteX5" fmla="*/ 204246 w 512238"/>
                <a:gd name="connsiteY5" fmla="*/ 105815 h 108512"/>
                <a:gd name="connsiteX6" fmla="*/ 347121 w 512238"/>
                <a:gd name="connsiteY6" fmla="*/ 77240 h 108512"/>
                <a:gd name="connsiteX7" fmla="*/ 293146 w 512238"/>
                <a:gd name="connsiteY7" fmla="*/ 74065 h 108512"/>
                <a:gd name="connsiteX8" fmla="*/ 512221 w 512238"/>
                <a:gd name="connsiteY8" fmla="*/ 39140 h 1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238" h="108512">
                  <a:moveTo>
                    <a:pt x="512221" y="39140"/>
                  </a:moveTo>
                  <a:cubicBezTo>
                    <a:pt x="510104" y="42844"/>
                    <a:pt x="328071" y="85707"/>
                    <a:pt x="280446" y="96290"/>
                  </a:cubicBezTo>
                  <a:cubicBezTo>
                    <a:pt x="232821" y="106873"/>
                    <a:pt x="259809" y="109519"/>
                    <a:pt x="226471" y="102640"/>
                  </a:cubicBezTo>
                  <a:cubicBezTo>
                    <a:pt x="193133" y="95761"/>
                    <a:pt x="117463" y="71948"/>
                    <a:pt x="80421" y="55015"/>
                  </a:cubicBezTo>
                  <a:cubicBezTo>
                    <a:pt x="43379" y="38082"/>
                    <a:pt x="-16417" y="-7427"/>
                    <a:pt x="4221" y="1040"/>
                  </a:cubicBezTo>
                  <a:cubicBezTo>
                    <a:pt x="24859" y="9507"/>
                    <a:pt x="147096" y="93115"/>
                    <a:pt x="204246" y="105815"/>
                  </a:cubicBezTo>
                  <a:cubicBezTo>
                    <a:pt x="261396" y="118515"/>
                    <a:pt x="332304" y="82532"/>
                    <a:pt x="347121" y="77240"/>
                  </a:cubicBezTo>
                  <a:cubicBezTo>
                    <a:pt x="361938" y="71948"/>
                    <a:pt x="264042" y="82532"/>
                    <a:pt x="293146" y="74065"/>
                  </a:cubicBezTo>
                  <a:cubicBezTo>
                    <a:pt x="322250" y="65598"/>
                    <a:pt x="514338" y="35436"/>
                    <a:pt x="512221" y="39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7FA95AB6-AC88-A5CD-B07F-58A5C0615B43}"/>
                </a:ext>
              </a:extLst>
            </p:cNvPr>
            <p:cNvSpPr/>
            <p:nvPr/>
          </p:nvSpPr>
          <p:spPr>
            <a:xfrm>
              <a:off x="8047337" y="3863823"/>
              <a:ext cx="283914" cy="162258"/>
            </a:xfrm>
            <a:custGeom>
              <a:avLst/>
              <a:gdLst>
                <a:gd name="connsiteX0" fmla="*/ 1288 w 283914"/>
                <a:gd name="connsiteY0" fmla="*/ 152 h 162258"/>
                <a:gd name="connsiteX1" fmla="*/ 179088 w 283914"/>
                <a:gd name="connsiteY1" fmla="*/ 123977 h 162258"/>
                <a:gd name="connsiteX2" fmla="*/ 283863 w 283914"/>
                <a:gd name="connsiteY2" fmla="*/ 162077 h 162258"/>
                <a:gd name="connsiteX3" fmla="*/ 191788 w 283914"/>
                <a:gd name="connsiteY3" fmla="*/ 136677 h 162258"/>
                <a:gd name="connsiteX4" fmla="*/ 102888 w 283914"/>
                <a:gd name="connsiteY4" fmla="*/ 98577 h 162258"/>
                <a:gd name="connsiteX5" fmla="*/ 1288 w 283914"/>
                <a:gd name="connsiteY5" fmla="*/ 152 h 16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4" h="162258">
                  <a:moveTo>
                    <a:pt x="1288" y="152"/>
                  </a:moveTo>
                  <a:cubicBezTo>
                    <a:pt x="13988" y="4385"/>
                    <a:pt x="131992" y="96990"/>
                    <a:pt x="179088" y="123977"/>
                  </a:cubicBezTo>
                  <a:cubicBezTo>
                    <a:pt x="226184" y="150964"/>
                    <a:pt x="281746" y="159960"/>
                    <a:pt x="283863" y="162077"/>
                  </a:cubicBezTo>
                  <a:cubicBezTo>
                    <a:pt x="285980" y="164194"/>
                    <a:pt x="221951" y="147260"/>
                    <a:pt x="191788" y="136677"/>
                  </a:cubicBezTo>
                  <a:cubicBezTo>
                    <a:pt x="161626" y="126094"/>
                    <a:pt x="132521" y="116039"/>
                    <a:pt x="102888" y="98577"/>
                  </a:cubicBezTo>
                  <a:cubicBezTo>
                    <a:pt x="73255" y="81115"/>
                    <a:pt x="-11412" y="-4081"/>
                    <a:pt x="1288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B1960C5E-77DF-09F3-1ED6-704CB1AE1B03}"/>
                </a:ext>
              </a:extLst>
            </p:cNvPr>
            <p:cNvSpPr/>
            <p:nvPr/>
          </p:nvSpPr>
          <p:spPr>
            <a:xfrm>
              <a:off x="8142867" y="3808454"/>
              <a:ext cx="503105" cy="160304"/>
            </a:xfrm>
            <a:custGeom>
              <a:avLst/>
              <a:gdLst>
                <a:gd name="connsiteX0" fmla="*/ 1008 w 503105"/>
                <a:gd name="connsiteY0" fmla="*/ 52346 h 160304"/>
                <a:gd name="connsiteX1" fmla="*/ 223258 w 503105"/>
                <a:gd name="connsiteY1" fmla="*/ 141246 h 160304"/>
                <a:gd name="connsiteX2" fmla="*/ 302633 w 503105"/>
                <a:gd name="connsiteY2" fmla="*/ 119021 h 160304"/>
                <a:gd name="connsiteX3" fmla="*/ 499483 w 503105"/>
                <a:gd name="connsiteY3" fmla="*/ 1546 h 160304"/>
                <a:gd name="connsiteX4" fmla="*/ 420108 w 503105"/>
                <a:gd name="connsiteY4" fmla="*/ 58696 h 160304"/>
                <a:gd name="connsiteX5" fmla="*/ 293108 w 503105"/>
                <a:gd name="connsiteY5" fmla="*/ 157121 h 160304"/>
                <a:gd name="connsiteX6" fmla="*/ 204208 w 503105"/>
                <a:gd name="connsiteY6" fmla="*/ 138071 h 160304"/>
                <a:gd name="connsiteX7" fmla="*/ 321683 w 503105"/>
                <a:gd name="connsiteY7" fmla="*/ 157121 h 160304"/>
                <a:gd name="connsiteX8" fmla="*/ 1008 w 503105"/>
                <a:gd name="connsiteY8" fmla="*/ 52346 h 16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105" h="160304">
                  <a:moveTo>
                    <a:pt x="1008" y="52346"/>
                  </a:moveTo>
                  <a:cubicBezTo>
                    <a:pt x="-15396" y="49700"/>
                    <a:pt x="172987" y="130134"/>
                    <a:pt x="223258" y="141246"/>
                  </a:cubicBezTo>
                  <a:cubicBezTo>
                    <a:pt x="273529" y="152358"/>
                    <a:pt x="256596" y="142304"/>
                    <a:pt x="302633" y="119021"/>
                  </a:cubicBezTo>
                  <a:cubicBezTo>
                    <a:pt x="348671" y="95738"/>
                    <a:pt x="479904" y="11600"/>
                    <a:pt x="499483" y="1546"/>
                  </a:cubicBezTo>
                  <a:cubicBezTo>
                    <a:pt x="519062" y="-8508"/>
                    <a:pt x="454504" y="32767"/>
                    <a:pt x="420108" y="58696"/>
                  </a:cubicBezTo>
                  <a:cubicBezTo>
                    <a:pt x="385712" y="84625"/>
                    <a:pt x="329091" y="143892"/>
                    <a:pt x="293108" y="157121"/>
                  </a:cubicBezTo>
                  <a:cubicBezTo>
                    <a:pt x="257125" y="170350"/>
                    <a:pt x="199446" y="138071"/>
                    <a:pt x="204208" y="138071"/>
                  </a:cubicBezTo>
                  <a:cubicBezTo>
                    <a:pt x="208970" y="138071"/>
                    <a:pt x="352904" y="169821"/>
                    <a:pt x="321683" y="157121"/>
                  </a:cubicBezTo>
                  <a:cubicBezTo>
                    <a:pt x="290462" y="144421"/>
                    <a:pt x="17412" y="54992"/>
                    <a:pt x="1008" y="52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7B717BD9-2594-F4DB-F199-222A7A8587CB}"/>
                </a:ext>
              </a:extLst>
            </p:cNvPr>
            <p:cNvSpPr/>
            <p:nvPr/>
          </p:nvSpPr>
          <p:spPr>
            <a:xfrm>
              <a:off x="8024135" y="3843097"/>
              <a:ext cx="765808" cy="260766"/>
            </a:xfrm>
            <a:custGeom>
              <a:avLst/>
              <a:gdLst>
                <a:gd name="connsiteX0" fmla="*/ 764265 w 765808"/>
                <a:gd name="connsiteY0" fmla="*/ 5003 h 260766"/>
                <a:gd name="connsiteX1" fmla="*/ 681715 w 765808"/>
                <a:gd name="connsiteY1" fmla="*/ 46278 h 260766"/>
                <a:gd name="connsiteX2" fmla="*/ 719815 w 765808"/>
                <a:gd name="connsiteY2" fmla="*/ 33578 h 260766"/>
                <a:gd name="connsiteX3" fmla="*/ 672190 w 765808"/>
                <a:gd name="connsiteY3" fmla="*/ 112953 h 260766"/>
                <a:gd name="connsiteX4" fmla="*/ 551540 w 765808"/>
                <a:gd name="connsiteY4" fmla="*/ 201853 h 260766"/>
                <a:gd name="connsiteX5" fmla="*/ 367390 w 765808"/>
                <a:gd name="connsiteY5" fmla="*/ 236778 h 260766"/>
                <a:gd name="connsiteX6" fmla="*/ 249915 w 765808"/>
                <a:gd name="connsiteY6" fmla="*/ 198678 h 260766"/>
                <a:gd name="connsiteX7" fmla="*/ 2265 w 765808"/>
                <a:gd name="connsiteY7" fmla="*/ 46278 h 260766"/>
                <a:gd name="connsiteX8" fmla="*/ 138790 w 765808"/>
                <a:gd name="connsiteY8" fmla="*/ 122478 h 260766"/>
                <a:gd name="connsiteX9" fmla="*/ 335640 w 765808"/>
                <a:gd name="connsiteY9" fmla="*/ 227253 h 260766"/>
                <a:gd name="connsiteX10" fmla="*/ 453115 w 765808"/>
                <a:gd name="connsiteY10" fmla="*/ 255828 h 260766"/>
                <a:gd name="connsiteX11" fmla="*/ 640440 w 765808"/>
                <a:gd name="connsiteY11" fmla="*/ 138353 h 260766"/>
                <a:gd name="connsiteX12" fmla="*/ 595990 w 765808"/>
                <a:gd name="connsiteY12" fmla="*/ 179628 h 260766"/>
                <a:gd name="connsiteX13" fmla="*/ 764265 w 765808"/>
                <a:gd name="connsiteY13" fmla="*/ 5003 h 26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808" h="260766">
                  <a:moveTo>
                    <a:pt x="764265" y="5003"/>
                  </a:moveTo>
                  <a:cubicBezTo>
                    <a:pt x="778553" y="-17222"/>
                    <a:pt x="689123" y="41516"/>
                    <a:pt x="681715" y="46278"/>
                  </a:cubicBezTo>
                  <a:cubicBezTo>
                    <a:pt x="674307" y="51041"/>
                    <a:pt x="721402" y="22466"/>
                    <a:pt x="719815" y="33578"/>
                  </a:cubicBezTo>
                  <a:cubicBezTo>
                    <a:pt x="718228" y="44690"/>
                    <a:pt x="700236" y="84907"/>
                    <a:pt x="672190" y="112953"/>
                  </a:cubicBezTo>
                  <a:cubicBezTo>
                    <a:pt x="644144" y="140999"/>
                    <a:pt x="602340" y="181216"/>
                    <a:pt x="551540" y="201853"/>
                  </a:cubicBezTo>
                  <a:cubicBezTo>
                    <a:pt x="500740" y="222490"/>
                    <a:pt x="417661" y="237307"/>
                    <a:pt x="367390" y="236778"/>
                  </a:cubicBezTo>
                  <a:cubicBezTo>
                    <a:pt x="317119" y="236249"/>
                    <a:pt x="310769" y="230428"/>
                    <a:pt x="249915" y="198678"/>
                  </a:cubicBezTo>
                  <a:cubicBezTo>
                    <a:pt x="189061" y="166928"/>
                    <a:pt x="20786" y="58978"/>
                    <a:pt x="2265" y="46278"/>
                  </a:cubicBezTo>
                  <a:cubicBezTo>
                    <a:pt x="-16256" y="33578"/>
                    <a:pt x="83228" y="92316"/>
                    <a:pt x="138790" y="122478"/>
                  </a:cubicBezTo>
                  <a:cubicBezTo>
                    <a:pt x="194352" y="152640"/>
                    <a:pt x="283253" y="205028"/>
                    <a:pt x="335640" y="227253"/>
                  </a:cubicBezTo>
                  <a:cubicBezTo>
                    <a:pt x="388027" y="249478"/>
                    <a:pt x="402315" y="270645"/>
                    <a:pt x="453115" y="255828"/>
                  </a:cubicBezTo>
                  <a:cubicBezTo>
                    <a:pt x="503915" y="241011"/>
                    <a:pt x="616627" y="151053"/>
                    <a:pt x="640440" y="138353"/>
                  </a:cubicBezTo>
                  <a:cubicBezTo>
                    <a:pt x="664252" y="125653"/>
                    <a:pt x="577469" y="198678"/>
                    <a:pt x="595990" y="179628"/>
                  </a:cubicBezTo>
                  <a:cubicBezTo>
                    <a:pt x="614511" y="160578"/>
                    <a:pt x="749977" y="27228"/>
                    <a:pt x="764265" y="5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BF205117-B186-4A6B-957B-7268B3CAEFA3}"/>
                </a:ext>
              </a:extLst>
            </p:cNvPr>
            <p:cNvSpPr/>
            <p:nvPr/>
          </p:nvSpPr>
          <p:spPr>
            <a:xfrm>
              <a:off x="8042125" y="3946523"/>
              <a:ext cx="625271" cy="187373"/>
            </a:xfrm>
            <a:custGeom>
              <a:avLst/>
              <a:gdLst>
                <a:gd name="connsiteX0" fmla="*/ 150 w 625271"/>
                <a:gd name="connsiteY0" fmla="*/ 2 h 187373"/>
                <a:gd name="connsiteX1" fmla="*/ 193825 w 625271"/>
                <a:gd name="connsiteY1" fmla="*/ 120652 h 187373"/>
                <a:gd name="connsiteX2" fmla="*/ 381150 w 625271"/>
                <a:gd name="connsiteY2" fmla="*/ 187327 h 187373"/>
                <a:gd name="connsiteX3" fmla="*/ 514500 w 625271"/>
                <a:gd name="connsiteY3" fmla="*/ 130177 h 187373"/>
                <a:gd name="connsiteX4" fmla="*/ 622450 w 625271"/>
                <a:gd name="connsiteY4" fmla="*/ 73027 h 187373"/>
                <a:gd name="connsiteX5" fmla="*/ 397025 w 625271"/>
                <a:gd name="connsiteY5" fmla="*/ 171452 h 187373"/>
                <a:gd name="connsiteX6" fmla="*/ 308125 w 625271"/>
                <a:gd name="connsiteY6" fmla="*/ 165102 h 187373"/>
                <a:gd name="connsiteX7" fmla="*/ 225575 w 625271"/>
                <a:gd name="connsiteY7" fmla="*/ 123827 h 187373"/>
                <a:gd name="connsiteX8" fmla="*/ 150 w 625271"/>
                <a:gd name="connsiteY8" fmla="*/ 2 h 18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271" h="187373">
                  <a:moveTo>
                    <a:pt x="150" y="2"/>
                  </a:moveTo>
                  <a:cubicBezTo>
                    <a:pt x="-5142" y="-527"/>
                    <a:pt x="130325" y="89431"/>
                    <a:pt x="193825" y="120652"/>
                  </a:cubicBezTo>
                  <a:cubicBezTo>
                    <a:pt x="257325" y="151873"/>
                    <a:pt x="327704" y="185740"/>
                    <a:pt x="381150" y="187327"/>
                  </a:cubicBezTo>
                  <a:cubicBezTo>
                    <a:pt x="434596" y="188914"/>
                    <a:pt x="474283" y="149227"/>
                    <a:pt x="514500" y="130177"/>
                  </a:cubicBezTo>
                  <a:cubicBezTo>
                    <a:pt x="554717" y="111127"/>
                    <a:pt x="642029" y="66148"/>
                    <a:pt x="622450" y="73027"/>
                  </a:cubicBezTo>
                  <a:cubicBezTo>
                    <a:pt x="602871" y="79906"/>
                    <a:pt x="449413" y="156106"/>
                    <a:pt x="397025" y="171452"/>
                  </a:cubicBezTo>
                  <a:cubicBezTo>
                    <a:pt x="344638" y="186798"/>
                    <a:pt x="336700" y="173040"/>
                    <a:pt x="308125" y="165102"/>
                  </a:cubicBezTo>
                  <a:cubicBezTo>
                    <a:pt x="279550" y="157164"/>
                    <a:pt x="277962" y="145523"/>
                    <a:pt x="225575" y="123827"/>
                  </a:cubicBezTo>
                  <a:cubicBezTo>
                    <a:pt x="173188" y="102131"/>
                    <a:pt x="5442" y="531"/>
                    <a:pt x="15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9ED3B044-0FC8-110D-DB0C-06BD38ABFECC}"/>
                </a:ext>
              </a:extLst>
            </p:cNvPr>
            <p:cNvSpPr/>
            <p:nvPr/>
          </p:nvSpPr>
          <p:spPr>
            <a:xfrm>
              <a:off x="5751323" y="4812861"/>
              <a:ext cx="371217" cy="77012"/>
            </a:xfrm>
            <a:custGeom>
              <a:avLst/>
              <a:gdLst>
                <a:gd name="connsiteX0" fmla="*/ 370077 w 371217"/>
                <a:gd name="connsiteY0" fmla="*/ 76639 h 77012"/>
                <a:gd name="connsiteX1" fmla="*/ 252602 w 371217"/>
                <a:gd name="connsiteY1" fmla="*/ 48064 h 77012"/>
                <a:gd name="connsiteX2" fmla="*/ 170052 w 371217"/>
                <a:gd name="connsiteY2" fmla="*/ 32189 h 77012"/>
                <a:gd name="connsiteX3" fmla="*/ 65277 w 371217"/>
                <a:gd name="connsiteY3" fmla="*/ 22664 h 77012"/>
                <a:gd name="connsiteX4" fmla="*/ 1777 w 371217"/>
                <a:gd name="connsiteY4" fmla="*/ 60764 h 77012"/>
                <a:gd name="connsiteX5" fmla="*/ 24002 w 371217"/>
                <a:gd name="connsiteY5" fmla="*/ 25839 h 77012"/>
                <a:gd name="connsiteX6" fmla="*/ 90677 w 371217"/>
                <a:gd name="connsiteY6" fmla="*/ 3614 h 77012"/>
                <a:gd name="connsiteX7" fmla="*/ 62102 w 371217"/>
                <a:gd name="connsiteY7" fmla="*/ 3614 h 77012"/>
                <a:gd name="connsiteX8" fmla="*/ 214502 w 371217"/>
                <a:gd name="connsiteY8" fmla="*/ 38539 h 77012"/>
                <a:gd name="connsiteX9" fmla="*/ 176402 w 371217"/>
                <a:gd name="connsiteY9" fmla="*/ 25839 h 77012"/>
                <a:gd name="connsiteX10" fmla="*/ 370077 w 371217"/>
                <a:gd name="connsiteY10" fmla="*/ 76639 h 7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217" h="77012">
                  <a:moveTo>
                    <a:pt x="370077" y="76639"/>
                  </a:moveTo>
                  <a:cubicBezTo>
                    <a:pt x="382777" y="80343"/>
                    <a:pt x="285939" y="55472"/>
                    <a:pt x="252602" y="48064"/>
                  </a:cubicBezTo>
                  <a:cubicBezTo>
                    <a:pt x="219265" y="40656"/>
                    <a:pt x="201273" y="36422"/>
                    <a:pt x="170052" y="32189"/>
                  </a:cubicBezTo>
                  <a:cubicBezTo>
                    <a:pt x="138831" y="27956"/>
                    <a:pt x="93323" y="17902"/>
                    <a:pt x="65277" y="22664"/>
                  </a:cubicBezTo>
                  <a:cubicBezTo>
                    <a:pt x="37231" y="27426"/>
                    <a:pt x="8656" y="60235"/>
                    <a:pt x="1777" y="60764"/>
                  </a:cubicBezTo>
                  <a:cubicBezTo>
                    <a:pt x="-5102" y="61293"/>
                    <a:pt x="9185" y="35364"/>
                    <a:pt x="24002" y="25839"/>
                  </a:cubicBezTo>
                  <a:cubicBezTo>
                    <a:pt x="38819" y="16314"/>
                    <a:pt x="84327" y="7318"/>
                    <a:pt x="90677" y="3614"/>
                  </a:cubicBezTo>
                  <a:cubicBezTo>
                    <a:pt x="97027" y="-90"/>
                    <a:pt x="41465" y="-2207"/>
                    <a:pt x="62102" y="3614"/>
                  </a:cubicBezTo>
                  <a:cubicBezTo>
                    <a:pt x="82739" y="9435"/>
                    <a:pt x="195452" y="34835"/>
                    <a:pt x="214502" y="38539"/>
                  </a:cubicBezTo>
                  <a:cubicBezTo>
                    <a:pt x="233552" y="42243"/>
                    <a:pt x="152589" y="22135"/>
                    <a:pt x="176402" y="25839"/>
                  </a:cubicBezTo>
                  <a:cubicBezTo>
                    <a:pt x="200214" y="29543"/>
                    <a:pt x="357377" y="72935"/>
                    <a:pt x="370077" y="76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14F155E0-9553-2D56-8E7B-0D57A0BF993D}"/>
                </a:ext>
              </a:extLst>
            </p:cNvPr>
            <p:cNvSpPr/>
            <p:nvPr/>
          </p:nvSpPr>
          <p:spPr>
            <a:xfrm>
              <a:off x="5619598" y="4886030"/>
              <a:ext cx="152694" cy="832027"/>
            </a:xfrm>
            <a:custGeom>
              <a:avLst/>
              <a:gdLst>
                <a:gd name="connsiteX0" fmla="*/ 152552 w 152694"/>
                <a:gd name="connsiteY0" fmla="*/ 295 h 832027"/>
                <a:gd name="connsiteX1" fmla="*/ 114452 w 152694"/>
                <a:gd name="connsiteY1" fmla="*/ 124120 h 832027"/>
                <a:gd name="connsiteX2" fmla="*/ 117627 w 152694"/>
                <a:gd name="connsiteY2" fmla="*/ 92370 h 832027"/>
                <a:gd name="connsiteX3" fmla="*/ 104927 w 152694"/>
                <a:gd name="connsiteY3" fmla="*/ 244770 h 832027"/>
                <a:gd name="connsiteX4" fmla="*/ 66827 w 152694"/>
                <a:gd name="connsiteY4" fmla="*/ 349545 h 832027"/>
                <a:gd name="connsiteX5" fmla="*/ 50952 w 152694"/>
                <a:gd name="connsiteY5" fmla="*/ 505120 h 832027"/>
                <a:gd name="connsiteX6" fmla="*/ 60477 w 152694"/>
                <a:gd name="connsiteY6" fmla="*/ 451145 h 832027"/>
                <a:gd name="connsiteX7" fmla="*/ 25552 w 152694"/>
                <a:gd name="connsiteY7" fmla="*/ 619420 h 832027"/>
                <a:gd name="connsiteX8" fmla="*/ 152 w 152694"/>
                <a:gd name="connsiteY8" fmla="*/ 828970 h 832027"/>
                <a:gd name="connsiteX9" fmla="*/ 19202 w 152694"/>
                <a:gd name="connsiteY9" fmla="*/ 714670 h 832027"/>
                <a:gd name="connsiteX10" fmla="*/ 95402 w 152694"/>
                <a:gd name="connsiteY10" fmla="*/ 330495 h 832027"/>
                <a:gd name="connsiteX11" fmla="*/ 101752 w 152694"/>
                <a:gd name="connsiteY11" fmla="*/ 124120 h 832027"/>
                <a:gd name="connsiteX12" fmla="*/ 98577 w 152694"/>
                <a:gd name="connsiteY12" fmla="*/ 165395 h 832027"/>
                <a:gd name="connsiteX13" fmla="*/ 152552 w 152694"/>
                <a:gd name="connsiteY13" fmla="*/ 295 h 8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694" h="832027">
                  <a:moveTo>
                    <a:pt x="152552" y="295"/>
                  </a:moveTo>
                  <a:cubicBezTo>
                    <a:pt x="155198" y="-6584"/>
                    <a:pt x="120273" y="108774"/>
                    <a:pt x="114452" y="124120"/>
                  </a:cubicBezTo>
                  <a:cubicBezTo>
                    <a:pt x="108631" y="139466"/>
                    <a:pt x="119214" y="72262"/>
                    <a:pt x="117627" y="92370"/>
                  </a:cubicBezTo>
                  <a:cubicBezTo>
                    <a:pt x="116039" y="112478"/>
                    <a:pt x="113394" y="201908"/>
                    <a:pt x="104927" y="244770"/>
                  </a:cubicBezTo>
                  <a:cubicBezTo>
                    <a:pt x="96460" y="287632"/>
                    <a:pt x="75823" y="306153"/>
                    <a:pt x="66827" y="349545"/>
                  </a:cubicBezTo>
                  <a:cubicBezTo>
                    <a:pt x="57831" y="392937"/>
                    <a:pt x="52010" y="488187"/>
                    <a:pt x="50952" y="505120"/>
                  </a:cubicBezTo>
                  <a:cubicBezTo>
                    <a:pt x="49894" y="522053"/>
                    <a:pt x="64710" y="432095"/>
                    <a:pt x="60477" y="451145"/>
                  </a:cubicBezTo>
                  <a:cubicBezTo>
                    <a:pt x="56244" y="470195"/>
                    <a:pt x="35606" y="556449"/>
                    <a:pt x="25552" y="619420"/>
                  </a:cubicBezTo>
                  <a:cubicBezTo>
                    <a:pt x="15498" y="682391"/>
                    <a:pt x="1210" y="813095"/>
                    <a:pt x="152" y="828970"/>
                  </a:cubicBezTo>
                  <a:cubicBezTo>
                    <a:pt x="-906" y="844845"/>
                    <a:pt x="3327" y="797749"/>
                    <a:pt x="19202" y="714670"/>
                  </a:cubicBezTo>
                  <a:cubicBezTo>
                    <a:pt x="35077" y="631591"/>
                    <a:pt x="81644" y="428920"/>
                    <a:pt x="95402" y="330495"/>
                  </a:cubicBezTo>
                  <a:cubicBezTo>
                    <a:pt x="109160" y="232070"/>
                    <a:pt x="101223" y="151637"/>
                    <a:pt x="101752" y="124120"/>
                  </a:cubicBezTo>
                  <a:cubicBezTo>
                    <a:pt x="102281" y="96603"/>
                    <a:pt x="94873" y="189737"/>
                    <a:pt x="98577" y="165395"/>
                  </a:cubicBezTo>
                  <a:cubicBezTo>
                    <a:pt x="102281" y="141053"/>
                    <a:pt x="149906" y="7174"/>
                    <a:pt x="152552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5F53C01F-A41C-2E63-E491-592BF02AC74B}"/>
                </a:ext>
              </a:extLst>
            </p:cNvPr>
            <p:cNvSpPr/>
            <p:nvPr/>
          </p:nvSpPr>
          <p:spPr>
            <a:xfrm>
              <a:off x="5805488" y="4857712"/>
              <a:ext cx="204789" cy="894167"/>
            </a:xfrm>
            <a:custGeom>
              <a:avLst/>
              <a:gdLst>
                <a:gd name="connsiteX0" fmla="*/ 204787 w 204789"/>
                <a:gd name="connsiteY0" fmla="*/ 38 h 894167"/>
                <a:gd name="connsiteX1" fmla="*/ 128587 w 204789"/>
                <a:gd name="connsiteY1" fmla="*/ 34963 h 894167"/>
                <a:gd name="connsiteX2" fmla="*/ 138112 w 204789"/>
                <a:gd name="connsiteY2" fmla="*/ 88938 h 894167"/>
                <a:gd name="connsiteX3" fmla="*/ 96837 w 204789"/>
                <a:gd name="connsiteY3" fmla="*/ 266738 h 894167"/>
                <a:gd name="connsiteX4" fmla="*/ 11112 w 204789"/>
                <a:gd name="connsiteY4" fmla="*/ 847763 h 894167"/>
                <a:gd name="connsiteX5" fmla="*/ 14287 w 204789"/>
                <a:gd name="connsiteY5" fmla="*/ 787438 h 894167"/>
                <a:gd name="connsiteX6" fmla="*/ 131762 w 204789"/>
                <a:gd name="connsiteY6" fmla="*/ 225463 h 894167"/>
                <a:gd name="connsiteX7" fmla="*/ 163512 w 204789"/>
                <a:gd name="connsiteY7" fmla="*/ 142913 h 894167"/>
                <a:gd name="connsiteX8" fmla="*/ 150812 w 204789"/>
                <a:gd name="connsiteY8" fmla="*/ 181013 h 894167"/>
                <a:gd name="connsiteX9" fmla="*/ 131762 w 204789"/>
                <a:gd name="connsiteY9" fmla="*/ 41313 h 894167"/>
                <a:gd name="connsiteX10" fmla="*/ 204787 w 204789"/>
                <a:gd name="connsiteY10" fmla="*/ 38 h 89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89" h="894167">
                  <a:moveTo>
                    <a:pt x="204787" y="38"/>
                  </a:moveTo>
                  <a:cubicBezTo>
                    <a:pt x="204258" y="-1020"/>
                    <a:pt x="139699" y="20147"/>
                    <a:pt x="128587" y="34963"/>
                  </a:cubicBezTo>
                  <a:cubicBezTo>
                    <a:pt x="117475" y="49779"/>
                    <a:pt x="143404" y="50309"/>
                    <a:pt x="138112" y="88938"/>
                  </a:cubicBezTo>
                  <a:cubicBezTo>
                    <a:pt x="132820" y="127567"/>
                    <a:pt x="118004" y="140267"/>
                    <a:pt x="96837" y="266738"/>
                  </a:cubicBezTo>
                  <a:cubicBezTo>
                    <a:pt x="75670" y="393209"/>
                    <a:pt x="24870" y="760980"/>
                    <a:pt x="11112" y="847763"/>
                  </a:cubicBezTo>
                  <a:cubicBezTo>
                    <a:pt x="-2646" y="934546"/>
                    <a:pt x="-5821" y="891155"/>
                    <a:pt x="14287" y="787438"/>
                  </a:cubicBezTo>
                  <a:cubicBezTo>
                    <a:pt x="34395" y="683721"/>
                    <a:pt x="106891" y="332884"/>
                    <a:pt x="131762" y="225463"/>
                  </a:cubicBezTo>
                  <a:cubicBezTo>
                    <a:pt x="156633" y="118042"/>
                    <a:pt x="160337" y="150321"/>
                    <a:pt x="163512" y="142913"/>
                  </a:cubicBezTo>
                  <a:cubicBezTo>
                    <a:pt x="166687" y="135505"/>
                    <a:pt x="156104" y="197946"/>
                    <a:pt x="150812" y="181013"/>
                  </a:cubicBezTo>
                  <a:cubicBezTo>
                    <a:pt x="145520" y="164080"/>
                    <a:pt x="128587" y="67771"/>
                    <a:pt x="131762" y="41313"/>
                  </a:cubicBezTo>
                  <a:cubicBezTo>
                    <a:pt x="134937" y="14855"/>
                    <a:pt x="205316" y="1096"/>
                    <a:pt x="204787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31D2576B-31B3-2969-3A63-0AA262E91753}"/>
                </a:ext>
              </a:extLst>
            </p:cNvPr>
            <p:cNvSpPr/>
            <p:nvPr/>
          </p:nvSpPr>
          <p:spPr>
            <a:xfrm>
              <a:off x="4406897" y="5845123"/>
              <a:ext cx="650878" cy="120702"/>
            </a:xfrm>
            <a:custGeom>
              <a:avLst/>
              <a:gdLst>
                <a:gd name="connsiteX0" fmla="*/ 650878 w 650878"/>
                <a:gd name="connsiteY0" fmla="*/ 120702 h 120702"/>
                <a:gd name="connsiteX1" fmla="*/ 409578 w 650878"/>
                <a:gd name="connsiteY1" fmla="*/ 76252 h 120702"/>
                <a:gd name="connsiteX2" fmla="*/ 139703 w 650878"/>
                <a:gd name="connsiteY2" fmla="*/ 31802 h 120702"/>
                <a:gd name="connsiteX3" fmla="*/ 161928 w 650878"/>
                <a:gd name="connsiteY3" fmla="*/ 34977 h 120702"/>
                <a:gd name="connsiteX4" fmla="*/ 101603 w 650878"/>
                <a:gd name="connsiteY4" fmla="*/ 41327 h 120702"/>
                <a:gd name="connsiteX5" fmla="*/ 69853 w 650878"/>
                <a:gd name="connsiteY5" fmla="*/ 95302 h 120702"/>
                <a:gd name="connsiteX6" fmla="*/ 3 w 650878"/>
                <a:gd name="connsiteY6" fmla="*/ 108002 h 120702"/>
                <a:gd name="connsiteX7" fmla="*/ 66678 w 650878"/>
                <a:gd name="connsiteY7" fmla="*/ 66727 h 120702"/>
                <a:gd name="connsiteX8" fmla="*/ 66678 w 650878"/>
                <a:gd name="connsiteY8" fmla="*/ 28627 h 120702"/>
                <a:gd name="connsiteX9" fmla="*/ 215903 w 650878"/>
                <a:gd name="connsiteY9" fmla="*/ 38152 h 120702"/>
                <a:gd name="connsiteX10" fmla="*/ 171453 w 650878"/>
                <a:gd name="connsiteY10" fmla="*/ 52 h 120702"/>
                <a:gd name="connsiteX11" fmla="*/ 327028 w 650878"/>
                <a:gd name="connsiteY11" fmla="*/ 47677 h 120702"/>
                <a:gd name="connsiteX12" fmla="*/ 650878 w 650878"/>
                <a:gd name="connsiteY12" fmla="*/ 120702 h 1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878" h="120702">
                  <a:moveTo>
                    <a:pt x="650878" y="120702"/>
                  </a:moveTo>
                  <a:lnTo>
                    <a:pt x="409578" y="76252"/>
                  </a:lnTo>
                  <a:lnTo>
                    <a:pt x="139703" y="31802"/>
                  </a:lnTo>
                  <a:cubicBezTo>
                    <a:pt x="98428" y="24923"/>
                    <a:pt x="168278" y="33389"/>
                    <a:pt x="161928" y="34977"/>
                  </a:cubicBezTo>
                  <a:cubicBezTo>
                    <a:pt x="155578" y="36564"/>
                    <a:pt x="116949" y="31273"/>
                    <a:pt x="101603" y="41327"/>
                  </a:cubicBezTo>
                  <a:cubicBezTo>
                    <a:pt x="86257" y="51381"/>
                    <a:pt x="86786" y="84190"/>
                    <a:pt x="69853" y="95302"/>
                  </a:cubicBezTo>
                  <a:cubicBezTo>
                    <a:pt x="52920" y="106414"/>
                    <a:pt x="532" y="112764"/>
                    <a:pt x="3" y="108002"/>
                  </a:cubicBezTo>
                  <a:cubicBezTo>
                    <a:pt x="-526" y="103239"/>
                    <a:pt x="55566" y="79956"/>
                    <a:pt x="66678" y="66727"/>
                  </a:cubicBezTo>
                  <a:cubicBezTo>
                    <a:pt x="77790" y="53498"/>
                    <a:pt x="41807" y="33389"/>
                    <a:pt x="66678" y="28627"/>
                  </a:cubicBezTo>
                  <a:cubicBezTo>
                    <a:pt x="91549" y="23865"/>
                    <a:pt x="198440" y="42915"/>
                    <a:pt x="215903" y="38152"/>
                  </a:cubicBezTo>
                  <a:cubicBezTo>
                    <a:pt x="233366" y="33389"/>
                    <a:pt x="152932" y="-1535"/>
                    <a:pt x="171453" y="52"/>
                  </a:cubicBezTo>
                  <a:cubicBezTo>
                    <a:pt x="189974" y="1639"/>
                    <a:pt x="245007" y="29685"/>
                    <a:pt x="327028" y="47677"/>
                  </a:cubicBezTo>
                  <a:cubicBezTo>
                    <a:pt x="409049" y="65669"/>
                    <a:pt x="536313" y="86835"/>
                    <a:pt x="650878" y="120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7A18D5C7-0D8C-6F34-0B1E-ADC49E10A1B1}"/>
                </a:ext>
              </a:extLst>
            </p:cNvPr>
            <p:cNvSpPr/>
            <p:nvPr/>
          </p:nvSpPr>
          <p:spPr>
            <a:xfrm>
              <a:off x="5883258" y="4900778"/>
              <a:ext cx="216746" cy="773483"/>
            </a:xfrm>
            <a:custGeom>
              <a:avLst/>
              <a:gdLst>
                <a:gd name="connsiteX0" fmla="*/ 215917 w 216746"/>
                <a:gd name="connsiteY0" fmla="*/ 1422 h 773483"/>
                <a:gd name="connsiteX1" fmla="*/ 149242 w 216746"/>
                <a:gd name="connsiteY1" fmla="*/ 29997 h 773483"/>
                <a:gd name="connsiteX2" fmla="*/ 117492 w 216746"/>
                <a:gd name="connsiteY2" fmla="*/ 115722 h 773483"/>
                <a:gd name="connsiteX3" fmla="*/ 130192 w 216746"/>
                <a:gd name="connsiteY3" fmla="*/ 115722 h 773483"/>
                <a:gd name="connsiteX4" fmla="*/ 63517 w 216746"/>
                <a:gd name="connsiteY4" fmla="*/ 172872 h 773483"/>
                <a:gd name="connsiteX5" fmla="*/ 31767 w 216746"/>
                <a:gd name="connsiteY5" fmla="*/ 322097 h 773483"/>
                <a:gd name="connsiteX6" fmla="*/ 44467 w 216746"/>
                <a:gd name="connsiteY6" fmla="*/ 261772 h 773483"/>
                <a:gd name="connsiteX7" fmla="*/ 6367 w 216746"/>
                <a:gd name="connsiteY7" fmla="*/ 515772 h 773483"/>
                <a:gd name="connsiteX8" fmla="*/ 19067 w 216746"/>
                <a:gd name="connsiteY8" fmla="*/ 557047 h 773483"/>
                <a:gd name="connsiteX9" fmla="*/ 17 w 216746"/>
                <a:gd name="connsiteY9" fmla="*/ 769772 h 773483"/>
                <a:gd name="connsiteX10" fmla="*/ 15892 w 216746"/>
                <a:gd name="connsiteY10" fmla="*/ 680872 h 773483"/>
                <a:gd name="connsiteX11" fmla="*/ 28592 w 216746"/>
                <a:gd name="connsiteY11" fmla="*/ 534822 h 773483"/>
                <a:gd name="connsiteX12" fmla="*/ 31767 w 216746"/>
                <a:gd name="connsiteY12" fmla="*/ 299872 h 773483"/>
                <a:gd name="connsiteX13" fmla="*/ 31767 w 216746"/>
                <a:gd name="connsiteY13" fmla="*/ 306222 h 773483"/>
                <a:gd name="connsiteX14" fmla="*/ 111142 w 216746"/>
                <a:gd name="connsiteY14" fmla="*/ 33172 h 773483"/>
                <a:gd name="connsiteX15" fmla="*/ 98442 w 216746"/>
                <a:gd name="connsiteY15" fmla="*/ 68097 h 773483"/>
                <a:gd name="connsiteX16" fmla="*/ 215917 w 216746"/>
                <a:gd name="connsiteY16" fmla="*/ 1422 h 77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746" h="773483">
                  <a:moveTo>
                    <a:pt x="215917" y="1422"/>
                  </a:moveTo>
                  <a:cubicBezTo>
                    <a:pt x="224384" y="-4928"/>
                    <a:pt x="165646" y="10947"/>
                    <a:pt x="149242" y="29997"/>
                  </a:cubicBezTo>
                  <a:cubicBezTo>
                    <a:pt x="132838" y="49047"/>
                    <a:pt x="117492" y="115722"/>
                    <a:pt x="117492" y="115722"/>
                  </a:cubicBezTo>
                  <a:cubicBezTo>
                    <a:pt x="114317" y="130009"/>
                    <a:pt x="139188" y="106197"/>
                    <a:pt x="130192" y="115722"/>
                  </a:cubicBezTo>
                  <a:cubicBezTo>
                    <a:pt x="121196" y="125247"/>
                    <a:pt x="79921" y="138476"/>
                    <a:pt x="63517" y="172872"/>
                  </a:cubicBezTo>
                  <a:cubicBezTo>
                    <a:pt x="47113" y="207268"/>
                    <a:pt x="34942" y="307280"/>
                    <a:pt x="31767" y="322097"/>
                  </a:cubicBezTo>
                  <a:cubicBezTo>
                    <a:pt x="28592" y="336914"/>
                    <a:pt x="48700" y="229493"/>
                    <a:pt x="44467" y="261772"/>
                  </a:cubicBezTo>
                  <a:cubicBezTo>
                    <a:pt x="40234" y="294051"/>
                    <a:pt x="10600" y="466560"/>
                    <a:pt x="6367" y="515772"/>
                  </a:cubicBezTo>
                  <a:cubicBezTo>
                    <a:pt x="2134" y="564985"/>
                    <a:pt x="20125" y="514714"/>
                    <a:pt x="19067" y="557047"/>
                  </a:cubicBezTo>
                  <a:cubicBezTo>
                    <a:pt x="18009" y="599380"/>
                    <a:pt x="546" y="749135"/>
                    <a:pt x="17" y="769772"/>
                  </a:cubicBezTo>
                  <a:cubicBezTo>
                    <a:pt x="-512" y="790409"/>
                    <a:pt x="11129" y="720030"/>
                    <a:pt x="15892" y="680872"/>
                  </a:cubicBezTo>
                  <a:cubicBezTo>
                    <a:pt x="20654" y="641714"/>
                    <a:pt x="25946" y="598322"/>
                    <a:pt x="28592" y="534822"/>
                  </a:cubicBezTo>
                  <a:cubicBezTo>
                    <a:pt x="31238" y="471322"/>
                    <a:pt x="31238" y="337972"/>
                    <a:pt x="31767" y="299872"/>
                  </a:cubicBezTo>
                  <a:cubicBezTo>
                    <a:pt x="32296" y="261772"/>
                    <a:pt x="18538" y="350672"/>
                    <a:pt x="31767" y="306222"/>
                  </a:cubicBezTo>
                  <a:cubicBezTo>
                    <a:pt x="44996" y="261772"/>
                    <a:pt x="100029" y="72860"/>
                    <a:pt x="111142" y="33172"/>
                  </a:cubicBezTo>
                  <a:cubicBezTo>
                    <a:pt x="122254" y="-6516"/>
                    <a:pt x="86800" y="71272"/>
                    <a:pt x="98442" y="68097"/>
                  </a:cubicBezTo>
                  <a:cubicBezTo>
                    <a:pt x="110084" y="64922"/>
                    <a:pt x="207450" y="7772"/>
                    <a:pt x="215917" y="1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786E128B-D9BF-5759-1453-D4A96A95A84A}"/>
                </a:ext>
              </a:extLst>
            </p:cNvPr>
            <p:cNvSpPr/>
            <p:nvPr/>
          </p:nvSpPr>
          <p:spPr>
            <a:xfrm>
              <a:off x="5756705" y="4871885"/>
              <a:ext cx="212618" cy="249351"/>
            </a:xfrm>
            <a:custGeom>
              <a:avLst/>
              <a:gdLst>
                <a:gd name="connsiteX0" fmla="*/ 212295 w 212618"/>
                <a:gd name="connsiteY0" fmla="*/ 1740 h 249351"/>
                <a:gd name="connsiteX1" fmla="*/ 44020 w 212618"/>
                <a:gd name="connsiteY1" fmla="*/ 17615 h 249351"/>
                <a:gd name="connsiteX2" fmla="*/ 148795 w 212618"/>
                <a:gd name="connsiteY2" fmla="*/ 8090 h 249351"/>
                <a:gd name="connsiteX3" fmla="*/ 34495 w 212618"/>
                <a:gd name="connsiteY3" fmla="*/ 43015 h 249351"/>
                <a:gd name="connsiteX4" fmla="*/ 2745 w 212618"/>
                <a:gd name="connsiteY4" fmla="*/ 246215 h 249351"/>
                <a:gd name="connsiteX5" fmla="*/ 2745 w 212618"/>
                <a:gd name="connsiteY5" fmla="*/ 157315 h 249351"/>
                <a:gd name="connsiteX6" fmla="*/ 12270 w 212618"/>
                <a:gd name="connsiteY6" fmla="*/ 33490 h 249351"/>
                <a:gd name="connsiteX7" fmla="*/ 120220 w 212618"/>
                <a:gd name="connsiteY7" fmla="*/ 1740 h 249351"/>
                <a:gd name="connsiteX8" fmla="*/ 88470 w 212618"/>
                <a:gd name="connsiteY8" fmla="*/ 4915 h 249351"/>
                <a:gd name="connsiteX9" fmla="*/ 212295 w 212618"/>
                <a:gd name="connsiteY9" fmla="*/ 1740 h 2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618" h="249351">
                  <a:moveTo>
                    <a:pt x="212295" y="1740"/>
                  </a:moveTo>
                  <a:cubicBezTo>
                    <a:pt x="204887" y="3857"/>
                    <a:pt x="44020" y="17615"/>
                    <a:pt x="44020" y="17615"/>
                  </a:cubicBezTo>
                  <a:cubicBezTo>
                    <a:pt x="33437" y="18673"/>
                    <a:pt x="150382" y="3857"/>
                    <a:pt x="148795" y="8090"/>
                  </a:cubicBezTo>
                  <a:cubicBezTo>
                    <a:pt x="147208" y="12323"/>
                    <a:pt x="58837" y="3328"/>
                    <a:pt x="34495" y="43015"/>
                  </a:cubicBezTo>
                  <a:cubicBezTo>
                    <a:pt x="10153" y="82703"/>
                    <a:pt x="8037" y="227165"/>
                    <a:pt x="2745" y="246215"/>
                  </a:cubicBezTo>
                  <a:cubicBezTo>
                    <a:pt x="-2547" y="265265"/>
                    <a:pt x="1158" y="192769"/>
                    <a:pt x="2745" y="157315"/>
                  </a:cubicBezTo>
                  <a:cubicBezTo>
                    <a:pt x="4332" y="121861"/>
                    <a:pt x="-7309" y="59419"/>
                    <a:pt x="12270" y="33490"/>
                  </a:cubicBezTo>
                  <a:cubicBezTo>
                    <a:pt x="31849" y="7561"/>
                    <a:pt x="107520" y="6503"/>
                    <a:pt x="120220" y="1740"/>
                  </a:cubicBezTo>
                  <a:cubicBezTo>
                    <a:pt x="132920" y="-3023"/>
                    <a:pt x="79474" y="3328"/>
                    <a:pt x="88470" y="4915"/>
                  </a:cubicBezTo>
                  <a:cubicBezTo>
                    <a:pt x="97466" y="6502"/>
                    <a:pt x="219703" y="-377"/>
                    <a:pt x="212295" y="1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D93D32AE-4F77-0958-BD0B-06143BEFDCF2}"/>
                </a:ext>
              </a:extLst>
            </p:cNvPr>
            <p:cNvSpPr/>
            <p:nvPr/>
          </p:nvSpPr>
          <p:spPr>
            <a:xfrm>
              <a:off x="5795429" y="4901516"/>
              <a:ext cx="61403" cy="302995"/>
            </a:xfrm>
            <a:custGeom>
              <a:avLst/>
              <a:gdLst>
                <a:gd name="connsiteX0" fmla="*/ 59271 w 61403"/>
                <a:gd name="connsiteY0" fmla="*/ 684 h 302995"/>
                <a:gd name="connsiteX1" fmla="*/ 52921 w 61403"/>
                <a:gd name="connsiteY1" fmla="*/ 83234 h 302995"/>
                <a:gd name="connsiteX2" fmla="*/ 2121 w 61403"/>
                <a:gd name="connsiteY2" fmla="*/ 302309 h 302995"/>
                <a:gd name="connsiteX3" fmla="*/ 11646 w 61403"/>
                <a:gd name="connsiteY3" fmla="*/ 149909 h 302995"/>
                <a:gd name="connsiteX4" fmla="*/ 30696 w 61403"/>
                <a:gd name="connsiteY4" fmla="*/ 83234 h 302995"/>
                <a:gd name="connsiteX5" fmla="*/ 30696 w 61403"/>
                <a:gd name="connsiteY5" fmla="*/ 121334 h 302995"/>
                <a:gd name="connsiteX6" fmla="*/ 59271 w 61403"/>
                <a:gd name="connsiteY6" fmla="*/ 684 h 30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03" h="302995">
                  <a:moveTo>
                    <a:pt x="59271" y="684"/>
                  </a:moveTo>
                  <a:cubicBezTo>
                    <a:pt x="62975" y="-5666"/>
                    <a:pt x="62446" y="32963"/>
                    <a:pt x="52921" y="83234"/>
                  </a:cubicBezTo>
                  <a:cubicBezTo>
                    <a:pt x="43396" y="133505"/>
                    <a:pt x="9000" y="291197"/>
                    <a:pt x="2121" y="302309"/>
                  </a:cubicBezTo>
                  <a:cubicBezTo>
                    <a:pt x="-4758" y="313421"/>
                    <a:pt x="6883" y="186422"/>
                    <a:pt x="11646" y="149909"/>
                  </a:cubicBezTo>
                  <a:cubicBezTo>
                    <a:pt x="16408" y="113397"/>
                    <a:pt x="27521" y="87996"/>
                    <a:pt x="30696" y="83234"/>
                  </a:cubicBezTo>
                  <a:cubicBezTo>
                    <a:pt x="33871" y="78472"/>
                    <a:pt x="26463" y="136151"/>
                    <a:pt x="30696" y="121334"/>
                  </a:cubicBezTo>
                  <a:cubicBezTo>
                    <a:pt x="34929" y="106517"/>
                    <a:pt x="55567" y="7034"/>
                    <a:pt x="59271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03C08084-DBFE-39B9-25F8-4486EEA68F6F}"/>
                </a:ext>
              </a:extLst>
            </p:cNvPr>
            <p:cNvSpPr/>
            <p:nvPr/>
          </p:nvSpPr>
          <p:spPr>
            <a:xfrm>
              <a:off x="7447855" y="7124010"/>
              <a:ext cx="473679" cy="467297"/>
            </a:xfrm>
            <a:custGeom>
              <a:avLst/>
              <a:gdLst>
                <a:gd name="connsiteX0" fmla="*/ 695 w 473679"/>
                <a:gd name="connsiteY0" fmla="*/ 690 h 467297"/>
                <a:gd name="connsiteX1" fmla="*/ 334070 w 473679"/>
                <a:gd name="connsiteY1" fmla="*/ 283265 h 467297"/>
                <a:gd name="connsiteX2" fmla="*/ 175320 w 473679"/>
                <a:gd name="connsiteY2" fmla="*/ 156265 h 467297"/>
                <a:gd name="connsiteX3" fmla="*/ 410270 w 473679"/>
                <a:gd name="connsiteY3" fmla="*/ 330890 h 467297"/>
                <a:gd name="connsiteX4" fmla="*/ 470595 w 473679"/>
                <a:gd name="connsiteY4" fmla="*/ 464240 h 467297"/>
                <a:gd name="connsiteX5" fmla="*/ 445195 w 473679"/>
                <a:gd name="connsiteY5" fmla="*/ 413440 h 467297"/>
                <a:gd name="connsiteX6" fmla="*/ 280095 w 473679"/>
                <a:gd name="connsiteY6" fmla="*/ 289615 h 467297"/>
                <a:gd name="connsiteX7" fmla="*/ 349945 w 473679"/>
                <a:gd name="connsiteY7" fmla="*/ 337240 h 467297"/>
                <a:gd name="connsiteX8" fmla="*/ 248345 w 473679"/>
                <a:gd name="connsiteY8" fmla="*/ 207065 h 467297"/>
                <a:gd name="connsiteX9" fmla="*/ 695 w 473679"/>
                <a:gd name="connsiteY9" fmla="*/ 690 h 46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679" h="467297">
                  <a:moveTo>
                    <a:pt x="695" y="690"/>
                  </a:moveTo>
                  <a:cubicBezTo>
                    <a:pt x="14983" y="13390"/>
                    <a:pt x="304966" y="257336"/>
                    <a:pt x="334070" y="283265"/>
                  </a:cubicBezTo>
                  <a:cubicBezTo>
                    <a:pt x="363174" y="309194"/>
                    <a:pt x="162620" y="148328"/>
                    <a:pt x="175320" y="156265"/>
                  </a:cubicBezTo>
                  <a:cubicBezTo>
                    <a:pt x="188020" y="164202"/>
                    <a:pt x="361058" y="279561"/>
                    <a:pt x="410270" y="330890"/>
                  </a:cubicBezTo>
                  <a:cubicBezTo>
                    <a:pt x="459482" y="382219"/>
                    <a:pt x="464774" y="450482"/>
                    <a:pt x="470595" y="464240"/>
                  </a:cubicBezTo>
                  <a:cubicBezTo>
                    <a:pt x="476416" y="477998"/>
                    <a:pt x="476945" y="442544"/>
                    <a:pt x="445195" y="413440"/>
                  </a:cubicBezTo>
                  <a:cubicBezTo>
                    <a:pt x="413445" y="384336"/>
                    <a:pt x="295970" y="302315"/>
                    <a:pt x="280095" y="289615"/>
                  </a:cubicBezTo>
                  <a:cubicBezTo>
                    <a:pt x="264220" y="276915"/>
                    <a:pt x="355237" y="350998"/>
                    <a:pt x="349945" y="337240"/>
                  </a:cubicBezTo>
                  <a:cubicBezTo>
                    <a:pt x="344653" y="323482"/>
                    <a:pt x="300203" y="259982"/>
                    <a:pt x="248345" y="207065"/>
                  </a:cubicBezTo>
                  <a:cubicBezTo>
                    <a:pt x="196487" y="154148"/>
                    <a:pt x="-13593" y="-12010"/>
                    <a:pt x="695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0F342376-48F5-4D26-DEA2-A9A8B6DE13AE}"/>
                </a:ext>
              </a:extLst>
            </p:cNvPr>
            <p:cNvSpPr/>
            <p:nvPr/>
          </p:nvSpPr>
          <p:spPr>
            <a:xfrm>
              <a:off x="8038298" y="7684440"/>
              <a:ext cx="347729" cy="389615"/>
            </a:xfrm>
            <a:custGeom>
              <a:avLst/>
              <a:gdLst>
                <a:gd name="connsiteX0" fmla="*/ 802 w 347729"/>
                <a:gd name="connsiteY0" fmla="*/ 2235 h 389615"/>
                <a:gd name="connsiteX1" fmla="*/ 159552 w 347729"/>
                <a:gd name="connsiteY1" fmla="*/ 208610 h 389615"/>
                <a:gd name="connsiteX2" fmla="*/ 232577 w 347729"/>
                <a:gd name="connsiteY2" fmla="*/ 297510 h 389615"/>
                <a:gd name="connsiteX3" fmla="*/ 346877 w 347729"/>
                <a:gd name="connsiteY3" fmla="*/ 389585 h 389615"/>
                <a:gd name="connsiteX4" fmla="*/ 277027 w 347729"/>
                <a:gd name="connsiteY4" fmla="*/ 307035 h 389615"/>
                <a:gd name="connsiteX5" fmla="*/ 137327 w 347729"/>
                <a:gd name="connsiteY5" fmla="*/ 243535 h 389615"/>
                <a:gd name="connsiteX6" fmla="*/ 165902 w 347729"/>
                <a:gd name="connsiteY6" fmla="*/ 246710 h 389615"/>
                <a:gd name="connsiteX7" fmla="*/ 99227 w 347729"/>
                <a:gd name="connsiteY7" fmla="*/ 107010 h 389615"/>
                <a:gd name="connsiteX8" fmla="*/ 802 w 347729"/>
                <a:gd name="connsiteY8" fmla="*/ 2235 h 3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729" h="389615">
                  <a:moveTo>
                    <a:pt x="802" y="2235"/>
                  </a:moveTo>
                  <a:cubicBezTo>
                    <a:pt x="10856" y="19168"/>
                    <a:pt x="120923" y="159398"/>
                    <a:pt x="159552" y="208610"/>
                  </a:cubicBezTo>
                  <a:cubicBezTo>
                    <a:pt x="198181" y="257823"/>
                    <a:pt x="201356" y="267348"/>
                    <a:pt x="232577" y="297510"/>
                  </a:cubicBezTo>
                  <a:cubicBezTo>
                    <a:pt x="263798" y="327672"/>
                    <a:pt x="339469" y="387998"/>
                    <a:pt x="346877" y="389585"/>
                  </a:cubicBezTo>
                  <a:cubicBezTo>
                    <a:pt x="354285" y="391172"/>
                    <a:pt x="311952" y="331377"/>
                    <a:pt x="277027" y="307035"/>
                  </a:cubicBezTo>
                  <a:cubicBezTo>
                    <a:pt x="242102" y="282693"/>
                    <a:pt x="155848" y="253589"/>
                    <a:pt x="137327" y="243535"/>
                  </a:cubicBezTo>
                  <a:cubicBezTo>
                    <a:pt x="118806" y="233481"/>
                    <a:pt x="172252" y="269464"/>
                    <a:pt x="165902" y="246710"/>
                  </a:cubicBezTo>
                  <a:cubicBezTo>
                    <a:pt x="159552" y="223956"/>
                    <a:pt x="120394" y="145110"/>
                    <a:pt x="99227" y="107010"/>
                  </a:cubicBezTo>
                  <a:cubicBezTo>
                    <a:pt x="78060" y="68910"/>
                    <a:pt x="-9252" y="-14698"/>
                    <a:pt x="802" y="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F1D1FA30-21FD-C7BC-AD84-84772D9BBEC1}"/>
                </a:ext>
              </a:extLst>
            </p:cNvPr>
            <p:cNvSpPr/>
            <p:nvPr/>
          </p:nvSpPr>
          <p:spPr>
            <a:xfrm>
              <a:off x="7890729" y="7746075"/>
              <a:ext cx="476767" cy="353354"/>
            </a:xfrm>
            <a:custGeom>
              <a:avLst/>
              <a:gdLst>
                <a:gd name="connsiteX0" fmla="*/ 2321 w 476767"/>
                <a:gd name="connsiteY0" fmla="*/ 925 h 353354"/>
                <a:gd name="connsiteX1" fmla="*/ 243621 w 476767"/>
                <a:gd name="connsiteY1" fmla="*/ 175550 h 353354"/>
                <a:gd name="connsiteX2" fmla="*/ 437296 w 476767"/>
                <a:gd name="connsiteY2" fmla="*/ 280325 h 353354"/>
                <a:gd name="connsiteX3" fmla="*/ 475396 w 476767"/>
                <a:gd name="connsiteY3" fmla="*/ 353350 h 353354"/>
                <a:gd name="connsiteX4" fmla="*/ 411896 w 476767"/>
                <a:gd name="connsiteY4" fmla="*/ 277150 h 353354"/>
                <a:gd name="connsiteX5" fmla="*/ 275371 w 476767"/>
                <a:gd name="connsiteY5" fmla="*/ 181900 h 353354"/>
                <a:gd name="connsiteX6" fmla="*/ 129321 w 476767"/>
                <a:gd name="connsiteY6" fmla="*/ 108875 h 353354"/>
                <a:gd name="connsiteX7" fmla="*/ 2321 w 476767"/>
                <a:gd name="connsiteY7" fmla="*/ 925 h 35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767" h="353354">
                  <a:moveTo>
                    <a:pt x="2321" y="925"/>
                  </a:moveTo>
                  <a:cubicBezTo>
                    <a:pt x="21371" y="12037"/>
                    <a:pt x="171125" y="128983"/>
                    <a:pt x="243621" y="175550"/>
                  </a:cubicBezTo>
                  <a:cubicBezTo>
                    <a:pt x="316117" y="222117"/>
                    <a:pt x="398667" y="250692"/>
                    <a:pt x="437296" y="280325"/>
                  </a:cubicBezTo>
                  <a:cubicBezTo>
                    <a:pt x="475925" y="309958"/>
                    <a:pt x="479629" y="353879"/>
                    <a:pt x="475396" y="353350"/>
                  </a:cubicBezTo>
                  <a:cubicBezTo>
                    <a:pt x="471163" y="352821"/>
                    <a:pt x="445234" y="305725"/>
                    <a:pt x="411896" y="277150"/>
                  </a:cubicBezTo>
                  <a:cubicBezTo>
                    <a:pt x="378559" y="248575"/>
                    <a:pt x="322467" y="209946"/>
                    <a:pt x="275371" y="181900"/>
                  </a:cubicBezTo>
                  <a:cubicBezTo>
                    <a:pt x="228275" y="153854"/>
                    <a:pt x="172183" y="135862"/>
                    <a:pt x="129321" y="108875"/>
                  </a:cubicBezTo>
                  <a:cubicBezTo>
                    <a:pt x="86459" y="81888"/>
                    <a:pt x="-16729" y="-10187"/>
                    <a:pt x="2321" y="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49F9BDE8-80C1-5101-5BFC-369AC6ECC2E5}"/>
                </a:ext>
              </a:extLst>
            </p:cNvPr>
            <p:cNvSpPr/>
            <p:nvPr/>
          </p:nvSpPr>
          <p:spPr>
            <a:xfrm>
              <a:off x="8308124" y="8074349"/>
              <a:ext cx="95514" cy="268413"/>
            </a:xfrm>
            <a:custGeom>
              <a:avLst/>
              <a:gdLst>
                <a:gd name="connsiteX0" fmla="*/ 70701 w 95514"/>
                <a:gd name="connsiteY0" fmla="*/ 6026 h 268413"/>
                <a:gd name="connsiteX1" fmla="*/ 4026 w 95514"/>
                <a:gd name="connsiteY1" fmla="*/ 260026 h 268413"/>
                <a:gd name="connsiteX2" fmla="*/ 16726 w 95514"/>
                <a:gd name="connsiteY2" fmla="*/ 193351 h 268413"/>
                <a:gd name="connsiteX3" fmla="*/ 92926 w 95514"/>
                <a:gd name="connsiteY3" fmla="*/ 53651 h 268413"/>
                <a:gd name="connsiteX4" fmla="*/ 77051 w 95514"/>
                <a:gd name="connsiteY4" fmla="*/ 75876 h 268413"/>
                <a:gd name="connsiteX5" fmla="*/ 70701 w 95514"/>
                <a:gd name="connsiteY5" fmla="*/ 6026 h 26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14" h="268413">
                  <a:moveTo>
                    <a:pt x="70701" y="6026"/>
                  </a:moveTo>
                  <a:cubicBezTo>
                    <a:pt x="58530" y="36718"/>
                    <a:pt x="13022" y="228805"/>
                    <a:pt x="4026" y="260026"/>
                  </a:cubicBezTo>
                  <a:cubicBezTo>
                    <a:pt x="-4970" y="291247"/>
                    <a:pt x="1909" y="227747"/>
                    <a:pt x="16726" y="193351"/>
                  </a:cubicBezTo>
                  <a:cubicBezTo>
                    <a:pt x="31543" y="158955"/>
                    <a:pt x="82872" y="73230"/>
                    <a:pt x="92926" y="53651"/>
                  </a:cubicBezTo>
                  <a:cubicBezTo>
                    <a:pt x="102980" y="34072"/>
                    <a:pt x="80755" y="80109"/>
                    <a:pt x="77051" y="75876"/>
                  </a:cubicBezTo>
                  <a:cubicBezTo>
                    <a:pt x="73347" y="71643"/>
                    <a:pt x="82872" y="-24666"/>
                    <a:pt x="70701" y="6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C32E95FA-255D-80D4-4F97-96205E86DF14}"/>
                </a:ext>
              </a:extLst>
            </p:cNvPr>
            <p:cNvSpPr/>
            <p:nvPr/>
          </p:nvSpPr>
          <p:spPr>
            <a:xfrm>
              <a:off x="8378811" y="8175619"/>
              <a:ext cx="143484" cy="268272"/>
            </a:xfrm>
            <a:custGeom>
              <a:avLst/>
              <a:gdLst>
                <a:gd name="connsiteX0" fmla="*/ 14 w 143484"/>
                <a:gd name="connsiteY0" fmla="*/ 6 h 268272"/>
                <a:gd name="connsiteX1" fmla="*/ 66689 w 143484"/>
                <a:gd name="connsiteY1" fmla="*/ 152406 h 268272"/>
                <a:gd name="connsiteX2" fmla="*/ 142889 w 143484"/>
                <a:gd name="connsiteY2" fmla="*/ 266706 h 268272"/>
                <a:gd name="connsiteX3" fmla="*/ 98439 w 143484"/>
                <a:gd name="connsiteY3" fmla="*/ 212731 h 268272"/>
                <a:gd name="connsiteX4" fmla="*/ 31764 w 143484"/>
                <a:gd name="connsiteY4" fmla="*/ 127006 h 268272"/>
                <a:gd name="connsiteX5" fmla="*/ 60339 w 143484"/>
                <a:gd name="connsiteY5" fmla="*/ 146056 h 268272"/>
                <a:gd name="connsiteX6" fmla="*/ 14 w 143484"/>
                <a:gd name="connsiteY6" fmla="*/ 6 h 26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84" h="268272">
                  <a:moveTo>
                    <a:pt x="14" y="6"/>
                  </a:moveTo>
                  <a:cubicBezTo>
                    <a:pt x="1072" y="1064"/>
                    <a:pt x="42877" y="107956"/>
                    <a:pt x="66689" y="152406"/>
                  </a:cubicBezTo>
                  <a:cubicBezTo>
                    <a:pt x="90501" y="196856"/>
                    <a:pt x="137597" y="256652"/>
                    <a:pt x="142889" y="266706"/>
                  </a:cubicBezTo>
                  <a:cubicBezTo>
                    <a:pt x="148181" y="276760"/>
                    <a:pt x="116960" y="236014"/>
                    <a:pt x="98439" y="212731"/>
                  </a:cubicBezTo>
                  <a:cubicBezTo>
                    <a:pt x="79918" y="189448"/>
                    <a:pt x="38114" y="138118"/>
                    <a:pt x="31764" y="127006"/>
                  </a:cubicBezTo>
                  <a:cubicBezTo>
                    <a:pt x="25414" y="115894"/>
                    <a:pt x="65631" y="159285"/>
                    <a:pt x="60339" y="146056"/>
                  </a:cubicBezTo>
                  <a:cubicBezTo>
                    <a:pt x="55047" y="132827"/>
                    <a:pt x="-1044" y="-1052"/>
                    <a:pt x="14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5706C570-BCC5-DF75-7B3C-965890FEA2BB}"/>
                </a:ext>
              </a:extLst>
            </p:cNvPr>
            <p:cNvSpPr/>
            <p:nvPr/>
          </p:nvSpPr>
          <p:spPr>
            <a:xfrm>
              <a:off x="8155790" y="8260971"/>
              <a:ext cx="340720" cy="197229"/>
            </a:xfrm>
            <a:custGeom>
              <a:avLst/>
              <a:gdLst>
                <a:gd name="connsiteX0" fmla="*/ 785 w 340720"/>
                <a:gd name="connsiteY0" fmla="*/ 379 h 197229"/>
                <a:gd name="connsiteX1" fmla="*/ 134135 w 340720"/>
                <a:gd name="connsiteY1" fmla="*/ 101979 h 197229"/>
                <a:gd name="connsiteX2" fmla="*/ 159535 w 340720"/>
                <a:gd name="connsiteY2" fmla="*/ 146429 h 197229"/>
                <a:gd name="connsiteX3" fmla="*/ 108735 w 340720"/>
                <a:gd name="connsiteY3" fmla="*/ 76579 h 197229"/>
                <a:gd name="connsiteX4" fmla="*/ 159535 w 340720"/>
                <a:gd name="connsiteY4" fmla="*/ 143254 h 197229"/>
                <a:gd name="connsiteX5" fmla="*/ 280185 w 340720"/>
                <a:gd name="connsiteY5" fmla="*/ 159129 h 197229"/>
                <a:gd name="connsiteX6" fmla="*/ 340510 w 340720"/>
                <a:gd name="connsiteY6" fmla="*/ 197229 h 197229"/>
                <a:gd name="connsiteX7" fmla="*/ 261135 w 340720"/>
                <a:gd name="connsiteY7" fmla="*/ 159129 h 197229"/>
                <a:gd name="connsiteX8" fmla="*/ 172235 w 340720"/>
                <a:gd name="connsiteY8" fmla="*/ 130554 h 197229"/>
                <a:gd name="connsiteX9" fmla="*/ 121435 w 340720"/>
                <a:gd name="connsiteY9" fmla="*/ 86104 h 197229"/>
                <a:gd name="connsiteX10" fmla="*/ 80160 w 340720"/>
                <a:gd name="connsiteY10" fmla="*/ 67054 h 197229"/>
                <a:gd name="connsiteX11" fmla="*/ 785 w 340720"/>
                <a:gd name="connsiteY11" fmla="*/ 379 h 1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720" h="197229">
                  <a:moveTo>
                    <a:pt x="785" y="379"/>
                  </a:moveTo>
                  <a:cubicBezTo>
                    <a:pt x="9781" y="6200"/>
                    <a:pt x="107677" y="77637"/>
                    <a:pt x="134135" y="101979"/>
                  </a:cubicBezTo>
                  <a:cubicBezTo>
                    <a:pt x="160593" y="126321"/>
                    <a:pt x="163768" y="150662"/>
                    <a:pt x="159535" y="146429"/>
                  </a:cubicBezTo>
                  <a:cubicBezTo>
                    <a:pt x="155302" y="142196"/>
                    <a:pt x="108735" y="77108"/>
                    <a:pt x="108735" y="76579"/>
                  </a:cubicBezTo>
                  <a:cubicBezTo>
                    <a:pt x="108735" y="76050"/>
                    <a:pt x="130960" y="129496"/>
                    <a:pt x="159535" y="143254"/>
                  </a:cubicBezTo>
                  <a:cubicBezTo>
                    <a:pt x="188110" y="157012"/>
                    <a:pt x="250023" y="150133"/>
                    <a:pt x="280185" y="159129"/>
                  </a:cubicBezTo>
                  <a:cubicBezTo>
                    <a:pt x="310348" y="168125"/>
                    <a:pt x="343685" y="197229"/>
                    <a:pt x="340510" y="197229"/>
                  </a:cubicBezTo>
                  <a:cubicBezTo>
                    <a:pt x="337335" y="197229"/>
                    <a:pt x="289181" y="170242"/>
                    <a:pt x="261135" y="159129"/>
                  </a:cubicBezTo>
                  <a:cubicBezTo>
                    <a:pt x="233089" y="148017"/>
                    <a:pt x="195518" y="142725"/>
                    <a:pt x="172235" y="130554"/>
                  </a:cubicBezTo>
                  <a:cubicBezTo>
                    <a:pt x="148952" y="118383"/>
                    <a:pt x="136781" y="96687"/>
                    <a:pt x="121435" y="86104"/>
                  </a:cubicBezTo>
                  <a:cubicBezTo>
                    <a:pt x="106089" y="75521"/>
                    <a:pt x="97623" y="76579"/>
                    <a:pt x="80160" y="67054"/>
                  </a:cubicBezTo>
                  <a:cubicBezTo>
                    <a:pt x="62698" y="57529"/>
                    <a:pt x="-8211" y="-5442"/>
                    <a:pt x="785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2CD75A0F-0C3B-F314-171E-2F7D4E68FAA8}"/>
                </a:ext>
              </a:extLst>
            </p:cNvPr>
            <p:cNvSpPr/>
            <p:nvPr/>
          </p:nvSpPr>
          <p:spPr>
            <a:xfrm>
              <a:off x="8092606" y="8337297"/>
              <a:ext cx="241800" cy="199771"/>
            </a:xfrm>
            <a:custGeom>
              <a:avLst/>
              <a:gdLst>
                <a:gd name="connsiteX0" fmla="*/ 469 w 241800"/>
                <a:gd name="connsiteY0" fmla="*/ 253 h 199771"/>
                <a:gd name="connsiteX1" fmla="*/ 102069 w 241800"/>
                <a:gd name="connsiteY1" fmla="*/ 111378 h 199771"/>
                <a:gd name="connsiteX2" fmla="*/ 146519 w 241800"/>
                <a:gd name="connsiteY2" fmla="*/ 197103 h 199771"/>
                <a:gd name="connsiteX3" fmla="*/ 241769 w 241800"/>
                <a:gd name="connsiteY3" fmla="*/ 178053 h 199771"/>
                <a:gd name="connsiteX4" fmla="*/ 156044 w 241800"/>
                <a:gd name="connsiteY4" fmla="*/ 178053 h 199771"/>
                <a:gd name="connsiteX5" fmla="*/ 67144 w 241800"/>
                <a:gd name="connsiteY5" fmla="*/ 82803 h 199771"/>
                <a:gd name="connsiteX6" fmla="*/ 469 w 241800"/>
                <a:gd name="connsiteY6" fmla="*/ 253 h 19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800" h="199771">
                  <a:moveTo>
                    <a:pt x="469" y="253"/>
                  </a:moveTo>
                  <a:cubicBezTo>
                    <a:pt x="6290" y="5015"/>
                    <a:pt x="77727" y="78570"/>
                    <a:pt x="102069" y="111378"/>
                  </a:cubicBezTo>
                  <a:cubicBezTo>
                    <a:pt x="126411" y="144186"/>
                    <a:pt x="123236" y="185991"/>
                    <a:pt x="146519" y="197103"/>
                  </a:cubicBezTo>
                  <a:cubicBezTo>
                    <a:pt x="169802" y="208215"/>
                    <a:pt x="240182" y="181228"/>
                    <a:pt x="241769" y="178053"/>
                  </a:cubicBezTo>
                  <a:cubicBezTo>
                    <a:pt x="243356" y="174878"/>
                    <a:pt x="185148" y="193928"/>
                    <a:pt x="156044" y="178053"/>
                  </a:cubicBezTo>
                  <a:cubicBezTo>
                    <a:pt x="126940" y="162178"/>
                    <a:pt x="89898" y="106615"/>
                    <a:pt x="67144" y="82803"/>
                  </a:cubicBezTo>
                  <a:cubicBezTo>
                    <a:pt x="44390" y="58991"/>
                    <a:pt x="-5352" y="-4509"/>
                    <a:pt x="469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8B3D7338-32A1-62AB-9F36-4CA16316D90E}"/>
                </a:ext>
              </a:extLst>
            </p:cNvPr>
            <p:cNvSpPr/>
            <p:nvPr/>
          </p:nvSpPr>
          <p:spPr>
            <a:xfrm>
              <a:off x="7229442" y="6696048"/>
              <a:ext cx="225918" cy="447085"/>
            </a:xfrm>
            <a:custGeom>
              <a:avLst/>
              <a:gdLst>
                <a:gd name="connsiteX0" fmla="*/ 25433 w 225918"/>
                <a:gd name="connsiteY0" fmla="*/ 27 h 447085"/>
                <a:gd name="connsiteX1" fmla="*/ 57183 w 225918"/>
                <a:gd name="connsiteY1" fmla="*/ 165127 h 447085"/>
                <a:gd name="connsiteX2" fmla="*/ 95283 w 225918"/>
                <a:gd name="connsiteY2" fmla="*/ 285777 h 447085"/>
                <a:gd name="connsiteX3" fmla="*/ 225458 w 225918"/>
                <a:gd name="connsiteY3" fmla="*/ 444527 h 447085"/>
                <a:gd name="connsiteX4" fmla="*/ 133383 w 225918"/>
                <a:gd name="connsiteY4" fmla="*/ 377852 h 447085"/>
                <a:gd name="connsiteX5" fmla="*/ 33 w 225918"/>
                <a:gd name="connsiteY5" fmla="*/ 298477 h 447085"/>
                <a:gd name="connsiteX6" fmla="*/ 146083 w 225918"/>
                <a:gd name="connsiteY6" fmla="*/ 355627 h 447085"/>
                <a:gd name="connsiteX7" fmla="*/ 41308 w 225918"/>
                <a:gd name="connsiteY7" fmla="*/ 177827 h 447085"/>
                <a:gd name="connsiteX8" fmla="*/ 25433 w 225918"/>
                <a:gd name="connsiteY8" fmla="*/ 27 h 44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18" h="447085">
                  <a:moveTo>
                    <a:pt x="25433" y="27"/>
                  </a:moveTo>
                  <a:cubicBezTo>
                    <a:pt x="28079" y="-2090"/>
                    <a:pt x="45541" y="117502"/>
                    <a:pt x="57183" y="165127"/>
                  </a:cubicBezTo>
                  <a:cubicBezTo>
                    <a:pt x="68825" y="212752"/>
                    <a:pt x="67237" y="239210"/>
                    <a:pt x="95283" y="285777"/>
                  </a:cubicBezTo>
                  <a:cubicBezTo>
                    <a:pt x="123329" y="332344"/>
                    <a:pt x="219108" y="429181"/>
                    <a:pt x="225458" y="444527"/>
                  </a:cubicBezTo>
                  <a:cubicBezTo>
                    <a:pt x="231808" y="459873"/>
                    <a:pt x="170954" y="402194"/>
                    <a:pt x="133383" y="377852"/>
                  </a:cubicBezTo>
                  <a:cubicBezTo>
                    <a:pt x="95812" y="353510"/>
                    <a:pt x="-2084" y="302181"/>
                    <a:pt x="33" y="298477"/>
                  </a:cubicBezTo>
                  <a:cubicBezTo>
                    <a:pt x="2150" y="294773"/>
                    <a:pt x="139204" y="375735"/>
                    <a:pt x="146083" y="355627"/>
                  </a:cubicBezTo>
                  <a:cubicBezTo>
                    <a:pt x="152962" y="335519"/>
                    <a:pt x="57183" y="231273"/>
                    <a:pt x="41308" y="177827"/>
                  </a:cubicBezTo>
                  <a:cubicBezTo>
                    <a:pt x="25433" y="124381"/>
                    <a:pt x="22787" y="2144"/>
                    <a:pt x="25433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BF0933D8-FBA7-8FA1-FD5D-1F41734AB83C}"/>
                </a:ext>
              </a:extLst>
            </p:cNvPr>
            <p:cNvSpPr/>
            <p:nvPr/>
          </p:nvSpPr>
          <p:spPr>
            <a:xfrm>
              <a:off x="5819775" y="5949307"/>
              <a:ext cx="28575" cy="105782"/>
            </a:xfrm>
            <a:custGeom>
              <a:avLst/>
              <a:gdLst>
                <a:gd name="connsiteX0" fmla="*/ 12700 w 28575"/>
                <a:gd name="connsiteY0" fmla="*/ 643 h 105782"/>
                <a:gd name="connsiteX1" fmla="*/ 28575 w 28575"/>
                <a:gd name="connsiteY1" fmla="*/ 99068 h 105782"/>
                <a:gd name="connsiteX2" fmla="*/ 12700 w 28575"/>
                <a:gd name="connsiteY2" fmla="*/ 92718 h 105782"/>
                <a:gd name="connsiteX3" fmla="*/ 0 w 28575"/>
                <a:gd name="connsiteY3" fmla="*/ 57793 h 105782"/>
                <a:gd name="connsiteX4" fmla="*/ 12700 w 28575"/>
                <a:gd name="connsiteY4" fmla="*/ 643 h 1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05782">
                  <a:moveTo>
                    <a:pt x="12700" y="643"/>
                  </a:moveTo>
                  <a:cubicBezTo>
                    <a:pt x="17462" y="7522"/>
                    <a:pt x="28575" y="99068"/>
                    <a:pt x="28575" y="99068"/>
                  </a:cubicBezTo>
                  <a:cubicBezTo>
                    <a:pt x="28575" y="114414"/>
                    <a:pt x="17462" y="99597"/>
                    <a:pt x="12700" y="92718"/>
                  </a:cubicBezTo>
                  <a:cubicBezTo>
                    <a:pt x="7938" y="85839"/>
                    <a:pt x="0" y="71551"/>
                    <a:pt x="0" y="57793"/>
                  </a:cubicBezTo>
                  <a:cubicBezTo>
                    <a:pt x="0" y="44035"/>
                    <a:pt x="7938" y="-6236"/>
                    <a:pt x="12700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3F461CF0-361A-B03A-50BB-C8894975AA5B}"/>
                </a:ext>
              </a:extLst>
            </p:cNvPr>
            <p:cNvSpPr/>
            <p:nvPr/>
          </p:nvSpPr>
          <p:spPr>
            <a:xfrm>
              <a:off x="6000042" y="5918037"/>
              <a:ext cx="61175" cy="180172"/>
            </a:xfrm>
            <a:custGeom>
              <a:avLst/>
              <a:gdLst>
                <a:gd name="connsiteX0" fmla="*/ 61033 w 61175"/>
                <a:gd name="connsiteY0" fmla="*/ 163 h 180172"/>
                <a:gd name="connsiteX1" fmla="*/ 19758 w 61175"/>
                <a:gd name="connsiteY1" fmla="*/ 101763 h 180172"/>
                <a:gd name="connsiteX2" fmla="*/ 7058 w 61175"/>
                <a:gd name="connsiteY2" fmla="*/ 177963 h 180172"/>
                <a:gd name="connsiteX3" fmla="*/ 3883 w 61175"/>
                <a:gd name="connsiteY3" fmla="*/ 152563 h 180172"/>
                <a:gd name="connsiteX4" fmla="*/ 3883 w 61175"/>
                <a:gd name="connsiteY4" fmla="*/ 79538 h 180172"/>
                <a:gd name="connsiteX5" fmla="*/ 61033 w 61175"/>
                <a:gd name="connsiteY5" fmla="*/ 163 h 18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75" h="180172">
                  <a:moveTo>
                    <a:pt x="61033" y="163"/>
                  </a:moveTo>
                  <a:cubicBezTo>
                    <a:pt x="63679" y="3867"/>
                    <a:pt x="28754" y="72130"/>
                    <a:pt x="19758" y="101763"/>
                  </a:cubicBezTo>
                  <a:cubicBezTo>
                    <a:pt x="10762" y="131396"/>
                    <a:pt x="9704" y="169496"/>
                    <a:pt x="7058" y="177963"/>
                  </a:cubicBezTo>
                  <a:cubicBezTo>
                    <a:pt x="4412" y="186430"/>
                    <a:pt x="4412" y="168967"/>
                    <a:pt x="3883" y="152563"/>
                  </a:cubicBezTo>
                  <a:cubicBezTo>
                    <a:pt x="3354" y="136159"/>
                    <a:pt x="-4584" y="102292"/>
                    <a:pt x="3883" y="79538"/>
                  </a:cubicBezTo>
                  <a:cubicBezTo>
                    <a:pt x="12350" y="56784"/>
                    <a:pt x="58387" y="-3541"/>
                    <a:pt x="61033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7C2988E2-668E-0479-A225-0B36CCBC56E1}"/>
                </a:ext>
              </a:extLst>
            </p:cNvPr>
            <p:cNvSpPr/>
            <p:nvPr/>
          </p:nvSpPr>
          <p:spPr>
            <a:xfrm>
              <a:off x="5914930" y="5929160"/>
              <a:ext cx="171968" cy="33667"/>
            </a:xfrm>
            <a:custGeom>
              <a:avLst/>
              <a:gdLst>
                <a:gd name="connsiteX0" fmla="*/ 95 w 171968"/>
                <a:gd name="connsiteY0" fmla="*/ 4915 h 33667"/>
                <a:gd name="connsiteX1" fmla="*/ 108045 w 171968"/>
                <a:gd name="connsiteY1" fmla="*/ 1740 h 33667"/>
                <a:gd name="connsiteX2" fmla="*/ 171545 w 171968"/>
                <a:gd name="connsiteY2" fmla="*/ 33490 h 33667"/>
                <a:gd name="connsiteX3" fmla="*/ 133445 w 171968"/>
                <a:gd name="connsiteY3" fmla="*/ 14440 h 33667"/>
                <a:gd name="connsiteX4" fmla="*/ 88995 w 171968"/>
                <a:gd name="connsiteY4" fmla="*/ 11265 h 33667"/>
                <a:gd name="connsiteX5" fmla="*/ 95 w 171968"/>
                <a:gd name="connsiteY5" fmla="*/ 4915 h 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68" h="33667">
                  <a:moveTo>
                    <a:pt x="95" y="4915"/>
                  </a:moveTo>
                  <a:cubicBezTo>
                    <a:pt x="3270" y="3328"/>
                    <a:pt x="79470" y="-3022"/>
                    <a:pt x="108045" y="1740"/>
                  </a:cubicBezTo>
                  <a:cubicBezTo>
                    <a:pt x="136620" y="6502"/>
                    <a:pt x="171545" y="33490"/>
                    <a:pt x="171545" y="33490"/>
                  </a:cubicBezTo>
                  <a:cubicBezTo>
                    <a:pt x="175778" y="35607"/>
                    <a:pt x="147203" y="18144"/>
                    <a:pt x="133445" y="14440"/>
                  </a:cubicBezTo>
                  <a:cubicBezTo>
                    <a:pt x="119687" y="10736"/>
                    <a:pt x="103812" y="11794"/>
                    <a:pt x="88995" y="11265"/>
                  </a:cubicBezTo>
                  <a:cubicBezTo>
                    <a:pt x="74178" y="10736"/>
                    <a:pt x="-3080" y="6502"/>
                    <a:pt x="95" y="4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828E04E2-98F6-0972-5AC3-6407C51D2495}"/>
                </a:ext>
              </a:extLst>
            </p:cNvPr>
            <p:cNvSpPr/>
            <p:nvPr/>
          </p:nvSpPr>
          <p:spPr>
            <a:xfrm>
              <a:off x="5490270" y="6007060"/>
              <a:ext cx="631842" cy="136584"/>
            </a:xfrm>
            <a:custGeom>
              <a:avLst/>
              <a:gdLst>
                <a:gd name="connsiteX0" fmla="*/ 2480 w 631842"/>
                <a:gd name="connsiteY0" fmla="*/ 12740 h 136584"/>
                <a:gd name="connsiteX1" fmla="*/ 110430 w 631842"/>
                <a:gd name="connsiteY1" fmla="*/ 19090 h 136584"/>
                <a:gd name="connsiteX2" fmla="*/ 281880 w 631842"/>
                <a:gd name="connsiteY2" fmla="*/ 47665 h 136584"/>
                <a:gd name="connsiteX3" fmla="*/ 237430 w 631842"/>
                <a:gd name="connsiteY3" fmla="*/ 25440 h 136584"/>
                <a:gd name="connsiteX4" fmla="*/ 364430 w 631842"/>
                <a:gd name="connsiteY4" fmla="*/ 60365 h 136584"/>
                <a:gd name="connsiteX5" fmla="*/ 539055 w 631842"/>
                <a:gd name="connsiteY5" fmla="*/ 114340 h 136584"/>
                <a:gd name="connsiteX6" fmla="*/ 631130 w 631842"/>
                <a:gd name="connsiteY6" fmla="*/ 136565 h 136584"/>
                <a:gd name="connsiteX7" fmla="*/ 577155 w 631842"/>
                <a:gd name="connsiteY7" fmla="*/ 111165 h 136584"/>
                <a:gd name="connsiteX8" fmla="*/ 494605 w 631842"/>
                <a:gd name="connsiteY8" fmla="*/ 76240 h 136584"/>
                <a:gd name="connsiteX9" fmla="*/ 329505 w 631842"/>
                <a:gd name="connsiteY9" fmla="*/ 31790 h 136584"/>
                <a:gd name="connsiteX10" fmla="*/ 199330 w 631842"/>
                <a:gd name="connsiteY10" fmla="*/ 40 h 136584"/>
                <a:gd name="connsiteX11" fmla="*/ 300930 w 631842"/>
                <a:gd name="connsiteY11" fmla="*/ 38140 h 136584"/>
                <a:gd name="connsiteX12" fmla="*/ 215205 w 631842"/>
                <a:gd name="connsiteY12" fmla="*/ 6390 h 136584"/>
                <a:gd name="connsiteX13" fmla="*/ 2480 w 631842"/>
                <a:gd name="connsiteY13" fmla="*/ 12740 h 13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1842" h="136584">
                  <a:moveTo>
                    <a:pt x="2480" y="12740"/>
                  </a:moveTo>
                  <a:cubicBezTo>
                    <a:pt x="-14982" y="14857"/>
                    <a:pt x="63863" y="13269"/>
                    <a:pt x="110430" y="19090"/>
                  </a:cubicBezTo>
                  <a:cubicBezTo>
                    <a:pt x="156997" y="24911"/>
                    <a:pt x="260713" y="46607"/>
                    <a:pt x="281880" y="47665"/>
                  </a:cubicBezTo>
                  <a:cubicBezTo>
                    <a:pt x="303047" y="48723"/>
                    <a:pt x="223672" y="23323"/>
                    <a:pt x="237430" y="25440"/>
                  </a:cubicBezTo>
                  <a:cubicBezTo>
                    <a:pt x="251188" y="27557"/>
                    <a:pt x="314159" y="45548"/>
                    <a:pt x="364430" y="60365"/>
                  </a:cubicBezTo>
                  <a:cubicBezTo>
                    <a:pt x="414701" y="75182"/>
                    <a:pt x="494605" y="101640"/>
                    <a:pt x="539055" y="114340"/>
                  </a:cubicBezTo>
                  <a:cubicBezTo>
                    <a:pt x="583505" y="127040"/>
                    <a:pt x="624780" y="137094"/>
                    <a:pt x="631130" y="136565"/>
                  </a:cubicBezTo>
                  <a:cubicBezTo>
                    <a:pt x="637480" y="136036"/>
                    <a:pt x="599909" y="121219"/>
                    <a:pt x="577155" y="111165"/>
                  </a:cubicBezTo>
                  <a:cubicBezTo>
                    <a:pt x="554401" y="101111"/>
                    <a:pt x="535880" y="89469"/>
                    <a:pt x="494605" y="76240"/>
                  </a:cubicBezTo>
                  <a:cubicBezTo>
                    <a:pt x="453330" y="63011"/>
                    <a:pt x="378717" y="44490"/>
                    <a:pt x="329505" y="31790"/>
                  </a:cubicBezTo>
                  <a:cubicBezTo>
                    <a:pt x="280293" y="19090"/>
                    <a:pt x="204092" y="-1018"/>
                    <a:pt x="199330" y="40"/>
                  </a:cubicBezTo>
                  <a:cubicBezTo>
                    <a:pt x="194568" y="1098"/>
                    <a:pt x="298284" y="37082"/>
                    <a:pt x="300930" y="38140"/>
                  </a:cubicBezTo>
                  <a:cubicBezTo>
                    <a:pt x="303576" y="39198"/>
                    <a:pt x="265476" y="10623"/>
                    <a:pt x="215205" y="6390"/>
                  </a:cubicBezTo>
                  <a:cubicBezTo>
                    <a:pt x="164934" y="2157"/>
                    <a:pt x="19942" y="10623"/>
                    <a:pt x="2480" y="12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27473D03-B5D7-63BB-74A6-4C3E5E99E9DD}"/>
                </a:ext>
              </a:extLst>
            </p:cNvPr>
            <p:cNvSpPr/>
            <p:nvPr/>
          </p:nvSpPr>
          <p:spPr>
            <a:xfrm>
              <a:off x="4387430" y="5905443"/>
              <a:ext cx="64011" cy="231895"/>
            </a:xfrm>
            <a:custGeom>
              <a:avLst/>
              <a:gdLst>
                <a:gd name="connsiteX0" fmla="*/ 25820 w 64011"/>
                <a:gd name="connsiteY0" fmla="*/ 57 h 231895"/>
                <a:gd name="connsiteX1" fmla="*/ 44870 w 64011"/>
                <a:gd name="connsiteY1" fmla="*/ 73082 h 231895"/>
                <a:gd name="connsiteX2" fmla="*/ 19470 w 64011"/>
                <a:gd name="connsiteY2" fmla="*/ 108007 h 231895"/>
                <a:gd name="connsiteX3" fmla="*/ 38520 w 64011"/>
                <a:gd name="connsiteY3" fmla="*/ 184207 h 231895"/>
                <a:gd name="connsiteX4" fmla="*/ 63920 w 64011"/>
                <a:gd name="connsiteY4" fmla="*/ 231832 h 231895"/>
                <a:gd name="connsiteX5" fmla="*/ 28995 w 64011"/>
                <a:gd name="connsiteY5" fmla="*/ 193732 h 231895"/>
                <a:gd name="connsiteX6" fmla="*/ 420 w 64011"/>
                <a:gd name="connsiteY6" fmla="*/ 165157 h 231895"/>
                <a:gd name="connsiteX7" fmla="*/ 51220 w 64011"/>
                <a:gd name="connsiteY7" fmla="*/ 85782 h 231895"/>
                <a:gd name="connsiteX8" fmla="*/ 25820 w 64011"/>
                <a:gd name="connsiteY8" fmla="*/ 57 h 2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11" h="231895">
                  <a:moveTo>
                    <a:pt x="25820" y="57"/>
                  </a:moveTo>
                  <a:cubicBezTo>
                    <a:pt x="24762" y="-2060"/>
                    <a:pt x="45928" y="55091"/>
                    <a:pt x="44870" y="73082"/>
                  </a:cubicBezTo>
                  <a:cubicBezTo>
                    <a:pt x="43812" y="91073"/>
                    <a:pt x="20528" y="89486"/>
                    <a:pt x="19470" y="108007"/>
                  </a:cubicBezTo>
                  <a:cubicBezTo>
                    <a:pt x="18412" y="126528"/>
                    <a:pt x="31112" y="163570"/>
                    <a:pt x="38520" y="184207"/>
                  </a:cubicBezTo>
                  <a:cubicBezTo>
                    <a:pt x="45928" y="204844"/>
                    <a:pt x="65507" y="230245"/>
                    <a:pt x="63920" y="231832"/>
                  </a:cubicBezTo>
                  <a:cubicBezTo>
                    <a:pt x="62333" y="233419"/>
                    <a:pt x="39578" y="204844"/>
                    <a:pt x="28995" y="193732"/>
                  </a:cubicBezTo>
                  <a:cubicBezTo>
                    <a:pt x="18412" y="182620"/>
                    <a:pt x="-3284" y="183149"/>
                    <a:pt x="420" y="165157"/>
                  </a:cubicBezTo>
                  <a:cubicBezTo>
                    <a:pt x="4124" y="147165"/>
                    <a:pt x="45399" y="108007"/>
                    <a:pt x="51220" y="85782"/>
                  </a:cubicBezTo>
                  <a:cubicBezTo>
                    <a:pt x="57041" y="63557"/>
                    <a:pt x="26878" y="2174"/>
                    <a:pt x="25820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A016644D-57F4-5713-564F-07E8DA06ADBE}"/>
                </a:ext>
              </a:extLst>
            </p:cNvPr>
            <p:cNvSpPr/>
            <p:nvPr/>
          </p:nvSpPr>
          <p:spPr>
            <a:xfrm>
              <a:off x="5721322" y="6029238"/>
              <a:ext cx="36937" cy="204343"/>
            </a:xfrm>
            <a:custGeom>
              <a:avLst/>
              <a:gdLst>
                <a:gd name="connsiteX0" fmla="*/ 34953 w 36937"/>
                <a:gd name="connsiteY0" fmla="*/ 87 h 204343"/>
                <a:gd name="connsiteX1" fmla="*/ 34953 w 36937"/>
                <a:gd name="connsiteY1" fmla="*/ 114387 h 204343"/>
                <a:gd name="connsiteX2" fmla="*/ 19078 w 36937"/>
                <a:gd name="connsiteY2" fmla="*/ 203287 h 204343"/>
                <a:gd name="connsiteX3" fmla="*/ 12728 w 36937"/>
                <a:gd name="connsiteY3" fmla="*/ 158837 h 204343"/>
                <a:gd name="connsiteX4" fmla="*/ 28 w 36937"/>
                <a:gd name="connsiteY4" fmla="*/ 92162 h 204343"/>
                <a:gd name="connsiteX5" fmla="*/ 9553 w 36937"/>
                <a:gd name="connsiteY5" fmla="*/ 123912 h 204343"/>
                <a:gd name="connsiteX6" fmla="*/ 19078 w 36937"/>
                <a:gd name="connsiteY6" fmla="*/ 95337 h 204343"/>
                <a:gd name="connsiteX7" fmla="*/ 34953 w 36937"/>
                <a:gd name="connsiteY7" fmla="*/ 87 h 20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37" h="204343">
                  <a:moveTo>
                    <a:pt x="34953" y="87"/>
                  </a:moveTo>
                  <a:cubicBezTo>
                    <a:pt x="37599" y="3262"/>
                    <a:pt x="37599" y="80520"/>
                    <a:pt x="34953" y="114387"/>
                  </a:cubicBezTo>
                  <a:cubicBezTo>
                    <a:pt x="32307" y="148254"/>
                    <a:pt x="22782" y="195879"/>
                    <a:pt x="19078" y="203287"/>
                  </a:cubicBezTo>
                  <a:cubicBezTo>
                    <a:pt x="15374" y="210695"/>
                    <a:pt x="15903" y="177358"/>
                    <a:pt x="12728" y="158837"/>
                  </a:cubicBezTo>
                  <a:cubicBezTo>
                    <a:pt x="9553" y="140316"/>
                    <a:pt x="557" y="97983"/>
                    <a:pt x="28" y="92162"/>
                  </a:cubicBezTo>
                  <a:cubicBezTo>
                    <a:pt x="-501" y="86341"/>
                    <a:pt x="6378" y="123383"/>
                    <a:pt x="9553" y="123912"/>
                  </a:cubicBezTo>
                  <a:cubicBezTo>
                    <a:pt x="12728" y="124441"/>
                    <a:pt x="16432" y="109624"/>
                    <a:pt x="19078" y="95337"/>
                  </a:cubicBezTo>
                  <a:cubicBezTo>
                    <a:pt x="21724" y="81050"/>
                    <a:pt x="32307" y="-3088"/>
                    <a:pt x="34953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01A5ED4A-4CE7-9441-B15E-2BECCE859BFF}"/>
                </a:ext>
              </a:extLst>
            </p:cNvPr>
            <p:cNvSpPr/>
            <p:nvPr/>
          </p:nvSpPr>
          <p:spPr>
            <a:xfrm>
              <a:off x="4413024" y="6000622"/>
              <a:ext cx="569099" cy="131279"/>
            </a:xfrm>
            <a:custGeom>
              <a:avLst/>
              <a:gdLst>
                <a:gd name="connsiteX0" fmla="*/ 226 w 569099"/>
                <a:gd name="connsiteY0" fmla="*/ 128 h 131279"/>
                <a:gd name="connsiteX1" fmla="*/ 63726 w 569099"/>
                <a:gd name="connsiteY1" fmla="*/ 60453 h 131279"/>
                <a:gd name="connsiteX2" fmla="*/ 19276 w 569099"/>
                <a:gd name="connsiteY2" fmla="*/ 73153 h 131279"/>
                <a:gd name="connsiteX3" fmla="*/ 117701 w 569099"/>
                <a:gd name="connsiteY3" fmla="*/ 76328 h 131279"/>
                <a:gd name="connsiteX4" fmla="*/ 362176 w 569099"/>
                <a:gd name="connsiteY4" fmla="*/ 104903 h 131279"/>
                <a:gd name="connsiteX5" fmla="*/ 285976 w 569099"/>
                <a:gd name="connsiteY5" fmla="*/ 76328 h 131279"/>
                <a:gd name="connsiteX6" fmla="*/ 565376 w 569099"/>
                <a:gd name="connsiteY6" fmla="*/ 130303 h 131279"/>
                <a:gd name="connsiteX7" fmla="*/ 422501 w 569099"/>
                <a:gd name="connsiteY7" fmla="*/ 108078 h 131279"/>
                <a:gd name="connsiteX8" fmla="*/ 85951 w 569099"/>
                <a:gd name="connsiteY8" fmla="*/ 69978 h 131279"/>
                <a:gd name="connsiteX9" fmla="*/ 28801 w 569099"/>
                <a:gd name="connsiteY9" fmla="*/ 66803 h 131279"/>
                <a:gd name="connsiteX10" fmla="*/ 41501 w 569099"/>
                <a:gd name="connsiteY10" fmla="*/ 44578 h 131279"/>
                <a:gd name="connsiteX11" fmla="*/ 226 w 569099"/>
                <a:gd name="connsiteY11" fmla="*/ 128 h 13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099" h="131279">
                  <a:moveTo>
                    <a:pt x="226" y="128"/>
                  </a:moveTo>
                  <a:cubicBezTo>
                    <a:pt x="3930" y="2774"/>
                    <a:pt x="60551" y="48282"/>
                    <a:pt x="63726" y="60453"/>
                  </a:cubicBezTo>
                  <a:cubicBezTo>
                    <a:pt x="66901" y="72624"/>
                    <a:pt x="10280" y="70507"/>
                    <a:pt x="19276" y="73153"/>
                  </a:cubicBezTo>
                  <a:cubicBezTo>
                    <a:pt x="28272" y="75799"/>
                    <a:pt x="60551" y="71036"/>
                    <a:pt x="117701" y="76328"/>
                  </a:cubicBezTo>
                  <a:cubicBezTo>
                    <a:pt x="174851" y="81620"/>
                    <a:pt x="334130" y="104903"/>
                    <a:pt x="362176" y="104903"/>
                  </a:cubicBezTo>
                  <a:cubicBezTo>
                    <a:pt x="390222" y="104903"/>
                    <a:pt x="252109" y="72095"/>
                    <a:pt x="285976" y="76328"/>
                  </a:cubicBezTo>
                  <a:cubicBezTo>
                    <a:pt x="319843" y="80561"/>
                    <a:pt x="542622" y="125011"/>
                    <a:pt x="565376" y="130303"/>
                  </a:cubicBezTo>
                  <a:cubicBezTo>
                    <a:pt x="588130" y="135595"/>
                    <a:pt x="502405" y="118132"/>
                    <a:pt x="422501" y="108078"/>
                  </a:cubicBezTo>
                  <a:cubicBezTo>
                    <a:pt x="342597" y="98024"/>
                    <a:pt x="151568" y="76857"/>
                    <a:pt x="85951" y="69978"/>
                  </a:cubicBezTo>
                  <a:cubicBezTo>
                    <a:pt x="20334" y="63099"/>
                    <a:pt x="28801" y="66803"/>
                    <a:pt x="28801" y="66803"/>
                  </a:cubicBezTo>
                  <a:cubicBezTo>
                    <a:pt x="21393" y="62570"/>
                    <a:pt x="43618" y="52515"/>
                    <a:pt x="41501" y="44578"/>
                  </a:cubicBezTo>
                  <a:cubicBezTo>
                    <a:pt x="39384" y="36641"/>
                    <a:pt x="-3478" y="-2518"/>
                    <a:pt x="226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69727C16-B226-13E2-65C7-F7C68A38675B}"/>
                </a:ext>
              </a:extLst>
            </p:cNvPr>
            <p:cNvSpPr/>
            <p:nvPr/>
          </p:nvSpPr>
          <p:spPr>
            <a:xfrm>
              <a:off x="5336519" y="6196871"/>
              <a:ext cx="724347" cy="147030"/>
            </a:xfrm>
            <a:custGeom>
              <a:avLst/>
              <a:gdLst>
                <a:gd name="connsiteX0" fmla="*/ 656 w 724347"/>
                <a:gd name="connsiteY0" fmla="*/ 729 h 147030"/>
                <a:gd name="connsiteX1" fmla="*/ 267356 w 724347"/>
                <a:gd name="connsiteY1" fmla="*/ 29304 h 147030"/>
                <a:gd name="connsiteX2" fmla="*/ 445156 w 724347"/>
                <a:gd name="connsiteY2" fmla="*/ 45179 h 147030"/>
                <a:gd name="connsiteX3" fmla="*/ 359431 w 724347"/>
                <a:gd name="connsiteY3" fmla="*/ 38829 h 147030"/>
                <a:gd name="connsiteX4" fmla="*/ 515006 w 724347"/>
                <a:gd name="connsiteY4" fmla="*/ 70579 h 147030"/>
                <a:gd name="connsiteX5" fmla="*/ 721381 w 724347"/>
                <a:gd name="connsiteY5" fmla="*/ 146779 h 147030"/>
                <a:gd name="connsiteX6" fmla="*/ 622956 w 724347"/>
                <a:gd name="connsiteY6" fmla="*/ 92804 h 147030"/>
                <a:gd name="connsiteX7" fmla="*/ 429281 w 724347"/>
                <a:gd name="connsiteY7" fmla="*/ 29304 h 147030"/>
                <a:gd name="connsiteX8" fmla="*/ 349906 w 724347"/>
                <a:gd name="connsiteY8" fmla="*/ 10254 h 147030"/>
                <a:gd name="connsiteX9" fmla="*/ 656 w 724347"/>
                <a:gd name="connsiteY9" fmla="*/ 729 h 14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347" h="147030">
                  <a:moveTo>
                    <a:pt x="656" y="729"/>
                  </a:moveTo>
                  <a:cubicBezTo>
                    <a:pt x="-13102" y="3904"/>
                    <a:pt x="193273" y="21896"/>
                    <a:pt x="267356" y="29304"/>
                  </a:cubicBezTo>
                  <a:cubicBezTo>
                    <a:pt x="341439" y="36712"/>
                    <a:pt x="429810" y="43592"/>
                    <a:pt x="445156" y="45179"/>
                  </a:cubicBezTo>
                  <a:cubicBezTo>
                    <a:pt x="460502" y="46767"/>
                    <a:pt x="347789" y="34596"/>
                    <a:pt x="359431" y="38829"/>
                  </a:cubicBezTo>
                  <a:cubicBezTo>
                    <a:pt x="371073" y="43062"/>
                    <a:pt x="454681" y="52587"/>
                    <a:pt x="515006" y="70579"/>
                  </a:cubicBezTo>
                  <a:cubicBezTo>
                    <a:pt x="575331" y="88571"/>
                    <a:pt x="703389" y="143075"/>
                    <a:pt x="721381" y="146779"/>
                  </a:cubicBezTo>
                  <a:cubicBezTo>
                    <a:pt x="739373" y="150483"/>
                    <a:pt x="671639" y="112383"/>
                    <a:pt x="622956" y="92804"/>
                  </a:cubicBezTo>
                  <a:cubicBezTo>
                    <a:pt x="574273" y="73225"/>
                    <a:pt x="474789" y="43062"/>
                    <a:pt x="429281" y="29304"/>
                  </a:cubicBezTo>
                  <a:cubicBezTo>
                    <a:pt x="383773" y="15546"/>
                    <a:pt x="416581" y="15017"/>
                    <a:pt x="349906" y="10254"/>
                  </a:cubicBezTo>
                  <a:cubicBezTo>
                    <a:pt x="283231" y="5492"/>
                    <a:pt x="14414" y="-2446"/>
                    <a:pt x="656" y="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7DD7414A-25F6-379A-9C50-1B2775816E85}"/>
                </a:ext>
              </a:extLst>
            </p:cNvPr>
            <p:cNvSpPr/>
            <p:nvPr/>
          </p:nvSpPr>
          <p:spPr>
            <a:xfrm>
              <a:off x="4440102" y="6136518"/>
              <a:ext cx="591837" cy="176617"/>
            </a:xfrm>
            <a:custGeom>
              <a:avLst/>
              <a:gdLst>
                <a:gd name="connsiteX0" fmla="*/ 1723 w 591837"/>
                <a:gd name="connsiteY0" fmla="*/ 757 h 176617"/>
                <a:gd name="connsiteX1" fmla="*/ 443048 w 591837"/>
                <a:gd name="connsiteY1" fmla="*/ 153157 h 176617"/>
                <a:gd name="connsiteX2" fmla="*/ 589098 w 591837"/>
                <a:gd name="connsiteY2" fmla="*/ 172207 h 176617"/>
                <a:gd name="connsiteX3" fmla="*/ 516073 w 591837"/>
                <a:gd name="connsiteY3" fmla="*/ 165857 h 176617"/>
                <a:gd name="connsiteX4" fmla="*/ 252548 w 591837"/>
                <a:gd name="connsiteY4" fmla="*/ 64257 h 176617"/>
                <a:gd name="connsiteX5" fmla="*/ 287473 w 591837"/>
                <a:gd name="connsiteY5" fmla="*/ 92832 h 176617"/>
                <a:gd name="connsiteX6" fmla="*/ 1723 w 591837"/>
                <a:gd name="connsiteY6" fmla="*/ 757 h 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837" h="176617">
                  <a:moveTo>
                    <a:pt x="1723" y="757"/>
                  </a:moveTo>
                  <a:cubicBezTo>
                    <a:pt x="27652" y="10811"/>
                    <a:pt x="345152" y="124582"/>
                    <a:pt x="443048" y="153157"/>
                  </a:cubicBezTo>
                  <a:cubicBezTo>
                    <a:pt x="540944" y="181732"/>
                    <a:pt x="576927" y="170090"/>
                    <a:pt x="589098" y="172207"/>
                  </a:cubicBezTo>
                  <a:cubicBezTo>
                    <a:pt x="601269" y="174324"/>
                    <a:pt x="572165" y="183849"/>
                    <a:pt x="516073" y="165857"/>
                  </a:cubicBezTo>
                  <a:cubicBezTo>
                    <a:pt x="459981" y="147865"/>
                    <a:pt x="290648" y="76428"/>
                    <a:pt x="252548" y="64257"/>
                  </a:cubicBezTo>
                  <a:cubicBezTo>
                    <a:pt x="214448" y="52086"/>
                    <a:pt x="324515" y="101828"/>
                    <a:pt x="287473" y="92832"/>
                  </a:cubicBezTo>
                  <a:cubicBezTo>
                    <a:pt x="250431" y="83836"/>
                    <a:pt x="-24206" y="-9297"/>
                    <a:pt x="1723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7188F276-258A-7A3C-AE0D-1E8B72EE581D}"/>
                </a:ext>
              </a:extLst>
            </p:cNvPr>
            <p:cNvSpPr/>
            <p:nvPr/>
          </p:nvSpPr>
          <p:spPr>
            <a:xfrm>
              <a:off x="5180664" y="6372217"/>
              <a:ext cx="313114" cy="51497"/>
            </a:xfrm>
            <a:custGeom>
              <a:avLst/>
              <a:gdLst>
                <a:gd name="connsiteX0" fmla="*/ 936 w 313114"/>
                <a:gd name="connsiteY0" fmla="*/ 8 h 51497"/>
                <a:gd name="connsiteX1" fmla="*/ 162861 w 313114"/>
                <a:gd name="connsiteY1" fmla="*/ 31758 h 51497"/>
                <a:gd name="connsiteX2" fmla="*/ 312086 w 313114"/>
                <a:gd name="connsiteY2" fmla="*/ 50808 h 51497"/>
                <a:gd name="connsiteX3" fmla="*/ 232711 w 313114"/>
                <a:gd name="connsiteY3" fmla="*/ 47633 h 51497"/>
                <a:gd name="connsiteX4" fmla="*/ 146986 w 313114"/>
                <a:gd name="connsiteY4" fmla="*/ 44458 h 51497"/>
                <a:gd name="connsiteX5" fmla="*/ 223186 w 313114"/>
                <a:gd name="connsiteY5" fmla="*/ 47633 h 51497"/>
                <a:gd name="connsiteX6" fmla="*/ 169211 w 313114"/>
                <a:gd name="connsiteY6" fmla="*/ 9533 h 51497"/>
                <a:gd name="connsiteX7" fmla="*/ 178736 w 313114"/>
                <a:gd name="connsiteY7" fmla="*/ 34933 h 51497"/>
                <a:gd name="connsiteX8" fmla="*/ 99361 w 313114"/>
                <a:gd name="connsiteY8" fmla="*/ 34933 h 51497"/>
                <a:gd name="connsiteX9" fmla="*/ 936 w 313114"/>
                <a:gd name="connsiteY9" fmla="*/ 8 h 5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4" h="51497">
                  <a:moveTo>
                    <a:pt x="936" y="8"/>
                  </a:moveTo>
                  <a:cubicBezTo>
                    <a:pt x="11519" y="-521"/>
                    <a:pt x="111003" y="23291"/>
                    <a:pt x="162861" y="31758"/>
                  </a:cubicBezTo>
                  <a:cubicBezTo>
                    <a:pt x="214719" y="40225"/>
                    <a:pt x="300444" y="48162"/>
                    <a:pt x="312086" y="50808"/>
                  </a:cubicBezTo>
                  <a:cubicBezTo>
                    <a:pt x="323728" y="53454"/>
                    <a:pt x="232711" y="47633"/>
                    <a:pt x="232711" y="47633"/>
                  </a:cubicBezTo>
                  <a:lnTo>
                    <a:pt x="146986" y="44458"/>
                  </a:lnTo>
                  <a:cubicBezTo>
                    <a:pt x="145399" y="44458"/>
                    <a:pt x="219482" y="53454"/>
                    <a:pt x="223186" y="47633"/>
                  </a:cubicBezTo>
                  <a:cubicBezTo>
                    <a:pt x="226890" y="41812"/>
                    <a:pt x="176619" y="11650"/>
                    <a:pt x="169211" y="9533"/>
                  </a:cubicBezTo>
                  <a:cubicBezTo>
                    <a:pt x="161803" y="7416"/>
                    <a:pt x="190378" y="30700"/>
                    <a:pt x="178736" y="34933"/>
                  </a:cubicBezTo>
                  <a:cubicBezTo>
                    <a:pt x="167094" y="39166"/>
                    <a:pt x="126349" y="38108"/>
                    <a:pt x="99361" y="34933"/>
                  </a:cubicBezTo>
                  <a:cubicBezTo>
                    <a:pt x="72373" y="31758"/>
                    <a:pt x="-9647" y="537"/>
                    <a:pt x="93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FC956A4F-054E-90E8-662F-EA50A1087734}"/>
                </a:ext>
              </a:extLst>
            </p:cNvPr>
            <p:cNvSpPr/>
            <p:nvPr/>
          </p:nvSpPr>
          <p:spPr>
            <a:xfrm>
              <a:off x="5762370" y="6403722"/>
              <a:ext cx="238413" cy="395588"/>
            </a:xfrm>
            <a:custGeom>
              <a:avLst/>
              <a:gdLst>
                <a:gd name="connsiteX0" fmla="*/ 255 w 238413"/>
                <a:gd name="connsiteY0" fmla="*/ 73278 h 395588"/>
                <a:gd name="connsiteX1" fmla="*/ 133605 w 238413"/>
                <a:gd name="connsiteY1" fmla="*/ 82803 h 395588"/>
                <a:gd name="connsiteX2" fmla="*/ 209805 w 238413"/>
                <a:gd name="connsiteY2" fmla="*/ 89153 h 395588"/>
                <a:gd name="connsiteX3" fmla="*/ 212980 w 238413"/>
                <a:gd name="connsiteY3" fmla="*/ 19303 h 395588"/>
                <a:gd name="connsiteX4" fmla="*/ 216155 w 238413"/>
                <a:gd name="connsiteY4" fmla="*/ 253 h 395588"/>
                <a:gd name="connsiteX5" fmla="*/ 222505 w 238413"/>
                <a:gd name="connsiteY5" fmla="*/ 28828 h 395588"/>
                <a:gd name="connsiteX6" fmla="*/ 232030 w 238413"/>
                <a:gd name="connsiteY6" fmla="*/ 111378 h 395588"/>
                <a:gd name="connsiteX7" fmla="*/ 232030 w 238413"/>
                <a:gd name="connsiteY7" fmla="*/ 247903 h 395588"/>
                <a:gd name="connsiteX8" fmla="*/ 238380 w 238413"/>
                <a:gd name="connsiteY8" fmla="*/ 393953 h 395588"/>
                <a:gd name="connsiteX9" fmla="*/ 228855 w 238413"/>
                <a:gd name="connsiteY9" fmla="*/ 314578 h 395588"/>
                <a:gd name="connsiteX10" fmla="*/ 212980 w 238413"/>
                <a:gd name="connsiteY10" fmla="*/ 136778 h 395588"/>
                <a:gd name="connsiteX11" fmla="*/ 209805 w 238413"/>
                <a:gd name="connsiteY11" fmla="*/ 92328 h 395588"/>
                <a:gd name="connsiteX12" fmla="*/ 174880 w 238413"/>
                <a:gd name="connsiteY12" fmla="*/ 73278 h 395588"/>
                <a:gd name="connsiteX13" fmla="*/ 101855 w 238413"/>
                <a:gd name="connsiteY13" fmla="*/ 57403 h 395588"/>
                <a:gd name="connsiteX14" fmla="*/ 255 w 238413"/>
                <a:gd name="connsiteY14" fmla="*/ 73278 h 3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413" h="395588">
                  <a:moveTo>
                    <a:pt x="255" y="73278"/>
                  </a:moveTo>
                  <a:cubicBezTo>
                    <a:pt x="5547" y="77511"/>
                    <a:pt x="133605" y="82803"/>
                    <a:pt x="133605" y="82803"/>
                  </a:cubicBezTo>
                  <a:cubicBezTo>
                    <a:pt x="168530" y="85449"/>
                    <a:pt x="196576" y="99736"/>
                    <a:pt x="209805" y="89153"/>
                  </a:cubicBezTo>
                  <a:cubicBezTo>
                    <a:pt x="223034" y="78570"/>
                    <a:pt x="212980" y="19303"/>
                    <a:pt x="212980" y="19303"/>
                  </a:cubicBezTo>
                  <a:cubicBezTo>
                    <a:pt x="214038" y="4486"/>
                    <a:pt x="214568" y="-1334"/>
                    <a:pt x="216155" y="253"/>
                  </a:cubicBezTo>
                  <a:cubicBezTo>
                    <a:pt x="217742" y="1840"/>
                    <a:pt x="219859" y="10307"/>
                    <a:pt x="222505" y="28828"/>
                  </a:cubicBezTo>
                  <a:cubicBezTo>
                    <a:pt x="225151" y="47349"/>
                    <a:pt x="230443" y="74866"/>
                    <a:pt x="232030" y="111378"/>
                  </a:cubicBezTo>
                  <a:cubicBezTo>
                    <a:pt x="233617" y="147890"/>
                    <a:pt x="230972" y="200807"/>
                    <a:pt x="232030" y="247903"/>
                  </a:cubicBezTo>
                  <a:cubicBezTo>
                    <a:pt x="233088" y="294999"/>
                    <a:pt x="238909" y="382841"/>
                    <a:pt x="238380" y="393953"/>
                  </a:cubicBezTo>
                  <a:cubicBezTo>
                    <a:pt x="237851" y="405065"/>
                    <a:pt x="233088" y="357441"/>
                    <a:pt x="228855" y="314578"/>
                  </a:cubicBezTo>
                  <a:cubicBezTo>
                    <a:pt x="224622" y="271716"/>
                    <a:pt x="216155" y="173820"/>
                    <a:pt x="212980" y="136778"/>
                  </a:cubicBezTo>
                  <a:cubicBezTo>
                    <a:pt x="209805" y="99736"/>
                    <a:pt x="216155" y="102911"/>
                    <a:pt x="209805" y="92328"/>
                  </a:cubicBezTo>
                  <a:cubicBezTo>
                    <a:pt x="203455" y="81745"/>
                    <a:pt x="192872" y="79099"/>
                    <a:pt x="174880" y="73278"/>
                  </a:cubicBezTo>
                  <a:cubicBezTo>
                    <a:pt x="156888" y="67457"/>
                    <a:pt x="130430" y="55286"/>
                    <a:pt x="101855" y="57403"/>
                  </a:cubicBezTo>
                  <a:cubicBezTo>
                    <a:pt x="73280" y="59520"/>
                    <a:pt x="-5037" y="69045"/>
                    <a:pt x="255" y="73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C96AA52F-1B72-DF96-BEAD-86F5A3CC1EDB}"/>
                </a:ext>
              </a:extLst>
            </p:cNvPr>
            <p:cNvSpPr/>
            <p:nvPr/>
          </p:nvSpPr>
          <p:spPr>
            <a:xfrm>
              <a:off x="4685748" y="6305107"/>
              <a:ext cx="286331" cy="996192"/>
            </a:xfrm>
            <a:custGeom>
              <a:avLst/>
              <a:gdLst>
                <a:gd name="connsiteX0" fmla="*/ 286302 w 286331"/>
                <a:gd name="connsiteY0" fmla="*/ 443 h 996192"/>
                <a:gd name="connsiteX1" fmla="*/ 206927 w 286331"/>
                <a:gd name="connsiteY1" fmla="*/ 225868 h 996192"/>
                <a:gd name="connsiteX2" fmla="*/ 219627 w 286331"/>
                <a:gd name="connsiteY2" fmla="*/ 200468 h 996192"/>
                <a:gd name="connsiteX3" fmla="*/ 162477 w 286331"/>
                <a:gd name="connsiteY3" fmla="*/ 390968 h 996192"/>
                <a:gd name="connsiteX4" fmla="*/ 108502 w 286331"/>
                <a:gd name="connsiteY4" fmla="*/ 549718 h 996192"/>
                <a:gd name="connsiteX5" fmla="*/ 73577 w 286331"/>
                <a:gd name="connsiteY5" fmla="*/ 721168 h 996192"/>
                <a:gd name="connsiteX6" fmla="*/ 89452 w 286331"/>
                <a:gd name="connsiteY6" fmla="*/ 657668 h 996192"/>
                <a:gd name="connsiteX7" fmla="*/ 51352 w 286331"/>
                <a:gd name="connsiteY7" fmla="*/ 771968 h 996192"/>
                <a:gd name="connsiteX8" fmla="*/ 10077 w 286331"/>
                <a:gd name="connsiteY8" fmla="*/ 975168 h 996192"/>
                <a:gd name="connsiteX9" fmla="*/ 13252 w 286331"/>
                <a:gd name="connsiteY9" fmla="*/ 921193 h 996192"/>
                <a:gd name="connsiteX10" fmla="*/ 152952 w 286331"/>
                <a:gd name="connsiteY10" fmla="*/ 368743 h 996192"/>
                <a:gd name="connsiteX11" fmla="*/ 229152 w 286331"/>
                <a:gd name="connsiteY11" fmla="*/ 73468 h 996192"/>
                <a:gd name="connsiteX12" fmla="*/ 216452 w 286331"/>
                <a:gd name="connsiteY12" fmla="*/ 165543 h 996192"/>
                <a:gd name="connsiteX13" fmla="*/ 286302 w 286331"/>
                <a:gd name="connsiteY13" fmla="*/ 443 h 99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331" h="996192">
                  <a:moveTo>
                    <a:pt x="286302" y="443"/>
                  </a:moveTo>
                  <a:cubicBezTo>
                    <a:pt x="284715" y="10497"/>
                    <a:pt x="218039" y="192531"/>
                    <a:pt x="206927" y="225868"/>
                  </a:cubicBezTo>
                  <a:cubicBezTo>
                    <a:pt x="195815" y="259205"/>
                    <a:pt x="227035" y="172951"/>
                    <a:pt x="219627" y="200468"/>
                  </a:cubicBezTo>
                  <a:cubicBezTo>
                    <a:pt x="212219" y="227985"/>
                    <a:pt x="180998" y="332760"/>
                    <a:pt x="162477" y="390968"/>
                  </a:cubicBezTo>
                  <a:cubicBezTo>
                    <a:pt x="143956" y="449176"/>
                    <a:pt x="123319" y="494685"/>
                    <a:pt x="108502" y="549718"/>
                  </a:cubicBezTo>
                  <a:cubicBezTo>
                    <a:pt x="93685" y="604751"/>
                    <a:pt x="76752" y="703176"/>
                    <a:pt x="73577" y="721168"/>
                  </a:cubicBezTo>
                  <a:cubicBezTo>
                    <a:pt x="70402" y="739160"/>
                    <a:pt x="93156" y="649201"/>
                    <a:pt x="89452" y="657668"/>
                  </a:cubicBezTo>
                  <a:cubicBezTo>
                    <a:pt x="85748" y="666135"/>
                    <a:pt x="64581" y="719051"/>
                    <a:pt x="51352" y="771968"/>
                  </a:cubicBezTo>
                  <a:cubicBezTo>
                    <a:pt x="38123" y="824885"/>
                    <a:pt x="16427" y="950297"/>
                    <a:pt x="10077" y="975168"/>
                  </a:cubicBezTo>
                  <a:cubicBezTo>
                    <a:pt x="3727" y="1000039"/>
                    <a:pt x="-10560" y="1022264"/>
                    <a:pt x="13252" y="921193"/>
                  </a:cubicBezTo>
                  <a:cubicBezTo>
                    <a:pt x="37064" y="820122"/>
                    <a:pt x="116969" y="510030"/>
                    <a:pt x="152952" y="368743"/>
                  </a:cubicBezTo>
                  <a:cubicBezTo>
                    <a:pt x="188935" y="227456"/>
                    <a:pt x="218569" y="107335"/>
                    <a:pt x="229152" y="73468"/>
                  </a:cubicBezTo>
                  <a:cubicBezTo>
                    <a:pt x="239735" y="39601"/>
                    <a:pt x="209044" y="176656"/>
                    <a:pt x="216452" y="165543"/>
                  </a:cubicBezTo>
                  <a:cubicBezTo>
                    <a:pt x="223860" y="154431"/>
                    <a:pt x="287889" y="-9611"/>
                    <a:pt x="286302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5C8CA6A3-D900-0C69-397C-A08F35D1AB65}"/>
                </a:ext>
              </a:extLst>
            </p:cNvPr>
            <p:cNvSpPr/>
            <p:nvPr/>
          </p:nvSpPr>
          <p:spPr>
            <a:xfrm>
              <a:off x="4813971" y="6366810"/>
              <a:ext cx="375689" cy="979047"/>
            </a:xfrm>
            <a:custGeom>
              <a:avLst/>
              <a:gdLst>
                <a:gd name="connsiteX0" fmla="*/ 373979 w 375689"/>
                <a:gd name="connsiteY0" fmla="*/ 2240 h 979047"/>
                <a:gd name="connsiteX1" fmla="*/ 262854 w 375689"/>
                <a:gd name="connsiteY1" fmla="*/ 307040 h 979047"/>
                <a:gd name="connsiteX2" fmla="*/ 129504 w 375689"/>
                <a:gd name="connsiteY2" fmla="*/ 703915 h 979047"/>
                <a:gd name="connsiteX3" fmla="*/ 8854 w 375689"/>
                <a:gd name="connsiteY3" fmla="*/ 954740 h 979047"/>
                <a:gd name="connsiteX4" fmla="*/ 31079 w 375689"/>
                <a:gd name="connsiteY4" fmla="*/ 907115 h 979047"/>
                <a:gd name="connsiteX5" fmla="*/ 205704 w 375689"/>
                <a:gd name="connsiteY5" fmla="*/ 405465 h 979047"/>
                <a:gd name="connsiteX6" fmla="*/ 173954 w 375689"/>
                <a:gd name="connsiteY6" fmla="*/ 465790 h 979047"/>
                <a:gd name="connsiteX7" fmla="*/ 373979 w 375689"/>
                <a:gd name="connsiteY7" fmla="*/ 2240 h 97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689" h="979047">
                  <a:moveTo>
                    <a:pt x="373979" y="2240"/>
                  </a:moveTo>
                  <a:cubicBezTo>
                    <a:pt x="388796" y="-24218"/>
                    <a:pt x="303600" y="190094"/>
                    <a:pt x="262854" y="307040"/>
                  </a:cubicBezTo>
                  <a:cubicBezTo>
                    <a:pt x="222108" y="423986"/>
                    <a:pt x="171837" y="595965"/>
                    <a:pt x="129504" y="703915"/>
                  </a:cubicBezTo>
                  <a:cubicBezTo>
                    <a:pt x="87171" y="811865"/>
                    <a:pt x="25258" y="920873"/>
                    <a:pt x="8854" y="954740"/>
                  </a:cubicBezTo>
                  <a:cubicBezTo>
                    <a:pt x="-7550" y="988607"/>
                    <a:pt x="-1729" y="998661"/>
                    <a:pt x="31079" y="907115"/>
                  </a:cubicBezTo>
                  <a:cubicBezTo>
                    <a:pt x="63887" y="815569"/>
                    <a:pt x="181892" y="479019"/>
                    <a:pt x="205704" y="405465"/>
                  </a:cubicBezTo>
                  <a:cubicBezTo>
                    <a:pt x="229516" y="331911"/>
                    <a:pt x="147496" y="532994"/>
                    <a:pt x="173954" y="465790"/>
                  </a:cubicBezTo>
                  <a:cubicBezTo>
                    <a:pt x="200412" y="398586"/>
                    <a:pt x="359162" y="28698"/>
                    <a:pt x="373979" y="2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2F7C0A47-1BEB-5A7F-A8EE-9A1DD3F24C73}"/>
                </a:ext>
              </a:extLst>
            </p:cNvPr>
            <p:cNvSpPr/>
            <p:nvPr/>
          </p:nvSpPr>
          <p:spPr>
            <a:xfrm>
              <a:off x="4936894" y="6303169"/>
              <a:ext cx="260130" cy="85033"/>
            </a:xfrm>
            <a:custGeom>
              <a:avLst/>
              <a:gdLst>
                <a:gd name="connsiteX0" fmla="*/ 231 w 260130"/>
                <a:gd name="connsiteY0" fmla="*/ 2381 h 85033"/>
                <a:gd name="connsiteX1" fmla="*/ 108181 w 260130"/>
                <a:gd name="connsiteY1" fmla="*/ 8731 h 85033"/>
                <a:gd name="connsiteX2" fmla="*/ 257406 w 260130"/>
                <a:gd name="connsiteY2" fmla="*/ 84931 h 85033"/>
                <a:gd name="connsiteX3" fmla="*/ 193906 w 260130"/>
                <a:gd name="connsiteY3" fmla="*/ 24606 h 85033"/>
                <a:gd name="connsiteX4" fmla="*/ 60556 w 260130"/>
                <a:gd name="connsiteY4" fmla="*/ 2381 h 85033"/>
                <a:gd name="connsiteX5" fmla="*/ 219306 w 260130"/>
                <a:gd name="connsiteY5" fmla="*/ 65881 h 85033"/>
                <a:gd name="connsiteX6" fmla="*/ 136756 w 260130"/>
                <a:gd name="connsiteY6" fmla="*/ 15081 h 85033"/>
                <a:gd name="connsiteX7" fmla="*/ 231 w 260130"/>
                <a:gd name="connsiteY7" fmla="*/ 2381 h 8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30" h="85033">
                  <a:moveTo>
                    <a:pt x="231" y="2381"/>
                  </a:moveTo>
                  <a:cubicBezTo>
                    <a:pt x="-4531" y="1323"/>
                    <a:pt x="65319" y="-5027"/>
                    <a:pt x="108181" y="8731"/>
                  </a:cubicBezTo>
                  <a:cubicBezTo>
                    <a:pt x="151043" y="22489"/>
                    <a:pt x="243119" y="82285"/>
                    <a:pt x="257406" y="84931"/>
                  </a:cubicBezTo>
                  <a:cubicBezTo>
                    <a:pt x="271693" y="87577"/>
                    <a:pt x="226714" y="38364"/>
                    <a:pt x="193906" y="24606"/>
                  </a:cubicBezTo>
                  <a:cubicBezTo>
                    <a:pt x="161098" y="10848"/>
                    <a:pt x="56323" y="-4498"/>
                    <a:pt x="60556" y="2381"/>
                  </a:cubicBezTo>
                  <a:cubicBezTo>
                    <a:pt x="64789" y="9260"/>
                    <a:pt x="206606" y="63764"/>
                    <a:pt x="219306" y="65881"/>
                  </a:cubicBezTo>
                  <a:cubicBezTo>
                    <a:pt x="232006" y="67998"/>
                    <a:pt x="172739" y="25135"/>
                    <a:pt x="136756" y="15081"/>
                  </a:cubicBezTo>
                  <a:cubicBezTo>
                    <a:pt x="100773" y="5027"/>
                    <a:pt x="4993" y="3439"/>
                    <a:pt x="231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7D455030-CA1F-EEE9-4230-AB4E610B207E}"/>
                </a:ext>
              </a:extLst>
            </p:cNvPr>
            <p:cNvSpPr/>
            <p:nvPr/>
          </p:nvSpPr>
          <p:spPr>
            <a:xfrm>
              <a:off x="4752729" y="6338958"/>
              <a:ext cx="312942" cy="1006250"/>
            </a:xfrm>
            <a:custGeom>
              <a:avLst/>
              <a:gdLst>
                <a:gd name="connsiteX0" fmla="*/ 311396 w 312942"/>
                <a:gd name="connsiteY0" fmla="*/ 1517 h 1006250"/>
                <a:gd name="connsiteX1" fmla="*/ 165346 w 312942"/>
                <a:gd name="connsiteY1" fmla="*/ 446017 h 1006250"/>
                <a:gd name="connsiteX2" fmla="*/ 235196 w 312942"/>
                <a:gd name="connsiteY2" fmla="*/ 309492 h 1006250"/>
                <a:gd name="connsiteX3" fmla="*/ 174871 w 312942"/>
                <a:gd name="connsiteY3" fmla="*/ 487292 h 1006250"/>
                <a:gd name="connsiteX4" fmla="*/ 60571 w 312942"/>
                <a:gd name="connsiteY4" fmla="*/ 747642 h 1006250"/>
                <a:gd name="connsiteX5" fmla="*/ 9771 w 312942"/>
                <a:gd name="connsiteY5" fmla="*/ 988942 h 1006250"/>
                <a:gd name="connsiteX6" fmla="*/ 22471 w 312942"/>
                <a:gd name="connsiteY6" fmla="*/ 912742 h 1006250"/>
                <a:gd name="connsiteX7" fmla="*/ 228846 w 312942"/>
                <a:gd name="connsiteY7" fmla="*/ 322192 h 1006250"/>
                <a:gd name="connsiteX8" fmla="*/ 311396 w 312942"/>
                <a:gd name="connsiteY8" fmla="*/ 1517 h 100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42" h="1006250">
                  <a:moveTo>
                    <a:pt x="311396" y="1517"/>
                  </a:moveTo>
                  <a:cubicBezTo>
                    <a:pt x="300813" y="22155"/>
                    <a:pt x="178046" y="394688"/>
                    <a:pt x="165346" y="446017"/>
                  </a:cubicBezTo>
                  <a:cubicBezTo>
                    <a:pt x="152646" y="497346"/>
                    <a:pt x="233609" y="302613"/>
                    <a:pt x="235196" y="309492"/>
                  </a:cubicBezTo>
                  <a:cubicBezTo>
                    <a:pt x="236783" y="316371"/>
                    <a:pt x="203975" y="414267"/>
                    <a:pt x="174871" y="487292"/>
                  </a:cubicBezTo>
                  <a:cubicBezTo>
                    <a:pt x="145767" y="560317"/>
                    <a:pt x="88088" y="664034"/>
                    <a:pt x="60571" y="747642"/>
                  </a:cubicBezTo>
                  <a:cubicBezTo>
                    <a:pt x="33054" y="831250"/>
                    <a:pt x="16121" y="961425"/>
                    <a:pt x="9771" y="988942"/>
                  </a:cubicBezTo>
                  <a:cubicBezTo>
                    <a:pt x="3421" y="1016459"/>
                    <a:pt x="-14041" y="1023867"/>
                    <a:pt x="22471" y="912742"/>
                  </a:cubicBezTo>
                  <a:cubicBezTo>
                    <a:pt x="58983" y="801617"/>
                    <a:pt x="181221" y="469300"/>
                    <a:pt x="228846" y="322192"/>
                  </a:cubicBezTo>
                  <a:cubicBezTo>
                    <a:pt x="276471" y="175084"/>
                    <a:pt x="321979" y="-19121"/>
                    <a:pt x="311396" y="1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C4FAE743-8751-007B-7C79-F85B07978CC7}"/>
                </a:ext>
              </a:extLst>
            </p:cNvPr>
            <p:cNvSpPr/>
            <p:nvPr/>
          </p:nvSpPr>
          <p:spPr>
            <a:xfrm>
              <a:off x="4673338" y="7260816"/>
              <a:ext cx="156407" cy="75797"/>
            </a:xfrm>
            <a:custGeom>
              <a:avLst/>
              <a:gdLst>
                <a:gd name="connsiteX0" fmla="*/ 262 w 156407"/>
                <a:gd name="connsiteY0" fmla="*/ 409 h 75797"/>
                <a:gd name="connsiteX1" fmla="*/ 82812 w 156407"/>
                <a:gd name="connsiteY1" fmla="*/ 44859 h 75797"/>
                <a:gd name="connsiteX2" fmla="*/ 155837 w 156407"/>
                <a:gd name="connsiteY2" fmla="*/ 67084 h 75797"/>
                <a:gd name="connsiteX3" fmla="*/ 111387 w 156407"/>
                <a:gd name="connsiteY3" fmla="*/ 73434 h 75797"/>
                <a:gd name="connsiteX4" fmla="*/ 262 w 156407"/>
                <a:gd name="connsiteY4" fmla="*/ 409 h 7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07" h="75797">
                  <a:moveTo>
                    <a:pt x="262" y="409"/>
                  </a:moveTo>
                  <a:cubicBezTo>
                    <a:pt x="-4500" y="-4353"/>
                    <a:pt x="56883" y="33747"/>
                    <a:pt x="82812" y="44859"/>
                  </a:cubicBezTo>
                  <a:cubicBezTo>
                    <a:pt x="108741" y="55972"/>
                    <a:pt x="151075" y="62322"/>
                    <a:pt x="155837" y="67084"/>
                  </a:cubicBezTo>
                  <a:cubicBezTo>
                    <a:pt x="160599" y="71846"/>
                    <a:pt x="134670" y="79784"/>
                    <a:pt x="111387" y="73434"/>
                  </a:cubicBezTo>
                  <a:cubicBezTo>
                    <a:pt x="88104" y="67084"/>
                    <a:pt x="5024" y="5171"/>
                    <a:pt x="262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AD4FD472-7CD8-BE59-3152-04FAFEA13DC1}"/>
                </a:ext>
              </a:extLst>
            </p:cNvPr>
            <p:cNvSpPr/>
            <p:nvPr/>
          </p:nvSpPr>
          <p:spPr>
            <a:xfrm>
              <a:off x="5513081" y="6232862"/>
              <a:ext cx="233719" cy="44422"/>
            </a:xfrm>
            <a:custGeom>
              <a:avLst/>
              <a:gdLst>
                <a:gd name="connsiteX0" fmla="*/ 233669 w 233719"/>
                <a:gd name="connsiteY0" fmla="*/ 44113 h 44422"/>
                <a:gd name="connsiteX1" fmla="*/ 160644 w 233719"/>
                <a:gd name="connsiteY1" fmla="*/ 21888 h 44422"/>
                <a:gd name="connsiteX2" fmla="*/ 1894 w 233719"/>
                <a:gd name="connsiteY2" fmla="*/ 25063 h 44422"/>
                <a:gd name="connsiteX3" fmla="*/ 71744 w 233719"/>
                <a:gd name="connsiteY3" fmla="*/ 9188 h 44422"/>
                <a:gd name="connsiteX4" fmla="*/ 49519 w 233719"/>
                <a:gd name="connsiteY4" fmla="*/ 2838 h 44422"/>
                <a:gd name="connsiteX5" fmla="*/ 151119 w 233719"/>
                <a:gd name="connsiteY5" fmla="*/ 2838 h 44422"/>
                <a:gd name="connsiteX6" fmla="*/ 233669 w 233719"/>
                <a:gd name="connsiteY6" fmla="*/ 44113 h 4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19" h="44422">
                  <a:moveTo>
                    <a:pt x="233669" y="44113"/>
                  </a:moveTo>
                  <a:cubicBezTo>
                    <a:pt x="235256" y="47288"/>
                    <a:pt x="199273" y="25063"/>
                    <a:pt x="160644" y="21888"/>
                  </a:cubicBezTo>
                  <a:cubicBezTo>
                    <a:pt x="122015" y="18713"/>
                    <a:pt x="16711" y="27180"/>
                    <a:pt x="1894" y="25063"/>
                  </a:cubicBezTo>
                  <a:cubicBezTo>
                    <a:pt x="-12923" y="22946"/>
                    <a:pt x="63807" y="12892"/>
                    <a:pt x="71744" y="9188"/>
                  </a:cubicBezTo>
                  <a:cubicBezTo>
                    <a:pt x="79681" y="5484"/>
                    <a:pt x="36290" y="3896"/>
                    <a:pt x="49519" y="2838"/>
                  </a:cubicBezTo>
                  <a:cubicBezTo>
                    <a:pt x="62748" y="1780"/>
                    <a:pt x="122015" y="-2983"/>
                    <a:pt x="151119" y="2838"/>
                  </a:cubicBezTo>
                  <a:cubicBezTo>
                    <a:pt x="180223" y="8659"/>
                    <a:pt x="232082" y="40938"/>
                    <a:pt x="233669" y="44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3B7BD302-8CF9-6B2D-AFD5-D6F7FE66A8EF}"/>
                </a:ext>
              </a:extLst>
            </p:cNvPr>
            <p:cNvSpPr/>
            <p:nvPr/>
          </p:nvSpPr>
          <p:spPr>
            <a:xfrm>
              <a:off x="5467337" y="6256937"/>
              <a:ext cx="48906" cy="1124071"/>
            </a:xfrm>
            <a:custGeom>
              <a:avLst/>
              <a:gdLst>
                <a:gd name="connsiteX0" fmla="*/ 47638 w 48906"/>
                <a:gd name="connsiteY0" fmla="*/ 988 h 1124071"/>
                <a:gd name="connsiteX1" fmla="*/ 19063 w 48906"/>
                <a:gd name="connsiteY1" fmla="*/ 381988 h 1124071"/>
                <a:gd name="connsiteX2" fmla="*/ 13 w 48906"/>
                <a:gd name="connsiteY2" fmla="*/ 747113 h 1124071"/>
                <a:gd name="connsiteX3" fmla="*/ 15888 w 48906"/>
                <a:gd name="connsiteY3" fmla="*/ 674088 h 1124071"/>
                <a:gd name="connsiteX4" fmla="*/ 6363 w 48906"/>
                <a:gd name="connsiteY4" fmla="*/ 1102713 h 1124071"/>
                <a:gd name="connsiteX5" fmla="*/ 6363 w 48906"/>
                <a:gd name="connsiteY5" fmla="*/ 1001113 h 1124071"/>
                <a:gd name="connsiteX6" fmla="*/ 38113 w 48906"/>
                <a:gd name="connsiteY6" fmla="*/ 499463 h 1124071"/>
                <a:gd name="connsiteX7" fmla="*/ 47638 w 48906"/>
                <a:gd name="connsiteY7" fmla="*/ 988 h 11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06" h="1124071">
                  <a:moveTo>
                    <a:pt x="47638" y="988"/>
                  </a:moveTo>
                  <a:cubicBezTo>
                    <a:pt x="44463" y="-18591"/>
                    <a:pt x="27000" y="257634"/>
                    <a:pt x="19063" y="381988"/>
                  </a:cubicBezTo>
                  <a:cubicBezTo>
                    <a:pt x="11125" y="506342"/>
                    <a:pt x="542" y="698430"/>
                    <a:pt x="13" y="747113"/>
                  </a:cubicBezTo>
                  <a:cubicBezTo>
                    <a:pt x="-516" y="795796"/>
                    <a:pt x="14830" y="614821"/>
                    <a:pt x="15888" y="674088"/>
                  </a:cubicBezTo>
                  <a:cubicBezTo>
                    <a:pt x="16946" y="733355"/>
                    <a:pt x="7950" y="1048209"/>
                    <a:pt x="6363" y="1102713"/>
                  </a:cubicBezTo>
                  <a:cubicBezTo>
                    <a:pt x="4776" y="1157217"/>
                    <a:pt x="1071" y="1101655"/>
                    <a:pt x="6363" y="1001113"/>
                  </a:cubicBezTo>
                  <a:cubicBezTo>
                    <a:pt x="11655" y="900571"/>
                    <a:pt x="28059" y="662975"/>
                    <a:pt x="38113" y="499463"/>
                  </a:cubicBezTo>
                  <a:cubicBezTo>
                    <a:pt x="48167" y="335951"/>
                    <a:pt x="50813" y="20567"/>
                    <a:pt x="47638" y="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6273D7C5-2803-A2B2-FEFC-14886320B8D4}"/>
                </a:ext>
              </a:extLst>
            </p:cNvPr>
            <p:cNvSpPr/>
            <p:nvPr/>
          </p:nvSpPr>
          <p:spPr>
            <a:xfrm>
              <a:off x="5463477" y="6276468"/>
              <a:ext cx="306697" cy="1177488"/>
            </a:xfrm>
            <a:custGeom>
              <a:avLst/>
              <a:gdLst>
                <a:gd name="connsiteX0" fmla="*/ 698 w 306697"/>
                <a:gd name="connsiteY0" fmla="*/ 1092707 h 1177488"/>
                <a:gd name="connsiteX1" fmla="*/ 48323 w 306697"/>
                <a:gd name="connsiteY1" fmla="*/ 1153032 h 1177488"/>
                <a:gd name="connsiteX2" fmla="*/ 92773 w 306697"/>
                <a:gd name="connsiteY2" fmla="*/ 1162557 h 1177488"/>
                <a:gd name="connsiteX3" fmla="*/ 165798 w 306697"/>
                <a:gd name="connsiteY3" fmla="*/ 1143507 h 1177488"/>
                <a:gd name="connsiteX4" fmla="*/ 188023 w 306697"/>
                <a:gd name="connsiteY4" fmla="*/ 994282 h 1177488"/>
                <a:gd name="connsiteX5" fmla="*/ 191198 w 306697"/>
                <a:gd name="connsiteY5" fmla="*/ 1032382 h 1177488"/>
                <a:gd name="connsiteX6" fmla="*/ 257873 w 306697"/>
                <a:gd name="connsiteY6" fmla="*/ 422782 h 1177488"/>
                <a:gd name="connsiteX7" fmla="*/ 248348 w 306697"/>
                <a:gd name="connsiteY7" fmla="*/ 451357 h 1177488"/>
                <a:gd name="connsiteX8" fmla="*/ 302323 w 306697"/>
                <a:gd name="connsiteY8" fmla="*/ 19557 h 1177488"/>
                <a:gd name="connsiteX9" fmla="*/ 302323 w 306697"/>
                <a:gd name="connsiteY9" fmla="*/ 86232 h 1177488"/>
                <a:gd name="connsiteX10" fmla="*/ 292798 w 306697"/>
                <a:gd name="connsiteY10" fmla="*/ 197357 h 1177488"/>
                <a:gd name="connsiteX11" fmla="*/ 267398 w 306697"/>
                <a:gd name="connsiteY11" fmla="*/ 362457 h 1177488"/>
                <a:gd name="connsiteX12" fmla="*/ 251523 w 306697"/>
                <a:gd name="connsiteY12" fmla="*/ 591057 h 1177488"/>
                <a:gd name="connsiteX13" fmla="*/ 194373 w 306697"/>
                <a:gd name="connsiteY13" fmla="*/ 1127632 h 1177488"/>
                <a:gd name="connsiteX14" fmla="*/ 140398 w 306697"/>
                <a:gd name="connsiteY14" fmla="*/ 1156207 h 1177488"/>
                <a:gd name="connsiteX15" fmla="*/ 73723 w 306697"/>
                <a:gd name="connsiteY15" fmla="*/ 1146682 h 1177488"/>
                <a:gd name="connsiteX16" fmla="*/ 86423 w 306697"/>
                <a:gd name="connsiteY16" fmla="*/ 1159382 h 1177488"/>
                <a:gd name="connsiteX17" fmla="*/ 698 w 306697"/>
                <a:gd name="connsiteY17" fmla="*/ 1092707 h 1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697" h="1177488">
                  <a:moveTo>
                    <a:pt x="698" y="1092707"/>
                  </a:moveTo>
                  <a:cubicBezTo>
                    <a:pt x="-5652" y="1091649"/>
                    <a:pt x="32977" y="1141390"/>
                    <a:pt x="48323" y="1153032"/>
                  </a:cubicBezTo>
                  <a:cubicBezTo>
                    <a:pt x="63669" y="1164674"/>
                    <a:pt x="73194" y="1164144"/>
                    <a:pt x="92773" y="1162557"/>
                  </a:cubicBezTo>
                  <a:cubicBezTo>
                    <a:pt x="112352" y="1160970"/>
                    <a:pt x="149923" y="1171553"/>
                    <a:pt x="165798" y="1143507"/>
                  </a:cubicBezTo>
                  <a:cubicBezTo>
                    <a:pt x="181673" y="1115461"/>
                    <a:pt x="183790" y="1012803"/>
                    <a:pt x="188023" y="994282"/>
                  </a:cubicBezTo>
                  <a:cubicBezTo>
                    <a:pt x="192256" y="975761"/>
                    <a:pt x="179556" y="1127632"/>
                    <a:pt x="191198" y="1032382"/>
                  </a:cubicBezTo>
                  <a:cubicBezTo>
                    <a:pt x="202840" y="937132"/>
                    <a:pt x="248348" y="519620"/>
                    <a:pt x="257873" y="422782"/>
                  </a:cubicBezTo>
                  <a:cubicBezTo>
                    <a:pt x="267398" y="325944"/>
                    <a:pt x="240940" y="518561"/>
                    <a:pt x="248348" y="451357"/>
                  </a:cubicBezTo>
                  <a:cubicBezTo>
                    <a:pt x="255756" y="384153"/>
                    <a:pt x="293327" y="80411"/>
                    <a:pt x="302323" y="19557"/>
                  </a:cubicBezTo>
                  <a:cubicBezTo>
                    <a:pt x="311319" y="-41297"/>
                    <a:pt x="303910" y="56599"/>
                    <a:pt x="302323" y="86232"/>
                  </a:cubicBezTo>
                  <a:cubicBezTo>
                    <a:pt x="300736" y="115865"/>
                    <a:pt x="298619" y="151320"/>
                    <a:pt x="292798" y="197357"/>
                  </a:cubicBezTo>
                  <a:cubicBezTo>
                    <a:pt x="286977" y="243394"/>
                    <a:pt x="274277" y="296840"/>
                    <a:pt x="267398" y="362457"/>
                  </a:cubicBezTo>
                  <a:cubicBezTo>
                    <a:pt x="260519" y="428074"/>
                    <a:pt x="263694" y="463528"/>
                    <a:pt x="251523" y="591057"/>
                  </a:cubicBezTo>
                  <a:cubicBezTo>
                    <a:pt x="239352" y="718586"/>
                    <a:pt x="212894" y="1033440"/>
                    <a:pt x="194373" y="1127632"/>
                  </a:cubicBezTo>
                  <a:cubicBezTo>
                    <a:pt x="175852" y="1221824"/>
                    <a:pt x="160506" y="1153032"/>
                    <a:pt x="140398" y="1156207"/>
                  </a:cubicBezTo>
                  <a:cubicBezTo>
                    <a:pt x="120290" y="1159382"/>
                    <a:pt x="82719" y="1146153"/>
                    <a:pt x="73723" y="1146682"/>
                  </a:cubicBezTo>
                  <a:cubicBezTo>
                    <a:pt x="64727" y="1147211"/>
                    <a:pt x="96477" y="1163615"/>
                    <a:pt x="86423" y="1159382"/>
                  </a:cubicBezTo>
                  <a:cubicBezTo>
                    <a:pt x="76369" y="1155149"/>
                    <a:pt x="7048" y="1093765"/>
                    <a:pt x="698" y="1092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68B1FC38-6B70-7E7F-5641-DD17FFDADDDB}"/>
                </a:ext>
              </a:extLst>
            </p:cNvPr>
            <p:cNvSpPr/>
            <p:nvPr/>
          </p:nvSpPr>
          <p:spPr>
            <a:xfrm>
              <a:off x="5470519" y="6258033"/>
              <a:ext cx="207071" cy="1121740"/>
            </a:xfrm>
            <a:custGeom>
              <a:avLst/>
              <a:gdLst>
                <a:gd name="connsiteX0" fmla="*/ 206381 w 207071"/>
                <a:gd name="connsiteY0" fmla="*/ 12592 h 1121740"/>
                <a:gd name="connsiteX1" fmla="*/ 117481 w 207071"/>
                <a:gd name="connsiteY1" fmla="*/ 707917 h 1121740"/>
                <a:gd name="connsiteX2" fmla="*/ 117481 w 207071"/>
                <a:gd name="connsiteY2" fmla="*/ 669817 h 1121740"/>
                <a:gd name="connsiteX3" fmla="*/ 73031 w 207071"/>
                <a:gd name="connsiteY3" fmla="*/ 1015892 h 1121740"/>
                <a:gd name="connsiteX4" fmla="*/ 73031 w 207071"/>
                <a:gd name="connsiteY4" fmla="*/ 1082567 h 1121740"/>
                <a:gd name="connsiteX5" fmla="*/ 41281 w 207071"/>
                <a:gd name="connsiteY5" fmla="*/ 1101617 h 1121740"/>
                <a:gd name="connsiteX6" fmla="*/ 6 w 207071"/>
                <a:gd name="connsiteY6" fmla="*/ 1120667 h 1121740"/>
                <a:gd name="connsiteX7" fmla="*/ 44456 w 207071"/>
                <a:gd name="connsiteY7" fmla="*/ 1104792 h 1121740"/>
                <a:gd name="connsiteX8" fmla="*/ 63506 w 207071"/>
                <a:gd name="connsiteY8" fmla="*/ 987317 h 1121740"/>
                <a:gd name="connsiteX9" fmla="*/ 168281 w 207071"/>
                <a:gd name="connsiteY9" fmla="*/ 136417 h 1121740"/>
                <a:gd name="connsiteX10" fmla="*/ 158756 w 207071"/>
                <a:gd name="connsiteY10" fmla="*/ 247542 h 1121740"/>
                <a:gd name="connsiteX11" fmla="*/ 206381 w 207071"/>
                <a:gd name="connsiteY11" fmla="*/ 12592 h 112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071" h="1121740">
                  <a:moveTo>
                    <a:pt x="206381" y="12592"/>
                  </a:moveTo>
                  <a:cubicBezTo>
                    <a:pt x="199502" y="89321"/>
                    <a:pt x="132298" y="598380"/>
                    <a:pt x="117481" y="707917"/>
                  </a:cubicBezTo>
                  <a:cubicBezTo>
                    <a:pt x="102664" y="817455"/>
                    <a:pt x="124889" y="618488"/>
                    <a:pt x="117481" y="669817"/>
                  </a:cubicBezTo>
                  <a:cubicBezTo>
                    <a:pt x="110073" y="721146"/>
                    <a:pt x="80439" y="947100"/>
                    <a:pt x="73031" y="1015892"/>
                  </a:cubicBezTo>
                  <a:cubicBezTo>
                    <a:pt x="65623" y="1084684"/>
                    <a:pt x="78323" y="1068280"/>
                    <a:pt x="73031" y="1082567"/>
                  </a:cubicBezTo>
                  <a:cubicBezTo>
                    <a:pt x="67739" y="1096854"/>
                    <a:pt x="53452" y="1095267"/>
                    <a:pt x="41281" y="1101617"/>
                  </a:cubicBezTo>
                  <a:cubicBezTo>
                    <a:pt x="29110" y="1107967"/>
                    <a:pt x="-523" y="1120138"/>
                    <a:pt x="6" y="1120667"/>
                  </a:cubicBezTo>
                  <a:cubicBezTo>
                    <a:pt x="535" y="1121196"/>
                    <a:pt x="33873" y="1127017"/>
                    <a:pt x="44456" y="1104792"/>
                  </a:cubicBezTo>
                  <a:cubicBezTo>
                    <a:pt x="55039" y="1082567"/>
                    <a:pt x="42868" y="1148713"/>
                    <a:pt x="63506" y="987317"/>
                  </a:cubicBezTo>
                  <a:cubicBezTo>
                    <a:pt x="84143" y="825921"/>
                    <a:pt x="152406" y="259713"/>
                    <a:pt x="168281" y="136417"/>
                  </a:cubicBezTo>
                  <a:cubicBezTo>
                    <a:pt x="184156" y="13121"/>
                    <a:pt x="150819" y="260771"/>
                    <a:pt x="158756" y="247542"/>
                  </a:cubicBezTo>
                  <a:cubicBezTo>
                    <a:pt x="166693" y="234313"/>
                    <a:pt x="213260" y="-64137"/>
                    <a:pt x="206381" y="12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39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水, フロント, 若い が含まれている画像&#10;&#10;自動的に生成された説明">
            <a:extLst>
              <a:ext uri="{FF2B5EF4-FFF2-40B4-BE49-F238E27FC236}">
                <a16:creationId xmlns:a16="http://schemas.microsoft.com/office/drawing/2014/main" id="{0E2130EF-7B14-D29C-5CFB-6281CC7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C96F6CF-D881-F6B9-7D1C-D85A26254AEB}"/>
              </a:ext>
            </a:extLst>
          </p:cNvPr>
          <p:cNvSpPr/>
          <p:nvPr/>
        </p:nvSpPr>
        <p:spPr>
          <a:xfrm>
            <a:off x="6004273" y="2819394"/>
            <a:ext cx="336244" cy="417284"/>
          </a:xfrm>
          <a:custGeom>
            <a:avLst/>
            <a:gdLst>
              <a:gd name="connsiteX0" fmla="*/ 336202 w 336244"/>
              <a:gd name="connsiteY0" fmla="*/ 6 h 417284"/>
              <a:gd name="connsiteX1" fmla="*/ 53627 w 336244"/>
              <a:gd name="connsiteY1" fmla="*/ 133356 h 417284"/>
              <a:gd name="connsiteX2" fmla="*/ 69502 w 336244"/>
              <a:gd name="connsiteY2" fmla="*/ 107956 h 417284"/>
              <a:gd name="connsiteX3" fmla="*/ 2827 w 336244"/>
              <a:gd name="connsiteY3" fmla="*/ 215906 h 417284"/>
              <a:gd name="connsiteX4" fmla="*/ 12352 w 336244"/>
              <a:gd name="connsiteY4" fmla="*/ 415931 h 417284"/>
              <a:gd name="connsiteX5" fmla="*/ 12352 w 336244"/>
              <a:gd name="connsiteY5" fmla="*/ 292106 h 417284"/>
              <a:gd name="connsiteX6" fmla="*/ 113952 w 336244"/>
              <a:gd name="connsiteY6" fmla="*/ 73031 h 417284"/>
              <a:gd name="connsiteX7" fmla="*/ 31402 w 336244"/>
              <a:gd name="connsiteY7" fmla="*/ 127006 h 417284"/>
              <a:gd name="connsiteX8" fmla="*/ 336202 w 336244"/>
              <a:gd name="connsiteY8" fmla="*/ 6 h 41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244" h="417284">
                <a:moveTo>
                  <a:pt x="336202" y="6"/>
                </a:moveTo>
                <a:cubicBezTo>
                  <a:pt x="339906" y="1064"/>
                  <a:pt x="98077" y="115364"/>
                  <a:pt x="53627" y="133356"/>
                </a:cubicBezTo>
                <a:cubicBezTo>
                  <a:pt x="9177" y="151348"/>
                  <a:pt x="69502" y="107956"/>
                  <a:pt x="69502" y="107956"/>
                </a:cubicBezTo>
                <a:cubicBezTo>
                  <a:pt x="61035" y="121714"/>
                  <a:pt x="12352" y="164577"/>
                  <a:pt x="2827" y="215906"/>
                </a:cubicBezTo>
                <a:cubicBezTo>
                  <a:pt x="-6698" y="267235"/>
                  <a:pt x="10765" y="403231"/>
                  <a:pt x="12352" y="415931"/>
                </a:cubicBezTo>
                <a:cubicBezTo>
                  <a:pt x="13939" y="428631"/>
                  <a:pt x="-4581" y="349256"/>
                  <a:pt x="12352" y="292106"/>
                </a:cubicBezTo>
                <a:cubicBezTo>
                  <a:pt x="29285" y="234956"/>
                  <a:pt x="110777" y="100548"/>
                  <a:pt x="113952" y="73031"/>
                </a:cubicBezTo>
                <a:cubicBezTo>
                  <a:pt x="117127" y="45514"/>
                  <a:pt x="-4581" y="134944"/>
                  <a:pt x="31402" y="127006"/>
                </a:cubicBezTo>
                <a:cubicBezTo>
                  <a:pt x="67385" y="119069"/>
                  <a:pt x="332498" y="-1052"/>
                  <a:pt x="3362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F521E24-04E9-3BB2-46BD-B87F5959918D}"/>
              </a:ext>
            </a:extLst>
          </p:cNvPr>
          <p:cNvSpPr/>
          <p:nvPr/>
        </p:nvSpPr>
        <p:spPr>
          <a:xfrm>
            <a:off x="6062603" y="2808842"/>
            <a:ext cx="260255" cy="96302"/>
          </a:xfrm>
          <a:custGeom>
            <a:avLst/>
            <a:gdLst>
              <a:gd name="connsiteX0" fmla="*/ 252472 w 260255"/>
              <a:gd name="connsiteY0" fmla="*/ 1033 h 96302"/>
              <a:gd name="connsiteX1" fmla="*/ 36572 w 260255"/>
              <a:gd name="connsiteY1" fmla="*/ 86758 h 96302"/>
              <a:gd name="connsiteX2" fmla="*/ 11172 w 260255"/>
              <a:gd name="connsiteY2" fmla="*/ 89933 h 96302"/>
              <a:gd name="connsiteX3" fmla="*/ 154047 w 260255"/>
              <a:gd name="connsiteY3" fmla="*/ 48658 h 96302"/>
              <a:gd name="connsiteX4" fmla="*/ 208022 w 260255"/>
              <a:gd name="connsiteY4" fmla="*/ 39133 h 96302"/>
              <a:gd name="connsiteX5" fmla="*/ 252472 w 260255"/>
              <a:gd name="connsiteY5" fmla="*/ 1033 h 9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255" h="96302">
                <a:moveTo>
                  <a:pt x="252472" y="1033"/>
                </a:moveTo>
                <a:cubicBezTo>
                  <a:pt x="223897" y="8971"/>
                  <a:pt x="76789" y="71941"/>
                  <a:pt x="36572" y="86758"/>
                </a:cubicBezTo>
                <a:cubicBezTo>
                  <a:pt x="-3645" y="101575"/>
                  <a:pt x="-8407" y="96283"/>
                  <a:pt x="11172" y="89933"/>
                </a:cubicBezTo>
                <a:cubicBezTo>
                  <a:pt x="30751" y="83583"/>
                  <a:pt x="121239" y="57125"/>
                  <a:pt x="154047" y="48658"/>
                </a:cubicBezTo>
                <a:cubicBezTo>
                  <a:pt x="186855" y="40191"/>
                  <a:pt x="193205" y="44954"/>
                  <a:pt x="208022" y="39133"/>
                </a:cubicBezTo>
                <a:cubicBezTo>
                  <a:pt x="222839" y="33312"/>
                  <a:pt x="281047" y="-6905"/>
                  <a:pt x="252472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1ABBE44-9D89-30D6-D9C1-5FBCB07FFF8E}"/>
              </a:ext>
            </a:extLst>
          </p:cNvPr>
          <p:cNvSpPr/>
          <p:nvPr/>
        </p:nvSpPr>
        <p:spPr>
          <a:xfrm>
            <a:off x="6132731" y="2568575"/>
            <a:ext cx="118856" cy="279901"/>
          </a:xfrm>
          <a:custGeom>
            <a:avLst/>
            <a:gdLst>
              <a:gd name="connsiteX0" fmla="*/ 118844 w 118856"/>
              <a:gd name="connsiteY0" fmla="*/ 279400 h 279901"/>
              <a:gd name="connsiteX1" fmla="*/ 29944 w 118856"/>
              <a:gd name="connsiteY1" fmla="*/ 234950 h 279901"/>
              <a:gd name="connsiteX2" fmla="*/ 1369 w 118856"/>
              <a:gd name="connsiteY2" fmla="*/ 209550 h 279901"/>
              <a:gd name="connsiteX3" fmla="*/ 4544 w 118856"/>
              <a:gd name="connsiteY3" fmla="*/ 69850 h 279901"/>
              <a:gd name="connsiteX4" fmla="*/ 4544 w 118856"/>
              <a:gd name="connsiteY4" fmla="*/ 88900 h 279901"/>
              <a:gd name="connsiteX5" fmla="*/ 36294 w 118856"/>
              <a:gd name="connsiteY5" fmla="*/ 0 h 279901"/>
              <a:gd name="connsiteX6" fmla="*/ 7719 w 118856"/>
              <a:gd name="connsiteY6" fmla="*/ 88900 h 279901"/>
              <a:gd name="connsiteX7" fmla="*/ 36294 w 118856"/>
              <a:gd name="connsiteY7" fmla="*/ 203200 h 279901"/>
              <a:gd name="connsiteX8" fmla="*/ 118844 w 118856"/>
              <a:gd name="connsiteY8" fmla="*/ 279400 h 2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56" h="279901">
                <a:moveTo>
                  <a:pt x="118844" y="279400"/>
                </a:moveTo>
                <a:cubicBezTo>
                  <a:pt x="117786" y="284691"/>
                  <a:pt x="49523" y="246592"/>
                  <a:pt x="29944" y="234950"/>
                </a:cubicBezTo>
                <a:cubicBezTo>
                  <a:pt x="10365" y="223308"/>
                  <a:pt x="5602" y="237067"/>
                  <a:pt x="1369" y="209550"/>
                </a:cubicBezTo>
                <a:cubicBezTo>
                  <a:pt x="-2864" y="182033"/>
                  <a:pt x="4015" y="89958"/>
                  <a:pt x="4544" y="69850"/>
                </a:cubicBezTo>
                <a:cubicBezTo>
                  <a:pt x="5073" y="49742"/>
                  <a:pt x="-748" y="100542"/>
                  <a:pt x="4544" y="88900"/>
                </a:cubicBezTo>
                <a:cubicBezTo>
                  <a:pt x="9836" y="77258"/>
                  <a:pt x="35765" y="0"/>
                  <a:pt x="36294" y="0"/>
                </a:cubicBezTo>
                <a:cubicBezTo>
                  <a:pt x="36823" y="0"/>
                  <a:pt x="7719" y="55033"/>
                  <a:pt x="7719" y="88900"/>
                </a:cubicBezTo>
                <a:cubicBezTo>
                  <a:pt x="7719" y="122767"/>
                  <a:pt x="20419" y="169333"/>
                  <a:pt x="36294" y="203200"/>
                </a:cubicBezTo>
                <a:cubicBezTo>
                  <a:pt x="52169" y="237067"/>
                  <a:pt x="119902" y="274109"/>
                  <a:pt x="118844" y="279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C73167D-B7AA-B5BC-DF89-93ACFAA0AA20}"/>
              </a:ext>
            </a:extLst>
          </p:cNvPr>
          <p:cNvSpPr/>
          <p:nvPr/>
        </p:nvSpPr>
        <p:spPr>
          <a:xfrm>
            <a:off x="6199833" y="2501900"/>
            <a:ext cx="229542" cy="350047"/>
          </a:xfrm>
          <a:custGeom>
            <a:avLst/>
            <a:gdLst>
              <a:gd name="connsiteX0" fmla="*/ 229542 w 229542"/>
              <a:gd name="connsiteY0" fmla="*/ 0 h 350047"/>
              <a:gd name="connsiteX1" fmla="*/ 32692 w 229542"/>
              <a:gd name="connsiteY1" fmla="*/ 127000 h 350047"/>
              <a:gd name="connsiteX2" fmla="*/ 19992 w 229542"/>
              <a:gd name="connsiteY2" fmla="*/ 187325 h 350047"/>
              <a:gd name="connsiteX3" fmla="*/ 42217 w 229542"/>
              <a:gd name="connsiteY3" fmla="*/ 339725 h 350047"/>
              <a:gd name="connsiteX4" fmla="*/ 10467 w 229542"/>
              <a:gd name="connsiteY4" fmla="*/ 282575 h 350047"/>
              <a:gd name="connsiteX5" fmla="*/ 4117 w 229542"/>
              <a:gd name="connsiteY5" fmla="*/ 222250 h 350047"/>
              <a:gd name="connsiteX6" fmla="*/ 4117 w 229542"/>
              <a:gd name="connsiteY6" fmla="*/ 95250 h 350047"/>
              <a:gd name="connsiteX7" fmla="*/ 942 w 229542"/>
              <a:gd name="connsiteY7" fmla="*/ 161925 h 350047"/>
              <a:gd name="connsiteX8" fmla="*/ 23167 w 229542"/>
              <a:gd name="connsiteY8" fmla="*/ 346075 h 350047"/>
              <a:gd name="connsiteX9" fmla="*/ 16817 w 229542"/>
              <a:gd name="connsiteY9" fmla="*/ 279400 h 350047"/>
              <a:gd name="connsiteX10" fmla="*/ 58092 w 229542"/>
              <a:gd name="connsiteY10" fmla="*/ 174625 h 350047"/>
              <a:gd name="connsiteX11" fmla="*/ 54917 w 229542"/>
              <a:gd name="connsiteY11" fmla="*/ 273050 h 350047"/>
              <a:gd name="connsiteX12" fmla="*/ 93017 w 229542"/>
              <a:gd name="connsiteY12" fmla="*/ 98425 h 350047"/>
              <a:gd name="connsiteX13" fmla="*/ 42217 w 229542"/>
              <a:gd name="connsiteY13" fmla="*/ 133350 h 350047"/>
              <a:gd name="connsiteX14" fmla="*/ 229542 w 229542"/>
              <a:gd name="connsiteY14" fmla="*/ 0 h 35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42" h="350047">
                <a:moveTo>
                  <a:pt x="229542" y="0"/>
                </a:moveTo>
                <a:cubicBezTo>
                  <a:pt x="148579" y="47889"/>
                  <a:pt x="67617" y="95779"/>
                  <a:pt x="32692" y="127000"/>
                </a:cubicBezTo>
                <a:cubicBezTo>
                  <a:pt x="-2233" y="158221"/>
                  <a:pt x="18405" y="151871"/>
                  <a:pt x="19992" y="187325"/>
                </a:cubicBezTo>
                <a:cubicBezTo>
                  <a:pt x="21579" y="222779"/>
                  <a:pt x="43804" y="323850"/>
                  <a:pt x="42217" y="339725"/>
                </a:cubicBezTo>
                <a:cubicBezTo>
                  <a:pt x="40629" y="355600"/>
                  <a:pt x="16817" y="302154"/>
                  <a:pt x="10467" y="282575"/>
                </a:cubicBezTo>
                <a:cubicBezTo>
                  <a:pt x="4117" y="262996"/>
                  <a:pt x="5175" y="253471"/>
                  <a:pt x="4117" y="222250"/>
                </a:cubicBezTo>
                <a:cubicBezTo>
                  <a:pt x="3059" y="191029"/>
                  <a:pt x="4646" y="105304"/>
                  <a:pt x="4117" y="95250"/>
                </a:cubicBezTo>
                <a:cubicBezTo>
                  <a:pt x="3588" y="85196"/>
                  <a:pt x="-2233" y="120121"/>
                  <a:pt x="942" y="161925"/>
                </a:cubicBezTo>
                <a:cubicBezTo>
                  <a:pt x="4117" y="203729"/>
                  <a:pt x="20521" y="326496"/>
                  <a:pt x="23167" y="346075"/>
                </a:cubicBezTo>
                <a:cubicBezTo>
                  <a:pt x="25813" y="365654"/>
                  <a:pt x="10996" y="307975"/>
                  <a:pt x="16817" y="279400"/>
                </a:cubicBezTo>
                <a:cubicBezTo>
                  <a:pt x="22638" y="250825"/>
                  <a:pt x="51742" y="175683"/>
                  <a:pt x="58092" y="174625"/>
                </a:cubicBezTo>
                <a:cubicBezTo>
                  <a:pt x="64442" y="173567"/>
                  <a:pt x="49096" y="285750"/>
                  <a:pt x="54917" y="273050"/>
                </a:cubicBezTo>
                <a:cubicBezTo>
                  <a:pt x="60738" y="260350"/>
                  <a:pt x="95134" y="121708"/>
                  <a:pt x="93017" y="98425"/>
                </a:cubicBezTo>
                <a:cubicBezTo>
                  <a:pt x="90900" y="75142"/>
                  <a:pt x="42217" y="133350"/>
                  <a:pt x="42217" y="133350"/>
                </a:cubicBezTo>
                <a:lnTo>
                  <a:pt x="2295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034F846-9072-58F9-AE9E-93AEABE42938}"/>
              </a:ext>
            </a:extLst>
          </p:cNvPr>
          <p:cNvSpPr/>
          <p:nvPr/>
        </p:nvSpPr>
        <p:spPr>
          <a:xfrm>
            <a:off x="6171961" y="2706118"/>
            <a:ext cx="333964" cy="148306"/>
          </a:xfrm>
          <a:custGeom>
            <a:avLst/>
            <a:gdLst>
              <a:gd name="connsiteX0" fmla="*/ 239 w 333964"/>
              <a:gd name="connsiteY0" fmla="*/ 148207 h 148306"/>
              <a:gd name="connsiteX1" fmla="*/ 162164 w 333964"/>
              <a:gd name="connsiteY1" fmla="*/ 30732 h 148306"/>
              <a:gd name="connsiteX2" fmla="*/ 168514 w 333964"/>
              <a:gd name="connsiteY2" fmla="*/ 27557 h 148306"/>
              <a:gd name="connsiteX3" fmla="*/ 333614 w 333964"/>
              <a:gd name="connsiteY3" fmla="*/ 18032 h 148306"/>
              <a:gd name="connsiteX4" fmla="*/ 209789 w 333964"/>
              <a:gd name="connsiteY4" fmla="*/ 14857 h 148306"/>
              <a:gd name="connsiteX5" fmla="*/ 127239 w 333964"/>
              <a:gd name="connsiteY5" fmla="*/ 8507 h 148306"/>
              <a:gd name="connsiteX6" fmla="*/ 239 w 333964"/>
              <a:gd name="connsiteY6" fmla="*/ 148207 h 1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64" h="148306">
                <a:moveTo>
                  <a:pt x="239" y="148207"/>
                </a:moveTo>
                <a:cubicBezTo>
                  <a:pt x="6060" y="151911"/>
                  <a:pt x="134118" y="50840"/>
                  <a:pt x="162164" y="30732"/>
                </a:cubicBezTo>
                <a:cubicBezTo>
                  <a:pt x="190210" y="10624"/>
                  <a:pt x="139939" y="29674"/>
                  <a:pt x="168514" y="27557"/>
                </a:cubicBezTo>
                <a:cubicBezTo>
                  <a:pt x="197089" y="25440"/>
                  <a:pt x="326735" y="20149"/>
                  <a:pt x="333614" y="18032"/>
                </a:cubicBezTo>
                <a:cubicBezTo>
                  <a:pt x="340493" y="15915"/>
                  <a:pt x="244185" y="16444"/>
                  <a:pt x="209789" y="14857"/>
                </a:cubicBezTo>
                <a:cubicBezTo>
                  <a:pt x="175393" y="13269"/>
                  <a:pt x="157931" y="-13189"/>
                  <a:pt x="127239" y="8507"/>
                </a:cubicBezTo>
                <a:cubicBezTo>
                  <a:pt x="96547" y="30203"/>
                  <a:pt x="-5582" y="144503"/>
                  <a:pt x="239" y="148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030E0FE-DB52-F0D3-F9E8-BBD1B79D9277}"/>
              </a:ext>
            </a:extLst>
          </p:cNvPr>
          <p:cNvSpPr/>
          <p:nvPr/>
        </p:nvSpPr>
        <p:spPr>
          <a:xfrm>
            <a:off x="6261100" y="2661363"/>
            <a:ext cx="680398" cy="484423"/>
          </a:xfrm>
          <a:custGeom>
            <a:avLst/>
            <a:gdLst>
              <a:gd name="connsiteX0" fmla="*/ 0 w 680398"/>
              <a:gd name="connsiteY0" fmla="*/ 62787 h 484423"/>
              <a:gd name="connsiteX1" fmla="*/ 244475 w 680398"/>
              <a:gd name="connsiteY1" fmla="*/ 5637 h 484423"/>
              <a:gd name="connsiteX2" fmla="*/ 292100 w 680398"/>
              <a:gd name="connsiteY2" fmla="*/ 2462 h 484423"/>
              <a:gd name="connsiteX3" fmla="*/ 279400 w 680398"/>
              <a:gd name="connsiteY3" fmla="*/ 8812 h 484423"/>
              <a:gd name="connsiteX4" fmla="*/ 396875 w 680398"/>
              <a:gd name="connsiteY4" fmla="*/ 53262 h 484423"/>
              <a:gd name="connsiteX5" fmla="*/ 428625 w 680398"/>
              <a:gd name="connsiteY5" fmla="*/ 62787 h 484423"/>
              <a:gd name="connsiteX6" fmla="*/ 476250 w 680398"/>
              <a:gd name="connsiteY6" fmla="*/ 116762 h 484423"/>
              <a:gd name="connsiteX7" fmla="*/ 498475 w 680398"/>
              <a:gd name="connsiteY7" fmla="*/ 167562 h 484423"/>
              <a:gd name="connsiteX8" fmla="*/ 679450 w 680398"/>
              <a:gd name="connsiteY8" fmla="*/ 481887 h 484423"/>
              <a:gd name="connsiteX9" fmla="*/ 561975 w 680398"/>
              <a:gd name="connsiteY9" fmla="*/ 300912 h 484423"/>
              <a:gd name="connsiteX10" fmla="*/ 393700 w 680398"/>
              <a:gd name="connsiteY10" fmla="*/ 37387 h 484423"/>
              <a:gd name="connsiteX11" fmla="*/ 311150 w 680398"/>
              <a:gd name="connsiteY11" fmla="*/ 21512 h 484423"/>
              <a:gd name="connsiteX12" fmla="*/ 0 w 680398"/>
              <a:gd name="connsiteY12" fmla="*/ 62787 h 4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398" h="484423">
                <a:moveTo>
                  <a:pt x="0" y="62787"/>
                </a:moveTo>
                <a:lnTo>
                  <a:pt x="244475" y="5637"/>
                </a:lnTo>
                <a:cubicBezTo>
                  <a:pt x="293158" y="-4417"/>
                  <a:pt x="286279" y="1933"/>
                  <a:pt x="292100" y="2462"/>
                </a:cubicBezTo>
                <a:cubicBezTo>
                  <a:pt x="297921" y="2991"/>
                  <a:pt x="261938" y="345"/>
                  <a:pt x="279400" y="8812"/>
                </a:cubicBezTo>
                <a:cubicBezTo>
                  <a:pt x="296862" y="17279"/>
                  <a:pt x="372004" y="44266"/>
                  <a:pt x="396875" y="53262"/>
                </a:cubicBezTo>
                <a:cubicBezTo>
                  <a:pt x="421746" y="62258"/>
                  <a:pt x="415396" y="52204"/>
                  <a:pt x="428625" y="62787"/>
                </a:cubicBezTo>
                <a:cubicBezTo>
                  <a:pt x="441854" y="73370"/>
                  <a:pt x="464608" y="99300"/>
                  <a:pt x="476250" y="116762"/>
                </a:cubicBezTo>
                <a:cubicBezTo>
                  <a:pt x="487892" y="134224"/>
                  <a:pt x="464608" y="106708"/>
                  <a:pt x="498475" y="167562"/>
                </a:cubicBezTo>
                <a:cubicBezTo>
                  <a:pt x="532342" y="228416"/>
                  <a:pt x="668867" y="459662"/>
                  <a:pt x="679450" y="481887"/>
                </a:cubicBezTo>
                <a:cubicBezTo>
                  <a:pt x="690033" y="504112"/>
                  <a:pt x="609600" y="374995"/>
                  <a:pt x="561975" y="300912"/>
                </a:cubicBezTo>
                <a:cubicBezTo>
                  <a:pt x="514350" y="226829"/>
                  <a:pt x="435504" y="83954"/>
                  <a:pt x="393700" y="37387"/>
                </a:cubicBezTo>
                <a:cubicBezTo>
                  <a:pt x="351896" y="-9180"/>
                  <a:pt x="370417" y="19925"/>
                  <a:pt x="311150" y="21512"/>
                </a:cubicBezTo>
                <a:cubicBezTo>
                  <a:pt x="251883" y="23099"/>
                  <a:pt x="11113" y="65433"/>
                  <a:pt x="0" y="62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2BDA88E-5C42-7E7C-C3CE-C98A8F5C3C62}"/>
              </a:ext>
            </a:extLst>
          </p:cNvPr>
          <p:cNvSpPr/>
          <p:nvPr/>
        </p:nvSpPr>
        <p:spPr>
          <a:xfrm>
            <a:off x="6530975" y="2651018"/>
            <a:ext cx="682679" cy="259018"/>
          </a:xfrm>
          <a:custGeom>
            <a:avLst/>
            <a:gdLst>
              <a:gd name="connsiteX0" fmla="*/ 0 w 682679"/>
              <a:gd name="connsiteY0" fmla="*/ 25507 h 259018"/>
              <a:gd name="connsiteX1" fmla="*/ 82550 w 682679"/>
              <a:gd name="connsiteY1" fmla="*/ 19157 h 259018"/>
              <a:gd name="connsiteX2" fmla="*/ 263525 w 682679"/>
              <a:gd name="connsiteY2" fmla="*/ 107 h 259018"/>
              <a:gd name="connsiteX3" fmla="*/ 266700 w 682679"/>
              <a:gd name="connsiteY3" fmla="*/ 28682 h 259018"/>
              <a:gd name="connsiteX4" fmla="*/ 419100 w 682679"/>
              <a:gd name="connsiteY4" fmla="*/ 66782 h 259018"/>
              <a:gd name="connsiteX5" fmla="*/ 511175 w 682679"/>
              <a:gd name="connsiteY5" fmla="*/ 120757 h 259018"/>
              <a:gd name="connsiteX6" fmla="*/ 676275 w 682679"/>
              <a:gd name="connsiteY6" fmla="*/ 257282 h 259018"/>
              <a:gd name="connsiteX7" fmla="*/ 622300 w 682679"/>
              <a:gd name="connsiteY7" fmla="*/ 187432 h 259018"/>
              <a:gd name="connsiteX8" fmla="*/ 377825 w 682679"/>
              <a:gd name="connsiteY8" fmla="*/ 38207 h 259018"/>
              <a:gd name="connsiteX9" fmla="*/ 250825 w 682679"/>
              <a:gd name="connsiteY9" fmla="*/ 6457 h 259018"/>
              <a:gd name="connsiteX10" fmla="*/ 0 w 682679"/>
              <a:gd name="connsiteY10" fmla="*/ 25507 h 25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679" h="259018">
                <a:moveTo>
                  <a:pt x="0" y="25507"/>
                </a:moveTo>
                <a:lnTo>
                  <a:pt x="82550" y="19157"/>
                </a:lnTo>
                <a:cubicBezTo>
                  <a:pt x="126471" y="14924"/>
                  <a:pt x="232833" y="-1481"/>
                  <a:pt x="263525" y="107"/>
                </a:cubicBezTo>
                <a:cubicBezTo>
                  <a:pt x="294217" y="1694"/>
                  <a:pt x="240771" y="17569"/>
                  <a:pt x="266700" y="28682"/>
                </a:cubicBezTo>
                <a:cubicBezTo>
                  <a:pt x="292629" y="39795"/>
                  <a:pt x="378354" y="51436"/>
                  <a:pt x="419100" y="66782"/>
                </a:cubicBezTo>
                <a:cubicBezTo>
                  <a:pt x="459846" y="82128"/>
                  <a:pt x="468313" y="89007"/>
                  <a:pt x="511175" y="120757"/>
                </a:cubicBezTo>
                <a:cubicBezTo>
                  <a:pt x="554037" y="152507"/>
                  <a:pt x="657754" y="246170"/>
                  <a:pt x="676275" y="257282"/>
                </a:cubicBezTo>
                <a:cubicBezTo>
                  <a:pt x="694796" y="268395"/>
                  <a:pt x="672041" y="223944"/>
                  <a:pt x="622300" y="187432"/>
                </a:cubicBezTo>
                <a:cubicBezTo>
                  <a:pt x="572559" y="150920"/>
                  <a:pt x="439737" y="68369"/>
                  <a:pt x="377825" y="38207"/>
                </a:cubicBezTo>
                <a:cubicBezTo>
                  <a:pt x="315913" y="8045"/>
                  <a:pt x="309033" y="9103"/>
                  <a:pt x="250825" y="6457"/>
                </a:cubicBezTo>
                <a:cubicBezTo>
                  <a:pt x="192617" y="3811"/>
                  <a:pt x="28046" y="23390"/>
                  <a:pt x="0" y="25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1FCCB35-3755-1E9F-D606-582DDE759E47}"/>
              </a:ext>
            </a:extLst>
          </p:cNvPr>
          <p:cNvSpPr/>
          <p:nvPr/>
        </p:nvSpPr>
        <p:spPr>
          <a:xfrm>
            <a:off x="6035620" y="2860061"/>
            <a:ext cx="187859" cy="555112"/>
          </a:xfrm>
          <a:custGeom>
            <a:avLst/>
            <a:gdLst>
              <a:gd name="connsiteX0" fmla="*/ 187380 w 187859"/>
              <a:gd name="connsiteY0" fmla="*/ 614 h 555112"/>
              <a:gd name="connsiteX1" fmla="*/ 76255 w 187859"/>
              <a:gd name="connsiteY1" fmla="*/ 165714 h 555112"/>
              <a:gd name="connsiteX2" fmla="*/ 120705 w 187859"/>
              <a:gd name="connsiteY2" fmla="*/ 121264 h 555112"/>
              <a:gd name="connsiteX3" fmla="*/ 44505 w 187859"/>
              <a:gd name="connsiteY3" fmla="*/ 219689 h 555112"/>
              <a:gd name="connsiteX4" fmla="*/ 25455 w 187859"/>
              <a:gd name="connsiteY4" fmla="*/ 324464 h 555112"/>
              <a:gd name="connsiteX5" fmla="*/ 38155 w 187859"/>
              <a:gd name="connsiteY5" fmla="*/ 283189 h 555112"/>
              <a:gd name="connsiteX6" fmla="*/ 38155 w 187859"/>
              <a:gd name="connsiteY6" fmla="*/ 387964 h 555112"/>
              <a:gd name="connsiteX7" fmla="*/ 104830 w 187859"/>
              <a:gd name="connsiteY7" fmla="*/ 553064 h 555112"/>
              <a:gd name="connsiteX8" fmla="*/ 63555 w 187859"/>
              <a:gd name="connsiteY8" fmla="*/ 467339 h 555112"/>
              <a:gd name="connsiteX9" fmla="*/ 55 w 187859"/>
              <a:gd name="connsiteY9" fmla="*/ 280014 h 555112"/>
              <a:gd name="connsiteX10" fmla="*/ 54030 w 187859"/>
              <a:gd name="connsiteY10" fmla="*/ 264139 h 555112"/>
              <a:gd name="connsiteX11" fmla="*/ 136580 w 187859"/>
              <a:gd name="connsiteY11" fmla="*/ 89514 h 555112"/>
              <a:gd name="connsiteX12" fmla="*/ 117530 w 187859"/>
              <a:gd name="connsiteY12" fmla="*/ 108564 h 555112"/>
              <a:gd name="connsiteX13" fmla="*/ 187380 w 187859"/>
              <a:gd name="connsiteY13" fmla="*/ 614 h 55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859" h="555112">
                <a:moveTo>
                  <a:pt x="187380" y="614"/>
                </a:moveTo>
                <a:cubicBezTo>
                  <a:pt x="180501" y="10139"/>
                  <a:pt x="87367" y="145606"/>
                  <a:pt x="76255" y="165714"/>
                </a:cubicBezTo>
                <a:cubicBezTo>
                  <a:pt x="65143" y="185822"/>
                  <a:pt x="125997" y="112268"/>
                  <a:pt x="120705" y="121264"/>
                </a:cubicBezTo>
                <a:cubicBezTo>
                  <a:pt x="115413" y="130260"/>
                  <a:pt x="60380" y="185822"/>
                  <a:pt x="44505" y="219689"/>
                </a:cubicBezTo>
                <a:cubicBezTo>
                  <a:pt x="28630" y="253556"/>
                  <a:pt x="26513" y="313881"/>
                  <a:pt x="25455" y="324464"/>
                </a:cubicBezTo>
                <a:cubicBezTo>
                  <a:pt x="24397" y="335047"/>
                  <a:pt x="36038" y="272606"/>
                  <a:pt x="38155" y="283189"/>
                </a:cubicBezTo>
                <a:cubicBezTo>
                  <a:pt x="40272" y="293772"/>
                  <a:pt x="27043" y="342985"/>
                  <a:pt x="38155" y="387964"/>
                </a:cubicBezTo>
                <a:cubicBezTo>
                  <a:pt x="49267" y="432943"/>
                  <a:pt x="100597" y="539835"/>
                  <a:pt x="104830" y="553064"/>
                </a:cubicBezTo>
                <a:cubicBezTo>
                  <a:pt x="109063" y="566293"/>
                  <a:pt x="81017" y="512847"/>
                  <a:pt x="63555" y="467339"/>
                </a:cubicBezTo>
                <a:cubicBezTo>
                  <a:pt x="46093" y="421831"/>
                  <a:pt x="1642" y="313881"/>
                  <a:pt x="55" y="280014"/>
                </a:cubicBezTo>
                <a:cubicBezTo>
                  <a:pt x="-1532" y="246147"/>
                  <a:pt x="31276" y="295889"/>
                  <a:pt x="54030" y="264139"/>
                </a:cubicBezTo>
                <a:cubicBezTo>
                  <a:pt x="76784" y="232389"/>
                  <a:pt x="125997" y="115443"/>
                  <a:pt x="136580" y="89514"/>
                </a:cubicBezTo>
                <a:cubicBezTo>
                  <a:pt x="147163" y="63585"/>
                  <a:pt x="110122" y="121793"/>
                  <a:pt x="117530" y="108564"/>
                </a:cubicBezTo>
                <a:cubicBezTo>
                  <a:pt x="124938" y="95335"/>
                  <a:pt x="194259" y="-8911"/>
                  <a:pt x="187380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4BB1575-1ECD-1A0B-6744-3D24BC65EE80}"/>
              </a:ext>
            </a:extLst>
          </p:cNvPr>
          <p:cNvSpPr/>
          <p:nvPr/>
        </p:nvSpPr>
        <p:spPr>
          <a:xfrm>
            <a:off x="6110863" y="3110880"/>
            <a:ext cx="114330" cy="318065"/>
          </a:xfrm>
          <a:custGeom>
            <a:avLst/>
            <a:gdLst>
              <a:gd name="connsiteX0" fmla="*/ 35937 w 114330"/>
              <a:gd name="connsiteY0" fmla="*/ 620 h 318065"/>
              <a:gd name="connsiteX1" fmla="*/ 10537 w 114330"/>
              <a:gd name="connsiteY1" fmla="*/ 105395 h 318065"/>
              <a:gd name="connsiteX2" fmla="*/ 112137 w 114330"/>
              <a:gd name="connsiteY2" fmla="*/ 311770 h 318065"/>
              <a:gd name="connsiteX3" fmla="*/ 74037 w 114330"/>
              <a:gd name="connsiteY3" fmla="*/ 254620 h 318065"/>
              <a:gd name="connsiteX4" fmla="*/ 1012 w 114330"/>
              <a:gd name="connsiteY4" fmla="*/ 149845 h 318065"/>
              <a:gd name="connsiteX5" fmla="*/ 35937 w 114330"/>
              <a:gd name="connsiteY5" fmla="*/ 620 h 3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30" h="318065">
                <a:moveTo>
                  <a:pt x="35937" y="620"/>
                </a:moveTo>
                <a:cubicBezTo>
                  <a:pt x="37524" y="-6788"/>
                  <a:pt x="-2163" y="53537"/>
                  <a:pt x="10537" y="105395"/>
                </a:cubicBezTo>
                <a:cubicBezTo>
                  <a:pt x="23237" y="157253"/>
                  <a:pt x="101554" y="286899"/>
                  <a:pt x="112137" y="311770"/>
                </a:cubicBezTo>
                <a:cubicBezTo>
                  <a:pt x="122720" y="336641"/>
                  <a:pt x="92558" y="281607"/>
                  <a:pt x="74037" y="254620"/>
                </a:cubicBezTo>
                <a:cubicBezTo>
                  <a:pt x="55516" y="227633"/>
                  <a:pt x="8949" y="187945"/>
                  <a:pt x="1012" y="149845"/>
                </a:cubicBezTo>
                <a:cubicBezTo>
                  <a:pt x="-6925" y="111745"/>
                  <a:pt x="34350" y="8028"/>
                  <a:pt x="35937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6287D7D-E68A-B483-8C12-EEDB4187E465}"/>
              </a:ext>
            </a:extLst>
          </p:cNvPr>
          <p:cNvSpPr/>
          <p:nvPr/>
        </p:nvSpPr>
        <p:spPr>
          <a:xfrm>
            <a:off x="6079222" y="3081869"/>
            <a:ext cx="64435" cy="324391"/>
          </a:xfrm>
          <a:custGeom>
            <a:avLst/>
            <a:gdLst>
              <a:gd name="connsiteX0" fmla="*/ 58053 w 64435"/>
              <a:gd name="connsiteY0" fmla="*/ 1056 h 324391"/>
              <a:gd name="connsiteX1" fmla="*/ 23128 w 64435"/>
              <a:gd name="connsiteY1" fmla="*/ 105831 h 324391"/>
              <a:gd name="connsiteX2" fmla="*/ 23128 w 64435"/>
              <a:gd name="connsiteY2" fmla="*/ 172506 h 324391"/>
              <a:gd name="connsiteX3" fmla="*/ 64403 w 64435"/>
              <a:gd name="connsiteY3" fmla="*/ 321731 h 324391"/>
              <a:gd name="connsiteX4" fmla="*/ 29478 w 64435"/>
              <a:gd name="connsiteY4" fmla="*/ 261406 h 324391"/>
              <a:gd name="connsiteX5" fmla="*/ 903 w 64435"/>
              <a:gd name="connsiteY5" fmla="*/ 175681 h 324391"/>
              <a:gd name="connsiteX6" fmla="*/ 58053 w 64435"/>
              <a:gd name="connsiteY6" fmla="*/ 1056 h 32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35" h="324391">
                <a:moveTo>
                  <a:pt x="58053" y="1056"/>
                </a:moveTo>
                <a:cubicBezTo>
                  <a:pt x="61757" y="-10586"/>
                  <a:pt x="28949" y="77256"/>
                  <a:pt x="23128" y="105831"/>
                </a:cubicBezTo>
                <a:cubicBezTo>
                  <a:pt x="17307" y="134406"/>
                  <a:pt x="16249" y="136523"/>
                  <a:pt x="23128" y="172506"/>
                </a:cubicBezTo>
                <a:cubicBezTo>
                  <a:pt x="30007" y="208489"/>
                  <a:pt x="63345" y="306914"/>
                  <a:pt x="64403" y="321731"/>
                </a:cubicBezTo>
                <a:cubicBezTo>
                  <a:pt x="65461" y="336548"/>
                  <a:pt x="40061" y="285748"/>
                  <a:pt x="29478" y="261406"/>
                </a:cubicBezTo>
                <a:cubicBezTo>
                  <a:pt x="18895" y="237064"/>
                  <a:pt x="-4918" y="214839"/>
                  <a:pt x="903" y="175681"/>
                </a:cubicBezTo>
                <a:cubicBezTo>
                  <a:pt x="6724" y="136523"/>
                  <a:pt x="54349" y="12698"/>
                  <a:pt x="58053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CED7E21-76BE-12C3-B8D0-D5401011C670}"/>
              </a:ext>
            </a:extLst>
          </p:cNvPr>
          <p:cNvSpPr/>
          <p:nvPr/>
        </p:nvSpPr>
        <p:spPr>
          <a:xfrm>
            <a:off x="6145730" y="2872966"/>
            <a:ext cx="169355" cy="585444"/>
          </a:xfrm>
          <a:custGeom>
            <a:avLst/>
            <a:gdLst>
              <a:gd name="connsiteX0" fmla="*/ 169345 w 169355"/>
              <a:gd name="connsiteY0" fmla="*/ 409 h 585444"/>
              <a:gd name="connsiteX1" fmla="*/ 64570 w 169355"/>
              <a:gd name="connsiteY1" fmla="*/ 209959 h 585444"/>
              <a:gd name="connsiteX2" fmla="*/ 23295 w 169355"/>
              <a:gd name="connsiteY2" fmla="*/ 352834 h 585444"/>
              <a:gd name="connsiteX3" fmla="*/ 45520 w 169355"/>
              <a:gd name="connsiteY3" fmla="*/ 438559 h 585444"/>
              <a:gd name="connsiteX4" fmla="*/ 77270 w 169355"/>
              <a:gd name="connsiteY4" fmla="*/ 581434 h 585444"/>
              <a:gd name="connsiteX5" fmla="*/ 55045 w 169355"/>
              <a:gd name="connsiteY5" fmla="*/ 530634 h 585444"/>
              <a:gd name="connsiteX6" fmla="*/ 1070 w 169355"/>
              <a:gd name="connsiteY6" fmla="*/ 371884 h 585444"/>
              <a:gd name="connsiteX7" fmla="*/ 109020 w 169355"/>
              <a:gd name="connsiteY7" fmla="*/ 54384 h 585444"/>
              <a:gd name="connsiteX8" fmla="*/ 58220 w 169355"/>
              <a:gd name="connsiteY8" fmla="*/ 152809 h 585444"/>
              <a:gd name="connsiteX9" fmla="*/ 169345 w 169355"/>
              <a:gd name="connsiteY9" fmla="*/ 409 h 5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55" h="585444">
                <a:moveTo>
                  <a:pt x="169345" y="409"/>
                </a:moveTo>
                <a:cubicBezTo>
                  <a:pt x="170403" y="9934"/>
                  <a:pt x="88912" y="151222"/>
                  <a:pt x="64570" y="209959"/>
                </a:cubicBezTo>
                <a:cubicBezTo>
                  <a:pt x="40228" y="268696"/>
                  <a:pt x="26470" y="314734"/>
                  <a:pt x="23295" y="352834"/>
                </a:cubicBezTo>
                <a:cubicBezTo>
                  <a:pt x="20120" y="390934"/>
                  <a:pt x="36524" y="400459"/>
                  <a:pt x="45520" y="438559"/>
                </a:cubicBezTo>
                <a:cubicBezTo>
                  <a:pt x="54516" y="476659"/>
                  <a:pt x="75682" y="566088"/>
                  <a:pt x="77270" y="581434"/>
                </a:cubicBezTo>
                <a:cubicBezTo>
                  <a:pt x="78857" y="596780"/>
                  <a:pt x="67745" y="565559"/>
                  <a:pt x="55045" y="530634"/>
                </a:cubicBezTo>
                <a:cubicBezTo>
                  <a:pt x="42345" y="495709"/>
                  <a:pt x="-7926" y="451259"/>
                  <a:pt x="1070" y="371884"/>
                </a:cubicBezTo>
                <a:cubicBezTo>
                  <a:pt x="10066" y="292509"/>
                  <a:pt x="99495" y="90896"/>
                  <a:pt x="109020" y="54384"/>
                </a:cubicBezTo>
                <a:cubicBezTo>
                  <a:pt x="118545" y="17872"/>
                  <a:pt x="51341" y="154926"/>
                  <a:pt x="58220" y="152809"/>
                </a:cubicBezTo>
                <a:cubicBezTo>
                  <a:pt x="65099" y="150692"/>
                  <a:pt x="168287" y="-9116"/>
                  <a:pt x="169345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41742E0B-4689-C34A-1490-FD98E555BE9C}"/>
              </a:ext>
            </a:extLst>
          </p:cNvPr>
          <p:cNvSpPr/>
          <p:nvPr/>
        </p:nvSpPr>
        <p:spPr>
          <a:xfrm>
            <a:off x="6238762" y="2901850"/>
            <a:ext cx="180030" cy="407875"/>
          </a:xfrm>
          <a:custGeom>
            <a:avLst/>
            <a:gdLst>
              <a:gd name="connsiteX0" fmla="*/ 44563 w 180030"/>
              <a:gd name="connsiteY0" fmla="*/ 100 h 407875"/>
              <a:gd name="connsiteX1" fmla="*/ 15988 w 180030"/>
              <a:gd name="connsiteY1" fmla="*/ 123925 h 407875"/>
              <a:gd name="connsiteX2" fmla="*/ 63613 w 180030"/>
              <a:gd name="connsiteY2" fmla="*/ 222350 h 407875"/>
              <a:gd name="connsiteX3" fmla="*/ 35038 w 180030"/>
              <a:gd name="connsiteY3" fmla="*/ 149325 h 407875"/>
              <a:gd name="connsiteX4" fmla="*/ 44563 w 180030"/>
              <a:gd name="connsiteY4" fmla="*/ 222350 h 407875"/>
              <a:gd name="connsiteX5" fmla="*/ 174738 w 180030"/>
              <a:gd name="connsiteY5" fmla="*/ 403325 h 407875"/>
              <a:gd name="connsiteX6" fmla="*/ 142988 w 180030"/>
              <a:gd name="connsiteY6" fmla="*/ 343000 h 407875"/>
              <a:gd name="connsiteX7" fmla="*/ 35038 w 180030"/>
              <a:gd name="connsiteY7" fmla="*/ 228700 h 407875"/>
              <a:gd name="connsiteX8" fmla="*/ 113 w 180030"/>
              <a:gd name="connsiteY8" fmla="*/ 104875 h 407875"/>
              <a:gd name="connsiteX9" fmla="*/ 44563 w 180030"/>
              <a:gd name="connsiteY9" fmla="*/ 100 h 40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30" h="407875">
                <a:moveTo>
                  <a:pt x="44563" y="100"/>
                </a:moveTo>
                <a:cubicBezTo>
                  <a:pt x="47209" y="3275"/>
                  <a:pt x="12813" y="86883"/>
                  <a:pt x="15988" y="123925"/>
                </a:cubicBezTo>
                <a:cubicBezTo>
                  <a:pt x="19163" y="160967"/>
                  <a:pt x="60438" y="218117"/>
                  <a:pt x="63613" y="222350"/>
                </a:cubicBezTo>
                <a:cubicBezTo>
                  <a:pt x="66788" y="226583"/>
                  <a:pt x="38213" y="149325"/>
                  <a:pt x="35038" y="149325"/>
                </a:cubicBezTo>
                <a:cubicBezTo>
                  <a:pt x="31863" y="149325"/>
                  <a:pt x="21280" y="180017"/>
                  <a:pt x="44563" y="222350"/>
                </a:cubicBezTo>
                <a:cubicBezTo>
                  <a:pt x="67846" y="264683"/>
                  <a:pt x="158334" y="383217"/>
                  <a:pt x="174738" y="403325"/>
                </a:cubicBezTo>
                <a:cubicBezTo>
                  <a:pt x="191142" y="423433"/>
                  <a:pt x="166271" y="372104"/>
                  <a:pt x="142988" y="343000"/>
                </a:cubicBezTo>
                <a:cubicBezTo>
                  <a:pt x="119705" y="313896"/>
                  <a:pt x="58851" y="268388"/>
                  <a:pt x="35038" y="228700"/>
                </a:cubicBezTo>
                <a:cubicBezTo>
                  <a:pt x="11225" y="189013"/>
                  <a:pt x="2759" y="139800"/>
                  <a:pt x="113" y="104875"/>
                </a:cubicBezTo>
                <a:cubicBezTo>
                  <a:pt x="-2533" y="69950"/>
                  <a:pt x="41917" y="-3075"/>
                  <a:pt x="4456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5C1D188-0AC5-2F24-66B0-39042F79AA2D}"/>
              </a:ext>
            </a:extLst>
          </p:cNvPr>
          <p:cNvSpPr/>
          <p:nvPr/>
        </p:nvSpPr>
        <p:spPr>
          <a:xfrm>
            <a:off x="6276707" y="3025584"/>
            <a:ext cx="219245" cy="260337"/>
          </a:xfrm>
          <a:custGeom>
            <a:avLst/>
            <a:gdLst>
              <a:gd name="connsiteX0" fmla="*/ 268 w 219245"/>
              <a:gd name="connsiteY0" fmla="*/ 191 h 260337"/>
              <a:gd name="connsiteX1" fmla="*/ 79643 w 219245"/>
              <a:gd name="connsiteY1" fmla="*/ 143066 h 260337"/>
              <a:gd name="connsiteX2" fmla="*/ 216168 w 219245"/>
              <a:gd name="connsiteY2" fmla="*/ 254191 h 260337"/>
              <a:gd name="connsiteX3" fmla="*/ 165368 w 219245"/>
              <a:gd name="connsiteY3" fmla="*/ 231966 h 260337"/>
              <a:gd name="connsiteX4" fmla="*/ 57418 w 219245"/>
              <a:gd name="connsiteY4" fmla="*/ 114491 h 260337"/>
              <a:gd name="connsiteX5" fmla="*/ 268 w 219245"/>
              <a:gd name="connsiteY5" fmla="*/ 191 h 2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45" h="260337">
                <a:moveTo>
                  <a:pt x="268" y="191"/>
                </a:moveTo>
                <a:cubicBezTo>
                  <a:pt x="3972" y="4953"/>
                  <a:pt x="43660" y="100733"/>
                  <a:pt x="79643" y="143066"/>
                </a:cubicBezTo>
                <a:cubicBezTo>
                  <a:pt x="115626" y="185399"/>
                  <a:pt x="201881" y="239374"/>
                  <a:pt x="216168" y="254191"/>
                </a:cubicBezTo>
                <a:cubicBezTo>
                  <a:pt x="230455" y="269008"/>
                  <a:pt x="191826" y="255249"/>
                  <a:pt x="165368" y="231966"/>
                </a:cubicBezTo>
                <a:cubicBezTo>
                  <a:pt x="138910" y="208683"/>
                  <a:pt x="82818" y="148358"/>
                  <a:pt x="57418" y="114491"/>
                </a:cubicBezTo>
                <a:cubicBezTo>
                  <a:pt x="32018" y="80624"/>
                  <a:pt x="-3436" y="-4571"/>
                  <a:pt x="268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3F3DC3B-8D96-8E07-3FEE-C6D2998C6CF5}"/>
              </a:ext>
            </a:extLst>
          </p:cNvPr>
          <p:cNvSpPr/>
          <p:nvPr/>
        </p:nvSpPr>
        <p:spPr>
          <a:xfrm>
            <a:off x="6295918" y="3022423"/>
            <a:ext cx="247166" cy="262984"/>
          </a:xfrm>
          <a:custGeom>
            <a:avLst/>
            <a:gdLst>
              <a:gd name="connsiteX0" fmla="*/ 107 w 247166"/>
              <a:gd name="connsiteY0" fmla="*/ 177 h 262984"/>
              <a:gd name="connsiteX1" fmla="*/ 54082 w 247166"/>
              <a:gd name="connsiteY1" fmla="*/ 111302 h 262984"/>
              <a:gd name="connsiteX2" fmla="*/ 238232 w 247166"/>
              <a:gd name="connsiteY2" fmla="*/ 257352 h 262984"/>
              <a:gd name="connsiteX3" fmla="*/ 200132 w 247166"/>
              <a:gd name="connsiteY3" fmla="*/ 222427 h 262984"/>
              <a:gd name="connsiteX4" fmla="*/ 41382 w 247166"/>
              <a:gd name="connsiteY4" fmla="*/ 124002 h 262984"/>
              <a:gd name="connsiteX5" fmla="*/ 63607 w 247166"/>
              <a:gd name="connsiteY5" fmla="*/ 136702 h 262984"/>
              <a:gd name="connsiteX6" fmla="*/ 107 w 247166"/>
              <a:gd name="connsiteY6" fmla="*/ 177 h 2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166" h="262984">
                <a:moveTo>
                  <a:pt x="107" y="177"/>
                </a:moveTo>
                <a:cubicBezTo>
                  <a:pt x="-1480" y="-4056"/>
                  <a:pt x="14395" y="68440"/>
                  <a:pt x="54082" y="111302"/>
                </a:cubicBezTo>
                <a:cubicBezTo>
                  <a:pt x="93769" y="154164"/>
                  <a:pt x="213890" y="238831"/>
                  <a:pt x="238232" y="257352"/>
                </a:cubicBezTo>
                <a:cubicBezTo>
                  <a:pt x="262574" y="275873"/>
                  <a:pt x="232940" y="244652"/>
                  <a:pt x="200132" y="222427"/>
                </a:cubicBezTo>
                <a:cubicBezTo>
                  <a:pt x="167324" y="200202"/>
                  <a:pt x="64136" y="138290"/>
                  <a:pt x="41382" y="124002"/>
                </a:cubicBezTo>
                <a:cubicBezTo>
                  <a:pt x="18628" y="109715"/>
                  <a:pt x="69428" y="153106"/>
                  <a:pt x="63607" y="136702"/>
                </a:cubicBezTo>
                <a:cubicBezTo>
                  <a:pt x="57786" y="120298"/>
                  <a:pt x="1694" y="4410"/>
                  <a:pt x="10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0F819C3-4E0F-480C-8257-E4DD8A52DB50}"/>
              </a:ext>
            </a:extLst>
          </p:cNvPr>
          <p:cNvSpPr/>
          <p:nvPr/>
        </p:nvSpPr>
        <p:spPr>
          <a:xfrm>
            <a:off x="6408663" y="3000216"/>
            <a:ext cx="147914" cy="274742"/>
          </a:xfrm>
          <a:custGeom>
            <a:avLst/>
            <a:gdLst>
              <a:gd name="connsiteX0" fmla="*/ 1662 w 147914"/>
              <a:gd name="connsiteY0" fmla="*/ 159 h 274742"/>
              <a:gd name="connsiteX1" fmla="*/ 30237 w 147914"/>
              <a:gd name="connsiteY1" fmla="*/ 108109 h 274742"/>
              <a:gd name="connsiteX2" fmla="*/ 144537 w 147914"/>
              <a:gd name="connsiteY2" fmla="*/ 270034 h 274742"/>
              <a:gd name="connsiteX3" fmla="*/ 109612 w 147914"/>
              <a:gd name="connsiteY3" fmla="*/ 222409 h 274742"/>
              <a:gd name="connsiteX4" fmla="*/ 27062 w 147914"/>
              <a:gd name="connsiteY4" fmla="*/ 130334 h 274742"/>
              <a:gd name="connsiteX5" fmla="*/ 65162 w 147914"/>
              <a:gd name="connsiteY5" fmla="*/ 181134 h 274742"/>
              <a:gd name="connsiteX6" fmla="*/ 8012 w 147914"/>
              <a:gd name="connsiteY6" fmla="*/ 85884 h 274742"/>
              <a:gd name="connsiteX7" fmla="*/ 1662 w 147914"/>
              <a:gd name="connsiteY7" fmla="*/ 159 h 27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14" h="274742">
                <a:moveTo>
                  <a:pt x="1662" y="159"/>
                </a:moveTo>
                <a:cubicBezTo>
                  <a:pt x="5366" y="3863"/>
                  <a:pt x="6425" y="63130"/>
                  <a:pt x="30237" y="108109"/>
                </a:cubicBezTo>
                <a:cubicBezTo>
                  <a:pt x="54050" y="153088"/>
                  <a:pt x="131308" y="250984"/>
                  <a:pt x="144537" y="270034"/>
                </a:cubicBezTo>
                <a:cubicBezTo>
                  <a:pt x="157766" y="289084"/>
                  <a:pt x="129191" y="245692"/>
                  <a:pt x="109612" y="222409"/>
                </a:cubicBezTo>
                <a:cubicBezTo>
                  <a:pt x="90033" y="199126"/>
                  <a:pt x="34470" y="137213"/>
                  <a:pt x="27062" y="130334"/>
                </a:cubicBezTo>
                <a:cubicBezTo>
                  <a:pt x="19654" y="123455"/>
                  <a:pt x="68337" y="188542"/>
                  <a:pt x="65162" y="181134"/>
                </a:cubicBezTo>
                <a:cubicBezTo>
                  <a:pt x="61987" y="173726"/>
                  <a:pt x="15420" y="113401"/>
                  <a:pt x="8012" y="85884"/>
                </a:cubicBezTo>
                <a:cubicBezTo>
                  <a:pt x="604" y="58367"/>
                  <a:pt x="-2042" y="-3545"/>
                  <a:pt x="166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90DD49B-B9B8-4E05-9319-4B533E907004}"/>
              </a:ext>
            </a:extLst>
          </p:cNvPr>
          <p:cNvSpPr/>
          <p:nvPr/>
        </p:nvSpPr>
        <p:spPr>
          <a:xfrm>
            <a:off x="6384291" y="2962182"/>
            <a:ext cx="325145" cy="292327"/>
          </a:xfrm>
          <a:custGeom>
            <a:avLst/>
            <a:gdLst>
              <a:gd name="connsiteX0" fmla="*/ 634 w 325145"/>
              <a:gd name="connsiteY0" fmla="*/ 93 h 292327"/>
              <a:gd name="connsiteX1" fmla="*/ 67309 w 325145"/>
              <a:gd name="connsiteY1" fmla="*/ 108043 h 292327"/>
              <a:gd name="connsiteX2" fmla="*/ 137159 w 325145"/>
              <a:gd name="connsiteY2" fmla="*/ 196943 h 292327"/>
              <a:gd name="connsiteX3" fmla="*/ 95884 w 325145"/>
              <a:gd name="connsiteY3" fmla="*/ 123918 h 292327"/>
              <a:gd name="connsiteX4" fmla="*/ 159384 w 325145"/>
              <a:gd name="connsiteY4" fmla="*/ 196943 h 292327"/>
              <a:gd name="connsiteX5" fmla="*/ 222884 w 325145"/>
              <a:gd name="connsiteY5" fmla="*/ 254093 h 292327"/>
              <a:gd name="connsiteX6" fmla="*/ 324484 w 325145"/>
              <a:gd name="connsiteY6" fmla="*/ 292193 h 292327"/>
              <a:gd name="connsiteX7" fmla="*/ 260984 w 325145"/>
              <a:gd name="connsiteY7" fmla="*/ 263618 h 292327"/>
              <a:gd name="connsiteX8" fmla="*/ 149859 w 325145"/>
              <a:gd name="connsiteY8" fmla="*/ 187418 h 292327"/>
              <a:gd name="connsiteX9" fmla="*/ 108584 w 325145"/>
              <a:gd name="connsiteY9" fmla="*/ 127093 h 292327"/>
              <a:gd name="connsiteX10" fmla="*/ 634 w 325145"/>
              <a:gd name="connsiteY10" fmla="*/ 93 h 2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145" h="292327">
                <a:moveTo>
                  <a:pt x="634" y="93"/>
                </a:moveTo>
                <a:cubicBezTo>
                  <a:pt x="-6245" y="-3082"/>
                  <a:pt x="44555" y="75235"/>
                  <a:pt x="67309" y="108043"/>
                </a:cubicBezTo>
                <a:cubicBezTo>
                  <a:pt x="90063" y="140851"/>
                  <a:pt x="132397" y="194297"/>
                  <a:pt x="137159" y="196943"/>
                </a:cubicBezTo>
                <a:cubicBezTo>
                  <a:pt x="141921" y="199589"/>
                  <a:pt x="92180" y="123918"/>
                  <a:pt x="95884" y="123918"/>
                </a:cubicBezTo>
                <a:cubicBezTo>
                  <a:pt x="99588" y="123918"/>
                  <a:pt x="138217" y="175247"/>
                  <a:pt x="159384" y="196943"/>
                </a:cubicBezTo>
                <a:cubicBezTo>
                  <a:pt x="180551" y="218639"/>
                  <a:pt x="195367" y="238218"/>
                  <a:pt x="222884" y="254093"/>
                </a:cubicBezTo>
                <a:cubicBezTo>
                  <a:pt x="250401" y="269968"/>
                  <a:pt x="318134" y="290606"/>
                  <a:pt x="324484" y="292193"/>
                </a:cubicBezTo>
                <a:cubicBezTo>
                  <a:pt x="330834" y="293781"/>
                  <a:pt x="290088" y="281081"/>
                  <a:pt x="260984" y="263618"/>
                </a:cubicBezTo>
                <a:cubicBezTo>
                  <a:pt x="231880" y="246155"/>
                  <a:pt x="175259" y="210172"/>
                  <a:pt x="149859" y="187418"/>
                </a:cubicBezTo>
                <a:cubicBezTo>
                  <a:pt x="124459" y="164664"/>
                  <a:pt x="131338" y="153551"/>
                  <a:pt x="108584" y="127093"/>
                </a:cubicBezTo>
                <a:cubicBezTo>
                  <a:pt x="85830" y="100635"/>
                  <a:pt x="7513" y="3268"/>
                  <a:pt x="63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774098C-EF86-48E5-5FEB-AF368237FE0D}"/>
              </a:ext>
            </a:extLst>
          </p:cNvPr>
          <p:cNvSpPr/>
          <p:nvPr/>
        </p:nvSpPr>
        <p:spPr>
          <a:xfrm>
            <a:off x="6572120" y="3047968"/>
            <a:ext cx="143525" cy="230372"/>
          </a:xfrm>
          <a:custGeom>
            <a:avLst/>
            <a:gdLst>
              <a:gd name="connsiteX0" fmla="*/ 130 w 143525"/>
              <a:gd name="connsiteY0" fmla="*/ 32 h 230372"/>
              <a:gd name="connsiteX1" fmla="*/ 19180 w 143525"/>
              <a:gd name="connsiteY1" fmla="*/ 76232 h 230372"/>
              <a:gd name="connsiteX2" fmla="*/ 44580 w 143525"/>
              <a:gd name="connsiteY2" fmla="*/ 123857 h 230372"/>
              <a:gd name="connsiteX3" fmla="*/ 139830 w 143525"/>
              <a:gd name="connsiteY3" fmla="*/ 228632 h 230372"/>
              <a:gd name="connsiteX4" fmla="*/ 117605 w 143525"/>
              <a:gd name="connsiteY4" fmla="*/ 184182 h 230372"/>
              <a:gd name="connsiteX5" fmla="*/ 57280 w 143525"/>
              <a:gd name="connsiteY5" fmla="*/ 117507 h 230372"/>
              <a:gd name="connsiteX6" fmla="*/ 73155 w 143525"/>
              <a:gd name="connsiteY6" fmla="*/ 146082 h 230372"/>
              <a:gd name="connsiteX7" fmla="*/ 28705 w 143525"/>
              <a:gd name="connsiteY7" fmla="*/ 85757 h 230372"/>
              <a:gd name="connsiteX8" fmla="*/ 130 w 143525"/>
              <a:gd name="connsiteY8" fmla="*/ 32 h 23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25" h="230372">
                <a:moveTo>
                  <a:pt x="130" y="32"/>
                </a:moveTo>
                <a:cubicBezTo>
                  <a:pt x="-1457" y="-1555"/>
                  <a:pt x="11772" y="55595"/>
                  <a:pt x="19180" y="76232"/>
                </a:cubicBezTo>
                <a:cubicBezTo>
                  <a:pt x="26588" y="96869"/>
                  <a:pt x="24472" y="98457"/>
                  <a:pt x="44580" y="123857"/>
                </a:cubicBezTo>
                <a:cubicBezTo>
                  <a:pt x="64688" y="149257"/>
                  <a:pt x="127659" y="218578"/>
                  <a:pt x="139830" y="228632"/>
                </a:cubicBezTo>
                <a:cubicBezTo>
                  <a:pt x="152001" y="238686"/>
                  <a:pt x="131363" y="202703"/>
                  <a:pt x="117605" y="184182"/>
                </a:cubicBezTo>
                <a:cubicBezTo>
                  <a:pt x="103847" y="165661"/>
                  <a:pt x="64688" y="123857"/>
                  <a:pt x="57280" y="117507"/>
                </a:cubicBezTo>
                <a:cubicBezTo>
                  <a:pt x="49872" y="111157"/>
                  <a:pt x="77918" y="151374"/>
                  <a:pt x="73155" y="146082"/>
                </a:cubicBezTo>
                <a:cubicBezTo>
                  <a:pt x="68393" y="140790"/>
                  <a:pt x="37172" y="105336"/>
                  <a:pt x="28705" y="85757"/>
                </a:cubicBezTo>
                <a:cubicBezTo>
                  <a:pt x="20238" y="66178"/>
                  <a:pt x="1717" y="1619"/>
                  <a:pt x="13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64361AA-E328-9F93-E1D0-393A6260EB75}"/>
              </a:ext>
            </a:extLst>
          </p:cNvPr>
          <p:cNvSpPr/>
          <p:nvPr/>
        </p:nvSpPr>
        <p:spPr>
          <a:xfrm>
            <a:off x="6578281" y="3092366"/>
            <a:ext cx="184672" cy="141738"/>
          </a:xfrm>
          <a:custGeom>
            <a:avLst/>
            <a:gdLst>
              <a:gd name="connsiteX0" fmla="*/ 319 w 184672"/>
              <a:gd name="connsiteY0" fmla="*/ 84 h 141738"/>
              <a:gd name="connsiteX1" fmla="*/ 108269 w 184672"/>
              <a:gd name="connsiteY1" fmla="*/ 79459 h 141738"/>
              <a:gd name="connsiteX2" fmla="*/ 159069 w 184672"/>
              <a:gd name="connsiteY2" fmla="*/ 130259 h 141738"/>
              <a:gd name="connsiteX3" fmla="*/ 184469 w 184672"/>
              <a:gd name="connsiteY3" fmla="*/ 139784 h 141738"/>
              <a:gd name="connsiteX4" fmla="*/ 146369 w 184672"/>
              <a:gd name="connsiteY4" fmla="*/ 101684 h 141738"/>
              <a:gd name="connsiteX5" fmla="*/ 76519 w 184672"/>
              <a:gd name="connsiteY5" fmla="*/ 95334 h 141738"/>
              <a:gd name="connsiteX6" fmla="*/ 319 w 184672"/>
              <a:gd name="connsiteY6" fmla="*/ 84 h 14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72" h="141738">
                <a:moveTo>
                  <a:pt x="319" y="84"/>
                </a:moveTo>
                <a:cubicBezTo>
                  <a:pt x="5611" y="-2562"/>
                  <a:pt x="81811" y="57763"/>
                  <a:pt x="108269" y="79459"/>
                </a:cubicBezTo>
                <a:cubicBezTo>
                  <a:pt x="134727" y="101155"/>
                  <a:pt x="146369" y="120205"/>
                  <a:pt x="159069" y="130259"/>
                </a:cubicBezTo>
                <a:cubicBezTo>
                  <a:pt x="171769" y="140313"/>
                  <a:pt x="186586" y="144546"/>
                  <a:pt x="184469" y="139784"/>
                </a:cubicBezTo>
                <a:cubicBezTo>
                  <a:pt x="182352" y="135022"/>
                  <a:pt x="164361" y="109092"/>
                  <a:pt x="146369" y="101684"/>
                </a:cubicBezTo>
                <a:cubicBezTo>
                  <a:pt x="128377" y="94276"/>
                  <a:pt x="96098" y="108563"/>
                  <a:pt x="76519" y="95334"/>
                </a:cubicBezTo>
                <a:cubicBezTo>
                  <a:pt x="56940" y="82105"/>
                  <a:pt x="-4973" y="2730"/>
                  <a:pt x="31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123B34E-61E1-FE85-8CBD-CF7D175D3324}"/>
              </a:ext>
            </a:extLst>
          </p:cNvPr>
          <p:cNvSpPr/>
          <p:nvPr/>
        </p:nvSpPr>
        <p:spPr>
          <a:xfrm>
            <a:off x="6184885" y="3047981"/>
            <a:ext cx="57195" cy="304926"/>
          </a:xfrm>
          <a:custGeom>
            <a:avLst/>
            <a:gdLst>
              <a:gd name="connsiteX0" fmla="*/ 57165 w 57195"/>
              <a:gd name="connsiteY0" fmla="*/ 19 h 304926"/>
              <a:gd name="connsiteX1" fmla="*/ 25415 w 57195"/>
              <a:gd name="connsiteY1" fmla="*/ 130194 h 304926"/>
              <a:gd name="connsiteX2" fmla="*/ 19065 w 57195"/>
              <a:gd name="connsiteY2" fmla="*/ 200044 h 304926"/>
              <a:gd name="connsiteX3" fmla="*/ 25415 w 57195"/>
              <a:gd name="connsiteY3" fmla="*/ 244494 h 304926"/>
              <a:gd name="connsiteX4" fmla="*/ 31765 w 57195"/>
              <a:gd name="connsiteY4" fmla="*/ 304819 h 304926"/>
              <a:gd name="connsiteX5" fmla="*/ 22240 w 57195"/>
              <a:gd name="connsiteY5" fmla="*/ 257194 h 304926"/>
              <a:gd name="connsiteX6" fmla="*/ 15 w 57195"/>
              <a:gd name="connsiteY6" fmla="*/ 184169 h 304926"/>
              <a:gd name="connsiteX7" fmla="*/ 19065 w 57195"/>
              <a:gd name="connsiteY7" fmla="*/ 120669 h 304926"/>
              <a:gd name="connsiteX8" fmla="*/ 57165 w 57195"/>
              <a:gd name="connsiteY8" fmla="*/ 19 h 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95" h="304926">
                <a:moveTo>
                  <a:pt x="57165" y="19"/>
                </a:moveTo>
                <a:cubicBezTo>
                  <a:pt x="58223" y="1607"/>
                  <a:pt x="31765" y="96857"/>
                  <a:pt x="25415" y="130194"/>
                </a:cubicBezTo>
                <a:cubicBezTo>
                  <a:pt x="19065" y="163532"/>
                  <a:pt x="19065" y="180994"/>
                  <a:pt x="19065" y="200044"/>
                </a:cubicBezTo>
                <a:cubicBezTo>
                  <a:pt x="19065" y="219094"/>
                  <a:pt x="23298" y="227032"/>
                  <a:pt x="25415" y="244494"/>
                </a:cubicBezTo>
                <a:cubicBezTo>
                  <a:pt x="27532" y="261956"/>
                  <a:pt x="32294" y="302702"/>
                  <a:pt x="31765" y="304819"/>
                </a:cubicBezTo>
                <a:cubicBezTo>
                  <a:pt x="31236" y="306936"/>
                  <a:pt x="27532" y="277302"/>
                  <a:pt x="22240" y="257194"/>
                </a:cubicBezTo>
                <a:cubicBezTo>
                  <a:pt x="16948" y="237086"/>
                  <a:pt x="544" y="206923"/>
                  <a:pt x="15" y="184169"/>
                </a:cubicBezTo>
                <a:cubicBezTo>
                  <a:pt x="-514" y="161415"/>
                  <a:pt x="12715" y="146069"/>
                  <a:pt x="19065" y="120669"/>
                </a:cubicBezTo>
                <a:cubicBezTo>
                  <a:pt x="25415" y="95269"/>
                  <a:pt x="56107" y="-1569"/>
                  <a:pt x="5716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5B2442C-54A3-6DDE-229C-E17E0DBCD1A2}"/>
              </a:ext>
            </a:extLst>
          </p:cNvPr>
          <p:cNvSpPr/>
          <p:nvPr/>
        </p:nvSpPr>
        <p:spPr>
          <a:xfrm>
            <a:off x="6187957" y="3205506"/>
            <a:ext cx="144101" cy="42525"/>
          </a:xfrm>
          <a:custGeom>
            <a:avLst/>
            <a:gdLst>
              <a:gd name="connsiteX0" fmla="*/ 118 w 144101"/>
              <a:gd name="connsiteY0" fmla="*/ 42519 h 42525"/>
              <a:gd name="connsiteX1" fmla="*/ 63618 w 144101"/>
              <a:gd name="connsiteY1" fmla="*/ 4419 h 42525"/>
              <a:gd name="connsiteX2" fmla="*/ 142993 w 144101"/>
              <a:gd name="connsiteY2" fmla="*/ 29819 h 42525"/>
              <a:gd name="connsiteX3" fmla="*/ 108068 w 144101"/>
              <a:gd name="connsiteY3" fmla="*/ 1244 h 42525"/>
              <a:gd name="connsiteX4" fmla="*/ 79493 w 144101"/>
              <a:gd name="connsiteY4" fmla="*/ 7594 h 42525"/>
              <a:gd name="connsiteX5" fmla="*/ 118 w 144101"/>
              <a:gd name="connsiteY5" fmla="*/ 42519 h 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101" h="42525">
                <a:moveTo>
                  <a:pt x="118" y="42519"/>
                </a:moveTo>
                <a:cubicBezTo>
                  <a:pt x="-2528" y="41990"/>
                  <a:pt x="39805" y="6536"/>
                  <a:pt x="63618" y="4419"/>
                </a:cubicBezTo>
                <a:cubicBezTo>
                  <a:pt x="87431" y="2302"/>
                  <a:pt x="135585" y="30348"/>
                  <a:pt x="142993" y="29819"/>
                </a:cubicBezTo>
                <a:cubicBezTo>
                  <a:pt x="150401" y="29290"/>
                  <a:pt x="118651" y="4948"/>
                  <a:pt x="108068" y="1244"/>
                </a:cubicBezTo>
                <a:cubicBezTo>
                  <a:pt x="97485" y="-2460"/>
                  <a:pt x="90605" y="2832"/>
                  <a:pt x="79493" y="7594"/>
                </a:cubicBezTo>
                <a:cubicBezTo>
                  <a:pt x="68381" y="12356"/>
                  <a:pt x="2764" y="43048"/>
                  <a:pt x="118" y="4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ABD8B67-A93D-11A4-1BAD-0A86B2FB7D55}"/>
              </a:ext>
            </a:extLst>
          </p:cNvPr>
          <p:cNvSpPr/>
          <p:nvPr/>
        </p:nvSpPr>
        <p:spPr>
          <a:xfrm>
            <a:off x="6200775" y="3219115"/>
            <a:ext cx="112181" cy="44796"/>
          </a:xfrm>
          <a:custGeom>
            <a:avLst/>
            <a:gdLst>
              <a:gd name="connsiteX0" fmla="*/ 0 w 112181"/>
              <a:gd name="connsiteY0" fmla="*/ 44785 h 44796"/>
              <a:gd name="connsiteX1" fmla="*/ 60325 w 112181"/>
              <a:gd name="connsiteY1" fmla="*/ 19385 h 44796"/>
              <a:gd name="connsiteX2" fmla="*/ 111125 w 112181"/>
              <a:gd name="connsiteY2" fmla="*/ 9860 h 44796"/>
              <a:gd name="connsiteX3" fmla="*/ 92075 w 112181"/>
              <a:gd name="connsiteY3" fmla="*/ 335 h 44796"/>
              <a:gd name="connsiteX4" fmla="*/ 60325 w 112181"/>
              <a:gd name="connsiteY4" fmla="*/ 22560 h 44796"/>
              <a:gd name="connsiteX5" fmla="*/ 0 w 112181"/>
              <a:gd name="connsiteY5" fmla="*/ 44785 h 4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81" h="44796">
                <a:moveTo>
                  <a:pt x="0" y="44785"/>
                </a:moveTo>
                <a:cubicBezTo>
                  <a:pt x="0" y="44256"/>
                  <a:pt x="41804" y="25206"/>
                  <a:pt x="60325" y="19385"/>
                </a:cubicBezTo>
                <a:cubicBezTo>
                  <a:pt x="78846" y="13564"/>
                  <a:pt x="111125" y="9860"/>
                  <a:pt x="111125" y="9860"/>
                </a:cubicBezTo>
                <a:cubicBezTo>
                  <a:pt x="116417" y="6685"/>
                  <a:pt x="100542" y="-1782"/>
                  <a:pt x="92075" y="335"/>
                </a:cubicBezTo>
                <a:cubicBezTo>
                  <a:pt x="83608" y="2452"/>
                  <a:pt x="70908" y="17797"/>
                  <a:pt x="60325" y="22560"/>
                </a:cubicBezTo>
                <a:cubicBezTo>
                  <a:pt x="49742" y="27322"/>
                  <a:pt x="0" y="45314"/>
                  <a:pt x="0" y="44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627DF19-FEBA-122B-DC2B-C1F607D583F9}"/>
              </a:ext>
            </a:extLst>
          </p:cNvPr>
          <p:cNvSpPr/>
          <p:nvPr/>
        </p:nvSpPr>
        <p:spPr>
          <a:xfrm>
            <a:off x="6467355" y="3174967"/>
            <a:ext cx="133763" cy="25456"/>
          </a:xfrm>
          <a:custGeom>
            <a:avLst/>
            <a:gdLst>
              <a:gd name="connsiteX0" fmla="*/ 120 w 133763"/>
              <a:gd name="connsiteY0" fmla="*/ 25433 h 25456"/>
              <a:gd name="connsiteX1" fmla="*/ 79495 w 133763"/>
              <a:gd name="connsiteY1" fmla="*/ 9558 h 25456"/>
              <a:gd name="connsiteX2" fmla="*/ 133470 w 133763"/>
              <a:gd name="connsiteY2" fmla="*/ 33 h 25456"/>
              <a:gd name="connsiteX3" fmla="*/ 98545 w 133763"/>
              <a:gd name="connsiteY3" fmla="*/ 12733 h 25456"/>
              <a:gd name="connsiteX4" fmla="*/ 120 w 133763"/>
              <a:gd name="connsiteY4" fmla="*/ 25433 h 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63" h="25456">
                <a:moveTo>
                  <a:pt x="120" y="25433"/>
                </a:moveTo>
                <a:cubicBezTo>
                  <a:pt x="-3055" y="24904"/>
                  <a:pt x="57270" y="13791"/>
                  <a:pt x="79495" y="9558"/>
                </a:cubicBezTo>
                <a:cubicBezTo>
                  <a:pt x="101720" y="5325"/>
                  <a:pt x="130295" y="-496"/>
                  <a:pt x="133470" y="33"/>
                </a:cubicBezTo>
                <a:cubicBezTo>
                  <a:pt x="136645" y="562"/>
                  <a:pt x="113362" y="7970"/>
                  <a:pt x="98545" y="12733"/>
                </a:cubicBezTo>
                <a:cubicBezTo>
                  <a:pt x="83728" y="17496"/>
                  <a:pt x="3295" y="25962"/>
                  <a:pt x="120" y="2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A3BFEA0-6E27-9A38-EDB4-E674775878DE}"/>
              </a:ext>
            </a:extLst>
          </p:cNvPr>
          <p:cNvSpPr/>
          <p:nvPr/>
        </p:nvSpPr>
        <p:spPr>
          <a:xfrm>
            <a:off x="6454731" y="3165043"/>
            <a:ext cx="139914" cy="13616"/>
          </a:xfrm>
          <a:custGeom>
            <a:avLst/>
            <a:gdLst>
              <a:gd name="connsiteX0" fmla="*/ 44 w 139914"/>
              <a:gd name="connsiteY0" fmla="*/ 13132 h 13616"/>
              <a:gd name="connsiteX1" fmla="*/ 95294 w 139914"/>
              <a:gd name="connsiteY1" fmla="*/ 432 h 13616"/>
              <a:gd name="connsiteX2" fmla="*/ 139744 w 139914"/>
              <a:gd name="connsiteY2" fmla="*/ 3607 h 13616"/>
              <a:gd name="connsiteX3" fmla="*/ 107994 w 139914"/>
              <a:gd name="connsiteY3" fmla="*/ 9957 h 13616"/>
              <a:gd name="connsiteX4" fmla="*/ 44 w 139914"/>
              <a:gd name="connsiteY4" fmla="*/ 13132 h 1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14" h="13616">
                <a:moveTo>
                  <a:pt x="44" y="13132"/>
                </a:moveTo>
                <a:cubicBezTo>
                  <a:pt x="-2073" y="11544"/>
                  <a:pt x="72011" y="2019"/>
                  <a:pt x="95294" y="432"/>
                </a:cubicBezTo>
                <a:cubicBezTo>
                  <a:pt x="118577" y="-1156"/>
                  <a:pt x="137627" y="2019"/>
                  <a:pt x="139744" y="3607"/>
                </a:cubicBezTo>
                <a:cubicBezTo>
                  <a:pt x="141861" y="5195"/>
                  <a:pt x="123869" y="7840"/>
                  <a:pt x="107994" y="9957"/>
                </a:cubicBezTo>
                <a:cubicBezTo>
                  <a:pt x="92119" y="12074"/>
                  <a:pt x="2161" y="14720"/>
                  <a:pt x="44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B5BE043-3030-692B-9D43-9BA92C4CB5E7}"/>
              </a:ext>
            </a:extLst>
          </p:cNvPr>
          <p:cNvSpPr/>
          <p:nvPr/>
        </p:nvSpPr>
        <p:spPr>
          <a:xfrm>
            <a:off x="6276803" y="2784475"/>
            <a:ext cx="480769" cy="322157"/>
          </a:xfrm>
          <a:custGeom>
            <a:avLst/>
            <a:gdLst>
              <a:gd name="connsiteX0" fmla="*/ 172 w 480769"/>
              <a:gd name="connsiteY0" fmla="*/ 19050 h 322157"/>
              <a:gd name="connsiteX1" fmla="*/ 139872 w 480769"/>
              <a:gd name="connsiteY1" fmla="*/ 19050 h 322157"/>
              <a:gd name="connsiteX2" fmla="*/ 298622 w 480769"/>
              <a:gd name="connsiteY2" fmla="*/ 139700 h 322157"/>
              <a:gd name="connsiteX3" fmla="*/ 397047 w 480769"/>
              <a:gd name="connsiteY3" fmla="*/ 212725 h 322157"/>
              <a:gd name="connsiteX4" fmla="*/ 400222 w 480769"/>
              <a:gd name="connsiteY4" fmla="*/ 254000 h 322157"/>
              <a:gd name="connsiteX5" fmla="*/ 479597 w 480769"/>
              <a:gd name="connsiteY5" fmla="*/ 320675 h 322157"/>
              <a:gd name="connsiteX6" fmla="*/ 444672 w 480769"/>
              <a:gd name="connsiteY6" fmla="*/ 295275 h 322157"/>
              <a:gd name="connsiteX7" fmla="*/ 403397 w 480769"/>
              <a:gd name="connsiteY7" fmla="*/ 238125 h 322157"/>
              <a:gd name="connsiteX8" fmla="*/ 250997 w 480769"/>
              <a:gd name="connsiteY8" fmla="*/ 73025 h 322157"/>
              <a:gd name="connsiteX9" fmla="*/ 133522 w 480769"/>
              <a:gd name="connsiteY9" fmla="*/ 0 h 322157"/>
              <a:gd name="connsiteX10" fmla="*/ 238297 w 480769"/>
              <a:gd name="connsiteY10" fmla="*/ 73025 h 322157"/>
              <a:gd name="connsiteX11" fmla="*/ 168447 w 480769"/>
              <a:gd name="connsiteY11" fmla="*/ 34925 h 322157"/>
              <a:gd name="connsiteX12" fmla="*/ 172 w 480769"/>
              <a:gd name="connsiteY12" fmla="*/ 19050 h 3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769" h="322157">
                <a:moveTo>
                  <a:pt x="172" y="19050"/>
                </a:moveTo>
                <a:cubicBezTo>
                  <a:pt x="-4590" y="16404"/>
                  <a:pt x="90130" y="-1058"/>
                  <a:pt x="139872" y="19050"/>
                </a:cubicBezTo>
                <a:cubicBezTo>
                  <a:pt x="189614" y="39158"/>
                  <a:pt x="255760" y="107421"/>
                  <a:pt x="298622" y="139700"/>
                </a:cubicBezTo>
                <a:cubicBezTo>
                  <a:pt x="341485" y="171979"/>
                  <a:pt x="380114" y="193675"/>
                  <a:pt x="397047" y="212725"/>
                </a:cubicBezTo>
                <a:cubicBezTo>
                  <a:pt x="413980" y="231775"/>
                  <a:pt x="386464" y="236008"/>
                  <a:pt x="400222" y="254000"/>
                </a:cubicBezTo>
                <a:cubicBezTo>
                  <a:pt x="413980" y="271992"/>
                  <a:pt x="472189" y="313796"/>
                  <a:pt x="479597" y="320675"/>
                </a:cubicBezTo>
                <a:cubicBezTo>
                  <a:pt x="487005" y="327554"/>
                  <a:pt x="457372" y="309033"/>
                  <a:pt x="444672" y="295275"/>
                </a:cubicBezTo>
                <a:cubicBezTo>
                  <a:pt x="431972" y="281517"/>
                  <a:pt x="435676" y="275167"/>
                  <a:pt x="403397" y="238125"/>
                </a:cubicBezTo>
                <a:cubicBezTo>
                  <a:pt x="371118" y="201083"/>
                  <a:pt x="295976" y="112712"/>
                  <a:pt x="250997" y="73025"/>
                </a:cubicBezTo>
                <a:cubicBezTo>
                  <a:pt x="206018" y="33338"/>
                  <a:pt x="135639" y="0"/>
                  <a:pt x="133522" y="0"/>
                </a:cubicBezTo>
                <a:cubicBezTo>
                  <a:pt x="131405" y="0"/>
                  <a:pt x="232476" y="67204"/>
                  <a:pt x="238297" y="73025"/>
                </a:cubicBezTo>
                <a:cubicBezTo>
                  <a:pt x="244118" y="78846"/>
                  <a:pt x="201785" y="44450"/>
                  <a:pt x="168447" y="34925"/>
                </a:cubicBezTo>
                <a:cubicBezTo>
                  <a:pt x="135110" y="25400"/>
                  <a:pt x="4934" y="21696"/>
                  <a:pt x="172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1C22343-5B87-419C-1E3E-03FA9ED1EE75}"/>
              </a:ext>
            </a:extLst>
          </p:cNvPr>
          <p:cNvSpPr/>
          <p:nvPr/>
        </p:nvSpPr>
        <p:spPr>
          <a:xfrm>
            <a:off x="6756022" y="3123008"/>
            <a:ext cx="177104" cy="747905"/>
          </a:xfrm>
          <a:custGeom>
            <a:avLst/>
            <a:gdLst>
              <a:gd name="connsiteX0" fmla="*/ 6728 w 177104"/>
              <a:gd name="connsiteY0" fmla="*/ 1192 h 747905"/>
              <a:gd name="connsiteX1" fmla="*/ 378 w 177104"/>
              <a:gd name="connsiteY1" fmla="*/ 144067 h 747905"/>
              <a:gd name="connsiteX2" fmla="*/ 19428 w 177104"/>
              <a:gd name="connsiteY2" fmla="*/ 337742 h 747905"/>
              <a:gd name="connsiteX3" fmla="*/ 19428 w 177104"/>
              <a:gd name="connsiteY3" fmla="*/ 286942 h 747905"/>
              <a:gd name="connsiteX4" fmla="*/ 16253 w 177104"/>
              <a:gd name="connsiteY4" fmla="*/ 375842 h 747905"/>
              <a:gd name="connsiteX5" fmla="*/ 44828 w 177104"/>
              <a:gd name="connsiteY5" fmla="*/ 493317 h 747905"/>
              <a:gd name="connsiteX6" fmla="*/ 22603 w 177104"/>
              <a:gd name="connsiteY6" fmla="*/ 439342 h 747905"/>
              <a:gd name="connsiteX7" fmla="*/ 73403 w 177104"/>
              <a:gd name="connsiteY7" fmla="*/ 591742 h 747905"/>
              <a:gd name="connsiteX8" fmla="*/ 175003 w 177104"/>
              <a:gd name="connsiteY8" fmla="*/ 744142 h 747905"/>
              <a:gd name="connsiteX9" fmla="*/ 133728 w 177104"/>
              <a:gd name="connsiteY9" fmla="*/ 683817 h 747905"/>
              <a:gd name="connsiteX10" fmla="*/ 35303 w 177104"/>
              <a:gd name="connsiteY10" fmla="*/ 493317 h 747905"/>
              <a:gd name="connsiteX11" fmla="*/ 3553 w 177104"/>
              <a:gd name="connsiteY11" fmla="*/ 379017 h 747905"/>
              <a:gd name="connsiteX12" fmla="*/ 6728 w 177104"/>
              <a:gd name="connsiteY12" fmla="*/ 223442 h 747905"/>
              <a:gd name="connsiteX13" fmla="*/ 6728 w 177104"/>
              <a:gd name="connsiteY13" fmla="*/ 1192 h 7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104" h="747905">
                <a:moveTo>
                  <a:pt x="6728" y="1192"/>
                </a:moveTo>
                <a:cubicBezTo>
                  <a:pt x="5670" y="-12037"/>
                  <a:pt x="-1739" y="87975"/>
                  <a:pt x="378" y="144067"/>
                </a:cubicBezTo>
                <a:cubicBezTo>
                  <a:pt x="2495" y="200159"/>
                  <a:pt x="16253" y="313930"/>
                  <a:pt x="19428" y="337742"/>
                </a:cubicBezTo>
                <a:cubicBezTo>
                  <a:pt x="22603" y="361555"/>
                  <a:pt x="19957" y="280592"/>
                  <a:pt x="19428" y="286942"/>
                </a:cubicBezTo>
                <a:cubicBezTo>
                  <a:pt x="18899" y="293292"/>
                  <a:pt x="12020" y="341446"/>
                  <a:pt x="16253" y="375842"/>
                </a:cubicBezTo>
                <a:cubicBezTo>
                  <a:pt x="20486" y="410238"/>
                  <a:pt x="43770" y="482734"/>
                  <a:pt x="44828" y="493317"/>
                </a:cubicBezTo>
                <a:cubicBezTo>
                  <a:pt x="45886" y="503900"/>
                  <a:pt x="17840" y="422938"/>
                  <a:pt x="22603" y="439342"/>
                </a:cubicBezTo>
                <a:cubicBezTo>
                  <a:pt x="27366" y="455746"/>
                  <a:pt x="48003" y="540942"/>
                  <a:pt x="73403" y="591742"/>
                </a:cubicBezTo>
                <a:cubicBezTo>
                  <a:pt x="98803" y="642542"/>
                  <a:pt x="164949" y="728796"/>
                  <a:pt x="175003" y="744142"/>
                </a:cubicBezTo>
                <a:cubicBezTo>
                  <a:pt x="185057" y="759488"/>
                  <a:pt x="157011" y="725621"/>
                  <a:pt x="133728" y="683817"/>
                </a:cubicBezTo>
                <a:cubicBezTo>
                  <a:pt x="110445" y="642013"/>
                  <a:pt x="56999" y="544117"/>
                  <a:pt x="35303" y="493317"/>
                </a:cubicBezTo>
                <a:cubicBezTo>
                  <a:pt x="13607" y="442517"/>
                  <a:pt x="8315" y="423996"/>
                  <a:pt x="3553" y="379017"/>
                </a:cubicBezTo>
                <a:cubicBezTo>
                  <a:pt x="-1209" y="334038"/>
                  <a:pt x="5140" y="281650"/>
                  <a:pt x="6728" y="223442"/>
                </a:cubicBezTo>
                <a:cubicBezTo>
                  <a:pt x="8316" y="165234"/>
                  <a:pt x="7786" y="14421"/>
                  <a:pt x="6728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6A27DAB-E3BC-01A3-F5ED-86CFB5794BB6}"/>
              </a:ext>
            </a:extLst>
          </p:cNvPr>
          <p:cNvSpPr/>
          <p:nvPr/>
        </p:nvSpPr>
        <p:spPr>
          <a:xfrm>
            <a:off x="6807047" y="3371636"/>
            <a:ext cx="91291" cy="441997"/>
          </a:xfrm>
          <a:custGeom>
            <a:avLst/>
            <a:gdLst>
              <a:gd name="connsiteX0" fmla="*/ 9678 w 91291"/>
              <a:gd name="connsiteY0" fmla="*/ 214 h 441997"/>
              <a:gd name="connsiteX1" fmla="*/ 16028 w 91291"/>
              <a:gd name="connsiteY1" fmla="*/ 143089 h 441997"/>
              <a:gd name="connsiteX2" fmla="*/ 25553 w 91291"/>
              <a:gd name="connsiteY2" fmla="*/ 238339 h 441997"/>
              <a:gd name="connsiteX3" fmla="*/ 89053 w 91291"/>
              <a:gd name="connsiteY3" fmla="*/ 435189 h 441997"/>
              <a:gd name="connsiteX4" fmla="*/ 70003 w 91291"/>
              <a:gd name="connsiteY4" fmla="*/ 378039 h 441997"/>
              <a:gd name="connsiteX5" fmla="*/ 3328 w 91291"/>
              <a:gd name="connsiteY5" fmla="*/ 197064 h 441997"/>
              <a:gd name="connsiteX6" fmla="*/ 9678 w 91291"/>
              <a:gd name="connsiteY6" fmla="*/ 235164 h 441997"/>
              <a:gd name="connsiteX7" fmla="*/ 6503 w 91291"/>
              <a:gd name="connsiteY7" fmla="*/ 114514 h 441997"/>
              <a:gd name="connsiteX8" fmla="*/ 9678 w 91291"/>
              <a:gd name="connsiteY8" fmla="*/ 214 h 44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91" h="441997">
                <a:moveTo>
                  <a:pt x="9678" y="214"/>
                </a:moveTo>
                <a:cubicBezTo>
                  <a:pt x="11265" y="4976"/>
                  <a:pt x="13382" y="103402"/>
                  <a:pt x="16028" y="143089"/>
                </a:cubicBezTo>
                <a:cubicBezTo>
                  <a:pt x="18674" y="182776"/>
                  <a:pt x="13382" y="189656"/>
                  <a:pt x="25553" y="238339"/>
                </a:cubicBezTo>
                <a:cubicBezTo>
                  <a:pt x="37724" y="287022"/>
                  <a:pt x="81645" y="411906"/>
                  <a:pt x="89053" y="435189"/>
                </a:cubicBezTo>
                <a:cubicBezTo>
                  <a:pt x="96461" y="458472"/>
                  <a:pt x="84290" y="417726"/>
                  <a:pt x="70003" y="378039"/>
                </a:cubicBezTo>
                <a:cubicBezTo>
                  <a:pt x="55716" y="338352"/>
                  <a:pt x="13382" y="220876"/>
                  <a:pt x="3328" y="197064"/>
                </a:cubicBezTo>
                <a:cubicBezTo>
                  <a:pt x="-6726" y="173252"/>
                  <a:pt x="9149" y="248922"/>
                  <a:pt x="9678" y="235164"/>
                </a:cubicBezTo>
                <a:cubicBezTo>
                  <a:pt x="10207" y="221406"/>
                  <a:pt x="4915" y="157906"/>
                  <a:pt x="6503" y="114514"/>
                </a:cubicBezTo>
                <a:cubicBezTo>
                  <a:pt x="8090" y="71122"/>
                  <a:pt x="8091" y="-4548"/>
                  <a:pt x="9678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173BA73-F896-5987-A5F7-08BBF8F671F3}"/>
              </a:ext>
            </a:extLst>
          </p:cNvPr>
          <p:cNvSpPr/>
          <p:nvPr/>
        </p:nvSpPr>
        <p:spPr>
          <a:xfrm>
            <a:off x="6701785" y="2748416"/>
            <a:ext cx="381740" cy="102867"/>
          </a:xfrm>
          <a:custGeom>
            <a:avLst/>
            <a:gdLst>
              <a:gd name="connsiteX0" fmla="*/ 640 w 381740"/>
              <a:gd name="connsiteY0" fmla="*/ 20184 h 102867"/>
              <a:gd name="connsiteX1" fmla="*/ 238765 w 381740"/>
              <a:gd name="connsiteY1" fmla="*/ 20184 h 102867"/>
              <a:gd name="connsiteX2" fmla="*/ 172090 w 381740"/>
              <a:gd name="connsiteY2" fmla="*/ 13834 h 102867"/>
              <a:gd name="connsiteX3" fmla="*/ 292740 w 381740"/>
              <a:gd name="connsiteY3" fmla="*/ 51934 h 102867"/>
              <a:gd name="connsiteX4" fmla="*/ 381640 w 381740"/>
              <a:gd name="connsiteY4" fmla="*/ 102734 h 102867"/>
              <a:gd name="connsiteX5" fmla="*/ 311790 w 381740"/>
              <a:gd name="connsiteY5" fmla="*/ 67809 h 102867"/>
              <a:gd name="connsiteX6" fmla="*/ 172090 w 381740"/>
              <a:gd name="connsiteY6" fmla="*/ 1134 h 102867"/>
              <a:gd name="connsiteX7" fmla="*/ 640 w 381740"/>
              <a:gd name="connsiteY7" fmla="*/ 20184 h 1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740" h="102867">
                <a:moveTo>
                  <a:pt x="640" y="20184"/>
                </a:moveTo>
                <a:cubicBezTo>
                  <a:pt x="11753" y="23359"/>
                  <a:pt x="210190" y="21242"/>
                  <a:pt x="238765" y="20184"/>
                </a:cubicBezTo>
                <a:cubicBezTo>
                  <a:pt x="267340" y="19126"/>
                  <a:pt x="163094" y="8542"/>
                  <a:pt x="172090" y="13834"/>
                </a:cubicBezTo>
                <a:cubicBezTo>
                  <a:pt x="181086" y="19126"/>
                  <a:pt x="257815" y="37117"/>
                  <a:pt x="292740" y="51934"/>
                </a:cubicBezTo>
                <a:cubicBezTo>
                  <a:pt x="327665" y="66751"/>
                  <a:pt x="378465" y="100088"/>
                  <a:pt x="381640" y="102734"/>
                </a:cubicBezTo>
                <a:cubicBezTo>
                  <a:pt x="384815" y="105380"/>
                  <a:pt x="311790" y="67809"/>
                  <a:pt x="311790" y="67809"/>
                </a:cubicBezTo>
                <a:cubicBezTo>
                  <a:pt x="276865" y="50876"/>
                  <a:pt x="218128" y="7484"/>
                  <a:pt x="172090" y="1134"/>
                </a:cubicBezTo>
                <a:cubicBezTo>
                  <a:pt x="126052" y="-5216"/>
                  <a:pt x="-10473" y="17009"/>
                  <a:pt x="640" y="20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77FBA8A-405D-105E-73D3-7D218CD32BFC}"/>
              </a:ext>
            </a:extLst>
          </p:cNvPr>
          <p:cNvSpPr/>
          <p:nvPr/>
        </p:nvSpPr>
        <p:spPr>
          <a:xfrm>
            <a:off x="6789988" y="2840847"/>
            <a:ext cx="200522" cy="70769"/>
          </a:xfrm>
          <a:custGeom>
            <a:avLst/>
            <a:gdLst>
              <a:gd name="connsiteX0" fmla="*/ 1337 w 200522"/>
              <a:gd name="connsiteY0" fmla="*/ 19828 h 70769"/>
              <a:gd name="connsiteX1" fmla="*/ 83887 w 200522"/>
              <a:gd name="connsiteY1" fmla="*/ 26178 h 70769"/>
              <a:gd name="connsiteX2" fmla="*/ 198187 w 200522"/>
              <a:gd name="connsiteY2" fmla="*/ 70628 h 70769"/>
              <a:gd name="connsiteX3" fmla="*/ 156912 w 200522"/>
              <a:gd name="connsiteY3" fmla="*/ 38878 h 70769"/>
              <a:gd name="connsiteX4" fmla="*/ 109287 w 200522"/>
              <a:gd name="connsiteY4" fmla="*/ 778 h 70769"/>
              <a:gd name="connsiteX5" fmla="*/ 150562 w 200522"/>
              <a:gd name="connsiteY5" fmla="*/ 13478 h 70769"/>
              <a:gd name="connsiteX6" fmla="*/ 1337 w 200522"/>
              <a:gd name="connsiteY6" fmla="*/ 19828 h 7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522" h="70769">
                <a:moveTo>
                  <a:pt x="1337" y="19828"/>
                </a:moveTo>
                <a:cubicBezTo>
                  <a:pt x="-9775" y="21945"/>
                  <a:pt x="51079" y="17711"/>
                  <a:pt x="83887" y="26178"/>
                </a:cubicBezTo>
                <a:cubicBezTo>
                  <a:pt x="116695" y="34645"/>
                  <a:pt x="186016" y="68511"/>
                  <a:pt x="198187" y="70628"/>
                </a:cubicBezTo>
                <a:cubicBezTo>
                  <a:pt x="210358" y="72745"/>
                  <a:pt x="171728" y="50520"/>
                  <a:pt x="156912" y="38878"/>
                </a:cubicBezTo>
                <a:cubicBezTo>
                  <a:pt x="142096" y="27236"/>
                  <a:pt x="110345" y="5011"/>
                  <a:pt x="109287" y="778"/>
                </a:cubicBezTo>
                <a:cubicBezTo>
                  <a:pt x="108229" y="-3455"/>
                  <a:pt x="162204" y="10832"/>
                  <a:pt x="150562" y="13478"/>
                </a:cubicBezTo>
                <a:cubicBezTo>
                  <a:pt x="138920" y="16124"/>
                  <a:pt x="12449" y="17711"/>
                  <a:pt x="1337" y="19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BEEF538-B5C0-B4AE-6401-18930F908C78}"/>
              </a:ext>
            </a:extLst>
          </p:cNvPr>
          <p:cNvSpPr/>
          <p:nvPr/>
        </p:nvSpPr>
        <p:spPr>
          <a:xfrm>
            <a:off x="6829067" y="2962271"/>
            <a:ext cx="416283" cy="79683"/>
          </a:xfrm>
          <a:custGeom>
            <a:avLst/>
            <a:gdLst>
              <a:gd name="connsiteX0" fmla="*/ 358 w 416283"/>
              <a:gd name="connsiteY0" fmla="*/ 4 h 79683"/>
              <a:gd name="connsiteX1" fmla="*/ 121008 w 416283"/>
              <a:gd name="connsiteY1" fmla="*/ 53979 h 79683"/>
              <a:gd name="connsiteX2" fmla="*/ 286108 w 416283"/>
              <a:gd name="connsiteY2" fmla="*/ 63504 h 79683"/>
              <a:gd name="connsiteX3" fmla="*/ 178158 w 416283"/>
              <a:gd name="connsiteY3" fmla="*/ 41279 h 79683"/>
              <a:gd name="connsiteX4" fmla="*/ 273408 w 416283"/>
              <a:gd name="connsiteY4" fmla="*/ 66679 h 79683"/>
              <a:gd name="connsiteX5" fmla="*/ 416283 w 416283"/>
              <a:gd name="connsiteY5" fmla="*/ 66679 h 79683"/>
              <a:gd name="connsiteX6" fmla="*/ 321033 w 416283"/>
              <a:gd name="connsiteY6" fmla="*/ 66679 h 79683"/>
              <a:gd name="connsiteX7" fmla="*/ 178158 w 416283"/>
              <a:gd name="connsiteY7" fmla="*/ 69854 h 79683"/>
              <a:gd name="connsiteX8" fmla="*/ 251183 w 416283"/>
              <a:gd name="connsiteY8" fmla="*/ 79379 h 79683"/>
              <a:gd name="connsiteX9" fmla="*/ 159108 w 416283"/>
              <a:gd name="connsiteY9" fmla="*/ 57154 h 79683"/>
              <a:gd name="connsiteX10" fmla="*/ 358 w 416283"/>
              <a:gd name="connsiteY10" fmla="*/ 4 h 7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283" h="79683">
                <a:moveTo>
                  <a:pt x="358" y="4"/>
                </a:moveTo>
                <a:cubicBezTo>
                  <a:pt x="-5992" y="-525"/>
                  <a:pt x="73383" y="43396"/>
                  <a:pt x="121008" y="53979"/>
                </a:cubicBezTo>
                <a:cubicBezTo>
                  <a:pt x="168633" y="64562"/>
                  <a:pt x="276583" y="65621"/>
                  <a:pt x="286108" y="63504"/>
                </a:cubicBezTo>
                <a:cubicBezTo>
                  <a:pt x="295633" y="61387"/>
                  <a:pt x="180275" y="40750"/>
                  <a:pt x="178158" y="41279"/>
                </a:cubicBezTo>
                <a:cubicBezTo>
                  <a:pt x="176041" y="41808"/>
                  <a:pt x="233720" y="62446"/>
                  <a:pt x="273408" y="66679"/>
                </a:cubicBezTo>
                <a:cubicBezTo>
                  <a:pt x="313096" y="70912"/>
                  <a:pt x="416283" y="66679"/>
                  <a:pt x="416283" y="66679"/>
                </a:cubicBezTo>
                <a:lnTo>
                  <a:pt x="321033" y="66679"/>
                </a:lnTo>
                <a:cubicBezTo>
                  <a:pt x="281346" y="67208"/>
                  <a:pt x="189800" y="67737"/>
                  <a:pt x="178158" y="69854"/>
                </a:cubicBezTo>
                <a:cubicBezTo>
                  <a:pt x="166516" y="71971"/>
                  <a:pt x="254358" y="81496"/>
                  <a:pt x="251183" y="79379"/>
                </a:cubicBezTo>
                <a:cubicBezTo>
                  <a:pt x="248008" y="77262"/>
                  <a:pt x="195091" y="68796"/>
                  <a:pt x="159108" y="57154"/>
                </a:cubicBezTo>
                <a:cubicBezTo>
                  <a:pt x="123125" y="45512"/>
                  <a:pt x="6708" y="533"/>
                  <a:pt x="3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58A52CA-DAD9-E61D-B532-CECAD5C5E2EC}"/>
              </a:ext>
            </a:extLst>
          </p:cNvPr>
          <p:cNvSpPr/>
          <p:nvPr/>
        </p:nvSpPr>
        <p:spPr>
          <a:xfrm>
            <a:off x="6842125" y="3053762"/>
            <a:ext cx="207728" cy="728328"/>
          </a:xfrm>
          <a:custGeom>
            <a:avLst/>
            <a:gdLst>
              <a:gd name="connsiteX0" fmla="*/ 0 w 207728"/>
              <a:gd name="connsiteY0" fmla="*/ 588 h 728328"/>
              <a:gd name="connsiteX1" fmla="*/ 19050 w 207728"/>
              <a:gd name="connsiteY1" fmla="*/ 143463 h 728328"/>
              <a:gd name="connsiteX2" fmla="*/ 69850 w 207728"/>
              <a:gd name="connsiteY2" fmla="*/ 333963 h 728328"/>
              <a:gd name="connsiteX3" fmla="*/ 44450 w 207728"/>
              <a:gd name="connsiteY3" fmla="*/ 241888 h 728328"/>
              <a:gd name="connsiteX4" fmla="*/ 76200 w 207728"/>
              <a:gd name="connsiteY4" fmla="*/ 406988 h 728328"/>
              <a:gd name="connsiteX5" fmla="*/ 149225 w 207728"/>
              <a:gd name="connsiteY5" fmla="*/ 553038 h 728328"/>
              <a:gd name="connsiteX6" fmla="*/ 206375 w 207728"/>
              <a:gd name="connsiteY6" fmla="*/ 721313 h 728328"/>
              <a:gd name="connsiteX7" fmla="*/ 177800 w 207728"/>
              <a:gd name="connsiteY7" fmla="*/ 654638 h 728328"/>
              <a:gd name="connsiteX8" fmla="*/ 50800 w 207728"/>
              <a:gd name="connsiteY8" fmla="*/ 283163 h 728328"/>
              <a:gd name="connsiteX9" fmla="*/ 66675 w 207728"/>
              <a:gd name="connsiteY9" fmla="*/ 359363 h 728328"/>
              <a:gd name="connsiteX10" fmla="*/ 19050 w 207728"/>
              <a:gd name="connsiteY10" fmla="*/ 197438 h 728328"/>
              <a:gd name="connsiteX11" fmla="*/ 0 w 207728"/>
              <a:gd name="connsiteY11" fmla="*/ 588 h 72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28" h="728328">
                <a:moveTo>
                  <a:pt x="0" y="588"/>
                </a:moveTo>
                <a:cubicBezTo>
                  <a:pt x="0" y="-8408"/>
                  <a:pt x="7408" y="87901"/>
                  <a:pt x="19050" y="143463"/>
                </a:cubicBezTo>
                <a:cubicBezTo>
                  <a:pt x="30692" y="199025"/>
                  <a:pt x="65617" y="317559"/>
                  <a:pt x="69850" y="333963"/>
                </a:cubicBezTo>
                <a:cubicBezTo>
                  <a:pt x="74083" y="350367"/>
                  <a:pt x="43392" y="229717"/>
                  <a:pt x="44450" y="241888"/>
                </a:cubicBezTo>
                <a:cubicBezTo>
                  <a:pt x="45508" y="254059"/>
                  <a:pt x="58738" y="355130"/>
                  <a:pt x="76200" y="406988"/>
                </a:cubicBezTo>
                <a:cubicBezTo>
                  <a:pt x="93663" y="458846"/>
                  <a:pt x="127529" y="500651"/>
                  <a:pt x="149225" y="553038"/>
                </a:cubicBezTo>
                <a:cubicBezTo>
                  <a:pt x="170921" y="605425"/>
                  <a:pt x="201613" y="704380"/>
                  <a:pt x="206375" y="721313"/>
                </a:cubicBezTo>
                <a:cubicBezTo>
                  <a:pt x="211137" y="738246"/>
                  <a:pt x="203729" y="727663"/>
                  <a:pt x="177800" y="654638"/>
                </a:cubicBezTo>
                <a:cubicBezTo>
                  <a:pt x="151871" y="581613"/>
                  <a:pt x="69321" y="332376"/>
                  <a:pt x="50800" y="283163"/>
                </a:cubicBezTo>
                <a:cubicBezTo>
                  <a:pt x="32279" y="233950"/>
                  <a:pt x="71967" y="373650"/>
                  <a:pt x="66675" y="359363"/>
                </a:cubicBezTo>
                <a:cubicBezTo>
                  <a:pt x="61383" y="345076"/>
                  <a:pt x="28575" y="253530"/>
                  <a:pt x="19050" y="197438"/>
                </a:cubicBezTo>
                <a:cubicBezTo>
                  <a:pt x="9525" y="141346"/>
                  <a:pt x="0" y="9584"/>
                  <a:pt x="0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14E8912-09D4-A90D-4FAD-4F8460C8DFA3}"/>
              </a:ext>
            </a:extLst>
          </p:cNvPr>
          <p:cNvSpPr/>
          <p:nvPr/>
        </p:nvSpPr>
        <p:spPr>
          <a:xfrm>
            <a:off x="6832506" y="3327400"/>
            <a:ext cx="235336" cy="490124"/>
          </a:xfrm>
          <a:custGeom>
            <a:avLst/>
            <a:gdLst>
              <a:gd name="connsiteX0" fmla="*/ 94 w 235336"/>
              <a:gd name="connsiteY0" fmla="*/ 0 h 490124"/>
              <a:gd name="connsiteX1" fmla="*/ 57244 w 235336"/>
              <a:gd name="connsiteY1" fmla="*/ 174625 h 490124"/>
              <a:gd name="connsiteX2" fmla="*/ 92169 w 235336"/>
              <a:gd name="connsiteY2" fmla="*/ 257175 h 490124"/>
              <a:gd name="connsiteX3" fmla="*/ 231869 w 235336"/>
              <a:gd name="connsiteY3" fmla="*/ 482600 h 490124"/>
              <a:gd name="connsiteX4" fmla="*/ 184244 w 235336"/>
              <a:gd name="connsiteY4" fmla="*/ 419100 h 490124"/>
              <a:gd name="connsiteX5" fmla="*/ 88994 w 235336"/>
              <a:gd name="connsiteY5" fmla="*/ 247650 h 490124"/>
              <a:gd name="connsiteX6" fmla="*/ 44544 w 235336"/>
              <a:gd name="connsiteY6" fmla="*/ 174625 h 490124"/>
              <a:gd name="connsiteX7" fmla="*/ 94 w 235336"/>
              <a:gd name="connsiteY7" fmla="*/ 0 h 49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36" h="490124">
                <a:moveTo>
                  <a:pt x="94" y="0"/>
                </a:moveTo>
                <a:cubicBezTo>
                  <a:pt x="2211" y="0"/>
                  <a:pt x="41898" y="131762"/>
                  <a:pt x="57244" y="174625"/>
                </a:cubicBezTo>
                <a:cubicBezTo>
                  <a:pt x="72590" y="217488"/>
                  <a:pt x="63065" y="205846"/>
                  <a:pt x="92169" y="257175"/>
                </a:cubicBezTo>
                <a:cubicBezTo>
                  <a:pt x="121273" y="308504"/>
                  <a:pt x="216523" y="455613"/>
                  <a:pt x="231869" y="482600"/>
                </a:cubicBezTo>
                <a:cubicBezTo>
                  <a:pt x="247215" y="509587"/>
                  <a:pt x="208057" y="458258"/>
                  <a:pt x="184244" y="419100"/>
                </a:cubicBezTo>
                <a:cubicBezTo>
                  <a:pt x="160432" y="379942"/>
                  <a:pt x="112277" y="288396"/>
                  <a:pt x="88994" y="247650"/>
                </a:cubicBezTo>
                <a:cubicBezTo>
                  <a:pt x="65711" y="206904"/>
                  <a:pt x="57244" y="212196"/>
                  <a:pt x="44544" y="174625"/>
                </a:cubicBezTo>
                <a:cubicBezTo>
                  <a:pt x="31844" y="137054"/>
                  <a:pt x="-2023" y="0"/>
                  <a:pt x="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4BF32A2-2AED-14EF-5FD9-0448D72CF236}"/>
              </a:ext>
            </a:extLst>
          </p:cNvPr>
          <p:cNvSpPr/>
          <p:nvPr/>
        </p:nvSpPr>
        <p:spPr>
          <a:xfrm>
            <a:off x="6813492" y="3469760"/>
            <a:ext cx="246755" cy="673021"/>
          </a:xfrm>
          <a:custGeom>
            <a:avLst/>
            <a:gdLst>
              <a:gd name="connsiteX0" fmla="*/ 58 w 246755"/>
              <a:gd name="connsiteY0" fmla="*/ 515 h 673021"/>
              <a:gd name="connsiteX1" fmla="*/ 123883 w 246755"/>
              <a:gd name="connsiteY1" fmla="*/ 197365 h 673021"/>
              <a:gd name="connsiteX2" fmla="*/ 222308 w 246755"/>
              <a:gd name="connsiteY2" fmla="*/ 330715 h 673021"/>
              <a:gd name="connsiteX3" fmla="*/ 244533 w 246755"/>
              <a:gd name="connsiteY3" fmla="*/ 384690 h 673021"/>
              <a:gd name="connsiteX4" fmla="*/ 244533 w 246755"/>
              <a:gd name="connsiteY4" fmla="*/ 451365 h 673021"/>
              <a:gd name="connsiteX5" fmla="*/ 231833 w 246755"/>
              <a:gd name="connsiteY5" fmla="*/ 530740 h 673021"/>
              <a:gd name="connsiteX6" fmla="*/ 158808 w 246755"/>
              <a:gd name="connsiteY6" fmla="*/ 667265 h 673021"/>
              <a:gd name="connsiteX7" fmla="*/ 181033 w 246755"/>
              <a:gd name="connsiteY7" fmla="*/ 625990 h 673021"/>
              <a:gd name="connsiteX8" fmla="*/ 231833 w 246755"/>
              <a:gd name="connsiteY8" fmla="*/ 432315 h 673021"/>
              <a:gd name="connsiteX9" fmla="*/ 212783 w 246755"/>
              <a:gd name="connsiteY9" fmla="*/ 337065 h 673021"/>
              <a:gd name="connsiteX10" fmla="*/ 174683 w 246755"/>
              <a:gd name="connsiteY10" fmla="*/ 257690 h 673021"/>
              <a:gd name="connsiteX11" fmla="*/ 120708 w 246755"/>
              <a:gd name="connsiteY11" fmla="*/ 178315 h 673021"/>
              <a:gd name="connsiteX12" fmla="*/ 171508 w 246755"/>
              <a:gd name="connsiteY12" fmla="*/ 260865 h 673021"/>
              <a:gd name="connsiteX13" fmla="*/ 108008 w 246755"/>
              <a:gd name="connsiteY13" fmla="*/ 143390 h 673021"/>
              <a:gd name="connsiteX14" fmla="*/ 58 w 246755"/>
              <a:gd name="connsiteY14" fmla="*/ 515 h 6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755" h="673021">
                <a:moveTo>
                  <a:pt x="58" y="515"/>
                </a:moveTo>
                <a:cubicBezTo>
                  <a:pt x="2704" y="9511"/>
                  <a:pt x="86841" y="142332"/>
                  <a:pt x="123883" y="197365"/>
                </a:cubicBezTo>
                <a:cubicBezTo>
                  <a:pt x="160925" y="252398"/>
                  <a:pt x="202200" y="299494"/>
                  <a:pt x="222308" y="330715"/>
                </a:cubicBezTo>
                <a:cubicBezTo>
                  <a:pt x="242416" y="361936"/>
                  <a:pt x="240829" y="364582"/>
                  <a:pt x="244533" y="384690"/>
                </a:cubicBezTo>
                <a:cubicBezTo>
                  <a:pt x="248237" y="404798"/>
                  <a:pt x="246650" y="427023"/>
                  <a:pt x="244533" y="451365"/>
                </a:cubicBezTo>
                <a:cubicBezTo>
                  <a:pt x="242416" y="475707"/>
                  <a:pt x="246120" y="494757"/>
                  <a:pt x="231833" y="530740"/>
                </a:cubicBezTo>
                <a:cubicBezTo>
                  <a:pt x="217546" y="566723"/>
                  <a:pt x="167275" y="651390"/>
                  <a:pt x="158808" y="667265"/>
                </a:cubicBezTo>
                <a:cubicBezTo>
                  <a:pt x="150341" y="683140"/>
                  <a:pt x="168862" y="665148"/>
                  <a:pt x="181033" y="625990"/>
                </a:cubicBezTo>
                <a:cubicBezTo>
                  <a:pt x="193204" y="586832"/>
                  <a:pt x="226541" y="480469"/>
                  <a:pt x="231833" y="432315"/>
                </a:cubicBezTo>
                <a:cubicBezTo>
                  <a:pt x="237125" y="384161"/>
                  <a:pt x="222308" y="366169"/>
                  <a:pt x="212783" y="337065"/>
                </a:cubicBezTo>
                <a:cubicBezTo>
                  <a:pt x="203258" y="307961"/>
                  <a:pt x="190029" y="284148"/>
                  <a:pt x="174683" y="257690"/>
                </a:cubicBezTo>
                <a:cubicBezTo>
                  <a:pt x="159337" y="231232"/>
                  <a:pt x="121237" y="177786"/>
                  <a:pt x="120708" y="178315"/>
                </a:cubicBezTo>
                <a:cubicBezTo>
                  <a:pt x="120179" y="178844"/>
                  <a:pt x="173625" y="266686"/>
                  <a:pt x="171508" y="260865"/>
                </a:cubicBezTo>
                <a:cubicBezTo>
                  <a:pt x="169391" y="255044"/>
                  <a:pt x="131291" y="184136"/>
                  <a:pt x="108008" y="143390"/>
                </a:cubicBezTo>
                <a:cubicBezTo>
                  <a:pt x="84725" y="102644"/>
                  <a:pt x="-2588" y="-8481"/>
                  <a:pt x="58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AE03E62-85FC-4B05-AD69-5591EBE6D47E}"/>
              </a:ext>
            </a:extLst>
          </p:cNvPr>
          <p:cNvSpPr/>
          <p:nvPr/>
        </p:nvSpPr>
        <p:spPr>
          <a:xfrm>
            <a:off x="6838166" y="3523717"/>
            <a:ext cx="194385" cy="608892"/>
          </a:xfrm>
          <a:custGeom>
            <a:avLst/>
            <a:gdLst>
              <a:gd name="connsiteX0" fmla="*/ 784 w 194385"/>
              <a:gd name="connsiteY0" fmla="*/ 533 h 608892"/>
              <a:gd name="connsiteX1" fmla="*/ 124609 w 194385"/>
              <a:gd name="connsiteY1" fmla="*/ 203733 h 608892"/>
              <a:gd name="connsiteX2" fmla="*/ 169059 w 194385"/>
              <a:gd name="connsiteY2" fmla="*/ 352958 h 608892"/>
              <a:gd name="connsiteX3" fmla="*/ 165884 w 194385"/>
              <a:gd name="connsiteY3" fmla="*/ 448208 h 608892"/>
              <a:gd name="connsiteX4" fmla="*/ 150009 w 194385"/>
              <a:gd name="connsiteY4" fmla="*/ 603783 h 608892"/>
              <a:gd name="connsiteX5" fmla="*/ 153184 w 194385"/>
              <a:gd name="connsiteY5" fmla="*/ 549808 h 608892"/>
              <a:gd name="connsiteX6" fmla="*/ 188109 w 194385"/>
              <a:gd name="connsiteY6" fmla="*/ 340258 h 608892"/>
              <a:gd name="connsiteX7" fmla="*/ 188109 w 194385"/>
              <a:gd name="connsiteY7" fmla="*/ 400583 h 608892"/>
              <a:gd name="connsiteX8" fmla="*/ 124609 w 194385"/>
              <a:gd name="connsiteY8" fmla="*/ 248183 h 608892"/>
              <a:gd name="connsiteX9" fmla="*/ 73809 w 194385"/>
              <a:gd name="connsiteY9" fmla="*/ 146583 h 608892"/>
              <a:gd name="connsiteX10" fmla="*/ 784 w 194385"/>
              <a:gd name="connsiteY10" fmla="*/ 533 h 6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385" h="608892">
                <a:moveTo>
                  <a:pt x="784" y="533"/>
                </a:moveTo>
                <a:cubicBezTo>
                  <a:pt x="9251" y="10058"/>
                  <a:pt x="96563" y="144996"/>
                  <a:pt x="124609" y="203733"/>
                </a:cubicBezTo>
                <a:cubicBezTo>
                  <a:pt x="152655" y="262471"/>
                  <a:pt x="162180" y="312212"/>
                  <a:pt x="169059" y="352958"/>
                </a:cubicBezTo>
                <a:cubicBezTo>
                  <a:pt x="175938" y="393704"/>
                  <a:pt x="169059" y="406404"/>
                  <a:pt x="165884" y="448208"/>
                </a:cubicBezTo>
                <a:cubicBezTo>
                  <a:pt x="162709" y="490012"/>
                  <a:pt x="152126" y="586850"/>
                  <a:pt x="150009" y="603783"/>
                </a:cubicBezTo>
                <a:cubicBezTo>
                  <a:pt x="147892" y="620716"/>
                  <a:pt x="146834" y="593729"/>
                  <a:pt x="153184" y="549808"/>
                </a:cubicBezTo>
                <a:cubicBezTo>
                  <a:pt x="159534" y="505887"/>
                  <a:pt x="182288" y="365129"/>
                  <a:pt x="188109" y="340258"/>
                </a:cubicBezTo>
                <a:cubicBezTo>
                  <a:pt x="193930" y="315387"/>
                  <a:pt x="198692" y="415929"/>
                  <a:pt x="188109" y="400583"/>
                </a:cubicBezTo>
                <a:cubicBezTo>
                  <a:pt x="177526" y="385237"/>
                  <a:pt x="143659" y="290516"/>
                  <a:pt x="124609" y="248183"/>
                </a:cubicBezTo>
                <a:cubicBezTo>
                  <a:pt x="105559" y="205850"/>
                  <a:pt x="92859" y="181508"/>
                  <a:pt x="73809" y="146583"/>
                </a:cubicBezTo>
                <a:cubicBezTo>
                  <a:pt x="54759" y="111658"/>
                  <a:pt x="-7683" y="-8992"/>
                  <a:pt x="784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249624E-00B5-BFEA-2ACD-A1E39C5226E7}"/>
              </a:ext>
            </a:extLst>
          </p:cNvPr>
          <p:cNvSpPr/>
          <p:nvPr/>
        </p:nvSpPr>
        <p:spPr>
          <a:xfrm>
            <a:off x="7184928" y="2908291"/>
            <a:ext cx="95779" cy="228883"/>
          </a:xfrm>
          <a:custGeom>
            <a:avLst/>
            <a:gdLst>
              <a:gd name="connsiteX0" fmla="*/ 97 w 95779"/>
              <a:gd name="connsiteY0" fmla="*/ 9 h 228883"/>
              <a:gd name="connsiteX1" fmla="*/ 63597 w 95779"/>
              <a:gd name="connsiteY1" fmla="*/ 114309 h 228883"/>
              <a:gd name="connsiteX2" fmla="*/ 85822 w 95779"/>
              <a:gd name="connsiteY2" fmla="*/ 161934 h 228883"/>
              <a:gd name="connsiteX3" fmla="*/ 92172 w 95779"/>
              <a:gd name="connsiteY3" fmla="*/ 228609 h 228883"/>
              <a:gd name="connsiteX4" fmla="*/ 95347 w 95779"/>
              <a:gd name="connsiteY4" fmla="*/ 180984 h 228883"/>
              <a:gd name="connsiteX5" fmla="*/ 82647 w 95779"/>
              <a:gd name="connsiteY5" fmla="*/ 73034 h 228883"/>
              <a:gd name="connsiteX6" fmla="*/ 79472 w 95779"/>
              <a:gd name="connsiteY6" fmla="*/ 120659 h 228883"/>
              <a:gd name="connsiteX7" fmla="*/ 97 w 95779"/>
              <a:gd name="connsiteY7" fmla="*/ 9 h 22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79" h="228883">
                <a:moveTo>
                  <a:pt x="97" y="9"/>
                </a:moveTo>
                <a:cubicBezTo>
                  <a:pt x="-2549" y="-1049"/>
                  <a:pt x="49310" y="87322"/>
                  <a:pt x="63597" y="114309"/>
                </a:cubicBezTo>
                <a:cubicBezTo>
                  <a:pt x="77885" y="141297"/>
                  <a:pt x="81060" y="142884"/>
                  <a:pt x="85822" y="161934"/>
                </a:cubicBezTo>
                <a:cubicBezTo>
                  <a:pt x="90584" y="180984"/>
                  <a:pt x="90585" y="225434"/>
                  <a:pt x="92172" y="228609"/>
                </a:cubicBezTo>
                <a:cubicBezTo>
                  <a:pt x="93759" y="231784"/>
                  <a:pt x="96935" y="206913"/>
                  <a:pt x="95347" y="180984"/>
                </a:cubicBezTo>
                <a:cubicBezTo>
                  <a:pt x="93760" y="155055"/>
                  <a:pt x="85293" y="83088"/>
                  <a:pt x="82647" y="73034"/>
                </a:cubicBezTo>
                <a:cubicBezTo>
                  <a:pt x="80001" y="62980"/>
                  <a:pt x="87410" y="129655"/>
                  <a:pt x="79472" y="120659"/>
                </a:cubicBezTo>
                <a:cubicBezTo>
                  <a:pt x="71535" y="111663"/>
                  <a:pt x="2743" y="1067"/>
                  <a:pt x="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036D607-0564-7188-ED55-BE5CC17B8208}"/>
              </a:ext>
            </a:extLst>
          </p:cNvPr>
          <p:cNvSpPr/>
          <p:nvPr/>
        </p:nvSpPr>
        <p:spPr>
          <a:xfrm>
            <a:off x="6825779" y="3136900"/>
            <a:ext cx="452664" cy="115206"/>
          </a:xfrm>
          <a:custGeom>
            <a:avLst/>
            <a:gdLst>
              <a:gd name="connsiteX0" fmla="*/ 471 w 452664"/>
              <a:gd name="connsiteY0" fmla="*/ 0 h 115206"/>
              <a:gd name="connsiteX1" fmla="*/ 92546 w 452664"/>
              <a:gd name="connsiteY1" fmla="*/ 85725 h 115206"/>
              <a:gd name="connsiteX2" fmla="*/ 235421 w 452664"/>
              <a:gd name="connsiteY2" fmla="*/ 107950 h 115206"/>
              <a:gd name="connsiteX3" fmla="*/ 267171 w 452664"/>
              <a:gd name="connsiteY3" fmla="*/ 107950 h 115206"/>
              <a:gd name="connsiteX4" fmla="*/ 448146 w 452664"/>
              <a:gd name="connsiteY4" fmla="*/ 22225 h 115206"/>
              <a:gd name="connsiteX5" fmla="*/ 387821 w 452664"/>
              <a:gd name="connsiteY5" fmla="*/ 53975 h 115206"/>
              <a:gd name="connsiteX6" fmla="*/ 276696 w 452664"/>
              <a:gd name="connsiteY6" fmla="*/ 104775 h 115206"/>
              <a:gd name="connsiteX7" fmla="*/ 241771 w 452664"/>
              <a:gd name="connsiteY7" fmla="*/ 98425 h 115206"/>
              <a:gd name="connsiteX8" fmla="*/ 130646 w 452664"/>
              <a:gd name="connsiteY8" fmla="*/ 85725 h 115206"/>
              <a:gd name="connsiteX9" fmla="*/ 471 w 452664"/>
              <a:gd name="connsiteY9" fmla="*/ 0 h 11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64" h="115206">
                <a:moveTo>
                  <a:pt x="471" y="0"/>
                </a:moveTo>
                <a:cubicBezTo>
                  <a:pt x="-5879" y="0"/>
                  <a:pt x="53388" y="67733"/>
                  <a:pt x="92546" y="85725"/>
                </a:cubicBezTo>
                <a:cubicBezTo>
                  <a:pt x="131704" y="103717"/>
                  <a:pt x="206317" y="104246"/>
                  <a:pt x="235421" y="107950"/>
                </a:cubicBezTo>
                <a:cubicBezTo>
                  <a:pt x="264525" y="111654"/>
                  <a:pt x="231717" y="122238"/>
                  <a:pt x="267171" y="107950"/>
                </a:cubicBezTo>
                <a:cubicBezTo>
                  <a:pt x="302625" y="93663"/>
                  <a:pt x="428038" y="31221"/>
                  <a:pt x="448146" y="22225"/>
                </a:cubicBezTo>
                <a:cubicBezTo>
                  <a:pt x="468254" y="13229"/>
                  <a:pt x="416396" y="40217"/>
                  <a:pt x="387821" y="53975"/>
                </a:cubicBezTo>
                <a:cubicBezTo>
                  <a:pt x="359246" y="67733"/>
                  <a:pt x="301038" y="97367"/>
                  <a:pt x="276696" y="104775"/>
                </a:cubicBezTo>
                <a:cubicBezTo>
                  <a:pt x="252354" y="112183"/>
                  <a:pt x="266113" y="101600"/>
                  <a:pt x="241771" y="98425"/>
                </a:cubicBezTo>
                <a:cubicBezTo>
                  <a:pt x="217429" y="95250"/>
                  <a:pt x="166629" y="98425"/>
                  <a:pt x="130646" y="85725"/>
                </a:cubicBezTo>
                <a:cubicBezTo>
                  <a:pt x="94663" y="73025"/>
                  <a:pt x="6821" y="0"/>
                  <a:pt x="4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1071A5A-2C38-B358-5F3B-772C89707089}"/>
              </a:ext>
            </a:extLst>
          </p:cNvPr>
          <p:cNvSpPr/>
          <p:nvPr/>
        </p:nvSpPr>
        <p:spPr>
          <a:xfrm>
            <a:off x="6975217" y="3209142"/>
            <a:ext cx="48315" cy="249493"/>
          </a:xfrm>
          <a:custGeom>
            <a:avLst/>
            <a:gdLst>
              <a:gd name="connsiteX0" fmla="*/ 258 w 48315"/>
              <a:gd name="connsiteY0" fmla="*/ 783 h 249493"/>
              <a:gd name="connsiteX1" fmla="*/ 28833 w 48315"/>
              <a:gd name="connsiteY1" fmla="*/ 86508 h 249493"/>
              <a:gd name="connsiteX2" fmla="*/ 28833 w 48315"/>
              <a:gd name="connsiteY2" fmla="*/ 143658 h 249493"/>
              <a:gd name="connsiteX3" fmla="*/ 19308 w 48315"/>
              <a:gd name="connsiteY3" fmla="*/ 248433 h 249493"/>
              <a:gd name="connsiteX4" fmla="*/ 25658 w 48315"/>
              <a:gd name="connsiteY4" fmla="*/ 194458 h 249493"/>
              <a:gd name="connsiteX5" fmla="*/ 47883 w 48315"/>
              <a:gd name="connsiteY5" fmla="*/ 140483 h 249493"/>
              <a:gd name="connsiteX6" fmla="*/ 258 w 48315"/>
              <a:gd name="connsiteY6" fmla="*/ 783 h 2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5" h="249493">
                <a:moveTo>
                  <a:pt x="258" y="783"/>
                </a:moveTo>
                <a:cubicBezTo>
                  <a:pt x="-2917" y="-8213"/>
                  <a:pt x="24071" y="62696"/>
                  <a:pt x="28833" y="86508"/>
                </a:cubicBezTo>
                <a:cubicBezTo>
                  <a:pt x="33595" y="110320"/>
                  <a:pt x="30420" y="116671"/>
                  <a:pt x="28833" y="143658"/>
                </a:cubicBezTo>
                <a:cubicBezTo>
                  <a:pt x="27246" y="170645"/>
                  <a:pt x="19837" y="239966"/>
                  <a:pt x="19308" y="248433"/>
                </a:cubicBezTo>
                <a:cubicBezTo>
                  <a:pt x="18779" y="256900"/>
                  <a:pt x="20896" y="212450"/>
                  <a:pt x="25658" y="194458"/>
                </a:cubicBezTo>
                <a:cubicBezTo>
                  <a:pt x="30421" y="176466"/>
                  <a:pt x="51587" y="167470"/>
                  <a:pt x="47883" y="140483"/>
                </a:cubicBezTo>
                <a:cubicBezTo>
                  <a:pt x="44179" y="113496"/>
                  <a:pt x="3433" y="9779"/>
                  <a:pt x="258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C911582-D175-C167-CAFD-F0414280032E}"/>
              </a:ext>
            </a:extLst>
          </p:cNvPr>
          <p:cNvSpPr/>
          <p:nvPr/>
        </p:nvSpPr>
        <p:spPr>
          <a:xfrm>
            <a:off x="6991292" y="3222433"/>
            <a:ext cx="60400" cy="231971"/>
          </a:xfrm>
          <a:custGeom>
            <a:avLst/>
            <a:gdLst>
              <a:gd name="connsiteX0" fmla="*/ 47683 w 60400"/>
              <a:gd name="connsiteY0" fmla="*/ 192 h 231971"/>
              <a:gd name="connsiteX1" fmla="*/ 50858 w 60400"/>
              <a:gd name="connsiteY1" fmla="*/ 73217 h 231971"/>
              <a:gd name="connsiteX2" fmla="*/ 38158 w 60400"/>
              <a:gd name="connsiteY2" fmla="*/ 155767 h 231971"/>
              <a:gd name="connsiteX3" fmla="*/ 58 w 60400"/>
              <a:gd name="connsiteY3" fmla="*/ 231967 h 231971"/>
              <a:gd name="connsiteX4" fmla="*/ 47683 w 60400"/>
              <a:gd name="connsiteY4" fmla="*/ 158942 h 231971"/>
              <a:gd name="connsiteX5" fmla="*/ 60383 w 60400"/>
              <a:gd name="connsiteY5" fmla="*/ 95442 h 231971"/>
              <a:gd name="connsiteX6" fmla="*/ 47683 w 60400"/>
              <a:gd name="connsiteY6" fmla="*/ 192 h 23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0" h="231971">
                <a:moveTo>
                  <a:pt x="47683" y="192"/>
                </a:moveTo>
                <a:cubicBezTo>
                  <a:pt x="46096" y="-3512"/>
                  <a:pt x="52446" y="47288"/>
                  <a:pt x="50858" y="73217"/>
                </a:cubicBezTo>
                <a:cubicBezTo>
                  <a:pt x="49271" y="99146"/>
                  <a:pt x="46625" y="129309"/>
                  <a:pt x="38158" y="155767"/>
                </a:cubicBezTo>
                <a:cubicBezTo>
                  <a:pt x="29691" y="182225"/>
                  <a:pt x="-1529" y="231438"/>
                  <a:pt x="58" y="231967"/>
                </a:cubicBezTo>
                <a:cubicBezTo>
                  <a:pt x="1645" y="232496"/>
                  <a:pt x="37629" y="181696"/>
                  <a:pt x="47683" y="158942"/>
                </a:cubicBezTo>
                <a:cubicBezTo>
                  <a:pt x="57737" y="136188"/>
                  <a:pt x="59854" y="118725"/>
                  <a:pt x="60383" y="95442"/>
                </a:cubicBezTo>
                <a:cubicBezTo>
                  <a:pt x="60912" y="72159"/>
                  <a:pt x="49270" y="3896"/>
                  <a:pt x="47683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9F763BF-26B0-F5BF-32DB-91E6FEA60878}"/>
              </a:ext>
            </a:extLst>
          </p:cNvPr>
          <p:cNvSpPr/>
          <p:nvPr/>
        </p:nvSpPr>
        <p:spPr>
          <a:xfrm>
            <a:off x="7219814" y="3092447"/>
            <a:ext cx="62030" cy="184638"/>
          </a:xfrm>
          <a:custGeom>
            <a:avLst/>
            <a:gdLst>
              <a:gd name="connsiteX0" fmla="*/ 57286 w 62030"/>
              <a:gd name="connsiteY0" fmla="*/ 3 h 184638"/>
              <a:gd name="connsiteX1" fmla="*/ 57286 w 62030"/>
              <a:gd name="connsiteY1" fmla="*/ 92078 h 184638"/>
              <a:gd name="connsiteX2" fmla="*/ 136 w 62030"/>
              <a:gd name="connsiteY2" fmla="*/ 184153 h 184638"/>
              <a:gd name="connsiteX3" fmla="*/ 41411 w 62030"/>
              <a:gd name="connsiteY3" fmla="*/ 127003 h 184638"/>
              <a:gd name="connsiteX4" fmla="*/ 44586 w 62030"/>
              <a:gd name="connsiteY4" fmla="*/ 95253 h 184638"/>
              <a:gd name="connsiteX5" fmla="*/ 57286 w 62030"/>
              <a:gd name="connsiteY5" fmla="*/ 3 h 18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30" h="184638">
                <a:moveTo>
                  <a:pt x="57286" y="3"/>
                </a:moveTo>
                <a:cubicBezTo>
                  <a:pt x="59403" y="-526"/>
                  <a:pt x="66811" y="61386"/>
                  <a:pt x="57286" y="92078"/>
                </a:cubicBezTo>
                <a:cubicBezTo>
                  <a:pt x="47761" y="122770"/>
                  <a:pt x="2782" y="178332"/>
                  <a:pt x="136" y="184153"/>
                </a:cubicBezTo>
                <a:cubicBezTo>
                  <a:pt x="-2510" y="189974"/>
                  <a:pt x="34003" y="141820"/>
                  <a:pt x="41411" y="127003"/>
                </a:cubicBezTo>
                <a:cubicBezTo>
                  <a:pt x="48819" y="112186"/>
                  <a:pt x="40882" y="108482"/>
                  <a:pt x="44586" y="95253"/>
                </a:cubicBezTo>
                <a:cubicBezTo>
                  <a:pt x="48290" y="82024"/>
                  <a:pt x="55169" y="532"/>
                  <a:pt x="572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16841D3-385E-F975-D2C6-50EF859480DD}"/>
              </a:ext>
            </a:extLst>
          </p:cNvPr>
          <p:cNvSpPr/>
          <p:nvPr/>
        </p:nvSpPr>
        <p:spPr>
          <a:xfrm>
            <a:off x="7251313" y="3194050"/>
            <a:ext cx="48204" cy="111125"/>
          </a:xfrm>
          <a:custGeom>
            <a:avLst/>
            <a:gdLst>
              <a:gd name="connsiteX0" fmla="*/ 48012 w 48204"/>
              <a:gd name="connsiteY0" fmla="*/ 0 h 111125"/>
              <a:gd name="connsiteX1" fmla="*/ 13087 w 48204"/>
              <a:gd name="connsiteY1" fmla="*/ 76200 h 111125"/>
              <a:gd name="connsiteX2" fmla="*/ 387 w 48204"/>
              <a:gd name="connsiteY2" fmla="*/ 111125 h 111125"/>
              <a:gd name="connsiteX3" fmla="*/ 25787 w 48204"/>
              <a:gd name="connsiteY3" fmla="*/ 76200 h 111125"/>
              <a:gd name="connsiteX4" fmla="*/ 48012 w 48204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4" h="111125">
                <a:moveTo>
                  <a:pt x="48012" y="0"/>
                </a:moveTo>
                <a:cubicBezTo>
                  <a:pt x="45895" y="0"/>
                  <a:pt x="21024" y="57679"/>
                  <a:pt x="13087" y="76200"/>
                </a:cubicBezTo>
                <a:cubicBezTo>
                  <a:pt x="5150" y="94721"/>
                  <a:pt x="-1730" y="111125"/>
                  <a:pt x="387" y="111125"/>
                </a:cubicBezTo>
                <a:cubicBezTo>
                  <a:pt x="2504" y="111125"/>
                  <a:pt x="17320" y="90488"/>
                  <a:pt x="25787" y="76200"/>
                </a:cubicBezTo>
                <a:cubicBezTo>
                  <a:pt x="34254" y="61912"/>
                  <a:pt x="50129" y="0"/>
                  <a:pt x="480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6D37FC7-D19D-C071-4F4D-E9C54E764146}"/>
              </a:ext>
            </a:extLst>
          </p:cNvPr>
          <p:cNvSpPr/>
          <p:nvPr/>
        </p:nvSpPr>
        <p:spPr>
          <a:xfrm>
            <a:off x="7033089" y="3291852"/>
            <a:ext cx="257377" cy="545753"/>
          </a:xfrm>
          <a:custGeom>
            <a:avLst/>
            <a:gdLst>
              <a:gd name="connsiteX0" fmla="*/ 256711 w 257377"/>
              <a:gd name="connsiteY0" fmla="*/ 623 h 545753"/>
              <a:gd name="connsiteX1" fmla="*/ 234486 w 257377"/>
              <a:gd name="connsiteY1" fmla="*/ 159373 h 545753"/>
              <a:gd name="connsiteX2" fmla="*/ 199561 w 257377"/>
              <a:gd name="connsiteY2" fmla="*/ 254623 h 545753"/>
              <a:gd name="connsiteX3" fmla="*/ 129711 w 257377"/>
              <a:gd name="connsiteY3" fmla="*/ 353048 h 545753"/>
              <a:gd name="connsiteX4" fmla="*/ 28111 w 257377"/>
              <a:gd name="connsiteY4" fmla="*/ 448298 h 545753"/>
              <a:gd name="connsiteX5" fmla="*/ 15411 w 257377"/>
              <a:gd name="connsiteY5" fmla="*/ 534023 h 545753"/>
              <a:gd name="connsiteX6" fmla="*/ 12236 w 257377"/>
              <a:gd name="connsiteY6" fmla="*/ 514973 h 545753"/>
              <a:gd name="connsiteX7" fmla="*/ 183686 w 257377"/>
              <a:gd name="connsiteY7" fmla="*/ 260973 h 545753"/>
              <a:gd name="connsiteX8" fmla="*/ 117011 w 257377"/>
              <a:gd name="connsiteY8" fmla="*/ 327648 h 545753"/>
              <a:gd name="connsiteX9" fmla="*/ 209086 w 257377"/>
              <a:gd name="connsiteY9" fmla="*/ 222873 h 545753"/>
              <a:gd name="connsiteX10" fmla="*/ 256711 w 257377"/>
              <a:gd name="connsiteY10" fmla="*/ 623 h 5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377" h="545753">
                <a:moveTo>
                  <a:pt x="256711" y="623"/>
                </a:moveTo>
                <a:cubicBezTo>
                  <a:pt x="260944" y="-9960"/>
                  <a:pt x="244011" y="117040"/>
                  <a:pt x="234486" y="159373"/>
                </a:cubicBezTo>
                <a:cubicBezTo>
                  <a:pt x="224961" y="201706"/>
                  <a:pt x="217023" y="222344"/>
                  <a:pt x="199561" y="254623"/>
                </a:cubicBezTo>
                <a:cubicBezTo>
                  <a:pt x="182099" y="286902"/>
                  <a:pt x="158286" y="320769"/>
                  <a:pt x="129711" y="353048"/>
                </a:cubicBezTo>
                <a:cubicBezTo>
                  <a:pt x="101136" y="385327"/>
                  <a:pt x="47161" y="418136"/>
                  <a:pt x="28111" y="448298"/>
                </a:cubicBezTo>
                <a:cubicBezTo>
                  <a:pt x="9061" y="478461"/>
                  <a:pt x="15411" y="534023"/>
                  <a:pt x="15411" y="534023"/>
                </a:cubicBezTo>
                <a:cubicBezTo>
                  <a:pt x="12765" y="545136"/>
                  <a:pt x="-15810" y="560481"/>
                  <a:pt x="12236" y="514973"/>
                </a:cubicBezTo>
                <a:cubicBezTo>
                  <a:pt x="40282" y="469465"/>
                  <a:pt x="166224" y="292194"/>
                  <a:pt x="183686" y="260973"/>
                </a:cubicBezTo>
                <a:cubicBezTo>
                  <a:pt x="201148" y="229752"/>
                  <a:pt x="112778" y="333998"/>
                  <a:pt x="117011" y="327648"/>
                </a:cubicBezTo>
                <a:cubicBezTo>
                  <a:pt x="121244" y="321298"/>
                  <a:pt x="186332" y="273673"/>
                  <a:pt x="209086" y="222873"/>
                </a:cubicBezTo>
                <a:cubicBezTo>
                  <a:pt x="231840" y="172073"/>
                  <a:pt x="252478" y="11206"/>
                  <a:pt x="256711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19BF2D2-6668-C66B-FD73-5A66E5BAF34C}"/>
              </a:ext>
            </a:extLst>
          </p:cNvPr>
          <p:cNvSpPr/>
          <p:nvPr/>
        </p:nvSpPr>
        <p:spPr>
          <a:xfrm>
            <a:off x="7023089" y="3754955"/>
            <a:ext cx="142940" cy="51870"/>
          </a:xfrm>
          <a:custGeom>
            <a:avLst/>
            <a:gdLst>
              <a:gd name="connsiteX0" fmla="*/ 11 w 142940"/>
              <a:gd name="connsiteY0" fmla="*/ 42345 h 51870"/>
              <a:gd name="connsiteX1" fmla="*/ 92086 w 142940"/>
              <a:gd name="connsiteY1" fmla="*/ 16945 h 51870"/>
              <a:gd name="connsiteX2" fmla="*/ 142886 w 142940"/>
              <a:gd name="connsiteY2" fmla="*/ 51870 h 51870"/>
              <a:gd name="connsiteX3" fmla="*/ 101611 w 142940"/>
              <a:gd name="connsiteY3" fmla="*/ 16945 h 51870"/>
              <a:gd name="connsiteX4" fmla="*/ 85736 w 142940"/>
              <a:gd name="connsiteY4" fmla="*/ 1070 h 51870"/>
              <a:gd name="connsiteX5" fmla="*/ 11 w 142940"/>
              <a:gd name="connsiteY5" fmla="*/ 42345 h 5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40" h="51870">
                <a:moveTo>
                  <a:pt x="11" y="42345"/>
                </a:moveTo>
                <a:cubicBezTo>
                  <a:pt x="1069" y="44991"/>
                  <a:pt x="68273" y="15357"/>
                  <a:pt x="92086" y="16945"/>
                </a:cubicBezTo>
                <a:cubicBezTo>
                  <a:pt x="115899" y="18533"/>
                  <a:pt x="141299" y="51870"/>
                  <a:pt x="142886" y="51870"/>
                </a:cubicBezTo>
                <a:cubicBezTo>
                  <a:pt x="144473" y="51870"/>
                  <a:pt x="111136" y="25412"/>
                  <a:pt x="101611" y="16945"/>
                </a:cubicBezTo>
                <a:cubicBezTo>
                  <a:pt x="92086" y="8478"/>
                  <a:pt x="101611" y="-3692"/>
                  <a:pt x="85736" y="1070"/>
                </a:cubicBezTo>
                <a:cubicBezTo>
                  <a:pt x="69861" y="5832"/>
                  <a:pt x="-1047" y="39699"/>
                  <a:pt x="11" y="42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F3AD2CE-5B69-9555-11DE-B31C6627C734}"/>
              </a:ext>
            </a:extLst>
          </p:cNvPr>
          <p:cNvSpPr/>
          <p:nvPr/>
        </p:nvSpPr>
        <p:spPr>
          <a:xfrm>
            <a:off x="7019592" y="3802183"/>
            <a:ext cx="124165" cy="46105"/>
          </a:xfrm>
          <a:custGeom>
            <a:avLst/>
            <a:gdLst>
              <a:gd name="connsiteX0" fmla="*/ 333 w 124165"/>
              <a:gd name="connsiteY0" fmla="*/ 10992 h 46105"/>
              <a:gd name="connsiteX1" fmla="*/ 82883 w 124165"/>
              <a:gd name="connsiteY1" fmla="*/ 1467 h 46105"/>
              <a:gd name="connsiteX2" fmla="*/ 124158 w 124165"/>
              <a:gd name="connsiteY2" fmla="*/ 45917 h 46105"/>
              <a:gd name="connsiteX3" fmla="*/ 86058 w 124165"/>
              <a:gd name="connsiteY3" fmla="*/ 17342 h 46105"/>
              <a:gd name="connsiteX4" fmla="*/ 54308 w 124165"/>
              <a:gd name="connsiteY4" fmla="*/ 14167 h 46105"/>
              <a:gd name="connsiteX5" fmla="*/ 333 w 124165"/>
              <a:gd name="connsiteY5" fmla="*/ 10992 h 4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65" h="46105">
                <a:moveTo>
                  <a:pt x="333" y="10992"/>
                </a:moveTo>
                <a:cubicBezTo>
                  <a:pt x="5095" y="8875"/>
                  <a:pt x="62246" y="-4354"/>
                  <a:pt x="82883" y="1467"/>
                </a:cubicBezTo>
                <a:cubicBezTo>
                  <a:pt x="103520" y="7288"/>
                  <a:pt x="123629" y="43271"/>
                  <a:pt x="124158" y="45917"/>
                </a:cubicBezTo>
                <a:cubicBezTo>
                  <a:pt x="124687" y="48563"/>
                  <a:pt x="97700" y="22634"/>
                  <a:pt x="86058" y="17342"/>
                </a:cubicBezTo>
                <a:cubicBezTo>
                  <a:pt x="74416" y="12050"/>
                  <a:pt x="65420" y="14696"/>
                  <a:pt x="54308" y="14167"/>
                </a:cubicBezTo>
                <a:cubicBezTo>
                  <a:pt x="43196" y="13638"/>
                  <a:pt x="-4429" y="13109"/>
                  <a:pt x="333" y="10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E63E0A8-4C3F-9CEA-9B68-D7728DA5B357}"/>
              </a:ext>
            </a:extLst>
          </p:cNvPr>
          <p:cNvSpPr/>
          <p:nvPr/>
        </p:nvSpPr>
        <p:spPr>
          <a:xfrm>
            <a:off x="7208894" y="2908697"/>
            <a:ext cx="744809" cy="506068"/>
          </a:xfrm>
          <a:custGeom>
            <a:avLst/>
            <a:gdLst>
              <a:gd name="connsiteX0" fmla="*/ 1531 w 744809"/>
              <a:gd name="connsiteY0" fmla="*/ 126603 h 506068"/>
              <a:gd name="connsiteX1" fmla="*/ 61856 w 744809"/>
              <a:gd name="connsiteY1" fmla="*/ 94853 h 506068"/>
              <a:gd name="connsiteX2" fmla="*/ 115831 w 744809"/>
              <a:gd name="connsiteY2" fmla="*/ 31353 h 506068"/>
              <a:gd name="connsiteX3" fmla="*/ 252356 w 744809"/>
              <a:gd name="connsiteY3" fmla="*/ 18653 h 506068"/>
              <a:gd name="connsiteX4" fmla="*/ 325381 w 744809"/>
              <a:gd name="connsiteY4" fmla="*/ 18653 h 506068"/>
              <a:gd name="connsiteX5" fmla="*/ 506356 w 744809"/>
              <a:gd name="connsiteY5" fmla="*/ 94853 h 506068"/>
              <a:gd name="connsiteX6" fmla="*/ 353956 w 744809"/>
              <a:gd name="connsiteY6" fmla="*/ 12303 h 506068"/>
              <a:gd name="connsiteX7" fmla="*/ 455556 w 744809"/>
              <a:gd name="connsiteY7" fmla="*/ 63103 h 506068"/>
              <a:gd name="connsiteX8" fmla="*/ 544456 w 744809"/>
              <a:gd name="connsiteY8" fmla="*/ 120253 h 506068"/>
              <a:gd name="connsiteX9" fmla="*/ 627006 w 744809"/>
              <a:gd name="connsiteY9" fmla="*/ 209153 h 506068"/>
              <a:gd name="connsiteX10" fmla="*/ 741306 w 744809"/>
              <a:gd name="connsiteY10" fmla="*/ 498078 h 506068"/>
              <a:gd name="connsiteX11" fmla="*/ 709556 w 744809"/>
              <a:gd name="connsiteY11" fmla="*/ 406003 h 506068"/>
              <a:gd name="connsiteX12" fmla="*/ 649231 w 744809"/>
              <a:gd name="connsiteY12" fmla="*/ 202803 h 506068"/>
              <a:gd name="connsiteX13" fmla="*/ 522231 w 744809"/>
              <a:gd name="connsiteY13" fmla="*/ 129778 h 506068"/>
              <a:gd name="connsiteX14" fmla="*/ 588906 w 744809"/>
              <a:gd name="connsiteY14" fmla="*/ 196453 h 506068"/>
              <a:gd name="connsiteX15" fmla="*/ 369831 w 744809"/>
              <a:gd name="connsiteY15" fmla="*/ 25003 h 506068"/>
              <a:gd name="connsiteX16" fmla="*/ 246006 w 744809"/>
              <a:gd name="connsiteY16" fmla="*/ 2778 h 506068"/>
              <a:gd name="connsiteX17" fmla="*/ 211081 w 744809"/>
              <a:gd name="connsiteY17" fmla="*/ 2778 h 506068"/>
              <a:gd name="connsiteX18" fmla="*/ 128531 w 744809"/>
              <a:gd name="connsiteY18" fmla="*/ 25003 h 506068"/>
              <a:gd name="connsiteX19" fmla="*/ 1531 w 744809"/>
              <a:gd name="connsiteY19" fmla="*/ 126603 h 50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4809" h="506068">
                <a:moveTo>
                  <a:pt x="1531" y="126603"/>
                </a:moveTo>
                <a:cubicBezTo>
                  <a:pt x="-9582" y="138245"/>
                  <a:pt x="42806" y="110728"/>
                  <a:pt x="61856" y="94853"/>
                </a:cubicBezTo>
                <a:cubicBezTo>
                  <a:pt x="80906" y="78978"/>
                  <a:pt x="84081" y="44053"/>
                  <a:pt x="115831" y="31353"/>
                </a:cubicBezTo>
                <a:cubicBezTo>
                  <a:pt x="147581" y="18653"/>
                  <a:pt x="217431" y="20770"/>
                  <a:pt x="252356" y="18653"/>
                </a:cubicBezTo>
                <a:cubicBezTo>
                  <a:pt x="287281" y="16536"/>
                  <a:pt x="283048" y="5953"/>
                  <a:pt x="325381" y="18653"/>
                </a:cubicBezTo>
                <a:cubicBezTo>
                  <a:pt x="367714" y="31353"/>
                  <a:pt x="501594" y="95911"/>
                  <a:pt x="506356" y="94853"/>
                </a:cubicBezTo>
                <a:cubicBezTo>
                  <a:pt x="511118" y="93795"/>
                  <a:pt x="362423" y="17595"/>
                  <a:pt x="353956" y="12303"/>
                </a:cubicBezTo>
                <a:cubicBezTo>
                  <a:pt x="345489" y="7011"/>
                  <a:pt x="423806" y="45111"/>
                  <a:pt x="455556" y="63103"/>
                </a:cubicBezTo>
                <a:cubicBezTo>
                  <a:pt x="487306" y="81095"/>
                  <a:pt x="515881" y="95911"/>
                  <a:pt x="544456" y="120253"/>
                </a:cubicBezTo>
                <a:cubicBezTo>
                  <a:pt x="573031" y="144595"/>
                  <a:pt x="594198" y="146182"/>
                  <a:pt x="627006" y="209153"/>
                </a:cubicBezTo>
                <a:cubicBezTo>
                  <a:pt x="659814" y="272124"/>
                  <a:pt x="727548" y="465270"/>
                  <a:pt x="741306" y="498078"/>
                </a:cubicBezTo>
                <a:cubicBezTo>
                  <a:pt x="755064" y="530886"/>
                  <a:pt x="724902" y="455216"/>
                  <a:pt x="709556" y="406003"/>
                </a:cubicBezTo>
                <a:cubicBezTo>
                  <a:pt x="694210" y="356790"/>
                  <a:pt x="680452" y="248840"/>
                  <a:pt x="649231" y="202803"/>
                </a:cubicBezTo>
                <a:cubicBezTo>
                  <a:pt x="618010" y="156766"/>
                  <a:pt x="532285" y="130836"/>
                  <a:pt x="522231" y="129778"/>
                </a:cubicBezTo>
                <a:cubicBezTo>
                  <a:pt x="512177" y="128720"/>
                  <a:pt x="614306" y="213916"/>
                  <a:pt x="588906" y="196453"/>
                </a:cubicBezTo>
                <a:cubicBezTo>
                  <a:pt x="563506" y="178990"/>
                  <a:pt x="426981" y="57282"/>
                  <a:pt x="369831" y="25003"/>
                </a:cubicBezTo>
                <a:cubicBezTo>
                  <a:pt x="312681" y="-7276"/>
                  <a:pt x="272464" y="6482"/>
                  <a:pt x="246006" y="2778"/>
                </a:cubicBezTo>
                <a:cubicBezTo>
                  <a:pt x="219548" y="-926"/>
                  <a:pt x="230660" y="-926"/>
                  <a:pt x="211081" y="2778"/>
                </a:cubicBezTo>
                <a:cubicBezTo>
                  <a:pt x="191502" y="6482"/>
                  <a:pt x="161869" y="6482"/>
                  <a:pt x="128531" y="25003"/>
                </a:cubicBezTo>
                <a:cubicBezTo>
                  <a:pt x="95194" y="43524"/>
                  <a:pt x="12644" y="114961"/>
                  <a:pt x="1531" y="126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6B8DEFA-A433-7B1E-F8C8-DCE9C353BAF7}"/>
              </a:ext>
            </a:extLst>
          </p:cNvPr>
          <p:cNvSpPr/>
          <p:nvPr/>
        </p:nvSpPr>
        <p:spPr>
          <a:xfrm>
            <a:off x="7048249" y="3202624"/>
            <a:ext cx="136861" cy="102604"/>
          </a:xfrm>
          <a:custGeom>
            <a:avLst/>
            <a:gdLst>
              <a:gd name="connsiteX0" fmla="*/ 79626 w 136861"/>
              <a:gd name="connsiteY0" fmla="*/ 951 h 102604"/>
              <a:gd name="connsiteX1" fmla="*/ 251 w 136861"/>
              <a:gd name="connsiteY1" fmla="*/ 99376 h 102604"/>
              <a:gd name="connsiteX2" fmla="*/ 57401 w 136861"/>
              <a:gd name="connsiteY2" fmla="*/ 64451 h 102604"/>
              <a:gd name="connsiteX3" fmla="*/ 136776 w 136861"/>
              <a:gd name="connsiteY3" fmla="*/ 48576 h 102604"/>
              <a:gd name="connsiteX4" fmla="*/ 41526 w 136861"/>
              <a:gd name="connsiteY4" fmla="*/ 61276 h 102604"/>
              <a:gd name="connsiteX5" fmla="*/ 6601 w 136861"/>
              <a:gd name="connsiteY5" fmla="*/ 102551 h 102604"/>
              <a:gd name="connsiteX6" fmla="*/ 9776 w 136861"/>
              <a:gd name="connsiteY6" fmla="*/ 51751 h 102604"/>
              <a:gd name="connsiteX7" fmla="*/ 79626 w 136861"/>
              <a:gd name="connsiteY7" fmla="*/ 951 h 10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61" h="102604">
                <a:moveTo>
                  <a:pt x="79626" y="951"/>
                </a:moveTo>
                <a:cubicBezTo>
                  <a:pt x="78038" y="8889"/>
                  <a:pt x="3955" y="88793"/>
                  <a:pt x="251" y="99376"/>
                </a:cubicBezTo>
                <a:cubicBezTo>
                  <a:pt x="-3453" y="109959"/>
                  <a:pt x="34647" y="72918"/>
                  <a:pt x="57401" y="64451"/>
                </a:cubicBezTo>
                <a:cubicBezTo>
                  <a:pt x="80155" y="55984"/>
                  <a:pt x="139422" y="49105"/>
                  <a:pt x="136776" y="48576"/>
                </a:cubicBezTo>
                <a:cubicBezTo>
                  <a:pt x="134130" y="48047"/>
                  <a:pt x="63222" y="52280"/>
                  <a:pt x="41526" y="61276"/>
                </a:cubicBezTo>
                <a:cubicBezTo>
                  <a:pt x="19830" y="70272"/>
                  <a:pt x="11893" y="104138"/>
                  <a:pt x="6601" y="102551"/>
                </a:cubicBezTo>
                <a:cubicBezTo>
                  <a:pt x="1309" y="100964"/>
                  <a:pt x="1309" y="66568"/>
                  <a:pt x="9776" y="51751"/>
                </a:cubicBezTo>
                <a:cubicBezTo>
                  <a:pt x="18243" y="36934"/>
                  <a:pt x="81214" y="-6987"/>
                  <a:pt x="79626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C6AEB38-D362-4D61-8349-481459A319C6}"/>
              </a:ext>
            </a:extLst>
          </p:cNvPr>
          <p:cNvSpPr/>
          <p:nvPr/>
        </p:nvSpPr>
        <p:spPr>
          <a:xfrm>
            <a:off x="7033429" y="3260477"/>
            <a:ext cx="203423" cy="448209"/>
          </a:xfrm>
          <a:custGeom>
            <a:avLst/>
            <a:gdLst>
              <a:gd name="connsiteX0" fmla="*/ 151596 w 203423"/>
              <a:gd name="connsiteY0" fmla="*/ 248 h 448209"/>
              <a:gd name="connsiteX1" fmla="*/ 186521 w 203423"/>
              <a:gd name="connsiteY1" fmla="*/ 79623 h 448209"/>
              <a:gd name="connsiteX2" fmla="*/ 189696 w 203423"/>
              <a:gd name="connsiteY2" fmla="*/ 114548 h 448209"/>
              <a:gd name="connsiteX3" fmla="*/ 192871 w 203423"/>
              <a:gd name="connsiteY3" fmla="*/ 190748 h 448209"/>
              <a:gd name="connsiteX4" fmla="*/ 135721 w 203423"/>
              <a:gd name="connsiteY4" fmla="*/ 244723 h 448209"/>
              <a:gd name="connsiteX5" fmla="*/ 126196 w 203423"/>
              <a:gd name="connsiteY5" fmla="*/ 263773 h 448209"/>
              <a:gd name="connsiteX6" fmla="*/ 110321 w 203423"/>
              <a:gd name="connsiteY6" fmla="*/ 292348 h 448209"/>
              <a:gd name="connsiteX7" fmla="*/ 15071 w 203423"/>
              <a:gd name="connsiteY7" fmla="*/ 320923 h 448209"/>
              <a:gd name="connsiteX8" fmla="*/ 8721 w 203423"/>
              <a:gd name="connsiteY8" fmla="*/ 355848 h 448209"/>
              <a:gd name="connsiteX9" fmla="*/ 2371 w 203423"/>
              <a:gd name="connsiteY9" fmla="*/ 441573 h 448209"/>
              <a:gd name="connsiteX10" fmla="*/ 2371 w 203423"/>
              <a:gd name="connsiteY10" fmla="*/ 428873 h 448209"/>
              <a:gd name="connsiteX11" fmla="*/ 30946 w 203423"/>
              <a:gd name="connsiteY11" fmla="*/ 320923 h 448209"/>
              <a:gd name="connsiteX12" fmla="*/ 34121 w 203423"/>
              <a:gd name="connsiteY12" fmla="*/ 333623 h 448209"/>
              <a:gd name="connsiteX13" fmla="*/ 110321 w 203423"/>
              <a:gd name="connsiteY13" fmla="*/ 292348 h 448209"/>
              <a:gd name="connsiteX14" fmla="*/ 100796 w 203423"/>
              <a:gd name="connsiteY14" fmla="*/ 305048 h 448209"/>
              <a:gd name="connsiteX15" fmla="*/ 176996 w 203423"/>
              <a:gd name="connsiteY15" fmla="*/ 225673 h 448209"/>
              <a:gd name="connsiteX16" fmla="*/ 202396 w 203423"/>
              <a:gd name="connsiteY16" fmla="*/ 187573 h 448209"/>
              <a:gd name="connsiteX17" fmla="*/ 196046 w 203423"/>
              <a:gd name="connsiteY17" fmla="*/ 108198 h 448209"/>
              <a:gd name="connsiteX18" fmla="*/ 151596 w 203423"/>
              <a:gd name="connsiteY18" fmla="*/ 248 h 4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423" h="448209">
                <a:moveTo>
                  <a:pt x="151596" y="248"/>
                </a:moveTo>
                <a:cubicBezTo>
                  <a:pt x="150009" y="-4514"/>
                  <a:pt x="180171" y="60573"/>
                  <a:pt x="186521" y="79623"/>
                </a:cubicBezTo>
                <a:cubicBezTo>
                  <a:pt x="192871" y="98673"/>
                  <a:pt x="188638" y="96027"/>
                  <a:pt x="189696" y="114548"/>
                </a:cubicBezTo>
                <a:cubicBezTo>
                  <a:pt x="190754" y="133069"/>
                  <a:pt x="201867" y="169052"/>
                  <a:pt x="192871" y="190748"/>
                </a:cubicBezTo>
                <a:cubicBezTo>
                  <a:pt x="183875" y="212444"/>
                  <a:pt x="146834" y="232552"/>
                  <a:pt x="135721" y="244723"/>
                </a:cubicBezTo>
                <a:cubicBezTo>
                  <a:pt x="124608" y="256894"/>
                  <a:pt x="130429" y="255836"/>
                  <a:pt x="126196" y="263773"/>
                </a:cubicBezTo>
                <a:cubicBezTo>
                  <a:pt x="121963" y="271710"/>
                  <a:pt x="128842" y="282823"/>
                  <a:pt x="110321" y="292348"/>
                </a:cubicBezTo>
                <a:cubicBezTo>
                  <a:pt x="91800" y="301873"/>
                  <a:pt x="32004" y="310340"/>
                  <a:pt x="15071" y="320923"/>
                </a:cubicBezTo>
                <a:cubicBezTo>
                  <a:pt x="-1862" y="331506"/>
                  <a:pt x="10838" y="335740"/>
                  <a:pt x="8721" y="355848"/>
                </a:cubicBezTo>
                <a:cubicBezTo>
                  <a:pt x="6604" y="375956"/>
                  <a:pt x="2371" y="441573"/>
                  <a:pt x="2371" y="441573"/>
                </a:cubicBezTo>
                <a:cubicBezTo>
                  <a:pt x="1313" y="453744"/>
                  <a:pt x="-2391" y="448981"/>
                  <a:pt x="2371" y="428873"/>
                </a:cubicBezTo>
                <a:cubicBezTo>
                  <a:pt x="7133" y="408765"/>
                  <a:pt x="30946" y="320923"/>
                  <a:pt x="30946" y="320923"/>
                </a:cubicBezTo>
                <a:cubicBezTo>
                  <a:pt x="36238" y="305048"/>
                  <a:pt x="20892" y="338385"/>
                  <a:pt x="34121" y="333623"/>
                </a:cubicBezTo>
                <a:cubicBezTo>
                  <a:pt x="47350" y="328861"/>
                  <a:pt x="110321" y="292348"/>
                  <a:pt x="110321" y="292348"/>
                </a:cubicBezTo>
                <a:cubicBezTo>
                  <a:pt x="121433" y="287586"/>
                  <a:pt x="89684" y="316160"/>
                  <a:pt x="100796" y="305048"/>
                </a:cubicBezTo>
                <a:cubicBezTo>
                  <a:pt x="111908" y="293936"/>
                  <a:pt x="160063" y="245252"/>
                  <a:pt x="176996" y="225673"/>
                </a:cubicBezTo>
                <a:cubicBezTo>
                  <a:pt x="193929" y="206094"/>
                  <a:pt x="199221" y="207152"/>
                  <a:pt x="202396" y="187573"/>
                </a:cubicBezTo>
                <a:cubicBezTo>
                  <a:pt x="205571" y="167994"/>
                  <a:pt x="200808" y="137302"/>
                  <a:pt x="196046" y="108198"/>
                </a:cubicBezTo>
                <a:cubicBezTo>
                  <a:pt x="191284" y="79094"/>
                  <a:pt x="153183" y="5010"/>
                  <a:pt x="151596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D3B8A26-0826-EC02-3AB4-FEE1DD46A71E}"/>
              </a:ext>
            </a:extLst>
          </p:cNvPr>
          <p:cNvSpPr/>
          <p:nvPr/>
        </p:nvSpPr>
        <p:spPr>
          <a:xfrm>
            <a:off x="6219495" y="3479659"/>
            <a:ext cx="193932" cy="521796"/>
          </a:xfrm>
          <a:custGeom>
            <a:avLst/>
            <a:gdLst>
              <a:gd name="connsiteX0" fmla="*/ 330 w 193932"/>
              <a:gd name="connsiteY0" fmla="*/ 141 h 521796"/>
              <a:gd name="connsiteX1" fmla="*/ 16205 w 193932"/>
              <a:gd name="connsiteY1" fmla="*/ 146191 h 521796"/>
              <a:gd name="connsiteX2" fmla="*/ 3505 w 193932"/>
              <a:gd name="connsiteY2" fmla="*/ 200166 h 521796"/>
              <a:gd name="connsiteX3" fmla="*/ 92405 w 193932"/>
              <a:gd name="connsiteY3" fmla="*/ 397016 h 521796"/>
              <a:gd name="connsiteX4" fmla="*/ 190830 w 193932"/>
              <a:gd name="connsiteY4" fmla="*/ 520841 h 521796"/>
              <a:gd name="connsiteX5" fmla="*/ 159080 w 193932"/>
              <a:gd name="connsiteY5" fmla="*/ 447816 h 521796"/>
              <a:gd name="connsiteX6" fmla="*/ 57480 w 193932"/>
              <a:gd name="connsiteY6" fmla="*/ 330341 h 521796"/>
              <a:gd name="connsiteX7" fmla="*/ 22555 w 193932"/>
              <a:gd name="connsiteY7" fmla="*/ 200166 h 521796"/>
              <a:gd name="connsiteX8" fmla="*/ 32080 w 193932"/>
              <a:gd name="connsiteY8" fmla="*/ 120791 h 521796"/>
              <a:gd name="connsiteX9" fmla="*/ 330 w 193932"/>
              <a:gd name="connsiteY9" fmla="*/ 141 h 52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932" h="521796">
                <a:moveTo>
                  <a:pt x="330" y="141"/>
                </a:moveTo>
                <a:cubicBezTo>
                  <a:pt x="-2316" y="4374"/>
                  <a:pt x="15676" y="112854"/>
                  <a:pt x="16205" y="146191"/>
                </a:cubicBezTo>
                <a:cubicBezTo>
                  <a:pt x="16734" y="179528"/>
                  <a:pt x="-9195" y="158362"/>
                  <a:pt x="3505" y="200166"/>
                </a:cubicBezTo>
                <a:cubicBezTo>
                  <a:pt x="16205" y="241970"/>
                  <a:pt x="61184" y="343570"/>
                  <a:pt x="92405" y="397016"/>
                </a:cubicBezTo>
                <a:cubicBezTo>
                  <a:pt x="123626" y="450462"/>
                  <a:pt x="179718" y="512374"/>
                  <a:pt x="190830" y="520841"/>
                </a:cubicBezTo>
                <a:cubicBezTo>
                  <a:pt x="201942" y="529308"/>
                  <a:pt x="181305" y="479566"/>
                  <a:pt x="159080" y="447816"/>
                </a:cubicBezTo>
                <a:cubicBezTo>
                  <a:pt x="136855" y="416066"/>
                  <a:pt x="80234" y="371616"/>
                  <a:pt x="57480" y="330341"/>
                </a:cubicBezTo>
                <a:cubicBezTo>
                  <a:pt x="34726" y="289066"/>
                  <a:pt x="26788" y="235091"/>
                  <a:pt x="22555" y="200166"/>
                </a:cubicBezTo>
                <a:cubicBezTo>
                  <a:pt x="18322" y="165241"/>
                  <a:pt x="32609" y="153599"/>
                  <a:pt x="32080" y="120791"/>
                </a:cubicBezTo>
                <a:cubicBezTo>
                  <a:pt x="31551" y="87983"/>
                  <a:pt x="2976" y="-4092"/>
                  <a:pt x="33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0811466-1A6E-85AC-5517-98F24226195E}"/>
              </a:ext>
            </a:extLst>
          </p:cNvPr>
          <p:cNvSpPr/>
          <p:nvPr/>
        </p:nvSpPr>
        <p:spPr>
          <a:xfrm>
            <a:off x="6422666" y="3836421"/>
            <a:ext cx="408139" cy="189479"/>
          </a:xfrm>
          <a:custGeom>
            <a:avLst/>
            <a:gdLst>
              <a:gd name="connsiteX0" fmla="*/ 359 w 408139"/>
              <a:gd name="connsiteY0" fmla="*/ 189479 h 189479"/>
              <a:gd name="connsiteX1" fmla="*/ 152759 w 408139"/>
              <a:gd name="connsiteY1" fmla="*/ 132329 h 189479"/>
              <a:gd name="connsiteX2" fmla="*/ 397234 w 408139"/>
              <a:gd name="connsiteY2" fmla="*/ 5329 h 189479"/>
              <a:gd name="connsiteX3" fmla="*/ 349609 w 408139"/>
              <a:gd name="connsiteY3" fmla="*/ 33904 h 189479"/>
              <a:gd name="connsiteX4" fmla="*/ 206734 w 408139"/>
              <a:gd name="connsiteY4" fmla="*/ 125979 h 189479"/>
              <a:gd name="connsiteX5" fmla="*/ 235309 w 408139"/>
              <a:gd name="connsiteY5" fmla="*/ 110104 h 189479"/>
              <a:gd name="connsiteX6" fmla="*/ 114659 w 408139"/>
              <a:gd name="connsiteY6" fmla="*/ 132329 h 189479"/>
              <a:gd name="connsiteX7" fmla="*/ 359 w 408139"/>
              <a:gd name="connsiteY7" fmla="*/ 189479 h 18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139" h="189479">
                <a:moveTo>
                  <a:pt x="359" y="189479"/>
                </a:moveTo>
                <a:cubicBezTo>
                  <a:pt x="6709" y="189479"/>
                  <a:pt x="86613" y="163021"/>
                  <a:pt x="152759" y="132329"/>
                </a:cubicBezTo>
                <a:cubicBezTo>
                  <a:pt x="218905" y="101637"/>
                  <a:pt x="364426" y="21733"/>
                  <a:pt x="397234" y="5329"/>
                </a:cubicBezTo>
                <a:cubicBezTo>
                  <a:pt x="430042" y="-11075"/>
                  <a:pt x="381359" y="13796"/>
                  <a:pt x="349609" y="33904"/>
                </a:cubicBezTo>
                <a:cubicBezTo>
                  <a:pt x="317859" y="54012"/>
                  <a:pt x="225784" y="113279"/>
                  <a:pt x="206734" y="125979"/>
                </a:cubicBezTo>
                <a:cubicBezTo>
                  <a:pt x="187684" y="138679"/>
                  <a:pt x="250655" y="109046"/>
                  <a:pt x="235309" y="110104"/>
                </a:cubicBezTo>
                <a:cubicBezTo>
                  <a:pt x="219963" y="111162"/>
                  <a:pt x="155934" y="121217"/>
                  <a:pt x="114659" y="132329"/>
                </a:cubicBezTo>
                <a:cubicBezTo>
                  <a:pt x="73384" y="143441"/>
                  <a:pt x="-5991" y="189479"/>
                  <a:pt x="359" y="189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8E7E37A-DAC8-3929-6127-67F9606BD088}"/>
              </a:ext>
            </a:extLst>
          </p:cNvPr>
          <p:cNvSpPr/>
          <p:nvPr/>
        </p:nvSpPr>
        <p:spPr>
          <a:xfrm>
            <a:off x="6607103" y="3959208"/>
            <a:ext cx="41381" cy="142909"/>
          </a:xfrm>
          <a:custGeom>
            <a:avLst/>
            <a:gdLst>
              <a:gd name="connsiteX0" fmla="*/ 72 w 41381"/>
              <a:gd name="connsiteY0" fmla="*/ 17 h 142909"/>
              <a:gd name="connsiteX1" fmla="*/ 38172 w 41381"/>
              <a:gd name="connsiteY1" fmla="*/ 73042 h 142909"/>
              <a:gd name="connsiteX2" fmla="*/ 38172 w 41381"/>
              <a:gd name="connsiteY2" fmla="*/ 142892 h 142909"/>
              <a:gd name="connsiteX3" fmla="*/ 28647 w 41381"/>
              <a:gd name="connsiteY3" fmla="*/ 66692 h 142909"/>
              <a:gd name="connsiteX4" fmla="*/ 72 w 41381"/>
              <a:gd name="connsiteY4" fmla="*/ 17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1" h="142909">
                <a:moveTo>
                  <a:pt x="72" y="17"/>
                </a:moveTo>
                <a:cubicBezTo>
                  <a:pt x="1660" y="1075"/>
                  <a:pt x="31822" y="49230"/>
                  <a:pt x="38172" y="73042"/>
                </a:cubicBezTo>
                <a:cubicBezTo>
                  <a:pt x="44522" y="96854"/>
                  <a:pt x="39760" y="143950"/>
                  <a:pt x="38172" y="142892"/>
                </a:cubicBezTo>
                <a:cubicBezTo>
                  <a:pt x="36584" y="141834"/>
                  <a:pt x="33939" y="87329"/>
                  <a:pt x="28647" y="66692"/>
                </a:cubicBezTo>
                <a:cubicBezTo>
                  <a:pt x="23355" y="46055"/>
                  <a:pt x="-1516" y="-1041"/>
                  <a:pt x="7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2C27C3F-2D19-5BBB-E7DA-B603562D83CC}"/>
              </a:ext>
            </a:extLst>
          </p:cNvPr>
          <p:cNvSpPr/>
          <p:nvPr/>
        </p:nvSpPr>
        <p:spPr>
          <a:xfrm>
            <a:off x="6225858" y="3285980"/>
            <a:ext cx="159491" cy="89811"/>
          </a:xfrm>
          <a:custGeom>
            <a:avLst/>
            <a:gdLst>
              <a:gd name="connsiteX0" fmla="*/ 317 w 159491"/>
              <a:gd name="connsiteY0" fmla="*/ 22370 h 89811"/>
              <a:gd name="connsiteX1" fmla="*/ 76517 w 159491"/>
              <a:gd name="connsiteY1" fmla="*/ 16020 h 89811"/>
              <a:gd name="connsiteX2" fmla="*/ 98742 w 159491"/>
              <a:gd name="connsiteY2" fmla="*/ 25545 h 89811"/>
              <a:gd name="connsiteX3" fmla="*/ 98742 w 159491"/>
              <a:gd name="connsiteY3" fmla="*/ 19195 h 89811"/>
              <a:gd name="connsiteX4" fmla="*/ 136842 w 159491"/>
              <a:gd name="connsiteY4" fmla="*/ 63645 h 89811"/>
              <a:gd name="connsiteX5" fmla="*/ 159067 w 159491"/>
              <a:gd name="connsiteY5" fmla="*/ 89045 h 89811"/>
              <a:gd name="connsiteX6" fmla="*/ 117792 w 159491"/>
              <a:gd name="connsiteY6" fmla="*/ 35070 h 89811"/>
              <a:gd name="connsiteX7" fmla="*/ 51117 w 159491"/>
              <a:gd name="connsiteY7" fmla="*/ 145 h 89811"/>
              <a:gd name="connsiteX8" fmla="*/ 317 w 159491"/>
              <a:gd name="connsiteY8" fmla="*/ 22370 h 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491" h="89811">
                <a:moveTo>
                  <a:pt x="317" y="22370"/>
                </a:moveTo>
                <a:cubicBezTo>
                  <a:pt x="4550" y="25016"/>
                  <a:pt x="60113" y="15491"/>
                  <a:pt x="76517" y="16020"/>
                </a:cubicBezTo>
                <a:cubicBezTo>
                  <a:pt x="92921" y="16549"/>
                  <a:pt x="98742" y="25545"/>
                  <a:pt x="98742" y="25545"/>
                </a:cubicBezTo>
                <a:cubicBezTo>
                  <a:pt x="102446" y="26074"/>
                  <a:pt x="92392" y="12845"/>
                  <a:pt x="98742" y="19195"/>
                </a:cubicBezTo>
                <a:cubicBezTo>
                  <a:pt x="105092" y="25545"/>
                  <a:pt x="126788" y="52003"/>
                  <a:pt x="136842" y="63645"/>
                </a:cubicBezTo>
                <a:cubicBezTo>
                  <a:pt x="146896" y="75287"/>
                  <a:pt x="162242" y="93807"/>
                  <a:pt x="159067" y="89045"/>
                </a:cubicBezTo>
                <a:cubicBezTo>
                  <a:pt x="155892" y="84283"/>
                  <a:pt x="135784" y="49887"/>
                  <a:pt x="117792" y="35070"/>
                </a:cubicBezTo>
                <a:cubicBezTo>
                  <a:pt x="99800" y="20253"/>
                  <a:pt x="66992" y="2262"/>
                  <a:pt x="51117" y="145"/>
                </a:cubicBezTo>
                <a:cubicBezTo>
                  <a:pt x="35242" y="-1972"/>
                  <a:pt x="-3916" y="19724"/>
                  <a:pt x="317" y="2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D21165F-8955-EA96-BCA9-E5F28A2EBF5A}"/>
              </a:ext>
            </a:extLst>
          </p:cNvPr>
          <p:cNvSpPr/>
          <p:nvPr/>
        </p:nvSpPr>
        <p:spPr>
          <a:xfrm>
            <a:off x="6530329" y="3235142"/>
            <a:ext cx="149899" cy="47814"/>
          </a:xfrm>
          <a:custGeom>
            <a:avLst/>
            <a:gdLst>
              <a:gd name="connsiteX0" fmla="*/ 646 w 149899"/>
              <a:gd name="connsiteY0" fmla="*/ 47808 h 47814"/>
              <a:gd name="connsiteX1" fmla="*/ 57796 w 149899"/>
              <a:gd name="connsiteY1" fmla="*/ 9708 h 47814"/>
              <a:gd name="connsiteX2" fmla="*/ 149871 w 149899"/>
              <a:gd name="connsiteY2" fmla="*/ 12883 h 47814"/>
              <a:gd name="connsiteX3" fmla="*/ 67321 w 149899"/>
              <a:gd name="connsiteY3" fmla="*/ 183 h 47814"/>
              <a:gd name="connsiteX4" fmla="*/ 29221 w 149899"/>
              <a:gd name="connsiteY4" fmla="*/ 6533 h 47814"/>
              <a:gd name="connsiteX5" fmla="*/ 646 w 149899"/>
              <a:gd name="connsiteY5" fmla="*/ 47808 h 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99" h="47814">
                <a:moveTo>
                  <a:pt x="646" y="47808"/>
                </a:moveTo>
                <a:cubicBezTo>
                  <a:pt x="5409" y="48337"/>
                  <a:pt x="32925" y="15529"/>
                  <a:pt x="57796" y="9708"/>
                </a:cubicBezTo>
                <a:cubicBezTo>
                  <a:pt x="82667" y="3887"/>
                  <a:pt x="148284" y="14470"/>
                  <a:pt x="149871" y="12883"/>
                </a:cubicBezTo>
                <a:cubicBezTo>
                  <a:pt x="151458" y="11296"/>
                  <a:pt x="87429" y="1241"/>
                  <a:pt x="67321" y="183"/>
                </a:cubicBezTo>
                <a:cubicBezTo>
                  <a:pt x="47213" y="-875"/>
                  <a:pt x="39804" y="2829"/>
                  <a:pt x="29221" y="6533"/>
                </a:cubicBezTo>
                <a:cubicBezTo>
                  <a:pt x="18638" y="10237"/>
                  <a:pt x="-4117" y="47279"/>
                  <a:pt x="646" y="47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C9655BB-E608-9259-AAB9-656C56F1AFEB}"/>
              </a:ext>
            </a:extLst>
          </p:cNvPr>
          <p:cNvSpPr/>
          <p:nvPr/>
        </p:nvSpPr>
        <p:spPr>
          <a:xfrm>
            <a:off x="6203523" y="3307709"/>
            <a:ext cx="168744" cy="118467"/>
          </a:xfrm>
          <a:custGeom>
            <a:avLst/>
            <a:gdLst>
              <a:gd name="connsiteX0" fmla="*/ 427 w 168744"/>
              <a:gd name="connsiteY0" fmla="*/ 57791 h 118467"/>
              <a:gd name="connsiteX1" fmla="*/ 86152 w 168744"/>
              <a:gd name="connsiteY1" fmla="*/ 13341 h 118467"/>
              <a:gd name="connsiteX2" fmla="*/ 130602 w 168744"/>
              <a:gd name="connsiteY2" fmla="*/ 29216 h 118467"/>
              <a:gd name="connsiteX3" fmla="*/ 168702 w 168744"/>
              <a:gd name="connsiteY3" fmla="*/ 102241 h 118467"/>
              <a:gd name="connsiteX4" fmla="*/ 136952 w 168744"/>
              <a:gd name="connsiteY4" fmla="*/ 51441 h 118467"/>
              <a:gd name="connsiteX5" fmla="*/ 86152 w 168744"/>
              <a:gd name="connsiteY5" fmla="*/ 641 h 118467"/>
              <a:gd name="connsiteX6" fmla="*/ 57577 w 168744"/>
              <a:gd name="connsiteY6" fmla="*/ 29216 h 118467"/>
              <a:gd name="connsiteX7" fmla="*/ 13127 w 168744"/>
              <a:gd name="connsiteY7" fmla="*/ 118116 h 118467"/>
              <a:gd name="connsiteX8" fmla="*/ 51227 w 168744"/>
              <a:gd name="connsiteY8" fmla="*/ 60966 h 118467"/>
              <a:gd name="connsiteX9" fmla="*/ 427 w 168744"/>
              <a:gd name="connsiteY9" fmla="*/ 57791 h 1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744" h="118467">
                <a:moveTo>
                  <a:pt x="427" y="57791"/>
                </a:moveTo>
                <a:cubicBezTo>
                  <a:pt x="6248" y="49854"/>
                  <a:pt x="64456" y="18103"/>
                  <a:pt x="86152" y="13341"/>
                </a:cubicBezTo>
                <a:cubicBezTo>
                  <a:pt x="107848" y="8579"/>
                  <a:pt x="116844" y="14399"/>
                  <a:pt x="130602" y="29216"/>
                </a:cubicBezTo>
                <a:cubicBezTo>
                  <a:pt x="144360" y="44033"/>
                  <a:pt x="167644" y="98537"/>
                  <a:pt x="168702" y="102241"/>
                </a:cubicBezTo>
                <a:cubicBezTo>
                  <a:pt x="169760" y="105945"/>
                  <a:pt x="150710" y="68374"/>
                  <a:pt x="136952" y="51441"/>
                </a:cubicBezTo>
                <a:cubicBezTo>
                  <a:pt x="123194" y="34508"/>
                  <a:pt x="99381" y="4345"/>
                  <a:pt x="86152" y="641"/>
                </a:cubicBezTo>
                <a:cubicBezTo>
                  <a:pt x="72923" y="-3063"/>
                  <a:pt x="69748" y="9637"/>
                  <a:pt x="57577" y="29216"/>
                </a:cubicBezTo>
                <a:cubicBezTo>
                  <a:pt x="45406" y="48795"/>
                  <a:pt x="14185" y="112825"/>
                  <a:pt x="13127" y="118116"/>
                </a:cubicBezTo>
                <a:cubicBezTo>
                  <a:pt x="12069" y="123407"/>
                  <a:pt x="52285" y="67316"/>
                  <a:pt x="51227" y="60966"/>
                </a:cubicBezTo>
                <a:cubicBezTo>
                  <a:pt x="50169" y="54616"/>
                  <a:pt x="-5394" y="65728"/>
                  <a:pt x="427" y="57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EB9D3A5-DD6E-5115-B830-5F8653EE3678}"/>
              </a:ext>
            </a:extLst>
          </p:cNvPr>
          <p:cNvSpPr/>
          <p:nvPr/>
        </p:nvSpPr>
        <p:spPr>
          <a:xfrm>
            <a:off x="6203943" y="3330038"/>
            <a:ext cx="44479" cy="130538"/>
          </a:xfrm>
          <a:custGeom>
            <a:avLst/>
            <a:gdLst>
              <a:gd name="connsiteX0" fmla="*/ 7 w 44479"/>
              <a:gd name="connsiteY0" fmla="*/ 537 h 130538"/>
              <a:gd name="connsiteX1" fmla="*/ 28582 w 44479"/>
              <a:gd name="connsiteY1" fmla="*/ 124362 h 130538"/>
              <a:gd name="connsiteX2" fmla="*/ 28582 w 44479"/>
              <a:gd name="connsiteY2" fmla="*/ 105312 h 130538"/>
              <a:gd name="connsiteX3" fmla="*/ 44457 w 44479"/>
              <a:gd name="connsiteY3" fmla="*/ 48162 h 130538"/>
              <a:gd name="connsiteX4" fmla="*/ 31757 w 44479"/>
              <a:gd name="connsiteY4" fmla="*/ 76737 h 130538"/>
              <a:gd name="connsiteX5" fmla="*/ 7 w 44479"/>
              <a:gd name="connsiteY5" fmla="*/ 537 h 13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79" h="130538">
                <a:moveTo>
                  <a:pt x="7" y="537"/>
                </a:moveTo>
                <a:cubicBezTo>
                  <a:pt x="-522" y="8475"/>
                  <a:pt x="28582" y="124362"/>
                  <a:pt x="28582" y="124362"/>
                </a:cubicBezTo>
                <a:cubicBezTo>
                  <a:pt x="33345" y="141825"/>
                  <a:pt x="25936" y="118012"/>
                  <a:pt x="28582" y="105312"/>
                </a:cubicBezTo>
                <a:cubicBezTo>
                  <a:pt x="31228" y="92612"/>
                  <a:pt x="43928" y="52925"/>
                  <a:pt x="44457" y="48162"/>
                </a:cubicBezTo>
                <a:cubicBezTo>
                  <a:pt x="44986" y="43400"/>
                  <a:pt x="35990" y="78324"/>
                  <a:pt x="31757" y="76737"/>
                </a:cubicBezTo>
                <a:cubicBezTo>
                  <a:pt x="27524" y="75150"/>
                  <a:pt x="536" y="-7401"/>
                  <a:pt x="7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DDA9FD8-C6D0-5AA9-3C2B-B73FFF93D3A9}"/>
              </a:ext>
            </a:extLst>
          </p:cNvPr>
          <p:cNvSpPr/>
          <p:nvPr/>
        </p:nvSpPr>
        <p:spPr>
          <a:xfrm>
            <a:off x="6232509" y="3324926"/>
            <a:ext cx="149256" cy="104343"/>
          </a:xfrm>
          <a:custGeom>
            <a:avLst/>
            <a:gdLst>
              <a:gd name="connsiteX0" fmla="*/ 16 w 149256"/>
              <a:gd name="connsiteY0" fmla="*/ 40574 h 104343"/>
              <a:gd name="connsiteX1" fmla="*/ 66691 w 149256"/>
              <a:gd name="connsiteY1" fmla="*/ 18349 h 104343"/>
              <a:gd name="connsiteX2" fmla="*/ 98441 w 149256"/>
              <a:gd name="connsiteY2" fmla="*/ 53274 h 104343"/>
              <a:gd name="connsiteX3" fmla="*/ 88916 w 149256"/>
              <a:gd name="connsiteY3" fmla="*/ 40574 h 104343"/>
              <a:gd name="connsiteX4" fmla="*/ 149241 w 149256"/>
              <a:gd name="connsiteY4" fmla="*/ 104074 h 104343"/>
              <a:gd name="connsiteX5" fmla="*/ 82566 w 149256"/>
              <a:gd name="connsiteY5" fmla="*/ 11999 h 104343"/>
              <a:gd name="connsiteX6" fmla="*/ 60341 w 149256"/>
              <a:gd name="connsiteY6" fmla="*/ 2474 h 104343"/>
              <a:gd name="connsiteX7" fmla="*/ 16 w 149256"/>
              <a:gd name="connsiteY7" fmla="*/ 40574 h 1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56" h="104343">
                <a:moveTo>
                  <a:pt x="16" y="40574"/>
                </a:moveTo>
                <a:cubicBezTo>
                  <a:pt x="1074" y="43220"/>
                  <a:pt x="50287" y="16232"/>
                  <a:pt x="66691" y="18349"/>
                </a:cubicBezTo>
                <a:cubicBezTo>
                  <a:pt x="83095" y="20466"/>
                  <a:pt x="98441" y="53274"/>
                  <a:pt x="98441" y="53274"/>
                </a:cubicBezTo>
                <a:cubicBezTo>
                  <a:pt x="102145" y="56978"/>
                  <a:pt x="80449" y="32107"/>
                  <a:pt x="88916" y="40574"/>
                </a:cubicBezTo>
                <a:cubicBezTo>
                  <a:pt x="97383" y="49041"/>
                  <a:pt x="150299" y="108836"/>
                  <a:pt x="149241" y="104074"/>
                </a:cubicBezTo>
                <a:cubicBezTo>
                  <a:pt x="148183" y="99312"/>
                  <a:pt x="97383" y="28932"/>
                  <a:pt x="82566" y="11999"/>
                </a:cubicBezTo>
                <a:cubicBezTo>
                  <a:pt x="67749" y="-4934"/>
                  <a:pt x="73041" y="357"/>
                  <a:pt x="60341" y="2474"/>
                </a:cubicBezTo>
                <a:cubicBezTo>
                  <a:pt x="47641" y="4591"/>
                  <a:pt x="-1042" y="37928"/>
                  <a:pt x="16" y="40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13FD256-8CB5-727D-BEA7-CF03AFD3EB46}"/>
              </a:ext>
            </a:extLst>
          </p:cNvPr>
          <p:cNvSpPr/>
          <p:nvPr/>
        </p:nvSpPr>
        <p:spPr>
          <a:xfrm>
            <a:off x="6285380" y="3333371"/>
            <a:ext cx="89263" cy="159198"/>
          </a:xfrm>
          <a:custGeom>
            <a:avLst/>
            <a:gdLst>
              <a:gd name="connsiteX0" fmla="*/ 7470 w 89263"/>
              <a:gd name="connsiteY0" fmla="*/ 379 h 159198"/>
              <a:gd name="connsiteX1" fmla="*/ 4295 w 89263"/>
              <a:gd name="connsiteY1" fmla="*/ 67054 h 159198"/>
              <a:gd name="connsiteX2" fmla="*/ 20170 w 89263"/>
              <a:gd name="connsiteY2" fmla="*/ 133729 h 159198"/>
              <a:gd name="connsiteX3" fmla="*/ 36045 w 89263"/>
              <a:gd name="connsiteY3" fmla="*/ 159129 h 159198"/>
              <a:gd name="connsiteX4" fmla="*/ 77320 w 89263"/>
              <a:gd name="connsiteY4" fmla="*/ 127379 h 159198"/>
              <a:gd name="connsiteX5" fmla="*/ 86845 w 89263"/>
              <a:gd name="connsiteY5" fmla="*/ 73404 h 159198"/>
              <a:gd name="connsiteX6" fmla="*/ 83670 w 89263"/>
              <a:gd name="connsiteY6" fmla="*/ 41654 h 159198"/>
              <a:gd name="connsiteX7" fmla="*/ 7470 w 89263"/>
              <a:gd name="connsiteY7" fmla="*/ 379 h 1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3" h="159198">
                <a:moveTo>
                  <a:pt x="7470" y="379"/>
                </a:moveTo>
                <a:cubicBezTo>
                  <a:pt x="-5759" y="4612"/>
                  <a:pt x="2178" y="44829"/>
                  <a:pt x="4295" y="67054"/>
                </a:cubicBezTo>
                <a:cubicBezTo>
                  <a:pt x="6412" y="89279"/>
                  <a:pt x="14878" y="118383"/>
                  <a:pt x="20170" y="133729"/>
                </a:cubicBezTo>
                <a:cubicBezTo>
                  <a:pt x="25462" y="149075"/>
                  <a:pt x="26520" y="160187"/>
                  <a:pt x="36045" y="159129"/>
                </a:cubicBezTo>
                <a:cubicBezTo>
                  <a:pt x="45570" y="158071"/>
                  <a:pt x="68853" y="141667"/>
                  <a:pt x="77320" y="127379"/>
                </a:cubicBezTo>
                <a:cubicBezTo>
                  <a:pt x="85787" y="113091"/>
                  <a:pt x="85787" y="87691"/>
                  <a:pt x="86845" y="73404"/>
                </a:cubicBezTo>
                <a:cubicBezTo>
                  <a:pt x="87903" y="59117"/>
                  <a:pt x="93195" y="54883"/>
                  <a:pt x="83670" y="41654"/>
                </a:cubicBezTo>
                <a:cubicBezTo>
                  <a:pt x="74145" y="28425"/>
                  <a:pt x="20699" y="-3854"/>
                  <a:pt x="7470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DEBA7372-C897-DABE-DB33-F31DDE02A7C0}"/>
              </a:ext>
            </a:extLst>
          </p:cNvPr>
          <p:cNvSpPr/>
          <p:nvPr/>
        </p:nvSpPr>
        <p:spPr>
          <a:xfrm>
            <a:off x="6283405" y="3366942"/>
            <a:ext cx="58639" cy="58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716C205-7F79-9245-C7BC-E52047CA6205}"/>
              </a:ext>
            </a:extLst>
          </p:cNvPr>
          <p:cNvSpPr/>
          <p:nvPr/>
        </p:nvSpPr>
        <p:spPr>
          <a:xfrm>
            <a:off x="6230655" y="3457567"/>
            <a:ext cx="157476" cy="66690"/>
          </a:xfrm>
          <a:custGeom>
            <a:avLst/>
            <a:gdLst>
              <a:gd name="connsiteX0" fmla="*/ 1870 w 157476"/>
              <a:gd name="connsiteY0" fmla="*/ 9533 h 66690"/>
              <a:gd name="connsiteX1" fmla="*/ 71720 w 157476"/>
              <a:gd name="connsiteY1" fmla="*/ 38108 h 66690"/>
              <a:gd name="connsiteX2" fmla="*/ 157445 w 157476"/>
              <a:gd name="connsiteY2" fmla="*/ 8 h 66690"/>
              <a:gd name="connsiteX3" fmla="*/ 81245 w 157476"/>
              <a:gd name="connsiteY3" fmla="*/ 34933 h 66690"/>
              <a:gd name="connsiteX4" fmla="*/ 39970 w 157476"/>
              <a:gd name="connsiteY4" fmla="*/ 66683 h 66690"/>
              <a:gd name="connsiteX5" fmla="*/ 52670 w 157476"/>
              <a:gd name="connsiteY5" fmla="*/ 38108 h 66690"/>
              <a:gd name="connsiteX6" fmla="*/ 20920 w 157476"/>
              <a:gd name="connsiteY6" fmla="*/ 57158 h 66690"/>
              <a:gd name="connsiteX7" fmla="*/ 1870 w 157476"/>
              <a:gd name="connsiteY7" fmla="*/ 9533 h 6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76" h="66690">
                <a:moveTo>
                  <a:pt x="1870" y="9533"/>
                </a:moveTo>
                <a:cubicBezTo>
                  <a:pt x="10337" y="6358"/>
                  <a:pt x="45791" y="39696"/>
                  <a:pt x="71720" y="38108"/>
                </a:cubicBezTo>
                <a:cubicBezTo>
                  <a:pt x="97649" y="36521"/>
                  <a:pt x="155858" y="537"/>
                  <a:pt x="157445" y="8"/>
                </a:cubicBezTo>
                <a:cubicBezTo>
                  <a:pt x="159032" y="-521"/>
                  <a:pt x="100824" y="23821"/>
                  <a:pt x="81245" y="34933"/>
                </a:cubicBezTo>
                <a:cubicBezTo>
                  <a:pt x="61666" y="46045"/>
                  <a:pt x="44733" y="66154"/>
                  <a:pt x="39970" y="66683"/>
                </a:cubicBezTo>
                <a:cubicBezTo>
                  <a:pt x="35208" y="67212"/>
                  <a:pt x="55845" y="39695"/>
                  <a:pt x="52670" y="38108"/>
                </a:cubicBezTo>
                <a:cubicBezTo>
                  <a:pt x="49495" y="36521"/>
                  <a:pt x="20920" y="57158"/>
                  <a:pt x="20920" y="57158"/>
                </a:cubicBezTo>
                <a:cubicBezTo>
                  <a:pt x="16158" y="58745"/>
                  <a:pt x="-6597" y="12708"/>
                  <a:pt x="1870" y="9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02DED0-5FAA-262C-12D3-ACEF9A4F6E2A}"/>
              </a:ext>
            </a:extLst>
          </p:cNvPr>
          <p:cNvSpPr/>
          <p:nvPr/>
        </p:nvSpPr>
        <p:spPr>
          <a:xfrm>
            <a:off x="6524622" y="3263420"/>
            <a:ext cx="223348" cy="165613"/>
          </a:xfrm>
          <a:custGeom>
            <a:avLst/>
            <a:gdLst>
              <a:gd name="connsiteX0" fmla="*/ 3 w 223348"/>
              <a:gd name="connsiteY0" fmla="*/ 25880 h 165613"/>
              <a:gd name="connsiteX1" fmla="*/ 66678 w 223348"/>
              <a:gd name="connsiteY1" fmla="*/ 480 h 165613"/>
              <a:gd name="connsiteX2" fmla="*/ 158753 w 223348"/>
              <a:gd name="connsiteY2" fmla="*/ 10005 h 165613"/>
              <a:gd name="connsiteX3" fmla="*/ 200028 w 223348"/>
              <a:gd name="connsiteY3" fmla="*/ 19530 h 165613"/>
              <a:gd name="connsiteX4" fmla="*/ 222253 w 223348"/>
              <a:gd name="connsiteY4" fmla="*/ 121130 h 165613"/>
              <a:gd name="connsiteX5" fmla="*/ 219078 w 223348"/>
              <a:gd name="connsiteY5" fmla="*/ 165580 h 165613"/>
              <a:gd name="connsiteX6" fmla="*/ 222253 w 223348"/>
              <a:gd name="connsiteY6" fmla="*/ 127480 h 165613"/>
              <a:gd name="connsiteX7" fmla="*/ 196853 w 223348"/>
              <a:gd name="connsiteY7" fmla="*/ 76680 h 165613"/>
              <a:gd name="connsiteX8" fmla="*/ 155578 w 223348"/>
              <a:gd name="connsiteY8" fmla="*/ 29055 h 165613"/>
              <a:gd name="connsiteX9" fmla="*/ 82553 w 223348"/>
              <a:gd name="connsiteY9" fmla="*/ 19530 h 165613"/>
              <a:gd name="connsiteX10" fmla="*/ 53978 w 223348"/>
              <a:gd name="connsiteY10" fmla="*/ 54455 h 165613"/>
              <a:gd name="connsiteX11" fmla="*/ 12703 w 223348"/>
              <a:gd name="connsiteY11" fmla="*/ 89380 h 165613"/>
              <a:gd name="connsiteX12" fmla="*/ 25403 w 223348"/>
              <a:gd name="connsiteY12" fmla="*/ 76680 h 165613"/>
              <a:gd name="connsiteX13" fmla="*/ 63503 w 223348"/>
              <a:gd name="connsiteY13" fmla="*/ 29055 h 165613"/>
              <a:gd name="connsiteX14" fmla="*/ 3 w 223348"/>
              <a:gd name="connsiteY14" fmla="*/ 25880 h 16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348" h="165613">
                <a:moveTo>
                  <a:pt x="3" y="25880"/>
                </a:moveTo>
                <a:cubicBezTo>
                  <a:pt x="532" y="21117"/>
                  <a:pt x="40220" y="3126"/>
                  <a:pt x="66678" y="480"/>
                </a:cubicBezTo>
                <a:cubicBezTo>
                  <a:pt x="93136" y="-2166"/>
                  <a:pt x="136528" y="6830"/>
                  <a:pt x="158753" y="10005"/>
                </a:cubicBezTo>
                <a:cubicBezTo>
                  <a:pt x="180978" y="13180"/>
                  <a:pt x="189445" y="1009"/>
                  <a:pt x="200028" y="19530"/>
                </a:cubicBezTo>
                <a:cubicBezTo>
                  <a:pt x="210611" y="38051"/>
                  <a:pt x="219078" y="96788"/>
                  <a:pt x="222253" y="121130"/>
                </a:cubicBezTo>
                <a:cubicBezTo>
                  <a:pt x="225428" y="145472"/>
                  <a:pt x="219078" y="164522"/>
                  <a:pt x="219078" y="165580"/>
                </a:cubicBezTo>
                <a:cubicBezTo>
                  <a:pt x="219078" y="166638"/>
                  <a:pt x="225957" y="142297"/>
                  <a:pt x="222253" y="127480"/>
                </a:cubicBezTo>
                <a:cubicBezTo>
                  <a:pt x="218549" y="112663"/>
                  <a:pt x="207965" y="93084"/>
                  <a:pt x="196853" y="76680"/>
                </a:cubicBezTo>
                <a:cubicBezTo>
                  <a:pt x="185741" y="60276"/>
                  <a:pt x="174628" y="38580"/>
                  <a:pt x="155578" y="29055"/>
                </a:cubicBezTo>
                <a:cubicBezTo>
                  <a:pt x="136528" y="19530"/>
                  <a:pt x="99486" y="15297"/>
                  <a:pt x="82553" y="19530"/>
                </a:cubicBezTo>
                <a:cubicBezTo>
                  <a:pt x="65620" y="23763"/>
                  <a:pt x="65620" y="42813"/>
                  <a:pt x="53978" y="54455"/>
                </a:cubicBezTo>
                <a:cubicBezTo>
                  <a:pt x="42336" y="66097"/>
                  <a:pt x="12703" y="89380"/>
                  <a:pt x="12703" y="89380"/>
                </a:cubicBezTo>
                <a:cubicBezTo>
                  <a:pt x="7941" y="93084"/>
                  <a:pt x="16936" y="86734"/>
                  <a:pt x="25403" y="76680"/>
                </a:cubicBezTo>
                <a:cubicBezTo>
                  <a:pt x="33870" y="66626"/>
                  <a:pt x="62445" y="31701"/>
                  <a:pt x="63503" y="29055"/>
                </a:cubicBezTo>
                <a:cubicBezTo>
                  <a:pt x="64561" y="26409"/>
                  <a:pt x="-526" y="30643"/>
                  <a:pt x="3" y="25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A30E731-460D-83F9-E9AB-C7C6988F4B25}"/>
              </a:ext>
            </a:extLst>
          </p:cNvPr>
          <p:cNvSpPr/>
          <p:nvPr/>
        </p:nvSpPr>
        <p:spPr>
          <a:xfrm>
            <a:off x="6559500" y="3330551"/>
            <a:ext cx="63586" cy="133523"/>
          </a:xfrm>
          <a:custGeom>
            <a:avLst/>
            <a:gdLst>
              <a:gd name="connsiteX0" fmla="*/ 50 w 63586"/>
              <a:gd name="connsiteY0" fmla="*/ 24 h 133523"/>
              <a:gd name="connsiteX1" fmla="*/ 25450 w 63586"/>
              <a:gd name="connsiteY1" fmla="*/ 101624 h 133523"/>
              <a:gd name="connsiteX2" fmla="*/ 63550 w 63586"/>
              <a:gd name="connsiteY2" fmla="*/ 133374 h 133523"/>
              <a:gd name="connsiteX3" fmla="*/ 31800 w 63586"/>
              <a:gd name="connsiteY3" fmla="*/ 92099 h 133523"/>
              <a:gd name="connsiteX4" fmla="*/ 50 w 63586"/>
              <a:gd name="connsiteY4" fmla="*/ 24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86" h="133523">
                <a:moveTo>
                  <a:pt x="50" y="24"/>
                </a:moveTo>
                <a:cubicBezTo>
                  <a:pt x="-1008" y="1612"/>
                  <a:pt x="14867" y="79399"/>
                  <a:pt x="25450" y="101624"/>
                </a:cubicBezTo>
                <a:cubicBezTo>
                  <a:pt x="36033" y="123849"/>
                  <a:pt x="62492" y="134962"/>
                  <a:pt x="63550" y="133374"/>
                </a:cubicBezTo>
                <a:cubicBezTo>
                  <a:pt x="64608" y="131786"/>
                  <a:pt x="42383" y="109562"/>
                  <a:pt x="31800" y="92099"/>
                </a:cubicBezTo>
                <a:cubicBezTo>
                  <a:pt x="21217" y="74637"/>
                  <a:pt x="1108" y="-1564"/>
                  <a:pt x="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11EA85A-2935-4B6A-5CD1-ED96455194DB}"/>
              </a:ext>
            </a:extLst>
          </p:cNvPr>
          <p:cNvSpPr/>
          <p:nvPr/>
        </p:nvSpPr>
        <p:spPr>
          <a:xfrm>
            <a:off x="6632414" y="3277857"/>
            <a:ext cx="115079" cy="174092"/>
          </a:xfrm>
          <a:custGeom>
            <a:avLst/>
            <a:gdLst>
              <a:gd name="connsiteX0" fmla="*/ 12861 w 115079"/>
              <a:gd name="connsiteY0" fmla="*/ 1918 h 174092"/>
              <a:gd name="connsiteX1" fmla="*/ 161 w 115079"/>
              <a:gd name="connsiteY1" fmla="*/ 71768 h 174092"/>
              <a:gd name="connsiteX2" fmla="*/ 16036 w 115079"/>
              <a:gd name="connsiteY2" fmla="*/ 138443 h 174092"/>
              <a:gd name="connsiteX3" fmla="*/ 44611 w 115079"/>
              <a:gd name="connsiteY3" fmla="*/ 167018 h 174092"/>
              <a:gd name="connsiteX4" fmla="*/ 57311 w 115079"/>
              <a:gd name="connsiteY4" fmla="*/ 173368 h 174092"/>
              <a:gd name="connsiteX5" fmla="*/ 89061 w 115079"/>
              <a:gd name="connsiteY5" fmla="*/ 154318 h 174092"/>
              <a:gd name="connsiteX6" fmla="*/ 114461 w 115079"/>
              <a:gd name="connsiteY6" fmla="*/ 103518 h 174092"/>
              <a:gd name="connsiteX7" fmla="*/ 104936 w 115079"/>
              <a:gd name="connsiteY7" fmla="*/ 65418 h 174092"/>
              <a:gd name="connsiteX8" fmla="*/ 79536 w 115079"/>
              <a:gd name="connsiteY8" fmla="*/ 24143 h 174092"/>
              <a:gd name="connsiteX9" fmla="*/ 12861 w 115079"/>
              <a:gd name="connsiteY9" fmla="*/ 1918 h 17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79" h="174092">
                <a:moveTo>
                  <a:pt x="12861" y="1918"/>
                </a:moveTo>
                <a:cubicBezTo>
                  <a:pt x="-368" y="9855"/>
                  <a:pt x="-368" y="49014"/>
                  <a:pt x="161" y="71768"/>
                </a:cubicBezTo>
                <a:cubicBezTo>
                  <a:pt x="690" y="94522"/>
                  <a:pt x="8628" y="122568"/>
                  <a:pt x="16036" y="138443"/>
                </a:cubicBezTo>
                <a:cubicBezTo>
                  <a:pt x="23444" y="154318"/>
                  <a:pt x="44611" y="167018"/>
                  <a:pt x="44611" y="167018"/>
                </a:cubicBezTo>
                <a:cubicBezTo>
                  <a:pt x="51490" y="172839"/>
                  <a:pt x="49903" y="175485"/>
                  <a:pt x="57311" y="173368"/>
                </a:cubicBezTo>
                <a:cubicBezTo>
                  <a:pt x="64719" y="171251"/>
                  <a:pt x="79536" y="165960"/>
                  <a:pt x="89061" y="154318"/>
                </a:cubicBezTo>
                <a:cubicBezTo>
                  <a:pt x="98586" y="142676"/>
                  <a:pt x="111815" y="118335"/>
                  <a:pt x="114461" y="103518"/>
                </a:cubicBezTo>
                <a:cubicBezTo>
                  <a:pt x="117107" y="88701"/>
                  <a:pt x="110757" y="78647"/>
                  <a:pt x="104936" y="65418"/>
                </a:cubicBezTo>
                <a:cubicBezTo>
                  <a:pt x="99115" y="52189"/>
                  <a:pt x="91178" y="35785"/>
                  <a:pt x="79536" y="24143"/>
                </a:cubicBezTo>
                <a:cubicBezTo>
                  <a:pt x="67894" y="12501"/>
                  <a:pt x="26090" y="-6019"/>
                  <a:pt x="12861" y="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5BA0875-E67B-128A-ADB5-67CD28FFACD9}"/>
              </a:ext>
            </a:extLst>
          </p:cNvPr>
          <p:cNvSpPr/>
          <p:nvPr/>
        </p:nvSpPr>
        <p:spPr>
          <a:xfrm>
            <a:off x="6549371" y="3261548"/>
            <a:ext cx="179024" cy="75385"/>
          </a:xfrm>
          <a:custGeom>
            <a:avLst/>
            <a:gdLst>
              <a:gd name="connsiteX0" fmla="*/ 178454 w 179024"/>
              <a:gd name="connsiteY0" fmla="*/ 34102 h 75385"/>
              <a:gd name="connsiteX1" fmla="*/ 105429 w 179024"/>
              <a:gd name="connsiteY1" fmla="*/ 2352 h 75385"/>
              <a:gd name="connsiteX2" fmla="*/ 41929 w 179024"/>
              <a:gd name="connsiteY2" fmla="*/ 2352 h 75385"/>
              <a:gd name="connsiteX3" fmla="*/ 35579 w 179024"/>
              <a:gd name="connsiteY3" fmla="*/ 11877 h 75385"/>
              <a:gd name="connsiteX4" fmla="*/ 19704 w 179024"/>
              <a:gd name="connsiteY4" fmla="*/ 40452 h 75385"/>
              <a:gd name="connsiteX5" fmla="*/ 654 w 179024"/>
              <a:gd name="connsiteY5" fmla="*/ 75377 h 75385"/>
              <a:gd name="connsiteX6" fmla="*/ 45104 w 179024"/>
              <a:gd name="connsiteY6" fmla="*/ 37277 h 75385"/>
              <a:gd name="connsiteX7" fmla="*/ 64154 w 179024"/>
              <a:gd name="connsiteY7" fmla="*/ 24577 h 75385"/>
              <a:gd name="connsiteX8" fmla="*/ 178454 w 179024"/>
              <a:gd name="connsiteY8" fmla="*/ 34102 h 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24" h="75385">
                <a:moveTo>
                  <a:pt x="178454" y="34102"/>
                </a:moveTo>
                <a:cubicBezTo>
                  <a:pt x="185333" y="30398"/>
                  <a:pt x="128183" y="7644"/>
                  <a:pt x="105429" y="2352"/>
                </a:cubicBezTo>
                <a:cubicBezTo>
                  <a:pt x="82675" y="-2940"/>
                  <a:pt x="41929" y="2352"/>
                  <a:pt x="41929" y="2352"/>
                </a:cubicBezTo>
                <a:cubicBezTo>
                  <a:pt x="30287" y="3939"/>
                  <a:pt x="39283" y="5527"/>
                  <a:pt x="35579" y="11877"/>
                </a:cubicBezTo>
                <a:cubicBezTo>
                  <a:pt x="31875" y="18227"/>
                  <a:pt x="25525" y="29869"/>
                  <a:pt x="19704" y="40452"/>
                </a:cubicBezTo>
                <a:cubicBezTo>
                  <a:pt x="13883" y="51035"/>
                  <a:pt x="-3579" y="75906"/>
                  <a:pt x="654" y="75377"/>
                </a:cubicBezTo>
                <a:cubicBezTo>
                  <a:pt x="4887" y="74848"/>
                  <a:pt x="45104" y="37277"/>
                  <a:pt x="45104" y="37277"/>
                </a:cubicBezTo>
                <a:cubicBezTo>
                  <a:pt x="55687" y="28810"/>
                  <a:pt x="49337" y="27223"/>
                  <a:pt x="64154" y="24577"/>
                </a:cubicBezTo>
                <a:cubicBezTo>
                  <a:pt x="78971" y="21931"/>
                  <a:pt x="171575" y="37806"/>
                  <a:pt x="178454" y="34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3895495-E090-1015-9E48-549BD168D980}"/>
              </a:ext>
            </a:extLst>
          </p:cNvPr>
          <p:cNvSpPr/>
          <p:nvPr/>
        </p:nvSpPr>
        <p:spPr>
          <a:xfrm>
            <a:off x="6517810" y="3277984"/>
            <a:ext cx="141679" cy="26074"/>
          </a:xfrm>
          <a:custGeom>
            <a:avLst/>
            <a:gdLst>
              <a:gd name="connsiteX0" fmla="*/ 465 w 141679"/>
              <a:gd name="connsiteY0" fmla="*/ 24016 h 26074"/>
              <a:gd name="connsiteX1" fmla="*/ 51265 w 141679"/>
              <a:gd name="connsiteY1" fmla="*/ 24016 h 26074"/>
              <a:gd name="connsiteX2" fmla="*/ 89365 w 141679"/>
              <a:gd name="connsiteY2" fmla="*/ 14491 h 26074"/>
              <a:gd name="connsiteX3" fmla="*/ 140165 w 141679"/>
              <a:gd name="connsiteY3" fmla="*/ 14491 h 26074"/>
              <a:gd name="connsiteX4" fmla="*/ 124290 w 141679"/>
              <a:gd name="connsiteY4" fmla="*/ 1791 h 26074"/>
              <a:gd name="connsiteX5" fmla="*/ 83015 w 141679"/>
              <a:gd name="connsiteY5" fmla="*/ 1791 h 26074"/>
              <a:gd name="connsiteX6" fmla="*/ 465 w 141679"/>
              <a:gd name="connsiteY6" fmla="*/ 24016 h 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79" h="26074">
                <a:moveTo>
                  <a:pt x="465" y="24016"/>
                </a:moveTo>
                <a:cubicBezTo>
                  <a:pt x="-4827" y="27720"/>
                  <a:pt x="36448" y="25603"/>
                  <a:pt x="51265" y="24016"/>
                </a:cubicBezTo>
                <a:cubicBezTo>
                  <a:pt x="66082" y="22429"/>
                  <a:pt x="74548" y="16078"/>
                  <a:pt x="89365" y="14491"/>
                </a:cubicBezTo>
                <a:cubicBezTo>
                  <a:pt x="104182" y="12904"/>
                  <a:pt x="140165" y="14491"/>
                  <a:pt x="140165" y="14491"/>
                </a:cubicBezTo>
                <a:cubicBezTo>
                  <a:pt x="145986" y="12374"/>
                  <a:pt x="133815" y="3908"/>
                  <a:pt x="124290" y="1791"/>
                </a:cubicBezTo>
                <a:cubicBezTo>
                  <a:pt x="114765" y="-326"/>
                  <a:pt x="98890" y="-855"/>
                  <a:pt x="83015" y="1791"/>
                </a:cubicBezTo>
                <a:cubicBezTo>
                  <a:pt x="67140" y="4437"/>
                  <a:pt x="5757" y="20312"/>
                  <a:pt x="465" y="24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8AA7A552-CC17-789B-3246-6A6AD43C7F91}"/>
              </a:ext>
            </a:extLst>
          </p:cNvPr>
          <p:cNvSpPr/>
          <p:nvPr/>
        </p:nvSpPr>
        <p:spPr>
          <a:xfrm>
            <a:off x="6603971" y="3381375"/>
            <a:ext cx="146079" cy="88929"/>
          </a:xfrm>
          <a:custGeom>
            <a:avLst/>
            <a:gdLst>
              <a:gd name="connsiteX0" fmla="*/ 146079 w 146079"/>
              <a:gd name="connsiteY0" fmla="*/ 0 h 88929"/>
              <a:gd name="connsiteX1" fmla="*/ 107979 w 146079"/>
              <a:gd name="connsiteY1" fmla="*/ 63500 h 88929"/>
              <a:gd name="connsiteX2" fmla="*/ 44479 w 146079"/>
              <a:gd name="connsiteY2" fmla="*/ 79375 h 88929"/>
              <a:gd name="connsiteX3" fmla="*/ 29 w 146079"/>
              <a:gd name="connsiteY3" fmla="*/ 88900 h 88929"/>
              <a:gd name="connsiteX4" fmla="*/ 50829 w 146079"/>
              <a:gd name="connsiteY4" fmla="*/ 82550 h 88929"/>
              <a:gd name="connsiteX5" fmla="*/ 88929 w 146079"/>
              <a:gd name="connsiteY5" fmla="*/ 88900 h 88929"/>
              <a:gd name="connsiteX6" fmla="*/ 101629 w 146079"/>
              <a:gd name="connsiteY6" fmla="*/ 76200 h 88929"/>
              <a:gd name="connsiteX7" fmla="*/ 111154 w 146079"/>
              <a:gd name="connsiteY7" fmla="*/ 76200 h 88929"/>
              <a:gd name="connsiteX8" fmla="*/ 117504 w 146079"/>
              <a:gd name="connsiteY8" fmla="*/ 66675 h 88929"/>
              <a:gd name="connsiteX9" fmla="*/ 117504 w 146079"/>
              <a:gd name="connsiteY9" fmla="*/ 66675 h 88929"/>
              <a:gd name="connsiteX10" fmla="*/ 146079 w 146079"/>
              <a:gd name="connsiteY10" fmla="*/ 0 h 8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79" h="88929">
                <a:moveTo>
                  <a:pt x="146079" y="0"/>
                </a:moveTo>
                <a:cubicBezTo>
                  <a:pt x="135495" y="25135"/>
                  <a:pt x="124912" y="50271"/>
                  <a:pt x="107979" y="63500"/>
                </a:cubicBezTo>
                <a:cubicBezTo>
                  <a:pt x="91046" y="76729"/>
                  <a:pt x="62471" y="75142"/>
                  <a:pt x="44479" y="79375"/>
                </a:cubicBezTo>
                <a:cubicBezTo>
                  <a:pt x="26487" y="83608"/>
                  <a:pt x="-1029" y="88371"/>
                  <a:pt x="29" y="88900"/>
                </a:cubicBezTo>
                <a:cubicBezTo>
                  <a:pt x="1087" y="89429"/>
                  <a:pt x="36012" y="82550"/>
                  <a:pt x="50829" y="82550"/>
                </a:cubicBezTo>
                <a:cubicBezTo>
                  <a:pt x="65646" y="82550"/>
                  <a:pt x="88929" y="88900"/>
                  <a:pt x="88929" y="88900"/>
                </a:cubicBezTo>
                <a:cubicBezTo>
                  <a:pt x="97396" y="87842"/>
                  <a:pt x="101629" y="76200"/>
                  <a:pt x="101629" y="76200"/>
                </a:cubicBezTo>
                <a:cubicBezTo>
                  <a:pt x="105333" y="74083"/>
                  <a:pt x="111154" y="76200"/>
                  <a:pt x="111154" y="76200"/>
                </a:cubicBezTo>
                <a:cubicBezTo>
                  <a:pt x="113800" y="74613"/>
                  <a:pt x="117504" y="66675"/>
                  <a:pt x="117504" y="66675"/>
                </a:cubicBezTo>
                <a:lnTo>
                  <a:pt x="117504" y="66675"/>
                </a:lnTo>
                <a:lnTo>
                  <a:pt x="1460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8F69DF5-3F92-6097-88BD-5AD4637E3071}"/>
              </a:ext>
            </a:extLst>
          </p:cNvPr>
          <p:cNvSpPr/>
          <p:nvPr/>
        </p:nvSpPr>
        <p:spPr>
          <a:xfrm>
            <a:off x="6727146" y="3292366"/>
            <a:ext cx="38785" cy="82726"/>
          </a:xfrm>
          <a:custGeom>
            <a:avLst/>
            <a:gdLst>
              <a:gd name="connsiteX0" fmla="*/ 679 w 38785"/>
              <a:gd name="connsiteY0" fmla="*/ 109 h 82726"/>
              <a:gd name="connsiteX1" fmla="*/ 13379 w 38785"/>
              <a:gd name="connsiteY1" fmla="*/ 63609 h 82726"/>
              <a:gd name="connsiteX2" fmla="*/ 13379 w 38785"/>
              <a:gd name="connsiteY2" fmla="*/ 54084 h 82726"/>
              <a:gd name="connsiteX3" fmla="*/ 38779 w 38785"/>
              <a:gd name="connsiteY3" fmla="*/ 82659 h 82726"/>
              <a:gd name="connsiteX4" fmla="*/ 679 w 38785"/>
              <a:gd name="connsiteY4" fmla="*/ 109 h 8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85" h="82726">
                <a:moveTo>
                  <a:pt x="679" y="109"/>
                </a:moveTo>
                <a:cubicBezTo>
                  <a:pt x="-3554" y="-3066"/>
                  <a:pt x="13379" y="63609"/>
                  <a:pt x="13379" y="63609"/>
                </a:cubicBezTo>
                <a:cubicBezTo>
                  <a:pt x="15496" y="72605"/>
                  <a:pt x="9146" y="50909"/>
                  <a:pt x="13379" y="54084"/>
                </a:cubicBezTo>
                <a:cubicBezTo>
                  <a:pt x="17612" y="57259"/>
                  <a:pt x="38250" y="84246"/>
                  <a:pt x="38779" y="82659"/>
                </a:cubicBezTo>
                <a:cubicBezTo>
                  <a:pt x="39308" y="81072"/>
                  <a:pt x="4912" y="3284"/>
                  <a:pt x="67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6EE0FA5B-5584-38A2-05CB-63F2B20B6C68}"/>
              </a:ext>
            </a:extLst>
          </p:cNvPr>
          <p:cNvSpPr/>
          <p:nvPr/>
        </p:nvSpPr>
        <p:spPr>
          <a:xfrm>
            <a:off x="6660500" y="3273355"/>
            <a:ext cx="113708" cy="44570"/>
          </a:xfrm>
          <a:custGeom>
            <a:avLst/>
            <a:gdLst>
              <a:gd name="connsiteX0" fmla="*/ 650 w 113708"/>
              <a:gd name="connsiteY0" fmla="*/ 44520 h 44570"/>
              <a:gd name="connsiteX1" fmla="*/ 54625 w 113708"/>
              <a:gd name="connsiteY1" fmla="*/ 22295 h 44570"/>
              <a:gd name="connsiteX2" fmla="*/ 111775 w 113708"/>
              <a:gd name="connsiteY2" fmla="*/ 70 h 44570"/>
              <a:gd name="connsiteX3" fmla="*/ 92725 w 113708"/>
              <a:gd name="connsiteY3" fmla="*/ 15945 h 44570"/>
              <a:gd name="connsiteX4" fmla="*/ 650 w 113708"/>
              <a:gd name="connsiteY4" fmla="*/ 44520 h 4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08" h="44570">
                <a:moveTo>
                  <a:pt x="650" y="44520"/>
                </a:moveTo>
                <a:cubicBezTo>
                  <a:pt x="-5700" y="45578"/>
                  <a:pt x="36104" y="29703"/>
                  <a:pt x="54625" y="22295"/>
                </a:cubicBezTo>
                <a:cubicBezTo>
                  <a:pt x="73146" y="14887"/>
                  <a:pt x="111775" y="70"/>
                  <a:pt x="111775" y="70"/>
                </a:cubicBezTo>
                <a:cubicBezTo>
                  <a:pt x="118125" y="-988"/>
                  <a:pt x="108071" y="10124"/>
                  <a:pt x="92725" y="15945"/>
                </a:cubicBezTo>
                <a:cubicBezTo>
                  <a:pt x="77379" y="21766"/>
                  <a:pt x="7000" y="43462"/>
                  <a:pt x="650" y="44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8A2EFC98-0BCF-0864-C362-D9B75150F824}"/>
              </a:ext>
            </a:extLst>
          </p:cNvPr>
          <p:cNvSpPr/>
          <p:nvPr/>
        </p:nvSpPr>
        <p:spPr>
          <a:xfrm>
            <a:off x="6629006" y="3298053"/>
            <a:ext cx="133850" cy="162867"/>
          </a:xfrm>
          <a:custGeom>
            <a:avLst/>
            <a:gdLst>
              <a:gd name="connsiteX0" fmla="*/ 22619 w 133850"/>
              <a:gd name="connsiteY0" fmla="*/ 772 h 162867"/>
              <a:gd name="connsiteX1" fmla="*/ 394 w 133850"/>
              <a:gd name="connsiteY1" fmla="*/ 70622 h 162867"/>
              <a:gd name="connsiteX2" fmla="*/ 9919 w 133850"/>
              <a:gd name="connsiteY2" fmla="*/ 102372 h 162867"/>
              <a:gd name="connsiteX3" fmla="*/ 28969 w 133850"/>
              <a:gd name="connsiteY3" fmla="*/ 140472 h 162867"/>
              <a:gd name="connsiteX4" fmla="*/ 51194 w 133850"/>
              <a:gd name="connsiteY4" fmla="*/ 162697 h 162867"/>
              <a:gd name="connsiteX5" fmla="*/ 105169 w 133850"/>
              <a:gd name="connsiteY5" fmla="*/ 146822 h 162867"/>
              <a:gd name="connsiteX6" fmla="*/ 133744 w 133850"/>
              <a:gd name="connsiteY6" fmla="*/ 83322 h 162867"/>
              <a:gd name="connsiteX7" fmla="*/ 95644 w 133850"/>
              <a:gd name="connsiteY7" fmla="*/ 35697 h 162867"/>
              <a:gd name="connsiteX8" fmla="*/ 22619 w 133850"/>
              <a:gd name="connsiteY8" fmla="*/ 772 h 16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50" h="162867">
                <a:moveTo>
                  <a:pt x="22619" y="772"/>
                </a:moveTo>
                <a:cubicBezTo>
                  <a:pt x="6744" y="6593"/>
                  <a:pt x="2511" y="53689"/>
                  <a:pt x="394" y="70622"/>
                </a:cubicBezTo>
                <a:cubicBezTo>
                  <a:pt x="-1723" y="87555"/>
                  <a:pt x="5157" y="90730"/>
                  <a:pt x="9919" y="102372"/>
                </a:cubicBezTo>
                <a:cubicBezTo>
                  <a:pt x="14681" y="114014"/>
                  <a:pt x="22090" y="130418"/>
                  <a:pt x="28969" y="140472"/>
                </a:cubicBezTo>
                <a:cubicBezTo>
                  <a:pt x="35848" y="150526"/>
                  <a:pt x="38494" y="161639"/>
                  <a:pt x="51194" y="162697"/>
                </a:cubicBezTo>
                <a:cubicBezTo>
                  <a:pt x="63894" y="163755"/>
                  <a:pt x="91411" y="160051"/>
                  <a:pt x="105169" y="146822"/>
                </a:cubicBezTo>
                <a:cubicBezTo>
                  <a:pt x="118927" y="133593"/>
                  <a:pt x="135331" y="101843"/>
                  <a:pt x="133744" y="83322"/>
                </a:cubicBezTo>
                <a:cubicBezTo>
                  <a:pt x="132157" y="64801"/>
                  <a:pt x="108873" y="47868"/>
                  <a:pt x="95644" y="35697"/>
                </a:cubicBezTo>
                <a:cubicBezTo>
                  <a:pt x="82415" y="23526"/>
                  <a:pt x="38494" y="-5049"/>
                  <a:pt x="22619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B3CD5DFF-6ABC-8ECA-93EF-C9F9A93E24B7}"/>
              </a:ext>
            </a:extLst>
          </p:cNvPr>
          <p:cNvSpPr/>
          <p:nvPr/>
        </p:nvSpPr>
        <p:spPr>
          <a:xfrm>
            <a:off x="6626626" y="3316402"/>
            <a:ext cx="58639" cy="58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DEEA3C72-03FF-064F-3CE8-2E85D40DC9CB}"/>
              </a:ext>
            </a:extLst>
          </p:cNvPr>
          <p:cNvSpPr/>
          <p:nvPr/>
        </p:nvSpPr>
        <p:spPr>
          <a:xfrm>
            <a:off x="6311533" y="3470275"/>
            <a:ext cx="64099" cy="79375"/>
          </a:xfrm>
          <a:custGeom>
            <a:avLst/>
            <a:gdLst>
              <a:gd name="connsiteX0" fmla="*/ 63867 w 64099"/>
              <a:gd name="connsiteY0" fmla="*/ 0 h 79375"/>
              <a:gd name="connsiteX1" fmla="*/ 35292 w 64099"/>
              <a:gd name="connsiteY1" fmla="*/ 57150 h 79375"/>
              <a:gd name="connsiteX2" fmla="*/ 367 w 64099"/>
              <a:gd name="connsiteY2" fmla="*/ 79375 h 79375"/>
              <a:gd name="connsiteX3" fmla="*/ 19417 w 64099"/>
              <a:gd name="connsiteY3" fmla="*/ 57150 h 79375"/>
              <a:gd name="connsiteX4" fmla="*/ 63867 w 64099"/>
              <a:gd name="connsiteY4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9" h="79375">
                <a:moveTo>
                  <a:pt x="63867" y="0"/>
                </a:moveTo>
                <a:cubicBezTo>
                  <a:pt x="66513" y="0"/>
                  <a:pt x="45875" y="43921"/>
                  <a:pt x="35292" y="57150"/>
                </a:cubicBezTo>
                <a:cubicBezTo>
                  <a:pt x="24709" y="70379"/>
                  <a:pt x="3013" y="79375"/>
                  <a:pt x="367" y="79375"/>
                </a:cubicBezTo>
                <a:cubicBezTo>
                  <a:pt x="-2279" y="79375"/>
                  <a:pt x="9892" y="66675"/>
                  <a:pt x="19417" y="57150"/>
                </a:cubicBezTo>
                <a:cubicBezTo>
                  <a:pt x="28942" y="47625"/>
                  <a:pt x="61221" y="0"/>
                  <a:pt x="638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2AA12F47-5E32-6983-06EB-AB396A32589D}"/>
              </a:ext>
            </a:extLst>
          </p:cNvPr>
          <p:cNvSpPr/>
          <p:nvPr/>
        </p:nvSpPr>
        <p:spPr>
          <a:xfrm>
            <a:off x="6311888" y="3562224"/>
            <a:ext cx="53998" cy="67132"/>
          </a:xfrm>
          <a:custGeom>
            <a:avLst/>
            <a:gdLst>
              <a:gd name="connsiteX0" fmla="*/ 12 w 53998"/>
              <a:gd name="connsiteY0" fmla="*/ 126 h 67132"/>
              <a:gd name="connsiteX1" fmla="*/ 25412 w 53998"/>
              <a:gd name="connsiteY1" fmla="*/ 47751 h 67132"/>
              <a:gd name="connsiteX2" fmla="*/ 53987 w 53998"/>
              <a:gd name="connsiteY2" fmla="*/ 63626 h 67132"/>
              <a:gd name="connsiteX3" fmla="*/ 28587 w 53998"/>
              <a:gd name="connsiteY3" fmla="*/ 63626 h 67132"/>
              <a:gd name="connsiteX4" fmla="*/ 12 w 53998"/>
              <a:gd name="connsiteY4" fmla="*/ 126 h 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8" h="67132">
                <a:moveTo>
                  <a:pt x="12" y="126"/>
                </a:moveTo>
                <a:cubicBezTo>
                  <a:pt x="-517" y="-2520"/>
                  <a:pt x="16416" y="37168"/>
                  <a:pt x="25412" y="47751"/>
                </a:cubicBezTo>
                <a:cubicBezTo>
                  <a:pt x="34408" y="58334"/>
                  <a:pt x="53458" y="60980"/>
                  <a:pt x="53987" y="63626"/>
                </a:cubicBezTo>
                <a:cubicBezTo>
                  <a:pt x="54516" y="66272"/>
                  <a:pt x="36524" y="69976"/>
                  <a:pt x="28587" y="63626"/>
                </a:cubicBezTo>
                <a:cubicBezTo>
                  <a:pt x="20650" y="57276"/>
                  <a:pt x="541" y="2772"/>
                  <a:pt x="1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A7232DFF-DC21-A285-4563-8A011B496182}"/>
              </a:ext>
            </a:extLst>
          </p:cNvPr>
          <p:cNvSpPr/>
          <p:nvPr/>
        </p:nvSpPr>
        <p:spPr>
          <a:xfrm>
            <a:off x="6362597" y="3730545"/>
            <a:ext cx="157173" cy="47901"/>
          </a:xfrm>
          <a:custGeom>
            <a:avLst/>
            <a:gdLst>
              <a:gd name="connsiteX0" fmla="*/ 103 w 157173"/>
              <a:gd name="connsiteY0" fmla="*/ 80 h 47901"/>
              <a:gd name="connsiteX1" fmla="*/ 54078 w 157173"/>
              <a:gd name="connsiteY1" fmla="*/ 28655 h 47901"/>
              <a:gd name="connsiteX2" fmla="*/ 47728 w 157173"/>
              <a:gd name="connsiteY2" fmla="*/ 47705 h 47901"/>
              <a:gd name="connsiteX3" fmla="*/ 155678 w 157173"/>
              <a:gd name="connsiteY3" fmla="*/ 38180 h 47901"/>
              <a:gd name="connsiteX4" fmla="*/ 108053 w 157173"/>
              <a:gd name="connsiteY4" fmla="*/ 31830 h 47901"/>
              <a:gd name="connsiteX5" fmla="*/ 69953 w 157173"/>
              <a:gd name="connsiteY5" fmla="*/ 38180 h 47901"/>
              <a:gd name="connsiteX6" fmla="*/ 103 w 157173"/>
              <a:gd name="connsiteY6" fmla="*/ 80 h 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73" h="47901">
                <a:moveTo>
                  <a:pt x="103" y="80"/>
                </a:moveTo>
                <a:cubicBezTo>
                  <a:pt x="-2543" y="-1508"/>
                  <a:pt x="46141" y="20718"/>
                  <a:pt x="54078" y="28655"/>
                </a:cubicBezTo>
                <a:cubicBezTo>
                  <a:pt x="62015" y="36592"/>
                  <a:pt x="30795" y="46118"/>
                  <a:pt x="47728" y="47705"/>
                </a:cubicBezTo>
                <a:cubicBezTo>
                  <a:pt x="64661" y="49293"/>
                  <a:pt x="145624" y="40826"/>
                  <a:pt x="155678" y="38180"/>
                </a:cubicBezTo>
                <a:cubicBezTo>
                  <a:pt x="165732" y="35534"/>
                  <a:pt x="122340" y="31830"/>
                  <a:pt x="108053" y="31830"/>
                </a:cubicBezTo>
                <a:cubicBezTo>
                  <a:pt x="93766" y="31830"/>
                  <a:pt x="82653" y="41355"/>
                  <a:pt x="69953" y="38180"/>
                </a:cubicBezTo>
                <a:cubicBezTo>
                  <a:pt x="57253" y="35005"/>
                  <a:pt x="2749" y="1668"/>
                  <a:pt x="103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5829AC3-777D-B9FC-5B52-236CD9657083}"/>
              </a:ext>
            </a:extLst>
          </p:cNvPr>
          <p:cNvSpPr/>
          <p:nvPr/>
        </p:nvSpPr>
        <p:spPr>
          <a:xfrm>
            <a:off x="6371702" y="3731909"/>
            <a:ext cx="149757" cy="40139"/>
          </a:xfrm>
          <a:custGeom>
            <a:avLst/>
            <a:gdLst>
              <a:gd name="connsiteX0" fmla="*/ 523 w 149757"/>
              <a:gd name="connsiteY0" fmla="*/ 1891 h 40139"/>
              <a:gd name="connsiteX1" fmla="*/ 111648 w 149757"/>
              <a:gd name="connsiteY1" fmla="*/ 14591 h 40139"/>
              <a:gd name="connsiteX2" fmla="*/ 149748 w 149757"/>
              <a:gd name="connsiteY2" fmla="*/ 39991 h 40139"/>
              <a:gd name="connsiteX3" fmla="*/ 114823 w 149757"/>
              <a:gd name="connsiteY3" fmla="*/ 1891 h 40139"/>
              <a:gd name="connsiteX4" fmla="*/ 70373 w 149757"/>
              <a:gd name="connsiteY4" fmla="*/ 5066 h 40139"/>
              <a:gd name="connsiteX5" fmla="*/ 523 w 149757"/>
              <a:gd name="connsiteY5" fmla="*/ 1891 h 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57" h="40139">
                <a:moveTo>
                  <a:pt x="523" y="1891"/>
                </a:moveTo>
                <a:cubicBezTo>
                  <a:pt x="7402" y="3478"/>
                  <a:pt x="86777" y="8241"/>
                  <a:pt x="111648" y="14591"/>
                </a:cubicBezTo>
                <a:cubicBezTo>
                  <a:pt x="136519" y="20941"/>
                  <a:pt x="149219" y="42108"/>
                  <a:pt x="149748" y="39991"/>
                </a:cubicBezTo>
                <a:cubicBezTo>
                  <a:pt x="150277" y="37874"/>
                  <a:pt x="128052" y="7712"/>
                  <a:pt x="114823" y="1891"/>
                </a:cubicBezTo>
                <a:cubicBezTo>
                  <a:pt x="101594" y="-3930"/>
                  <a:pt x="84131" y="5595"/>
                  <a:pt x="70373" y="5066"/>
                </a:cubicBezTo>
                <a:cubicBezTo>
                  <a:pt x="56615" y="4537"/>
                  <a:pt x="-6356" y="304"/>
                  <a:pt x="523" y="1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FB3658A3-4821-DCC5-312C-5181910E9DFD}"/>
              </a:ext>
            </a:extLst>
          </p:cNvPr>
          <p:cNvSpPr/>
          <p:nvPr/>
        </p:nvSpPr>
        <p:spPr>
          <a:xfrm>
            <a:off x="6442767" y="4000500"/>
            <a:ext cx="415233" cy="269882"/>
          </a:xfrm>
          <a:custGeom>
            <a:avLst/>
            <a:gdLst>
              <a:gd name="connsiteX0" fmla="*/ 415233 w 415233"/>
              <a:gd name="connsiteY0" fmla="*/ 0 h 269882"/>
              <a:gd name="connsiteX1" fmla="*/ 291408 w 415233"/>
              <a:gd name="connsiteY1" fmla="*/ 60325 h 269882"/>
              <a:gd name="connsiteX2" fmla="*/ 88208 w 415233"/>
              <a:gd name="connsiteY2" fmla="*/ 155575 h 269882"/>
              <a:gd name="connsiteX3" fmla="*/ 5658 w 415233"/>
              <a:gd name="connsiteY3" fmla="*/ 203200 h 269882"/>
              <a:gd name="connsiteX4" fmla="*/ 8833 w 415233"/>
              <a:gd name="connsiteY4" fmla="*/ 228600 h 269882"/>
              <a:gd name="connsiteX5" fmla="*/ 21533 w 415233"/>
              <a:gd name="connsiteY5" fmla="*/ 269875 h 269882"/>
              <a:gd name="connsiteX6" fmla="*/ 21533 w 415233"/>
              <a:gd name="connsiteY6" fmla="*/ 231775 h 269882"/>
              <a:gd name="connsiteX7" fmla="*/ 15183 w 415233"/>
              <a:gd name="connsiteY7" fmla="*/ 196850 h 269882"/>
              <a:gd name="connsiteX8" fmla="*/ 234258 w 415233"/>
              <a:gd name="connsiteY8" fmla="*/ 101600 h 269882"/>
              <a:gd name="connsiteX9" fmla="*/ 212033 w 415233"/>
              <a:gd name="connsiteY9" fmla="*/ 111125 h 269882"/>
              <a:gd name="connsiteX10" fmla="*/ 415233 w 415233"/>
              <a:gd name="connsiteY10" fmla="*/ 0 h 26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233" h="269882">
                <a:moveTo>
                  <a:pt x="415233" y="0"/>
                </a:moveTo>
                <a:lnTo>
                  <a:pt x="291408" y="60325"/>
                </a:lnTo>
                <a:lnTo>
                  <a:pt x="88208" y="155575"/>
                </a:lnTo>
                <a:cubicBezTo>
                  <a:pt x="40583" y="179388"/>
                  <a:pt x="18887" y="191029"/>
                  <a:pt x="5658" y="203200"/>
                </a:cubicBezTo>
                <a:cubicBezTo>
                  <a:pt x="-7571" y="215371"/>
                  <a:pt x="6187" y="217487"/>
                  <a:pt x="8833" y="228600"/>
                </a:cubicBezTo>
                <a:cubicBezTo>
                  <a:pt x="11479" y="239713"/>
                  <a:pt x="19416" y="269346"/>
                  <a:pt x="21533" y="269875"/>
                </a:cubicBezTo>
                <a:cubicBezTo>
                  <a:pt x="23650" y="270404"/>
                  <a:pt x="22591" y="243946"/>
                  <a:pt x="21533" y="231775"/>
                </a:cubicBezTo>
                <a:cubicBezTo>
                  <a:pt x="20475" y="219604"/>
                  <a:pt x="-20271" y="218546"/>
                  <a:pt x="15183" y="196850"/>
                </a:cubicBezTo>
                <a:cubicBezTo>
                  <a:pt x="50637" y="175154"/>
                  <a:pt x="201450" y="115888"/>
                  <a:pt x="234258" y="101600"/>
                </a:cubicBezTo>
                <a:lnTo>
                  <a:pt x="212033" y="111125"/>
                </a:lnTo>
                <a:lnTo>
                  <a:pt x="4152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C394CB47-EE27-B824-F6B3-86C22AAF225B}"/>
              </a:ext>
            </a:extLst>
          </p:cNvPr>
          <p:cNvSpPr/>
          <p:nvPr/>
        </p:nvSpPr>
        <p:spPr>
          <a:xfrm>
            <a:off x="6781287" y="3968727"/>
            <a:ext cx="358306" cy="73048"/>
          </a:xfrm>
          <a:custGeom>
            <a:avLst/>
            <a:gdLst>
              <a:gd name="connsiteX0" fmla="*/ 513 w 358306"/>
              <a:gd name="connsiteY0" fmla="*/ 73048 h 73048"/>
              <a:gd name="connsiteX1" fmla="*/ 194188 w 358306"/>
              <a:gd name="connsiteY1" fmla="*/ 15898 h 73048"/>
              <a:gd name="connsiteX2" fmla="*/ 352938 w 358306"/>
              <a:gd name="connsiteY2" fmla="*/ 28598 h 73048"/>
              <a:gd name="connsiteX3" fmla="*/ 311663 w 358306"/>
              <a:gd name="connsiteY3" fmla="*/ 12723 h 73048"/>
              <a:gd name="connsiteX4" fmla="*/ 219588 w 358306"/>
              <a:gd name="connsiteY4" fmla="*/ 23 h 73048"/>
              <a:gd name="connsiteX5" fmla="*/ 140213 w 358306"/>
              <a:gd name="connsiteY5" fmla="*/ 15898 h 73048"/>
              <a:gd name="connsiteX6" fmla="*/ 513 w 358306"/>
              <a:gd name="connsiteY6" fmla="*/ 73048 h 7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06" h="73048">
                <a:moveTo>
                  <a:pt x="513" y="73048"/>
                </a:moveTo>
                <a:cubicBezTo>
                  <a:pt x="9509" y="73048"/>
                  <a:pt x="135451" y="23306"/>
                  <a:pt x="194188" y="15898"/>
                </a:cubicBezTo>
                <a:cubicBezTo>
                  <a:pt x="252925" y="8490"/>
                  <a:pt x="333359" y="29127"/>
                  <a:pt x="352938" y="28598"/>
                </a:cubicBezTo>
                <a:cubicBezTo>
                  <a:pt x="372517" y="28069"/>
                  <a:pt x="333888" y="17485"/>
                  <a:pt x="311663" y="12723"/>
                </a:cubicBezTo>
                <a:cubicBezTo>
                  <a:pt x="289438" y="7960"/>
                  <a:pt x="248163" y="-506"/>
                  <a:pt x="219588" y="23"/>
                </a:cubicBezTo>
                <a:cubicBezTo>
                  <a:pt x="191013" y="552"/>
                  <a:pt x="177255" y="5315"/>
                  <a:pt x="140213" y="15898"/>
                </a:cubicBezTo>
                <a:cubicBezTo>
                  <a:pt x="103171" y="26481"/>
                  <a:pt x="-8483" y="73048"/>
                  <a:pt x="513" y="7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9C8AF52F-8C2A-9705-432E-BBC541907F8C}"/>
              </a:ext>
            </a:extLst>
          </p:cNvPr>
          <p:cNvSpPr/>
          <p:nvPr/>
        </p:nvSpPr>
        <p:spPr>
          <a:xfrm>
            <a:off x="7118126" y="4009888"/>
            <a:ext cx="54422" cy="221344"/>
          </a:xfrm>
          <a:custGeom>
            <a:avLst/>
            <a:gdLst>
              <a:gd name="connsiteX0" fmla="*/ 31974 w 54422"/>
              <a:gd name="connsiteY0" fmla="*/ 137 h 221344"/>
              <a:gd name="connsiteX1" fmla="*/ 19274 w 54422"/>
              <a:gd name="connsiteY1" fmla="*/ 69987 h 221344"/>
              <a:gd name="connsiteX2" fmla="*/ 54199 w 54422"/>
              <a:gd name="connsiteY2" fmla="*/ 219212 h 221344"/>
              <a:gd name="connsiteX3" fmla="*/ 35149 w 54422"/>
              <a:gd name="connsiteY3" fmla="*/ 162062 h 221344"/>
              <a:gd name="connsiteX4" fmla="*/ 3399 w 54422"/>
              <a:gd name="connsiteY4" fmla="*/ 66812 h 221344"/>
              <a:gd name="connsiteX5" fmla="*/ 3399 w 54422"/>
              <a:gd name="connsiteY5" fmla="*/ 85862 h 221344"/>
              <a:gd name="connsiteX6" fmla="*/ 31974 w 54422"/>
              <a:gd name="connsiteY6" fmla="*/ 137 h 22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22" h="221344">
                <a:moveTo>
                  <a:pt x="31974" y="137"/>
                </a:moveTo>
                <a:cubicBezTo>
                  <a:pt x="34620" y="-2509"/>
                  <a:pt x="15570" y="33475"/>
                  <a:pt x="19274" y="69987"/>
                </a:cubicBezTo>
                <a:cubicBezTo>
                  <a:pt x="22978" y="106499"/>
                  <a:pt x="51553" y="203866"/>
                  <a:pt x="54199" y="219212"/>
                </a:cubicBezTo>
                <a:cubicBezTo>
                  <a:pt x="56845" y="234558"/>
                  <a:pt x="35149" y="162062"/>
                  <a:pt x="35149" y="162062"/>
                </a:cubicBezTo>
                <a:lnTo>
                  <a:pt x="3399" y="66812"/>
                </a:lnTo>
                <a:cubicBezTo>
                  <a:pt x="-1893" y="54112"/>
                  <a:pt x="-305" y="94329"/>
                  <a:pt x="3399" y="85862"/>
                </a:cubicBezTo>
                <a:cubicBezTo>
                  <a:pt x="7103" y="77395"/>
                  <a:pt x="29328" y="2783"/>
                  <a:pt x="31974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2254D531-3E62-5667-9C51-E25A867552A1}"/>
              </a:ext>
            </a:extLst>
          </p:cNvPr>
          <p:cNvSpPr/>
          <p:nvPr/>
        </p:nvSpPr>
        <p:spPr>
          <a:xfrm>
            <a:off x="6378072" y="4202164"/>
            <a:ext cx="461759" cy="246032"/>
          </a:xfrm>
          <a:custGeom>
            <a:avLst/>
            <a:gdLst>
              <a:gd name="connsiteX0" fmla="*/ 503 w 461759"/>
              <a:gd name="connsiteY0" fmla="*/ 246011 h 246032"/>
              <a:gd name="connsiteX1" fmla="*/ 117978 w 461759"/>
              <a:gd name="connsiteY1" fmla="*/ 49161 h 246032"/>
              <a:gd name="connsiteX2" fmla="*/ 298953 w 461759"/>
              <a:gd name="connsiteY2" fmla="*/ 20586 h 246032"/>
              <a:gd name="connsiteX3" fmla="*/ 460878 w 461759"/>
              <a:gd name="connsiteY3" fmla="*/ 1536 h 246032"/>
              <a:gd name="connsiteX4" fmla="*/ 225928 w 461759"/>
              <a:gd name="connsiteY4" fmla="*/ 1536 h 246032"/>
              <a:gd name="connsiteX5" fmla="*/ 289428 w 461759"/>
              <a:gd name="connsiteY5" fmla="*/ 4711 h 246032"/>
              <a:gd name="connsiteX6" fmla="*/ 168778 w 461759"/>
              <a:gd name="connsiteY6" fmla="*/ 4711 h 246032"/>
              <a:gd name="connsiteX7" fmla="*/ 117978 w 461759"/>
              <a:gd name="connsiteY7" fmla="*/ 39636 h 246032"/>
              <a:gd name="connsiteX8" fmla="*/ 76703 w 461759"/>
              <a:gd name="connsiteY8" fmla="*/ 61861 h 246032"/>
              <a:gd name="connsiteX9" fmla="*/ 503 w 461759"/>
              <a:gd name="connsiteY9" fmla="*/ 246011 h 24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759" h="246032">
                <a:moveTo>
                  <a:pt x="503" y="246011"/>
                </a:moveTo>
                <a:cubicBezTo>
                  <a:pt x="7382" y="243894"/>
                  <a:pt x="68236" y="86732"/>
                  <a:pt x="117978" y="49161"/>
                </a:cubicBezTo>
                <a:cubicBezTo>
                  <a:pt x="167720" y="11590"/>
                  <a:pt x="241803" y="28523"/>
                  <a:pt x="298953" y="20586"/>
                </a:cubicBezTo>
                <a:cubicBezTo>
                  <a:pt x="356103" y="12649"/>
                  <a:pt x="473049" y="4711"/>
                  <a:pt x="460878" y="1536"/>
                </a:cubicBezTo>
                <a:cubicBezTo>
                  <a:pt x="448707" y="-1639"/>
                  <a:pt x="254503" y="1007"/>
                  <a:pt x="225928" y="1536"/>
                </a:cubicBezTo>
                <a:cubicBezTo>
                  <a:pt x="197353" y="2065"/>
                  <a:pt x="298953" y="4182"/>
                  <a:pt x="289428" y="4711"/>
                </a:cubicBezTo>
                <a:cubicBezTo>
                  <a:pt x="279903" y="5240"/>
                  <a:pt x="197353" y="-1110"/>
                  <a:pt x="168778" y="4711"/>
                </a:cubicBezTo>
                <a:cubicBezTo>
                  <a:pt x="140203" y="10532"/>
                  <a:pt x="133324" y="30111"/>
                  <a:pt x="117978" y="39636"/>
                </a:cubicBezTo>
                <a:cubicBezTo>
                  <a:pt x="102632" y="49161"/>
                  <a:pt x="94166" y="32757"/>
                  <a:pt x="76703" y="61861"/>
                </a:cubicBezTo>
                <a:cubicBezTo>
                  <a:pt x="59240" y="90965"/>
                  <a:pt x="-6376" y="248128"/>
                  <a:pt x="503" y="246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518FAE0-DCBE-0ADC-592B-2840C9302750}"/>
              </a:ext>
            </a:extLst>
          </p:cNvPr>
          <p:cNvSpPr/>
          <p:nvPr/>
        </p:nvSpPr>
        <p:spPr>
          <a:xfrm>
            <a:off x="6889731" y="4190855"/>
            <a:ext cx="308469" cy="155110"/>
          </a:xfrm>
          <a:custGeom>
            <a:avLst/>
            <a:gdLst>
              <a:gd name="connsiteX0" fmla="*/ 19 w 308469"/>
              <a:gd name="connsiteY0" fmla="*/ 22370 h 155110"/>
              <a:gd name="connsiteX1" fmla="*/ 215919 w 308469"/>
              <a:gd name="connsiteY1" fmla="*/ 16020 h 155110"/>
              <a:gd name="connsiteX2" fmla="*/ 285769 w 308469"/>
              <a:gd name="connsiteY2" fmla="*/ 73170 h 155110"/>
              <a:gd name="connsiteX3" fmla="*/ 288944 w 308469"/>
              <a:gd name="connsiteY3" fmla="*/ 57295 h 155110"/>
              <a:gd name="connsiteX4" fmla="*/ 285769 w 308469"/>
              <a:gd name="connsiteY4" fmla="*/ 146195 h 155110"/>
              <a:gd name="connsiteX5" fmla="*/ 288944 w 308469"/>
              <a:gd name="connsiteY5" fmla="*/ 143020 h 155110"/>
              <a:gd name="connsiteX6" fmla="*/ 307994 w 308469"/>
              <a:gd name="connsiteY6" fmla="*/ 66820 h 155110"/>
              <a:gd name="connsiteX7" fmla="*/ 266719 w 308469"/>
              <a:gd name="connsiteY7" fmla="*/ 22370 h 155110"/>
              <a:gd name="connsiteX8" fmla="*/ 228619 w 308469"/>
              <a:gd name="connsiteY8" fmla="*/ 145 h 155110"/>
              <a:gd name="connsiteX9" fmla="*/ 19 w 308469"/>
              <a:gd name="connsiteY9" fmla="*/ 22370 h 15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469" h="155110">
                <a:moveTo>
                  <a:pt x="19" y="22370"/>
                </a:moveTo>
                <a:cubicBezTo>
                  <a:pt x="-2098" y="25016"/>
                  <a:pt x="168294" y="7553"/>
                  <a:pt x="215919" y="16020"/>
                </a:cubicBezTo>
                <a:cubicBezTo>
                  <a:pt x="263544" y="24487"/>
                  <a:pt x="285769" y="73170"/>
                  <a:pt x="285769" y="73170"/>
                </a:cubicBezTo>
                <a:cubicBezTo>
                  <a:pt x="297940" y="80049"/>
                  <a:pt x="288944" y="45124"/>
                  <a:pt x="288944" y="57295"/>
                </a:cubicBezTo>
                <a:cubicBezTo>
                  <a:pt x="288944" y="69466"/>
                  <a:pt x="285769" y="146195"/>
                  <a:pt x="285769" y="146195"/>
                </a:cubicBezTo>
                <a:cubicBezTo>
                  <a:pt x="285769" y="160482"/>
                  <a:pt x="285240" y="156249"/>
                  <a:pt x="288944" y="143020"/>
                </a:cubicBezTo>
                <a:cubicBezTo>
                  <a:pt x="292648" y="129791"/>
                  <a:pt x="311698" y="86928"/>
                  <a:pt x="307994" y="66820"/>
                </a:cubicBezTo>
                <a:cubicBezTo>
                  <a:pt x="304290" y="46712"/>
                  <a:pt x="279948" y="33482"/>
                  <a:pt x="266719" y="22370"/>
                </a:cubicBezTo>
                <a:cubicBezTo>
                  <a:pt x="253490" y="11258"/>
                  <a:pt x="270423" y="2262"/>
                  <a:pt x="228619" y="145"/>
                </a:cubicBezTo>
                <a:cubicBezTo>
                  <a:pt x="186815" y="-1972"/>
                  <a:pt x="2136" y="19724"/>
                  <a:pt x="19" y="2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4FC2A86E-F135-8359-B2A3-4CA0F05245B3}"/>
              </a:ext>
            </a:extLst>
          </p:cNvPr>
          <p:cNvSpPr/>
          <p:nvPr/>
        </p:nvSpPr>
        <p:spPr>
          <a:xfrm>
            <a:off x="6093529" y="4444770"/>
            <a:ext cx="288860" cy="461381"/>
          </a:xfrm>
          <a:custGeom>
            <a:avLst/>
            <a:gdLst>
              <a:gd name="connsiteX0" fmla="*/ 288221 w 288860"/>
              <a:gd name="connsiteY0" fmla="*/ 230 h 461381"/>
              <a:gd name="connsiteX1" fmla="*/ 208846 w 288860"/>
              <a:gd name="connsiteY1" fmla="*/ 152630 h 461381"/>
              <a:gd name="connsiteX2" fmla="*/ 177096 w 288860"/>
              <a:gd name="connsiteY2" fmla="*/ 197080 h 461381"/>
              <a:gd name="connsiteX3" fmla="*/ 158046 w 288860"/>
              <a:gd name="connsiteY3" fmla="*/ 254230 h 461381"/>
              <a:gd name="connsiteX4" fmla="*/ 69146 w 288860"/>
              <a:gd name="connsiteY4" fmla="*/ 368530 h 461381"/>
              <a:gd name="connsiteX5" fmla="*/ 2471 w 288860"/>
              <a:gd name="connsiteY5" fmla="*/ 457430 h 461381"/>
              <a:gd name="connsiteX6" fmla="*/ 158046 w 288860"/>
              <a:gd name="connsiteY6" fmla="*/ 235180 h 461381"/>
              <a:gd name="connsiteX7" fmla="*/ 240596 w 288860"/>
              <a:gd name="connsiteY7" fmla="*/ 120880 h 461381"/>
              <a:gd name="connsiteX8" fmla="*/ 288221 w 288860"/>
              <a:gd name="connsiteY8" fmla="*/ 230 h 4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860" h="461381">
                <a:moveTo>
                  <a:pt x="288221" y="230"/>
                </a:moveTo>
                <a:cubicBezTo>
                  <a:pt x="282929" y="5522"/>
                  <a:pt x="227367" y="119822"/>
                  <a:pt x="208846" y="152630"/>
                </a:cubicBezTo>
                <a:cubicBezTo>
                  <a:pt x="190325" y="185438"/>
                  <a:pt x="185563" y="180147"/>
                  <a:pt x="177096" y="197080"/>
                </a:cubicBezTo>
                <a:cubicBezTo>
                  <a:pt x="168629" y="214013"/>
                  <a:pt x="176038" y="225655"/>
                  <a:pt x="158046" y="254230"/>
                </a:cubicBezTo>
                <a:cubicBezTo>
                  <a:pt x="140054" y="282805"/>
                  <a:pt x="95075" y="334663"/>
                  <a:pt x="69146" y="368530"/>
                </a:cubicBezTo>
                <a:cubicBezTo>
                  <a:pt x="43217" y="402397"/>
                  <a:pt x="-12346" y="479655"/>
                  <a:pt x="2471" y="457430"/>
                </a:cubicBezTo>
                <a:cubicBezTo>
                  <a:pt x="17288" y="435205"/>
                  <a:pt x="118359" y="291272"/>
                  <a:pt x="158046" y="235180"/>
                </a:cubicBezTo>
                <a:cubicBezTo>
                  <a:pt x="197733" y="179088"/>
                  <a:pt x="216254" y="159509"/>
                  <a:pt x="240596" y="120880"/>
                </a:cubicBezTo>
                <a:cubicBezTo>
                  <a:pt x="264938" y="82251"/>
                  <a:pt x="293513" y="-5062"/>
                  <a:pt x="288221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7FFEEB9-5AFA-D5CE-9011-F7D88F6BC92C}"/>
              </a:ext>
            </a:extLst>
          </p:cNvPr>
          <p:cNvSpPr/>
          <p:nvPr/>
        </p:nvSpPr>
        <p:spPr>
          <a:xfrm>
            <a:off x="7190584" y="4376012"/>
            <a:ext cx="127795" cy="860644"/>
          </a:xfrm>
          <a:custGeom>
            <a:avLst/>
            <a:gdLst>
              <a:gd name="connsiteX0" fmla="*/ 791 w 127795"/>
              <a:gd name="connsiteY0" fmla="*/ 2313 h 860644"/>
              <a:gd name="connsiteX1" fmla="*/ 111916 w 127795"/>
              <a:gd name="connsiteY1" fmla="*/ 310288 h 860644"/>
              <a:gd name="connsiteX2" fmla="*/ 83341 w 127795"/>
              <a:gd name="connsiteY2" fmla="*/ 596038 h 860644"/>
              <a:gd name="connsiteX3" fmla="*/ 48416 w 127795"/>
              <a:gd name="connsiteY3" fmla="*/ 846863 h 860644"/>
              <a:gd name="connsiteX4" fmla="*/ 61116 w 127795"/>
              <a:gd name="connsiteY4" fmla="*/ 786538 h 860644"/>
              <a:gd name="connsiteX5" fmla="*/ 127791 w 127795"/>
              <a:gd name="connsiteY5" fmla="*/ 440463 h 860644"/>
              <a:gd name="connsiteX6" fmla="*/ 64291 w 127795"/>
              <a:gd name="connsiteY6" fmla="*/ 183288 h 860644"/>
              <a:gd name="connsiteX7" fmla="*/ 791 w 127795"/>
              <a:gd name="connsiteY7" fmla="*/ 2313 h 8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95" h="860644">
                <a:moveTo>
                  <a:pt x="791" y="2313"/>
                </a:moveTo>
                <a:cubicBezTo>
                  <a:pt x="8729" y="23480"/>
                  <a:pt x="98158" y="211334"/>
                  <a:pt x="111916" y="310288"/>
                </a:cubicBezTo>
                <a:cubicBezTo>
                  <a:pt x="125674" y="409242"/>
                  <a:pt x="93924" y="506609"/>
                  <a:pt x="83341" y="596038"/>
                </a:cubicBezTo>
                <a:cubicBezTo>
                  <a:pt x="72758" y="685467"/>
                  <a:pt x="52120" y="815113"/>
                  <a:pt x="48416" y="846863"/>
                </a:cubicBezTo>
                <a:cubicBezTo>
                  <a:pt x="44712" y="878613"/>
                  <a:pt x="47887" y="854271"/>
                  <a:pt x="61116" y="786538"/>
                </a:cubicBezTo>
                <a:cubicBezTo>
                  <a:pt x="74345" y="718805"/>
                  <a:pt x="127262" y="541005"/>
                  <a:pt x="127791" y="440463"/>
                </a:cubicBezTo>
                <a:cubicBezTo>
                  <a:pt x="128320" y="339921"/>
                  <a:pt x="81753" y="256313"/>
                  <a:pt x="64291" y="183288"/>
                </a:cubicBezTo>
                <a:cubicBezTo>
                  <a:pt x="46829" y="110263"/>
                  <a:pt x="-7147" y="-18854"/>
                  <a:pt x="791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671C57AB-99DD-66EE-DCB2-50862F3E4E44}"/>
              </a:ext>
            </a:extLst>
          </p:cNvPr>
          <p:cNvSpPr/>
          <p:nvPr/>
        </p:nvSpPr>
        <p:spPr>
          <a:xfrm>
            <a:off x="6250667" y="4508276"/>
            <a:ext cx="171145" cy="741696"/>
          </a:xfrm>
          <a:custGeom>
            <a:avLst/>
            <a:gdLst>
              <a:gd name="connsiteX0" fmla="*/ 169183 w 171145"/>
              <a:gd name="connsiteY0" fmla="*/ 6574 h 741696"/>
              <a:gd name="connsiteX1" fmla="*/ 92983 w 171145"/>
              <a:gd name="connsiteY1" fmla="*/ 292324 h 741696"/>
              <a:gd name="connsiteX2" fmla="*/ 32658 w 171145"/>
              <a:gd name="connsiteY2" fmla="*/ 495524 h 741696"/>
              <a:gd name="connsiteX3" fmla="*/ 13608 w 171145"/>
              <a:gd name="connsiteY3" fmla="*/ 546324 h 741696"/>
              <a:gd name="connsiteX4" fmla="*/ 908 w 171145"/>
              <a:gd name="connsiteY4" fmla="*/ 739999 h 741696"/>
              <a:gd name="connsiteX5" fmla="*/ 39008 w 171145"/>
              <a:gd name="connsiteY5" fmla="*/ 422499 h 741696"/>
              <a:gd name="connsiteX6" fmla="*/ 140608 w 171145"/>
              <a:gd name="connsiteY6" fmla="*/ 117699 h 741696"/>
              <a:gd name="connsiteX7" fmla="*/ 169183 w 171145"/>
              <a:gd name="connsiteY7" fmla="*/ 6574 h 7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145" h="741696">
                <a:moveTo>
                  <a:pt x="169183" y="6574"/>
                </a:moveTo>
                <a:cubicBezTo>
                  <a:pt x="161246" y="35678"/>
                  <a:pt x="115737" y="210832"/>
                  <a:pt x="92983" y="292324"/>
                </a:cubicBezTo>
                <a:cubicBezTo>
                  <a:pt x="70229" y="373816"/>
                  <a:pt x="45887" y="453191"/>
                  <a:pt x="32658" y="495524"/>
                </a:cubicBezTo>
                <a:cubicBezTo>
                  <a:pt x="19429" y="537857"/>
                  <a:pt x="18900" y="505578"/>
                  <a:pt x="13608" y="546324"/>
                </a:cubicBezTo>
                <a:cubicBezTo>
                  <a:pt x="8316" y="587070"/>
                  <a:pt x="-3325" y="760636"/>
                  <a:pt x="908" y="739999"/>
                </a:cubicBezTo>
                <a:cubicBezTo>
                  <a:pt x="5141" y="719362"/>
                  <a:pt x="15725" y="526216"/>
                  <a:pt x="39008" y="422499"/>
                </a:cubicBezTo>
                <a:cubicBezTo>
                  <a:pt x="62291" y="318782"/>
                  <a:pt x="121558" y="184903"/>
                  <a:pt x="140608" y="117699"/>
                </a:cubicBezTo>
                <a:cubicBezTo>
                  <a:pt x="159658" y="50495"/>
                  <a:pt x="177120" y="-22530"/>
                  <a:pt x="169183" y="6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F65E6886-7EAE-6447-E267-1ACC2E992DB9}"/>
              </a:ext>
            </a:extLst>
          </p:cNvPr>
          <p:cNvSpPr/>
          <p:nvPr/>
        </p:nvSpPr>
        <p:spPr>
          <a:xfrm>
            <a:off x="6331542" y="4565648"/>
            <a:ext cx="29201" cy="197161"/>
          </a:xfrm>
          <a:custGeom>
            <a:avLst/>
            <a:gdLst>
              <a:gd name="connsiteX0" fmla="*/ 27983 w 29201"/>
              <a:gd name="connsiteY0" fmla="*/ 2 h 197161"/>
              <a:gd name="connsiteX1" fmla="*/ 24808 w 29201"/>
              <a:gd name="connsiteY1" fmla="*/ 92077 h 197161"/>
              <a:gd name="connsiteX2" fmla="*/ 21633 w 29201"/>
              <a:gd name="connsiteY2" fmla="*/ 196852 h 197161"/>
              <a:gd name="connsiteX3" fmla="*/ 2583 w 29201"/>
              <a:gd name="connsiteY3" fmla="*/ 57152 h 197161"/>
              <a:gd name="connsiteX4" fmla="*/ 2583 w 29201"/>
              <a:gd name="connsiteY4" fmla="*/ 88902 h 197161"/>
              <a:gd name="connsiteX5" fmla="*/ 27983 w 29201"/>
              <a:gd name="connsiteY5" fmla="*/ 2 h 1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01" h="197161">
                <a:moveTo>
                  <a:pt x="27983" y="2"/>
                </a:moveTo>
                <a:cubicBezTo>
                  <a:pt x="31687" y="531"/>
                  <a:pt x="25866" y="59269"/>
                  <a:pt x="24808" y="92077"/>
                </a:cubicBezTo>
                <a:cubicBezTo>
                  <a:pt x="23750" y="124885"/>
                  <a:pt x="25337" y="202673"/>
                  <a:pt x="21633" y="196852"/>
                </a:cubicBezTo>
                <a:cubicBezTo>
                  <a:pt x="17929" y="191031"/>
                  <a:pt x="5758" y="75144"/>
                  <a:pt x="2583" y="57152"/>
                </a:cubicBezTo>
                <a:cubicBezTo>
                  <a:pt x="-592" y="39160"/>
                  <a:pt x="-1121" y="96310"/>
                  <a:pt x="2583" y="88902"/>
                </a:cubicBezTo>
                <a:cubicBezTo>
                  <a:pt x="6287" y="81494"/>
                  <a:pt x="24279" y="-527"/>
                  <a:pt x="2798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79B63810-5F00-F9B1-E709-2BDB883630B5}"/>
              </a:ext>
            </a:extLst>
          </p:cNvPr>
          <p:cNvSpPr/>
          <p:nvPr/>
        </p:nvSpPr>
        <p:spPr>
          <a:xfrm>
            <a:off x="6047287" y="4873087"/>
            <a:ext cx="77938" cy="472312"/>
          </a:xfrm>
          <a:custGeom>
            <a:avLst/>
            <a:gdLst>
              <a:gd name="connsiteX0" fmla="*/ 77288 w 77938"/>
              <a:gd name="connsiteY0" fmla="*/ 538 h 472312"/>
              <a:gd name="connsiteX1" fmla="*/ 39188 w 77938"/>
              <a:gd name="connsiteY1" fmla="*/ 105313 h 472312"/>
              <a:gd name="connsiteX2" fmla="*/ 23313 w 77938"/>
              <a:gd name="connsiteY2" fmla="*/ 308513 h 472312"/>
              <a:gd name="connsiteX3" fmla="*/ 42363 w 77938"/>
              <a:gd name="connsiteY3" fmla="*/ 467263 h 472312"/>
              <a:gd name="connsiteX4" fmla="*/ 10613 w 77938"/>
              <a:gd name="connsiteY4" fmla="*/ 114838 h 472312"/>
              <a:gd name="connsiteX5" fmla="*/ 4263 w 77938"/>
              <a:gd name="connsiteY5" fmla="*/ 146588 h 472312"/>
              <a:gd name="connsiteX6" fmla="*/ 77288 w 77938"/>
              <a:gd name="connsiteY6" fmla="*/ 538 h 47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8" h="472312">
                <a:moveTo>
                  <a:pt x="77288" y="538"/>
                </a:moveTo>
                <a:cubicBezTo>
                  <a:pt x="83109" y="-6341"/>
                  <a:pt x="48184" y="53984"/>
                  <a:pt x="39188" y="105313"/>
                </a:cubicBezTo>
                <a:cubicBezTo>
                  <a:pt x="30192" y="156642"/>
                  <a:pt x="22784" y="248188"/>
                  <a:pt x="23313" y="308513"/>
                </a:cubicBezTo>
                <a:cubicBezTo>
                  <a:pt x="23842" y="368838"/>
                  <a:pt x="44480" y="499542"/>
                  <a:pt x="42363" y="467263"/>
                </a:cubicBezTo>
                <a:cubicBezTo>
                  <a:pt x="40246" y="434984"/>
                  <a:pt x="16963" y="168284"/>
                  <a:pt x="10613" y="114838"/>
                </a:cubicBezTo>
                <a:cubicBezTo>
                  <a:pt x="4263" y="61392"/>
                  <a:pt x="-5791" y="164050"/>
                  <a:pt x="4263" y="146588"/>
                </a:cubicBezTo>
                <a:cubicBezTo>
                  <a:pt x="14317" y="129126"/>
                  <a:pt x="71467" y="7417"/>
                  <a:pt x="77288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EEBA4332-8583-51AF-A02B-7697B5539047}"/>
              </a:ext>
            </a:extLst>
          </p:cNvPr>
          <p:cNvSpPr/>
          <p:nvPr/>
        </p:nvSpPr>
        <p:spPr>
          <a:xfrm>
            <a:off x="6083231" y="5302027"/>
            <a:ext cx="38232" cy="246123"/>
          </a:xfrm>
          <a:custGeom>
            <a:avLst/>
            <a:gdLst>
              <a:gd name="connsiteX0" fmla="*/ 69 w 38232"/>
              <a:gd name="connsiteY0" fmla="*/ 3398 h 246123"/>
              <a:gd name="connsiteX1" fmla="*/ 38169 w 38232"/>
              <a:gd name="connsiteY1" fmla="*/ 244698 h 246123"/>
              <a:gd name="connsiteX2" fmla="*/ 9594 w 38232"/>
              <a:gd name="connsiteY2" fmla="*/ 104998 h 246123"/>
              <a:gd name="connsiteX3" fmla="*/ 28644 w 38232"/>
              <a:gd name="connsiteY3" fmla="*/ 139923 h 246123"/>
              <a:gd name="connsiteX4" fmla="*/ 28644 w 38232"/>
              <a:gd name="connsiteY4" fmla="*/ 104998 h 246123"/>
              <a:gd name="connsiteX5" fmla="*/ 69 w 38232"/>
              <a:gd name="connsiteY5" fmla="*/ 3398 h 2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32" h="246123">
                <a:moveTo>
                  <a:pt x="69" y="3398"/>
                </a:moveTo>
                <a:cubicBezTo>
                  <a:pt x="1657" y="26681"/>
                  <a:pt x="36582" y="227765"/>
                  <a:pt x="38169" y="244698"/>
                </a:cubicBezTo>
                <a:cubicBezTo>
                  <a:pt x="39757" y="261631"/>
                  <a:pt x="11181" y="122460"/>
                  <a:pt x="9594" y="104998"/>
                </a:cubicBezTo>
                <a:cubicBezTo>
                  <a:pt x="8007" y="87536"/>
                  <a:pt x="25469" y="139923"/>
                  <a:pt x="28644" y="139923"/>
                </a:cubicBezTo>
                <a:cubicBezTo>
                  <a:pt x="31819" y="139923"/>
                  <a:pt x="32877" y="126694"/>
                  <a:pt x="28644" y="104998"/>
                </a:cubicBezTo>
                <a:cubicBezTo>
                  <a:pt x="24411" y="83302"/>
                  <a:pt x="-1519" y="-19885"/>
                  <a:pt x="69" y="3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00BF160-E67A-EA41-A94F-BE9ADCED5B82}"/>
              </a:ext>
            </a:extLst>
          </p:cNvPr>
          <p:cNvSpPr/>
          <p:nvPr/>
        </p:nvSpPr>
        <p:spPr>
          <a:xfrm>
            <a:off x="6105358" y="5187949"/>
            <a:ext cx="57689" cy="369399"/>
          </a:xfrm>
          <a:custGeom>
            <a:avLst/>
            <a:gdLst>
              <a:gd name="connsiteX0" fmla="*/ 57317 w 57689"/>
              <a:gd name="connsiteY0" fmla="*/ 1 h 369399"/>
              <a:gd name="connsiteX1" fmla="*/ 47792 w 57689"/>
              <a:gd name="connsiteY1" fmla="*/ 158751 h 369399"/>
              <a:gd name="connsiteX2" fmla="*/ 31917 w 57689"/>
              <a:gd name="connsiteY2" fmla="*/ 304801 h 369399"/>
              <a:gd name="connsiteX3" fmla="*/ 35092 w 57689"/>
              <a:gd name="connsiteY3" fmla="*/ 368301 h 369399"/>
              <a:gd name="connsiteX4" fmla="*/ 167 w 57689"/>
              <a:gd name="connsiteY4" fmla="*/ 257176 h 369399"/>
              <a:gd name="connsiteX5" fmla="*/ 22392 w 57689"/>
              <a:gd name="connsiteY5" fmla="*/ 292101 h 369399"/>
              <a:gd name="connsiteX6" fmla="*/ 35092 w 57689"/>
              <a:gd name="connsiteY6" fmla="*/ 155576 h 369399"/>
              <a:gd name="connsiteX7" fmla="*/ 57317 w 57689"/>
              <a:gd name="connsiteY7" fmla="*/ 1 h 3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89" h="369399">
                <a:moveTo>
                  <a:pt x="57317" y="1"/>
                </a:moveTo>
                <a:cubicBezTo>
                  <a:pt x="59434" y="530"/>
                  <a:pt x="52025" y="107951"/>
                  <a:pt x="47792" y="158751"/>
                </a:cubicBezTo>
                <a:cubicBezTo>
                  <a:pt x="43559" y="209551"/>
                  <a:pt x="34034" y="269876"/>
                  <a:pt x="31917" y="304801"/>
                </a:cubicBezTo>
                <a:cubicBezTo>
                  <a:pt x="29800" y="339726"/>
                  <a:pt x="40384" y="376238"/>
                  <a:pt x="35092" y="368301"/>
                </a:cubicBezTo>
                <a:cubicBezTo>
                  <a:pt x="29800" y="360364"/>
                  <a:pt x="2284" y="269876"/>
                  <a:pt x="167" y="257176"/>
                </a:cubicBezTo>
                <a:cubicBezTo>
                  <a:pt x="-1950" y="244476"/>
                  <a:pt x="16571" y="309034"/>
                  <a:pt x="22392" y="292101"/>
                </a:cubicBezTo>
                <a:cubicBezTo>
                  <a:pt x="28213" y="275168"/>
                  <a:pt x="28742" y="200555"/>
                  <a:pt x="35092" y="155576"/>
                </a:cubicBezTo>
                <a:cubicBezTo>
                  <a:pt x="41442" y="110597"/>
                  <a:pt x="55200" y="-528"/>
                  <a:pt x="573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824F05F7-85FF-246D-E971-7435C6226D41}"/>
              </a:ext>
            </a:extLst>
          </p:cNvPr>
          <p:cNvSpPr/>
          <p:nvPr/>
        </p:nvSpPr>
        <p:spPr>
          <a:xfrm>
            <a:off x="6883262" y="4342132"/>
            <a:ext cx="57350" cy="293824"/>
          </a:xfrm>
          <a:custGeom>
            <a:avLst/>
            <a:gdLst>
              <a:gd name="connsiteX0" fmla="*/ 138 w 57350"/>
              <a:gd name="connsiteY0" fmla="*/ 1268 h 293824"/>
              <a:gd name="connsiteX1" fmla="*/ 31888 w 57350"/>
              <a:gd name="connsiteY1" fmla="*/ 80643 h 293824"/>
              <a:gd name="connsiteX2" fmla="*/ 41413 w 57350"/>
              <a:gd name="connsiteY2" fmla="*/ 191768 h 293824"/>
              <a:gd name="connsiteX3" fmla="*/ 57288 w 57350"/>
              <a:gd name="connsiteY3" fmla="*/ 293368 h 293824"/>
              <a:gd name="connsiteX4" fmla="*/ 35063 w 57350"/>
              <a:gd name="connsiteY4" fmla="*/ 223518 h 293824"/>
              <a:gd name="connsiteX5" fmla="*/ 138 w 57350"/>
              <a:gd name="connsiteY5" fmla="*/ 93343 h 293824"/>
              <a:gd name="connsiteX6" fmla="*/ 22363 w 57350"/>
              <a:gd name="connsiteY6" fmla="*/ 144143 h 293824"/>
              <a:gd name="connsiteX7" fmla="*/ 138 w 57350"/>
              <a:gd name="connsiteY7" fmla="*/ 1268 h 2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50" h="293824">
                <a:moveTo>
                  <a:pt x="138" y="1268"/>
                </a:moveTo>
                <a:cubicBezTo>
                  <a:pt x="1726" y="-9315"/>
                  <a:pt x="25009" y="48893"/>
                  <a:pt x="31888" y="80643"/>
                </a:cubicBezTo>
                <a:cubicBezTo>
                  <a:pt x="38767" y="112393"/>
                  <a:pt x="37180" y="156314"/>
                  <a:pt x="41413" y="191768"/>
                </a:cubicBezTo>
                <a:cubicBezTo>
                  <a:pt x="45646" y="227222"/>
                  <a:pt x="58346" y="288077"/>
                  <a:pt x="57288" y="293368"/>
                </a:cubicBezTo>
                <a:cubicBezTo>
                  <a:pt x="56230" y="298659"/>
                  <a:pt x="44588" y="256856"/>
                  <a:pt x="35063" y="223518"/>
                </a:cubicBezTo>
                <a:cubicBezTo>
                  <a:pt x="25538" y="190181"/>
                  <a:pt x="2255" y="106572"/>
                  <a:pt x="138" y="93343"/>
                </a:cubicBezTo>
                <a:cubicBezTo>
                  <a:pt x="-1979" y="80114"/>
                  <a:pt x="20776" y="153668"/>
                  <a:pt x="22363" y="144143"/>
                </a:cubicBezTo>
                <a:cubicBezTo>
                  <a:pt x="23951" y="134618"/>
                  <a:pt x="-1450" y="11851"/>
                  <a:pt x="138" y="1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47A8EC29-31F7-4697-6E0A-385773CB9A06}"/>
              </a:ext>
            </a:extLst>
          </p:cNvPr>
          <p:cNvSpPr/>
          <p:nvPr/>
        </p:nvSpPr>
        <p:spPr>
          <a:xfrm>
            <a:off x="6597561" y="4241320"/>
            <a:ext cx="82826" cy="26002"/>
          </a:xfrm>
          <a:custGeom>
            <a:avLst/>
            <a:gdLst>
              <a:gd name="connsiteX0" fmla="*/ 89 w 82826"/>
              <a:gd name="connsiteY0" fmla="*/ 480 h 26002"/>
              <a:gd name="connsiteX1" fmla="*/ 79464 w 82826"/>
              <a:gd name="connsiteY1" fmla="*/ 25880 h 26002"/>
              <a:gd name="connsiteX2" fmla="*/ 63589 w 82826"/>
              <a:gd name="connsiteY2" fmla="*/ 10005 h 26002"/>
              <a:gd name="connsiteX3" fmla="*/ 89 w 82826"/>
              <a:gd name="connsiteY3" fmla="*/ 480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26" h="26002">
                <a:moveTo>
                  <a:pt x="89" y="480"/>
                </a:moveTo>
                <a:cubicBezTo>
                  <a:pt x="2735" y="3126"/>
                  <a:pt x="79464" y="25880"/>
                  <a:pt x="79464" y="25880"/>
                </a:cubicBezTo>
                <a:cubicBezTo>
                  <a:pt x="90047" y="27468"/>
                  <a:pt x="73114" y="13180"/>
                  <a:pt x="63589" y="10005"/>
                </a:cubicBezTo>
                <a:cubicBezTo>
                  <a:pt x="54064" y="6830"/>
                  <a:pt x="-2557" y="-2166"/>
                  <a:pt x="89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C9003999-1C69-90DF-2392-BBC8D0089B92}"/>
              </a:ext>
            </a:extLst>
          </p:cNvPr>
          <p:cNvSpPr/>
          <p:nvPr/>
        </p:nvSpPr>
        <p:spPr>
          <a:xfrm>
            <a:off x="6711567" y="4266995"/>
            <a:ext cx="222645" cy="362211"/>
          </a:xfrm>
          <a:custGeom>
            <a:avLst/>
            <a:gdLst>
              <a:gd name="connsiteX0" fmla="*/ 383 w 222645"/>
              <a:gd name="connsiteY0" fmla="*/ 205 h 362211"/>
              <a:gd name="connsiteX1" fmla="*/ 105158 w 222645"/>
              <a:gd name="connsiteY1" fmla="*/ 104980 h 362211"/>
              <a:gd name="connsiteX2" fmla="*/ 190883 w 222645"/>
              <a:gd name="connsiteY2" fmla="*/ 247855 h 362211"/>
              <a:gd name="connsiteX3" fmla="*/ 108333 w 222645"/>
              <a:gd name="connsiteY3" fmla="*/ 124030 h 362211"/>
              <a:gd name="connsiteX4" fmla="*/ 178183 w 222645"/>
              <a:gd name="connsiteY4" fmla="*/ 266905 h 362211"/>
              <a:gd name="connsiteX5" fmla="*/ 222633 w 222645"/>
              <a:gd name="connsiteY5" fmla="*/ 362155 h 362211"/>
              <a:gd name="connsiteX6" fmla="*/ 181358 w 222645"/>
              <a:gd name="connsiteY6" fmla="*/ 254205 h 362211"/>
              <a:gd name="connsiteX7" fmla="*/ 73408 w 222645"/>
              <a:gd name="connsiteY7" fmla="*/ 82755 h 362211"/>
              <a:gd name="connsiteX8" fmla="*/ 383 w 222645"/>
              <a:gd name="connsiteY8" fmla="*/ 205 h 3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645" h="362211">
                <a:moveTo>
                  <a:pt x="383" y="205"/>
                </a:moveTo>
                <a:cubicBezTo>
                  <a:pt x="5675" y="3909"/>
                  <a:pt x="73408" y="63705"/>
                  <a:pt x="105158" y="104980"/>
                </a:cubicBezTo>
                <a:cubicBezTo>
                  <a:pt x="136908" y="146255"/>
                  <a:pt x="190354" y="244680"/>
                  <a:pt x="190883" y="247855"/>
                </a:cubicBezTo>
                <a:cubicBezTo>
                  <a:pt x="191412" y="251030"/>
                  <a:pt x="110450" y="120855"/>
                  <a:pt x="108333" y="124030"/>
                </a:cubicBezTo>
                <a:cubicBezTo>
                  <a:pt x="106216" y="127205"/>
                  <a:pt x="159133" y="227217"/>
                  <a:pt x="178183" y="266905"/>
                </a:cubicBezTo>
                <a:cubicBezTo>
                  <a:pt x="197233" y="306593"/>
                  <a:pt x="222104" y="364272"/>
                  <a:pt x="222633" y="362155"/>
                </a:cubicBezTo>
                <a:cubicBezTo>
                  <a:pt x="223162" y="360038"/>
                  <a:pt x="206229" y="300772"/>
                  <a:pt x="181358" y="254205"/>
                </a:cubicBezTo>
                <a:cubicBezTo>
                  <a:pt x="156487" y="207638"/>
                  <a:pt x="100925" y="121913"/>
                  <a:pt x="73408" y="82755"/>
                </a:cubicBezTo>
                <a:cubicBezTo>
                  <a:pt x="45891" y="43597"/>
                  <a:pt x="-4909" y="-3499"/>
                  <a:pt x="38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C6D4771-2227-B3F6-A4B7-5D938CEC96A1}"/>
              </a:ext>
            </a:extLst>
          </p:cNvPr>
          <p:cNvSpPr/>
          <p:nvPr/>
        </p:nvSpPr>
        <p:spPr>
          <a:xfrm>
            <a:off x="6704063" y="4510422"/>
            <a:ext cx="65586" cy="369335"/>
          </a:xfrm>
          <a:custGeom>
            <a:avLst/>
            <a:gdLst>
              <a:gd name="connsiteX0" fmla="*/ 4712 w 65586"/>
              <a:gd name="connsiteY0" fmla="*/ 4428 h 369335"/>
              <a:gd name="connsiteX1" fmla="*/ 4712 w 65586"/>
              <a:gd name="connsiteY1" fmla="*/ 90153 h 369335"/>
              <a:gd name="connsiteX2" fmla="*/ 65037 w 65586"/>
              <a:gd name="connsiteY2" fmla="*/ 363203 h 369335"/>
              <a:gd name="connsiteX3" fmla="*/ 33287 w 65586"/>
              <a:gd name="connsiteY3" fmla="*/ 274303 h 369335"/>
              <a:gd name="connsiteX4" fmla="*/ 11062 w 65586"/>
              <a:gd name="connsiteY4" fmla="*/ 204453 h 369335"/>
              <a:gd name="connsiteX5" fmla="*/ 4712 w 65586"/>
              <a:gd name="connsiteY5" fmla="*/ 4428 h 36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86" h="369335">
                <a:moveTo>
                  <a:pt x="4712" y="4428"/>
                </a:moveTo>
                <a:cubicBezTo>
                  <a:pt x="3654" y="-14622"/>
                  <a:pt x="-5342" y="30357"/>
                  <a:pt x="4712" y="90153"/>
                </a:cubicBezTo>
                <a:cubicBezTo>
                  <a:pt x="14766" y="149949"/>
                  <a:pt x="60275" y="332512"/>
                  <a:pt x="65037" y="363203"/>
                </a:cubicBezTo>
                <a:cubicBezTo>
                  <a:pt x="69799" y="393894"/>
                  <a:pt x="42283" y="300761"/>
                  <a:pt x="33287" y="274303"/>
                </a:cubicBezTo>
                <a:cubicBezTo>
                  <a:pt x="24291" y="247845"/>
                  <a:pt x="16354" y="244670"/>
                  <a:pt x="11062" y="204453"/>
                </a:cubicBezTo>
                <a:cubicBezTo>
                  <a:pt x="5770" y="164236"/>
                  <a:pt x="5770" y="23478"/>
                  <a:pt x="4712" y="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3621FD68-B027-070C-818C-D482BCBDACBE}"/>
              </a:ext>
            </a:extLst>
          </p:cNvPr>
          <p:cNvSpPr/>
          <p:nvPr/>
        </p:nvSpPr>
        <p:spPr>
          <a:xfrm>
            <a:off x="6833984" y="4803578"/>
            <a:ext cx="81552" cy="238709"/>
          </a:xfrm>
          <a:custGeom>
            <a:avLst/>
            <a:gdLst>
              <a:gd name="connsiteX0" fmla="*/ 81166 w 81552"/>
              <a:gd name="connsiteY0" fmla="*/ 197 h 238709"/>
              <a:gd name="connsiteX1" fmla="*/ 43066 w 81552"/>
              <a:gd name="connsiteY1" fmla="*/ 70047 h 238709"/>
              <a:gd name="connsiteX2" fmla="*/ 17666 w 81552"/>
              <a:gd name="connsiteY2" fmla="*/ 146247 h 238709"/>
              <a:gd name="connsiteX3" fmla="*/ 1791 w 81552"/>
              <a:gd name="connsiteY3" fmla="*/ 238322 h 238709"/>
              <a:gd name="connsiteX4" fmla="*/ 1791 w 81552"/>
              <a:gd name="connsiteY4" fmla="*/ 174822 h 238709"/>
              <a:gd name="connsiteX5" fmla="*/ 14491 w 81552"/>
              <a:gd name="connsiteY5" fmla="*/ 70047 h 238709"/>
              <a:gd name="connsiteX6" fmla="*/ 17666 w 81552"/>
              <a:gd name="connsiteY6" fmla="*/ 92272 h 238709"/>
              <a:gd name="connsiteX7" fmla="*/ 81166 w 81552"/>
              <a:gd name="connsiteY7" fmla="*/ 197 h 23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52" h="238709">
                <a:moveTo>
                  <a:pt x="81166" y="197"/>
                </a:moveTo>
                <a:cubicBezTo>
                  <a:pt x="85399" y="-3507"/>
                  <a:pt x="53649" y="45705"/>
                  <a:pt x="43066" y="70047"/>
                </a:cubicBezTo>
                <a:cubicBezTo>
                  <a:pt x="32483" y="94389"/>
                  <a:pt x="24545" y="118201"/>
                  <a:pt x="17666" y="146247"/>
                </a:cubicBezTo>
                <a:cubicBezTo>
                  <a:pt x="10787" y="174293"/>
                  <a:pt x="4437" y="233560"/>
                  <a:pt x="1791" y="238322"/>
                </a:cubicBezTo>
                <a:cubicBezTo>
                  <a:pt x="-855" y="243084"/>
                  <a:pt x="-326" y="202868"/>
                  <a:pt x="1791" y="174822"/>
                </a:cubicBezTo>
                <a:cubicBezTo>
                  <a:pt x="3908" y="146776"/>
                  <a:pt x="11845" y="83805"/>
                  <a:pt x="14491" y="70047"/>
                </a:cubicBezTo>
                <a:cubicBezTo>
                  <a:pt x="17137" y="56289"/>
                  <a:pt x="9199" y="101797"/>
                  <a:pt x="17666" y="92272"/>
                </a:cubicBezTo>
                <a:cubicBezTo>
                  <a:pt x="26133" y="82747"/>
                  <a:pt x="76933" y="3901"/>
                  <a:pt x="81166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E1187D8-872A-A589-DC1C-0F673BFBC604}"/>
              </a:ext>
            </a:extLst>
          </p:cNvPr>
          <p:cNvSpPr/>
          <p:nvPr/>
        </p:nvSpPr>
        <p:spPr>
          <a:xfrm>
            <a:off x="6762746" y="4940185"/>
            <a:ext cx="76917" cy="403970"/>
          </a:xfrm>
          <a:custGeom>
            <a:avLst/>
            <a:gdLst>
              <a:gd name="connsiteX0" fmla="*/ 31754 w 76917"/>
              <a:gd name="connsiteY0" fmla="*/ 115 h 403970"/>
              <a:gd name="connsiteX1" fmla="*/ 76204 w 76917"/>
              <a:gd name="connsiteY1" fmla="*/ 130290 h 403970"/>
              <a:gd name="connsiteX2" fmla="*/ 60329 w 76917"/>
              <a:gd name="connsiteY2" fmla="*/ 187440 h 403970"/>
              <a:gd name="connsiteX3" fmla="*/ 4 w 76917"/>
              <a:gd name="connsiteY3" fmla="*/ 403340 h 403970"/>
              <a:gd name="connsiteX4" fmla="*/ 63504 w 76917"/>
              <a:gd name="connsiteY4" fmla="*/ 254115 h 403970"/>
              <a:gd name="connsiteX5" fmla="*/ 28579 w 76917"/>
              <a:gd name="connsiteY5" fmla="*/ 276340 h 403970"/>
              <a:gd name="connsiteX6" fmla="*/ 44454 w 76917"/>
              <a:gd name="connsiteY6" fmla="*/ 174740 h 403970"/>
              <a:gd name="connsiteX7" fmla="*/ 73029 w 76917"/>
              <a:gd name="connsiteY7" fmla="*/ 108065 h 403970"/>
              <a:gd name="connsiteX8" fmla="*/ 31754 w 76917"/>
              <a:gd name="connsiteY8" fmla="*/ 115 h 40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17" h="403970">
                <a:moveTo>
                  <a:pt x="31754" y="115"/>
                </a:moveTo>
                <a:cubicBezTo>
                  <a:pt x="32283" y="3819"/>
                  <a:pt x="71442" y="99069"/>
                  <a:pt x="76204" y="130290"/>
                </a:cubicBezTo>
                <a:cubicBezTo>
                  <a:pt x="80966" y="161511"/>
                  <a:pt x="60329" y="187440"/>
                  <a:pt x="60329" y="187440"/>
                </a:cubicBezTo>
                <a:cubicBezTo>
                  <a:pt x="47629" y="232948"/>
                  <a:pt x="-525" y="392228"/>
                  <a:pt x="4" y="403340"/>
                </a:cubicBezTo>
                <a:cubicBezTo>
                  <a:pt x="533" y="414452"/>
                  <a:pt x="58742" y="275282"/>
                  <a:pt x="63504" y="254115"/>
                </a:cubicBezTo>
                <a:cubicBezTo>
                  <a:pt x="68266" y="232948"/>
                  <a:pt x="31754" y="289569"/>
                  <a:pt x="28579" y="276340"/>
                </a:cubicBezTo>
                <a:cubicBezTo>
                  <a:pt x="25404" y="263111"/>
                  <a:pt x="37046" y="202786"/>
                  <a:pt x="44454" y="174740"/>
                </a:cubicBezTo>
                <a:cubicBezTo>
                  <a:pt x="51862" y="146694"/>
                  <a:pt x="72500" y="133465"/>
                  <a:pt x="73029" y="108065"/>
                </a:cubicBezTo>
                <a:cubicBezTo>
                  <a:pt x="73558" y="82665"/>
                  <a:pt x="31225" y="-3589"/>
                  <a:pt x="317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F00E4F4C-DB4B-447D-C289-9F04DFF75906}"/>
              </a:ext>
            </a:extLst>
          </p:cNvPr>
          <p:cNvSpPr/>
          <p:nvPr/>
        </p:nvSpPr>
        <p:spPr>
          <a:xfrm>
            <a:off x="6260071" y="5208628"/>
            <a:ext cx="496382" cy="126789"/>
          </a:xfrm>
          <a:custGeom>
            <a:avLst/>
            <a:gdLst>
              <a:gd name="connsiteX0" fmla="*/ 1029 w 496382"/>
              <a:gd name="connsiteY0" fmla="*/ 30122 h 126789"/>
              <a:gd name="connsiteX1" fmla="*/ 147079 w 496382"/>
              <a:gd name="connsiteY1" fmla="*/ 14247 h 126789"/>
              <a:gd name="connsiteX2" fmla="*/ 261379 w 496382"/>
              <a:gd name="connsiteY2" fmla="*/ 58697 h 126789"/>
              <a:gd name="connsiteX3" fmla="*/ 337579 w 496382"/>
              <a:gd name="connsiteY3" fmla="*/ 96797 h 126789"/>
              <a:gd name="connsiteX4" fmla="*/ 410604 w 496382"/>
              <a:gd name="connsiteY4" fmla="*/ 122197 h 126789"/>
              <a:gd name="connsiteX5" fmla="*/ 496329 w 496382"/>
              <a:gd name="connsiteY5" fmla="*/ 125372 h 126789"/>
              <a:gd name="connsiteX6" fmla="*/ 397904 w 496382"/>
              <a:gd name="connsiteY6" fmla="*/ 106322 h 126789"/>
              <a:gd name="connsiteX7" fmla="*/ 216929 w 496382"/>
              <a:gd name="connsiteY7" fmla="*/ 20597 h 126789"/>
              <a:gd name="connsiteX8" fmla="*/ 166129 w 496382"/>
              <a:gd name="connsiteY8" fmla="*/ 4722 h 126789"/>
              <a:gd name="connsiteX9" fmla="*/ 86754 w 496382"/>
              <a:gd name="connsiteY9" fmla="*/ 1547 h 126789"/>
              <a:gd name="connsiteX10" fmla="*/ 1029 w 496382"/>
              <a:gd name="connsiteY10" fmla="*/ 30122 h 12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382" h="126789">
                <a:moveTo>
                  <a:pt x="1029" y="30122"/>
                </a:moveTo>
                <a:cubicBezTo>
                  <a:pt x="11083" y="32239"/>
                  <a:pt x="103687" y="9484"/>
                  <a:pt x="147079" y="14247"/>
                </a:cubicBezTo>
                <a:cubicBezTo>
                  <a:pt x="190471" y="19009"/>
                  <a:pt x="229629" y="44939"/>
                  <a:pt x="261379" y="58697"/>
                </a:cubicBezTo>
                <a:cubicBezTo>
                  <a:pt x="293129" y="72455"/>
                  <a:pt x="312708" y="86214"/>
                  <a:pt x="337579" y="96797"/>
                </a:cubicBezTo>
                <a:cubicBezTo>
                  <a:pt x="362450" y="107380"/>
                  <a:pt x="384146" y="117435"/>
                  <a:pt x="410604" y="122197"/>
                </a:cubicBezTo>
                <a:cubicBezTo>
                  <a:pt x="437062" y="126959"/>
                  <a:pt x="498446" y="128018"/>
                  <a:pt x="496329" y="125372"/>
                </a:cubicBezTo>
                <a:cubicBezTo>
                  <a:pt x="494212" y="122726"/>
                  <a:pt x="444471" y="123785"/>
                  <a:pt x="397904" y="106322"/>
                </a:cubicBezTo>
                <a:cubicBezTo>
                  <a:pt x="351337" y="88859"/>
                  <a:pt x="255558" y="37530"/>
                  <a:pt x="216929" y="20597"/>
                </a:cubicBezTo>
                <a:cubicBezTo>
                  <a:pt x="178300" y="3664"/>
                  <a:pt x="187825" y="7897"/>
                  <a:pt x="166129" y="4722"/>
                </a:cubicBezTo>
                <a:cubicBezTo>
                  <a:pt x="144433" y="1547"/>
                  <a:pt x="116387" y="-2157"/>
                  <a:pt x="86754" y="1547"/>
                </a:cubicBezTo>
                <a:cubicBezTo>
                  <a:pt x="57121" y="5251"/>
                  <a:pt x="-9025" y="28005"/>
                  <a:pt x="1029" y="30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0BCCA9C-8843-2195-71E3-256DCADB74B9}"/>
              </a:ext>
            </a:extLst>
          </p:cNvPr>
          <p:cNvSpPr/>
          <p:nvPr/>
        </p:nvSpPr>
        <p:spPr>
          <a:xfrm>
            <a:off x="6264260" y="5231863"/>
            <a:ext cx="95265" cy="246107"/>
          </a:xfrm>
          <a:custGeom>
            <a:avLst/>
            <a:gdLst>
              <a:gd name="connsiteX0" fmla="*/ 95265 w 95265"/>
              <a:gd name="connsiteY0" fmla="*/ 537 h 246107"/>
              <a:gd name="connsiteX1" fmla="*/ 76215 w 95265"/>
              <a:gd name="connsiteY1" fmla="*/ 92612 h 246107"/>
              <a:gd name="connsiteX2" fmla="*/ 66690 w 95265"/>
              <a:gd name="connsiteY2" fmla="*/ 245012 h 246107"/>
              <a:gd name="connsiteX3" fmla="*/ 66690 w 95265"/>
              <a:gd name="connsiteY3" fmla="*/ 156112 h 246107"/>
              <a:gd name="connsiteX4" fmla="*/ 63515 w 95265"/>
              <a:gd name="connsiteY4" fmla="*/ 60862 h 246107"/>
              <a:gd name="connsiteX5" fmla="*/ 15 w 95265"/>
              <a:gd name="connsiteY5" fmla="*/ 3712 h 246107"/>
              <a:gd name="connsiteX6" fmla="*/ 69865 w 95265"/>
              <a:gd name="connsiteY6" fmla="*/ 70387 h 246107"/>
              <a:gd name="connsiteX7" fmla="*/ 76215 w 95265"/>
              <a:gd name="connsiteY7" fmla="*/ 54512 h 246107"/>
              <a:gd name="connsiteX8" fmla="*/ 95265 w 95265"/>
              <a:gd name="connsiteY8" fmla="*/ 537 h 24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65" h="246107">
                <a:moveTo>
                  <a:pt x="95265" y="537"/>
                </a:moveTo>
                <a:cubicBezTo>
                  <a:pt x="95265" y="6887"/>
                  <a:pt x="80977" y="51866"/>
                  <a:pt x="76215" y="92612"/>
                </a:cubicBezTo>
                <a:cubicBezTo>
                  <a:pt x="71453" y="133358"/>
                  <a:pt x="68277" y="234429"/>
                  <a:pt x="66690" y="245012"/>
                </a:cubicBezTo>
                <a:cubicBezTo>
                  <a:pt x="65102" y="255595"/>
                  <a:pt x="67219" y="186804"/>
                  <a:pt x="66690" y="156112"/>
                </a:cubicBezTo>
                <a:cubicBezTo>
                  <a:pt x="66161" y="125420"/>
                  <a:pt x="74627" y="86262"/>
                  <a:pt x="63515" y="60862"/>
                </a:cubicBezTo>
                <a:cubicBezTo>
                  <a:pt x="52403" y="35462"/>
                  <a:pt x="-1043" y="2124"/>
                  <a:pt x="15" y="3712"/>
                </a:cubicBezTo>
                <a:cubicBezTo>
                  <a:pt x="1073" y="5300"/>
                  <a:pt x="57165" y="61920"/>
                  <a:pt x="69865" y="70387"/>
                </a:cubicBezTo>
                <a:cubicBezTo>
                  <a:pt x="82565" y="78854"/>
                  <a:pt x="74628" y="62979"/>
                  <a:pt x="76215" y="54512"/>
                </a:cubicBezTo>
                <a:cubicBezTo>
                  <a:pt x="77802" y="46045"/>
                  <a:pt x="95265" y="-5813"/>
                  <a:pt x="95265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BC92CCA-8A85-7B3C-B364-B359B338000A}"/>
              </a:ext>
            </a:extLst>
          </p:cNvPr>
          <p:cNvSpPr/>
          <p:nvPr/>
        </p:nvSpPr>
        <p:spPr>
          <a:xfrm>
            <a:off x="6492814" y="5359066"/>
            <a:ext cx="223026" cy="448432"/>
          </a:xfrm>
          <a:custGeom>
            <a:avLst/>
            <a:gdLst>
              <a:gd name="connsiteX0" fmla="*/ 222311 w 223026"/>
              <a:gd name="connsiteY0" fmla="*/ 334 h 448432"/>
              <a:gd name="connsiteX1" fmla="*/ 190561 w 223026"/>
              <a:gd name="connsiteY1" fmla="*/ 114634 h 448432"/>
              <a:gd name="connsiteX2" fmla="*/ 152461 w 223026"/>
              <a:gd name="connsiteY2" fmla="*/ 209884 h 448432"/>
              <a:gd name="connsiteX3" fmla="*/ 127061 w 223026"/>
              <a:gd name="connsiteY3" fmla="*/ 279734 h 448432"/>
              <a:gd name="connsiteX4" fmla="*/ 101661 w 223026"/>
              <a:gd name="connsiteY4" fmla="*/ 413084 h 448432"/>
              <a:gd name="connsiteX5" fmla="*/ 61 w 223026"/>
              <a:gd name="connsiteY5" fmla="*/ 448009 h 448432"/>
              <a:gd name="connsiteX6" fmla="*/ 117536 w 223026"/>
              <a:gd name="connsiteY6" fmla="*/ 397209 h 448432"/>
              <a:gd name="connsiteX7" fmla="*/ 146111 w 223026"/>
              <a:gd name="connsiteY7" fmla="*/ 247984 h 448432"/>
              <a:gd name="connsiteX8" fmla="*/ 158811 w 223026"/>
              <a:gd name="connsiteY8" fmla="*/ 152734 h 448432"/>
              <a:gd name="connsiteX9" fmla="*/ 222311 w 223026"/>
              <a:gd name="connsiteY9" fmla="*/ 334 h 44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26" h="448432">
                <a:moveTo>
                  <a:pt x="222311" y="334"/>
                </a:moveTo>
                <a:cubicBezTo>
                  <a:pt x="227603" y="-6016"/>
                  <a:pt x="202203" y="79709"/>
                  <a:pt x="190561" y="114634"/>
                </a:cubicBezTo>
                <a:cubicBezTo>
                  <a:pt x="178919" y="149559"/>
                  <a:pt x="163044" y="182367"/>
                  <a:pt x="152461" y="209884"/>
                </a:cubicBezTo>
                <a:cubicBezTo>
                  <a:pt x="141878" y="237401"/>
                  <a:pt x="135528" y="245867"/>
                  <a:pt x="127061" y="279734"/>
                </a:cubicBezTo>
                <a:cubicBezTo>
                  <a:pt x="118594" y="313601"/>
                  <a:pt x="122828" y="385038"/>
                  <a:pt x="101661" y="413084"/>
                </a:cubicBezTo>
                <a:cubicBezTo>
                  <a:pt x="80494" y="441130"/>
                  <a:pt x="-2585" y="450655"/>
                  <a:pt x="61" y="448009"/>
                </a:cubicBezTo>
                <a:cubicBezTo>
                  <a:pt x="2707" y="445363"/>
                  <a:pt x="93194" y="430547"/>
                  <a:pt x="117536" y="397209"/>
                </a:cubicBezTo>
                <a:cubicBezTo>
                  <a:pt x="141878" y="363871"/>
                  <a:pt x="139232" y="288730"/>
                  <a:pt x="146111" y="247984"/>
                </a:cubicBezTo>
                <a:cubicBezTo>
                  <a:pt x="152990" y="207238"/>
                  <a:pt x="149815" y="188717"/>
                  <a:pt x="158811" y="152734"/>
                </a:cubicBezTo>
                <a:cubicBezTo>
                  <a:pt x="167807" y="116751"/>
                  <a:pt x="217019" y="6684"/>
                  <a:pt x="222311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282C25E-EAED-EC63-9260-FAEFB6A43721}"/>
              </a:ext>
            </a:extLst>
          </p:cNvPr>
          <p:cNvSpPr/>
          <p:nvPr/>
        </p:nvSpPr>
        <p:spPr>
          <a:xfrm>
            <a:off x="6473390" y="5610225"/>
            <a:ext cx="64042" cy="92075"/>
          </a:xfrm>
          <a:custGeom>
            <a:avLst/>
            <a:gdLst>
              <a:gd name="connsiteX0" fmla="*/ 63935 w 64042"/>
              <a:gd name="connsiteY0" fmla="*/ 0 h 92075"/>
              <a:gd name="connsiteX1" fmla="*/ 25835 w 64042"/>
              <a:gd name="connsiteY1" fmla="*/ 50800 h 92075"/>
              <a:gd name="connsiteX2" fmla="*/ 435 w 64042"/>
              <a:gd name="connsiteY2" fmla="*/ 92075 h 92075"/>
              <a:gd name="connsiteX3" fmla="*/ 13135 w 64042"/>
              <a:gd name="connsiteY3" fmla="*/ 50800 h 92075"/>
              <a:gd name="connsiteX4" fmla="*/ 63935 w 64042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2" h="92075">
                <a:moveTo>
                  <a:pt x="63935" y="0"/>
                </a:moveTo>
                <a:cubicBezTo>
                  <a:pt x="66052" y="0"/>
                  <a:pt x="36418" y="35454"/>
                  <a:pt x="25835" y="50800"/>
                </a:cubicBezTo>
                <a:cubicBezTo>
                  <a:pt x="15252" y="66146"/>
                  <a:pt x="2552" y="92075"/>
                  <a:pt x="435" y="92075"/>
                </a:cubicBezTo>
                <a:cubicBezTo>
                  <a:pt x="-1682" y="92075"/>
                  <a:pt x="4139" y="63500"/>
                  <a:pt x="13135" y="50800"/>
                </a:cubicBezTo>
                <a:cubicBezTo>
                  <a:pt x="22131" y="38100"/>
                  <a:pt x="61818" y="0"/>
                  <a:pt x="639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499876F7-AC7A-F933-C475-A24398765BE4}"/>
              </a:ext>
            </a:extLst>
          </p:cNvPr>
          <p:cNvSpPr/>
          <p:nvPr/>
        </p:nvSpPr>
        <p:spPr>
          <a:xfrm>
            <a:off x="5592959" y="5457639"/>
            <a:ext cx="752121" cy="312247"/>
          </a:xfrm>
          <a:custGeom>
            <a:avLst/>
            <a:gdLst>
              <a:gd name="connsiteX0" fmla="*/ 1391 w 752121"/>
              <a:gd name="connsiteY0" fmla="*/ 311336 h 312247"/>
              <a:gd name="connsiteX1" fmla="*/ 233166 w 752121"/>
              <a:gd name="connsiteY1" fmla="*/ 254186 h 312247"/>
              <a:gd name="connsiteX2" fmla="*/ 534791 w 752121"/>
              <a:gd name="connsiteY2" fmla="*/ 127186 h 312247"/>
              <a:gd name="connsiteX3" fmla="*/ 598291 w 752121"/>
              <a:gd name="connsiteY3" fmla="*/ 66861 h 312247"/>
              <a:gd name="connsiteX4" fmla="*/ 725291 w 752121"/>
              <a:gd name="connsiteY4" fmla="*/ 25586 h 312247"/>
              <a:gd name="connsiteX5" fmla="*/ 750691 w 752121"/>
              <a:gd name="connsiteY5" fmla="*/ 186 h 312247"/>
              <a:gd name="connsiteX6" fmla="*/ 699891 w 752121"/>
              <a:gd name="connsiteY6" fmla="*/ 38286 h 312247"/>
              <a:gd name="connsiteX7" fmla="*/ 534791 w 752121"/>
              <a:gd name="connsiteY7" fmla="*/ 104961 h 312247"/>
              <a:gd name="connsiteX8" fmla="*/ 557016 w 752121"/>
              <a:gd name="connsiteY8" fmla="*/ 92261 h 312247"/>
              <a:gd name="connsiteX9" fmla="*/ 420491 w 752121"/>
              <a:gd name="connsiteY9" fmla="*/ 181161 h 312247"/>
              <a:gd name="connsiteX10" fmla="*/ 471291 w 752121"/>
              <a:gd name="connsiteY10" fmla="*/ 149411 h 312247"/>
              <a:gd name="connsiteX11" fmla="*/ 341116 w 752121"/>
              <a:gd name="connsiteY11" fmla="*/ 212911 h 312247"/>
              <a:gd name="connsiteX12" fmla="*/ 1391 w 752121"/>
              <a:gd name="connsiteY12" fmla="*/ 311336 h 3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121" h="312247">
                <a:moveTo>
                  <a:pt x="1391" y="311336"/>
                </a:moveTo>
                <a:cubicBezTo>
                  <a:pt x="-16601" y="318215"/>
                  <a:pt x="144266" y="284878"/>
                  <a:pt x="233166" y="254186"/>
                </a:cubicBezTo>
                <a:cubicBezTo>
                  <a:pt x="322066" y="223494"/>
                  <a:pt x="473937" y="158407"/>
                  <a:pt x="534791" y="127186"/>
                </a:cubicBezTo>
                <a:cubicBezTo>
                  <a:pt x="595645" y="95965"/>
                  <a:pt x="566541" y="83794"/>
                  <a:pt x="598291" y="66861"/>
                </a:cubicBezTo>
                <a:cubicBezTo>
                  <a:pt x="630041" y="49928"/>
                  <a:pt x="699891" y="36698"/>
                  <a:pt x="725291" y="25586"/>
                </a:cubicBezTo>
                <a:cubicBezTo>
                  <a:pt x="750691" y="14474"/>
                  <a:pt x="754924" y="-1931"/>
                  <a:pt x="750691" y="186"/>
                </a:cubicBezTo>
                <a:cubicBezTo>
                  <a:pt x="746458" y="2303"/>
                  <a:pt x="735874" y="20824"/>
                  <a:pt x="699891" y="38286"/>
                </a:cubicBezTo>
                <a:cubicBezTo>
                  <a:pt x="663908" y="55748"/>
                  <a:pt x="558603" y="95965"/>
                  <a:pt x="534791" y="104961"/>
                </a:cubicBezTo>
                <a:cubicBezTo>
                  <a:pt x="510979" y="113957"/>
                  <a:pt x="576066" y="79561"/>
                  <a:pt x="557016" y="92261"/>
                </a:cubicBezTo>
                <a:cubicBezTo>
                  <a:pt x="537966" y="104961"/>
                  <a:pt x="434778" y="171636"/>
                  <a:pt x="420491" y="181161"/>
                </a:cubicBezTo>
                <a:cubicBezTo>
                  <a:pt x="406204" y="190686"/>
                  <a:pt x="484520" y="144119"/>
                  <a:pt x="471291" y="149411"/>
                </a:cubicBezTo>
                <a:cubicBezTo>
                  <a:pt x="458062" y="154703"/>
                  <a:pt x="421020" y="186982"/>
                  <a:pt x="341116" y="212911"/>
                </a:cubicBezTo>
                <a:cubicBezTo>
                  <a:pt x="261212" y="238840"/>
                  <a:pt x="19383" y="304457"/>
                  <a:pt x="1391" y="31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6FF9C32B-FAAA-0C3F-B874-FC66F6D6967B}"/>
              </a:ext>
            </a:extLst>
          </p:cNvPr>
          <p:cNvSpPr/>
          <p:nvPr/>
        </p:nvSpPr>
        <p:spPr>
          <a:xfrm>
            <a:off x="5675779" y="5787990"/>
            <a:ext cx="912649" cy="181074"/>
          </a:xfrm>
          <a:custGeom>
            <a:avLst/>
            <a:gdLst>
              <a:gd name="connsiteX0" fmla="*/ 1121 w 912649"/>
              <a:gd name="connsiteY0" fmla="*/ 181010 h 181074"/>
              <a:gd name="connsiteX1" fmla="*/ 464671 w 912649"/>
              <a:gd name="connsiteY1" fmla="*/ 111160 h 181074"/>
              <a:gd name="connsiteX2" fmla="*/ 766296 w 912649"/>
              <a:gd name="connsiteY2" fmla="*/ 38135 h 181074"/>
              <a:gd name="connsiteX3" fmla="*/ 912346 w 912649"/>
              <a:gd name="connsiteY3" fmla="*/ 35 h 181074"/>
              <a:gd name="connsiteX4" fmla="*/ 801221 w 912649"/>
              <a:gd name="connsiteY4" fmla="*/ 31785 h 181074"/>
              <a:gd name="connsiteX5" fmla="*/ 686921 w 912649"/>
              <a:gd name="connsiteY5" fmla="*/ 60360 h 181074"/>
              <a:gd name="connsiteX6" fmla="*/ 451971 w 912649"/>
              <a:gd name="connsiteY6" fmla="*/ 123860 h 181074"/>
              <a:gd name="connsiteX7" fmla="*/ 337671 w 912649"/>
              <a:gd name="connsiteY7" fmla="*/ 123860 h 181074"/>
              <a:gd name="connsiteX8" fmla="*/ 1121 w 912649"/>
              <a:gd name="connsiteY8" fmla="*/ 181010 h 1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649" h="181074">
                <a:moveTo>
                  <a:pt x="1121" y="181010"/>
                </a:moveTo>
                <a:cubicBezTo>
                  <a:pt x="22288" y="178893"/>
                  <a:pt x="337142" y="134972"/>
                  <a:pt x="464671" y="111160"/>
                </a:cubicBezTo>
                <a:cubicBezTo>
                  <a:pt x="592200" y="87348"/>
                  <a:pt x="691684" y="56656"/>
                  <a:pt x="766296" y="38135"/>
                </a:cubicBezTo>
                <a:cubicBezTo>
                  <a:pt x="840909" y="19614"/>
                  <a:pt x="906525" y="1093"/>
                  <a:pt x="912346" y="35"/>
                </a:cubicBezTo>
                <a:cubicBezTo>
                  <a:pt x="918167" y="-1023"/>
                  <a:pt x="838792" y="21731"/>
                  <a:pt x="801221" y="31785"/>
                </a:cubicBezTo>
                <a:cubicBezTo>
                  <a:pt x="763650" y="41839"/>
                  <a:pt x="686921" y="60360"/>
                  <a:pt x="686921" y="60360"/>
                </a:cubicBezTo>
                <a:cubicBezTo>
                  <a:pt x="628713" y="75706"/>
                  <a:pt x="510179" y="113277"/>
                  <a:pt x="451971" y="123860"/>
                </a:cubicBezTo>
                <a:cubicBezTo>
                  <a:pt x="393763" y="134443"/>
                  <a:pt x="410696" y="114864"/>
                  <a:pt x="337671" y="123860"/>
                </a:cubicBezTo>
                <a:cubicBezTo>
                  <a:pt x="264646" y="132856"/>
                  <a:pt x="-20046" y="183127"/>
                  <a:pt x="1121" y="18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F2C9A426-685D-F0E2-A4C9-5F9E4AE010E4}"/>
              </a:ext>
            </a:extLst>
          </p:cNvPr>
          <p:cNvSpPr/>
          <p:nvPr/>
        </p:nvSpPr>
        <p:spPr>
          <a:xfrm>
            <a:off x="5559706" y="5753100"/>
            <a:ext cx="161737" cy="222075"/>
          </a:xfrm>
          <a:custGeom>
            <a:avLst/>
            <a:gdLst>
              <a:gd name="connsiteX0" fmla="*/ 21944 w 161737"/>
              <a:gd name="connsiteY0" fmla="*/ 0 h 222075"/>
              <a:gd name="connsiteX1" fmla="*/ 25119 w 161737"/>
              <a:gd name="connsiteY1" fmla="*/ 73025 h 222075"/>
              <a:gd name="connsiteX2" fmla="*/ 40994 w 161737"/>
              <a:gd name="connsiteY2" fmla="*/ 120650 h 222075"/>
              <a:gd name="connsiteX3" fmla="*/ 72744 w 161737"/>
              <a:gd name="connsiteY3" fmla="*/ 177800 h 222075"/>
              <a:gd name="connsiteX4" fmla="*/ 94969 w 161737"/>
              <a:gd name="connsiteY4" fmla="*/ 212725 h 222075"/>
              <a:gd name="connsiteX5" fmla="*/ 161644 w 161737"/>
              <a:gd name="connsiteY5" fmla="*/ 209550 h 222075"/>
              <a:gd name="connsiteX6" fmla="*/ 79094 w 161737"/>
              <a:gd name="connsiteY6" fmla="*/ 212725 h 222075"/>
              <a:gd name="connsiteX7" fmla="*/ 2894 w 161737"/>
              <a:gd name="connsiteY7" fmla="*/ 73025 h 222075"/>
              <a:gd name="connsiteX8" fmla="*/ 21944 w 161737"/>
              <a:gd name="connsiteY8" fmla="*/ 0 h 22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37" h="222075">
                <a:moveTo>
                  <a:pt x="21944" y="0"/>
                </a:moveTo>
                <a:cubicBezTo>
                  <a:pt x="25648" y="0"/>
                  <a:pt x="21944" y="52917"/>
                  <a:pt x="25119" y="73025"/>
                </a:cubicBezTo>
                <a:cubicBezTo>
                  <a:pt x="28294" y="93133"/>
                  <a:pt x="33057" y="103188"/>
                  <a:pt x="40994" y="120650"/>
                </a:cubicBezTo>
                <a:cubicBezTo>
                  <a:pt x="48931" y="138112"/>
                  <a:pt x="63748" y="162454"/>
                  <a:pt x="72744" y="177800"/>
                </a:cubicBezTo>
                <a:cubicBezTo>
                  <a:pt x="81740" y="193146"/>
                  <a:pt x="80152" y="207433"/>
                  <a:pt x="94969" y="212725"/>
                </a:cubicBezTo>
                <a:cubicBezTo>
                  <a:pt x="109786" y="218017"/>
                  <a:pt x="164290" y="209550"/>
                  <a:pt x="161644" y="209550"/>
                </a:cubicBezTo>
                <a:cubicBezTo>
                  <a:pt x="158998" y="209550"/>
                  <a:pt x="105552" y="235479"/>
                  <a:pt x="79094" y="212725"/>
                </a:cubicBezTo>
                <a:cubicBezTo>
                  <a:pt x="52636" y="189971"/>
                  <a:pt x="14536" y="105833"/>
                  <a:pt x="2894" y="73025"/>
                </a:cubicBezTo>
                <a:cubicBezTo>
                  <a:pt x="-8748" y="40217"/>
                  <a:pt x="18240" y="0"/>
                  <a:pt x="219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C754E319-2172-FBAB-4F2D-8AAA2A2D0482}"/>
              </a:ext>
            </a:extLst>
          </p:cNvPr>
          <p:cNvSpPr/>
          <p:nvPr/>
        </p:nvSpPr>
        <p:spPr>
          <a:xfrm>
            <a:off x="5527668" y="5743571"/>
            <a:ext cx="165228" cy="254643"/>
          </a:xfrm>
          <a:custGeom>
            <a:avLst/>
            <a:gdLst>
              <a:gd name="connsiteX0" fmla="*/ 28582 w 165228"/>
              <a:gd name="connsiteY0" fmla="*/ 4 h 254643"/>
              <a:gd name="connsiteX1" fmla="*/ 9532 w 165228"/>
              <a:gd name="connsiteY1" fmla="*/ 66679 h 254643"/>
              <a:gd name="connsiteX2" fmla="*/ 25407 w 165228"/>
              <a:gd name="connsiteY2" fmla="*/ 117479 h 254643"/>
              <a:gd name="connsiteX3" fmla="*/ 57157 w 165228"/>
              <a:gd name="connsiteY3" fmla="*/ 196854 h 254643"/>
              <a:gd name="connsiteX4" fmla="*/ 88907 w 165228"/>
              <a:gd name="connsiteY4" fmla="*/ 241304 h 254643"/>
              <a:gd name="connsiteX5" fmla="*/ 139707 w 165228"/>
              <a:gd name="connsiteY5" fmla="*/ 254004 h 254643"/>
              <a:gd name="connsiteX6" fmla="*/ 165107 w 165228"/>
              <a:gd name="connsiteY6" fmla="*/ 225429 h 254643"/>
              <a:gd name="connsiteX7" fmla="*/ 130182 w 165228"/>
              <a:gd name="connsiteY7" fmla="*/ 247654 h 254643"/>
              <a:gd name="connsiteX8" fmla="*/ 92082 w 165228"/>
              <a:gd name="connsiteY8" fmla="*/ 219079 h 254643"/>
              <a:gd name="connsiteX9" fmla="*/ 38107 w 165228"/>
              <a:gd name="connsiteY9" fmla="*/ 114304 h 254643"/>
              <a:gd name="connsiteX10" fmla="*/ 7 w 165228"/>
              <a:gd name="connsiteY10" fmla="*/ 63504 h 254643"/>
              <a:gd name="connsiteX11" fmla="*/ 28582 w 165228"/>
              <a:gd name="connsiteY11" fmla="*/ 4 h 25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28" h="254643">
                <a:moveTo>
                  <a:pt x="28582" y="4"/>
                </a:moveTo>
                <a:cubicBezTo>
                  <a:pt x="30169" y="533"/>
                  <a:pt x="10061" y="47100"/>
                  <a:pt x="9532" y="66679"/>
                </a:cubicBezTo>
                <a:cubicBezTo>
                  <a:pt x="9003" y="86258"/>
                  <a:pt x="17470" y="95783"/>
                  <a:pt x="25407" y="117479"/>
                </a:cubicBezTo>
                <a:cubicBezTo>
                  <a:pt x="33344" y="139175"/>
                  <a:pt x="46574" y="176217"/>
                  <a:pt x="57157" y="196854"/>
                </a:cubicBezTo>
                <a:cubicBezTo>
                  <a:pt x="67740" y="217492"/>
                  <a:pt x="75149" y="231779"/>
                  <a:pt x="88907" y="241304"/>
                </a:cubicBezTo>
                <a:cubicBezTo>
                  <a:pt x="102665" y="250829"/>
                  <a:pt x="127007" y="256650"/>
                  <a:pt x="139707" y="254004"/>
                </a:cubicBezTo>
                <a:cubicBezTo>
                  <a:pt x="152407" y="251358"/>
                  <a:pt x="166695" y="226487"/>
                  <a:pt x="165107" y="225429"/>
                </a:cubicBezTo>
                <a:cubicBezTo>
                  <a:pt x="163519" y="224371"/>
                  <a:pt x="142353" y="248712"/>
                  <a:pt x="130182" y="247654"/>
                </a:cubicBezTo>
                <a:cubicBezTo>
                  <a:pt x="118011" y="246596"/>
                  <a:pt x="107428" y="241304"/>
                  <a:pt x="92082" y="219079"/>
                </a:cubicBezTo>
                <a:cubicBezTo>
                  <a:pt x="76736" y="196854"/>
                  <a:pt x="53453" y="140233"/>
                  <a:pt x="38107" y="114304"/>
                </a:cubicBezTo>
                <a:cubicBezTo>
                  <a:pt x="22761" y="88375"/>
                  <a:pt x="536" y="79908"/>
                  <a:pt x="7" y="63504"/>
                </a:cubicBezTo>
                <a:cubicBezTo>
                  <a:pt x="-522" y="47100"/>
                  <a:pt x="26995" y="-525"/>
                  <a:pt x="285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765320F0-BDAC-4648-C758-8CD4C4B9D048}"/>
              </a:ext>
            </a:extLst>
          </p:cNvPr>
          <p:cNvSpPr/>
          <p:nvPr/>
        </p:nvSpPr>
        <p:spPr>
          <a:xfrm>
            <a:off x="5475683" y="5743472"/>
            <a:ext cx="150417" cy="280562"/>
          </a:xfrm>
          <a:custGeom>
            <a:avLst/>
            <a:gdLst>
              <a:gd name="connsiteX0" fmla="*/ 55167 w 150417"/>
              <a:gd name="connsiteY0" fmla="*/ 103 h 280562"/>
              <a:gd name="connsiteX1" fmla="*/ 17067 w 150417"/>
              <a:gd name="connsiteY1" fmla="*/ 66778 h 280562"/>
              <a:gd name="connsiteX2" fmla="*/ 10717 w 150417"/>
              <a:gd name="connsiteY2" fmla="*/ 123928 h 280562"/>
              <a:gd name="connsiteX3" fmla="*/ 13892 w 150417"/>
              <a:gd name="connsiteY3" fmla="*/ 190603 h 280562"/>
              <a:gd name="connsiteX4" fmla="*/ 83742 w 150417"/>
              <a:gd name="connsiteY4" fmla="*/ 269978 h 280562"/>
              <a:gd name="connsiteX5" fmla="*/ 109142 w 150417"/>
              <a:gd name="connsiteY5" fmla="*/ 276328 h 280562"/>
              <a:gd name="connsiteX6" fmla="*/ 150417 w 150417"/>
              <a:gd name="connsiteY6" fmla="*/ 238228 h 280562"/>
              <a:gd name="connsiteX7" fmla="*/ 109142 w 150417"/>
              <a:gd name="connsiteY7" fmla="*/ 263628 h 280562"/>
              <a:gd name="connsiteX8" fmla="*/ 13892 w 150417"/>
              <a:gd name="connsiteY8" fmla="*/ 165203 h 280562"/>
              <a:gd name="connsiteX9" fmla="*/ 1192 w 150417"/>
              <a:gd name="connsiteY9" fmla="*/ 82653 h 280562"/>
              <a:gd name="connsiteX10" fmla="*/ 55167 w 150417"/>
              <a:gd name="connsiteY10" fmla="*/ 103 h 28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417" h="280562">
                <a:moveTo>
                  <a:pt x="55167" y="103"/>
                </a:moveTo>
                <a:cubicBezTo>
                  <a:pt x="57813" y="-2543"/>
                  <a:pt x="24475" y="46141"/>
                  <a:pt x="17067" y="66778"/>
                </a:cubicBezTo>
                <a:cubicBezTo>
                  <a:pt x="9659" y="87415"/>
                  <a:pt x="11246" y="103291"/>
                  <a:pt x="10717" y="123928"/>
                </a:cubicBezTo>
                <a:cubicBezTo>
                  <a:pt x="10188" y="144565"/>
                  <a:pt x="1721" y="166261"/>
                  <a:pt x="13892" y="190603"/>
                </a:cubicBezTo>
                <a:cubicBezTo>
                  <a:pt x="26063" y="214945"/>
                  <a:pt x="67867" y="255691"/>
                  <a:pt x="83742" y="269978"/>
                </a:cubicBezTo>
                <a:cubicBezTo>
                  <a:pt x="99617" y="284266"/>
                  <a:pt x="98030" y="281620"/>
                  <a:pt x="109142" y="276328"/>
                </a:cubicBezTo>
                <a:cubicBezTo>
                  <a:pt x="120255" y="271036"/>
                  <a:pt x="150417" y="240345"/>
                  <a:pt x="150417" y="238228"/>
                </a:cubicBezTo>
                <a:cubicBezTo>
                  <a:pt x="150417" y="236111"/>
                  <a:pt x="131896" y="275799"/>
                  <a:pt x="109142" y="263628"/>
                </a:cubicBezTo>
                <a:cubicBezTo>
                  <a:pt x="86388" y="251457"/>
                  <a:pt x="31884" y="195365"/>
                  <a:pt x="13892" y="165203"/>
                </a:cubicBezTo>
                <a:cubicBezTo>
                  <a:pt x="-4100" y="135041"/>
                  <a:pt x="134" y="108582"/>
                  <a:pt x="1192" y="82653"/>
                </a:cubicBezTo>
                <a:cubicBezTo>
                  <a:pt x="2250" y="56724"/>
                  <a:pt x="52521" y="2749"/>
                  <a:pt x="55167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36798123-50BF-7E6E-25FF-2DBA2DA54478}"/>
              </a:ext>
            </a:extLst>
          </p:cNvPr>
          <p:cNvSpPr/>
          <p:nvPr/>
        </p:nvSpPr>
        <p:spPr>
          <a:xfrm>
            <a:off x="5508748" y="5746721"/>
            <a:ext cx="83067" cy="255333"/>
          </a:xfrm>
          <a:custGeom>
            <a:avLst/>
            <a:gdLst>
              <a:gd name="connsiteX0" fmla="*/ 44327 w 83067"/>
              <a:gd name="connsiteY0" fmla="*/ 29 h 255333"/>
              <a:gd name="connsiteX1" fmla="*/ 12577 w 83067"/>
              <a:gd name="connsiteY1" fmla="*/ 85754 h 255333"/>
              <a:gd name="connsiteX2" fmla="*/ 3052 w 83067"/>
              <a:gd name="connsiteY2" fmla="*/ 142904 h 255333"/>
              <a:gd name="connsiteX3" fmla="*/ 63377 w 83067"/>
              <a:gd name="connsiteY3" fmla="*/ 231804 h 255333"/>
              <a:gd name="connsiteX4" fmla="*/ 82427 w 83067"/>
              <a:gd name="connsiteY4" fmla="*/ 254029 h 255333"/>
              <a:gd name="connsiteX5" fmla="*/ 44327 w 83067"/>
              <a:gd name="connsiteY5" fmla="*/ 203229 h 255333"/>
              <a:gd name="connsiteX6" fmla="*/ 15752 w 83067"/>
              <a:gd name="connsiteY6" fmla="*/ 142904 h 255333"/>
              <a:gd name="connsiteX7" fmla="*/ 15752 w 83067"/>
              <a:gd name="connsiteY7" fmla="*/ 95279 h 255333"/>
              <a:gd name="connsiteX8" fmla="*/ 44327 w 83067"/>
              <a:gd name="connsiteY8" fmla="*/ 29 h 25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67" h="255333">
                <a:moveTo>
                  <a:pt x="44327" y="29"/>
                </a:moveTo>
                <a:cubicBezTo>
                  <a:pt x="43798" y="-1558"/>
                  <a:pt x="19456" y="61942"/>
                  <a:pt x="12577" y="85754"/>
                </a:cubicBezTo>
                <a:cubicBezTo>
                  <a:pt x="5698" y="109566"/>
                  <a:pt x="-5415" y="118562"/>
                  <a:pt x="3052" y="142904"/>
                </a:cubicBezTo>
                <a:cubicBezTo>
                  <a:pt x="11519" y="167246"/>
                  <a:pt x="50148" y="213283"/>
                  <a:pt x="63377" y="231804"/>
                </a:cubicBezTo>
                <a:cubicBezTo>
                  <a:pt x="76606" y="250325"/>
                  <a:pt x="85602" y="258791"/>
                  <a:pt x="82427" y="254029"/>
                </a:cubicBezTo>
                <a:cubicBezTo>
                  <a:pt x="79252" y="249267"/>
                  <a:pt x="55440" y="221750"/>
                  <a:pt x="44327" y="203229"/>
                </a:cubicBezTo>
                <a:cubicBezTo>
                  <a:pt x="33214" y="184708"/>
                  <a:pt x="20514" y="160896"/>
                  <a:pt x="15752" y="142904"/>
                </a:cubicBezTo>
                <a:cubicBezTo>
                  <a:pt x="10989" y="124912"/>
                  <a:pt x="12048" y="117504"/>
                  <a:pt x="15752" y="95279"/>
                </a:cubicBezTo>
                <a:cubicBezTo>
                  <a:pt x="19456" y="73054"/>
                  <a:pt x="44856" y="1616"/>
                  <a:pt x="4432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5BBFBB7C-F91A-0212-7585-475C14D5A7E7}"/>
              </a:ext>
            </a:extLst>
          </p:cNvPr>
          <p:cNvSpPr/>
          <p:nvPr/>
        </p:nvSpPr>
        <p:spPr>
          <a:xfrm>
            <a:off x="5152384" y="5774968"/>
            <a:ext cx="355530" cy="59364"/>
          </a:xfrm>
          <a:custGeom>
            <a:avLst/>
            <a:gdLst>
              <a:gd name="connsiteX0" fmla="*/ 641 w 355530"/>
              <a:gd name="connsiteY0" fmla="*/ 57507 h 59364"/>
              <a:gd name="connsiteX1" fmla="*/ 187966 w 355530"/>
              <a:gd name="connsiteY1" fmla="*/ 47982 h 59364"/>
              <a:gd name="connsiteX2" fmla="*/ 121291 w 355530"/>
              <a:gd name="connsiteY2" fmla="*/ 44807 h 59364"/>
              <a:gd name="connsiteX3" fmla="*/ 311791 w 355530"/>
              <a:gd name="connsiteY3" fmla="*/ 13057 h 59364"/>
              <a:gd name="connsiteX4" fmla="*/ 353066 w 355530"/>
              <a:gd name="connsiteY4" fmla="*/ 357 h 59364"/>
              <a:gd name="connsiteX5" fmla="*/ 264166 w 355530"/>
              <a:gd name="connsiteY5" fmla="*/ 6707 h 59364"/>
              <a:gd name="connsiteX6" fmla="*/ 641 w 355530"/>
              <a:gd name="connsiteY6" fmla="*/ 57507 h 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530" h="59364">
                <a:moveTo>
                  <a:pt x="641" y="57507"/>
                </a:moveTo>
                <a:cubicBezTo>
                  <a:pt x="-12059" y="64386"/>
                  <a:pt x="167858" y="50099"/>
                  <a:pt x="187966" y="47982"/>
                </a:cubicBezTo>
                <a:cubicBezTo>
                  <a:pt x="208074" y="45865"/>
                  <a:pt x="100654" y="50628"/>
                  <a:pt x="121291" y="44807"/>
                </a:cubicBezTo>
                <a:cubicBezTo>
                  <a:pt x="141928" y="38986"/>
                  <a:pt x="273162" y="20465"/>
                  <a:pt x="311791" y="13057"/>
                </a:cubicBezTo>
                <a:cubicBezTo>
                  <a:pt x="350420" y="5649"/>
                  <a:pt x="361003" y="1415"/>
                  <a:pt x="353066" y="357"/>
                </a:cubicBezTo>
                <a:cubicBezTo>
                  <a:pt x="345129" y="-701"/>
                  <a:pt x="318141" y="357"/>
                  <a:pt x="264166" y="6707"/>
                </a:cubicBezTo>
                <a:cubicBezTo>
                  <a:pt x="210191" y="13057"/>
                  <a:pt x="13341" y="50628"/>
                  <a:pt x="641" y="57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CF37C64C-DF01-461A-4132-A9FCE85F2BB1}"/>
              </a:ext>
            </a:extLst>
          </p:cNvPr>
          <p:cNvSpPr/>
          <p:nvPr/>
        </p:nvSpPr>
        <p:spPr>
          <a:xfrm>
            <a:off x="5200475" y="5993152"/>
            <a:ext cx="333715" cy="258630"/>
          </a:xfrm>
          <a:custGeom>
            <a:avLst/>
            <a:gdLst>
              <a:gd name="connsiteX0" fmla="*/ 333550 w 333715"/>
              <a:gd name="connsiteY0" fmla="*/ 1248 h 258630"/>
              <a:gd name="connsiteX1" fmla="*/ 279575 w 333715"/>
              <a:gd name="connsiteY1" fmla="*/ 26648 h 258630"/>
              <a:gd name="connsiteX2" fmla="*/ 171625 w 333715"/>
              <a:gd name="connsiteY2" fmla="*/ 166348 h 258630"/>
              <a:gd name="connsiteX3" fmla="*/ 104950 w 333715"/>
              <a:gd name="connsiteY3" fmla="*/ 191748 h 258630"/>
              <a:gd name="connsiteX4" fmla="*/ 70025 w 333715"/>
              <a:gd name="connsiteY4" fmla="*/ 226673 h 258630"/>
              <a:gd name="connsiteX5" fmla="*/ 175 w 333715"/>
              <a:gd name="connsiteY5" fmla="*/ 258423 h 258630"/>
              <a:gd name="connsiteX6" fmla="*/ 92250 w 333715"/>
              <a:gd name="connsiteY6" fmla="*/ 210798 h 258630"/>
              <a:gd name="connsiteX7" fmla="*/ 165275 w 333715"/>
              <a:gd name="connsiteY7" fmla="*/ 147298 h 258630"/>
              <a:gd name="connsiteX8" fmla="*/ 263700 w 333715"/>
              <a:gd name="connsiteY8" fmla="*/ 45698 h 258630"/>
              <a:gd name="connsiteX9" fmla="*/ 333550 w 333715"/>
              <a:gd name="connsiteY9" fmla="*/ 1248 h 25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5" h="258630">
                <a:moveTo>
                  <a:pt x="333550" y="1248"/>
                </a:moveTo>
                <a:cubicBezTo>
                  <a:pt x="336196" y="-1927"/>
                  <a:pt x="306562" y="-869"/>
                  <a:pt x="279575" y="26648"/>
                </a:cubicBezTo>
                <a:cubicBezTo>
                  <a:pt x="252587" y="54165"/>
                  <a:pt x="200729" y="138831"/>
                  <a:pt x="171625" y="166348"/>
                </a:cubicBezTo>
                <a:cubicBezTo>
                  <a:pt x="142521" y="193865"/>
                  <a:pt x="121883" y="181694"/>
                  <a:pt x="104950" y="191748"/>
                </a:cubicBezTo>
                <a:cubicBezTo>
                  <a:pt x="88017" y="201802"/>
                  <a:pt x="87487" y="215561"/>
                  <a:pt x="70025" y="226673"/>
                </a:cubicBezTo>
                <a:cubicBezTo>
                  <a:pt x="52563" y="237785"/>
                  <a:pt x="-3529" y="261069"/>
                  <a:pt x="175" y="258423"/>
                </a:cubicBezTo>
                <a:cubicBezTo>
                  <a:pt x="3879" y="255777"/>
                  <a:pt x="64733" y="229319"/>
                  <a:pt x="92250" y="210798"/>
                </a:cubicBezTo>
                <a:cubicBezTo>
                  <a:pt x="119767" y="192277"/>
                  <a:pt x="136700" y="174815"/>
                  <a:pt x="165275" y="147298"/>
                </a:cubicBezTo>
                <a:cubicBezTo>
                  <a:pt x="193850" y="119781"/>
                  <a:pt x="238300" y="68981"/>
                  <a:pt x="263700" y="45698"/>
                </a:cubicBezTo>
                <a:cubicBezTo>
                  <a:pt x="289100" y="22415"/>
                  <a:pt x="330904" y="4423"/>
                  <a:pt x="333550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B913249-C0F4-45B8-6A50-D602FDD3B8E6}"/>
              </a:ext>
            </a:extLst>
          </p:cNvPr>
          <p:cNvSpPr/>
          <p:nvPr/>
        </p:nvSpPr>
        <p:spPr>
          <a:xfrm>
            <a:off x="4968660" y="5812830"/>
            <a:ext cx="270368" cy="121524"/>
          </a:xfrm>
          <a:custGeom>
            <a:avLst/>
            <a:gdLst>
              <a:gd name="connsiteX0" fmla="*/ 215 w 270368"/>
              <a:gd name="connsiteY0" fmla="*/ 121245 h 121524"/>
              <a:gd name="connsiteX1" fmla="*/ 158965 w 270368"/>
              <a:gd name="connsiteY1" fmla="*/ 35520 h 121524"/>
              <a:gd name="connsiteX2" fmla="*/ 270090 w 270368"/>
              <a:gd name="connsiteY2" fmla="*/ 595 h 121524"/>
              <a:gd name="connsiteX3" fmla="*/ 127215 w 270368"/>
              <a:gd name="connsiteY3" fmla="*/ 60920 h 121524"/>
              <a:gd name="connsiteX4" fmla="*/ 215 w 270368"/>
              <a:gd name="connsiteY4" fmla="*/ 121245 h 1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68" h="121524">
                <a:moveTo>
                  <a:pt x="215" y="121245"/>
                </a:moveTo>
                <a:cubicBezTo>
                  <a:pt x="5507" y="117012"/>
                  <a:pt x="113986" y="55628"/>
                  <a:pt x="158965" y="35520"/>
                </a:cubicBezTo>
                <a:cubicBezTo>
                  <a:pt x="203944" y="15412"/>
                  <a:pt x="275382" y="-3638"/>
                  <a:pt x="270090" y="595"/>
                </a:cubicBezTo>
                <a:cubicBezTo>
                  <a:pt x="264798" y="4828"/>
                  <a:pt x="165844" y="41341"/>
                  <a:pt x="127215" y="60920"/>
                </a:cubicBezTo>
                <a:cubicBezTo>
                  <a:pt x="88586" y="80499"/>
                  <a:pt x="-5077" y="125478"/>
                  <a:pt x="215" y="12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C80D11E1-2C2A-988A-1B03-FB3F412A1BFB}"/>
              </a:ext>
            </a:extLst>
          </p:cNvPr>
          <p:cNvSpPr/>
          <p:nvPr/>
        </p:nvSpPr>
        <p:spPr>
          <a:xfrm>
            <a:off x="4991033" y="5873677"/>
            <a:ext cx="158896" cy="203426"/>
          </a:xfrm>
          <a:custGeom>
            <a:avLst/>
            <a:gdLst>
              <a:gd name="connsiteX0" fmla="*/ 158817 w 158896"/>
              <a:gd name="connsiteY0" fmla="*/ 73 h 203426"/>
              <a:gd name="connsiteX1" fmla="*/ 82617 w 158896"/>
              <a:gd name="connsiteY1" fmla="*/ 73098 h 203426"/>
              <a:gd name="connsiteX2" fmla="*/ 69917 w 158896"/>
              <a:gd name="connsiteY2" fmla="*/ 120723 h 203426"/>
              <a:gd name="connsiteX3" fmla="*/ 67 w 158896"/>
              <a:gd name="connsiteY3" fmla="*/ 203273 h 203426"/>
              <a:gd name="connsiteX4" fmla="*/ 57217 w 158896"/>
              <a:gd name="connsiteY4" fmla="*/ 98498 h 203426"/>
              <a:gd name="connsiteX5" fmla="*/ 66742 w 158896"/>
              <a:gd name="connsiteY5" fmla="*/ 60398 h 203426"/>
              <a:gd name="connsiteX6" fmla="*/ 158817 w 158896"/>
              <a:gd name="connsiteY6" fmla="*/ 73 h 20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96" h="203426">
                <a:moveTo>
                  <a:pt x="158817" y="73"/>
                </a:moveTo>
                <a:cubicBezTo>
                  <a:pt x="161463" y="2190"/>
                  <a:pt x="97434" y="52990"/>
                  <a:pt x="82617" y="73098"/>
                </a:cubicBezTo>
                <a:cubicBezTo>
                  <a:pt x="67800" y="93206"/>
                  <a:pt x="83675" y="99027"/>
                  <a:pt x="69917" y="120723"/>
                </a:cubicBezTo>
                <a:cubicBezTo>
                  <a:pt x="56159" y="142419"/>
                  <a:pt x="2184" y="206977"/>
                  <a:pt x="67" y="203273"/>
                </a:cubicBezTo>
                <a:cubicBezTo>
                  <a:pt x="-2050" y="199569"/>
                  <a:pt x="46104" y="122311"/>
                  <a:pt x="57217" y="98498"/>
                </a:cubicBezTo>
                <a:cubicBezTo>
                  <a:pt x="68329" y="74686"/>
                  <a:pt x="51925" y="78919"/>
                  <a:pt x="66742" y="60398"/>
                </a:cubicBezTo>
                <a:cubicBezTo>
                  <a:pt x="81559" y="41877"/>
                  <a:pt x="156171" y="-2044"/>
                  <a:pt x="15881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19250C15-BB22-C90A-5A6E-D93812EAB6BB}"/>
              </a:ext>
            </a:extLst>
          </p:cNvPr>
          <p:cNvSpPr/>
          <p:nvPr/>
        </p:nvSpPr>
        <p:spPr>
          <a:xfrm>
            <a:off x="4990083" y="6080099"/>
            <a:ext cx="96546" cy="158883"/>
          </a:xfrm>
          <a:custGeom>
            <a:avLst/>
            <a:gdLst>
              <a:gd name="connsiteX0" fmla="*/ 1017 w 96546"/>
              <a:gd name="connsiteY0" fmla="*/ 26 h 158883"/>
              <a:gd name="connsiteX1" fmla="*/ 7367 w 96546"/>
              <a:gd name="connsiteY1" fmla="*/ 88926 h 158883"/>
              <a:gd name="connsiteX2" fmla="*/ 16892 w 96546"/>
              <a:gd name="connsiteY2" fmla="*/ 117501 h 158883"/>
              <a:gd name="connsiteX3" fmla="*/ 42292 w 96546"/>
              <a:gd name="connsiteY3" fmla="*/ 136551 h 158883"/>
              <a:gd name="connsiteX4" fmla="*/ 96267 w 96546"/>
              <a:gd name="connsiteY4" fmla="*/ 158776 h 158883"/>
              <a:gd name="connsiteX5" fmla="*/ 16892 w 96546"/>
              <a:gd name="connsiteY5" fmla="*/ 142901 h 158883"/>
              <a:gd name="connsiteX6" fmla="*/ 29592 w 96546"/>
              <a:gd name="connsiteY6" fmla="*/ 98451 h 158883"/>
              <a:gd name="connsiteX7" fmla="*/ 1017 w 96546"/>
              <a:gd name="connsiteY7" fmla="*/ 26 h 1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46" h="158883">
                <a:moveTo>
                  <a:pt x="1017" y="26"/>
                </a:moveTo>
                <a:cubicBezTo>
                  <a:pt x="-2687" y="-1561"/>
                  <a:pt x="4721" y="69347"/>
                  <a:pt x="7367" y="88926"/>
                </a:cubicBezTo>
                <a:cubicBezTo>
                  <a:pt x="10013" y="108505"/>
                  <a:pt x="11071" y="109564"/>
                  <a:pt x="16892" y="117501"/>
                </a:cubicBezTo>
                <a:cubicBezTo>
                  <a:pt x="22713" y="125438"/>
                  <a:pt x="29063" y="129672"/>
                  <a:pt x="42292" y="136551"/>
                </a:cubicBezTo>
                <a:cubicBezTo>
                  <a:pt x="55521" y="143430"/>
                  <a:pt x="100500" y="157718"/>
                  <a:pt x="96267" y="158776"/>
                </a:cubicBezTo>
                <a:cubicBezTo>
                  <a:pt x="92034" y="159834"/>
                  <a:pt x="28004" y="152955"/>
                  <a:pt x="16892" y="142901"/>
                </a:cubicBezTo>
                <a:cubicBezTo>
                  <a:pt x="5780" y="132847"/>
                  <a:pt x="30650" y="119618"/>
                  <a:pt x="29592" y="98451"/>
                </a:cubicBezTo>
                <a:cubicBezTo>
                  <a:pt x="28534" y="77284"/>
                  <a:pt x="4721" y="1613"/>
                  <a:pt x="10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8057E691-A83F-2B7E-FDC2-09B025ED126D}"/>
              </a:ext>
            </a:extLst>
          </p:cNvPr>
          <p:cNvSpPr/>
          <p:nvPr/>
        </p:nvSpPr>
        <p:spPr>
          <a:xfrm>
            <a:off x="5050828" y="6010259"/>
            <a:ext cx="43604" cy="229718"/>
          </a:xfrm>
          <a:custGeom>
            <a:avLst/>
            <a:gdLst>
              <a:gd name="connsiteX0" fmla="*/ 35522 w 43604"/>
              <a:gd name="connsiteY0" fmla="*/ 16 h 229718"/>
              <a:gd name="connsiteX1" fmla="*/ 32347 w 43604"/>
              <a:gd name="connsiteY1" fmla="*/ 69866 h 229718"/>
              <a:gd name="connsiteX2" fmla="*/ 3772 w 43604"/>
              <a:gd name="connsiteY2" fmla="*/ 117491 h 229718"/>
              <a:gd name="connsiteX3" fmla="*/ 3772 w 43604"/>
              <a:gd name="connsiteY3" fmla="*/ 152416 h 229718"/>
              <a:gd name="connsiteX4" fmla="*/ 35522 w 43604"/>
              <a:gd name="connsiteY4" fmla="*/ 228616 h 229718"/>
              <a:gd name="connsiteX5" fmla="*/ 13297 w 43604"/>
              <a:gd name="connsiteY5" fmla="*/ 193691 h 229718"/>
              <a:gd name="connsiteX6" fmla="*/ 16472 w 43604"/>
              <a:gd name="connsiteY6" fmla="*/ 139716 h 229718"/>
              <a:gd name="connsiteX7" fmla="*/ 41872 w 43604"/>
              <a:gd name="connsiteY7" fmla="*/ 76216 h 229718"/>
              <a:gd name="connsiteX8" fmla="*/ 35522 w 43604"/>
              <a:gd name="connsiteY8" fmla="*/ 16 h 2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04" h="229718">
                <a:moveTo>
                  <a:pt x="35522" y="16"/>
                </a:moveTo>
                <a:cubicBezTo>
                  <a:pt x="33934" y="-1042"/>
                  <a:pt x="37639" y="50287"/>
                  <a:pt x="32347" y="69866"/>
                </a:cubicBezTo>
                <a:cubicBezTo>
                  <a:pt x="27055" y="89445"/>
                  <a:pt x="8534" y="103733"/>
                  <a:pt x="3772" y="117491"/>
                </a:cubicBezTo>
                <a:cubicBezTo>
                  <a:pt x="-990" y="131249"/>
                  <a:pt x="-1520" y="133895"/>
                  <a:pt x="3772" y="152416"/>
                </a:cubicBezTo>
                <a:cubicBezTo>
                  <a:pt x="9064" y="170937"/>
                  <a:pt x="33935" y="221737"/>
                  <a:pt x="35522" y="228616"/>
                </a:cubicBezTo>
                <a:cubicBezTo>
                  <a:pt x="37109" y="235495"/>
                  <a:pt x="16472" y="208508"/>
                  <a:pt x="13297" y="193691"/>
                </a:cubicBezTo>
                <a:cubicBezTo>
                  <a:pt x="10122" y="178874"/>
                  <a:pt x="11710" y="159295"/>
                  <a:pt x="16472" y="139716"/>
                </a:cubicBezTo>
                <a:cubicBezTo>
                  <a:pt x="21234" y="120137"/>
                  <a:pt x="36051" y="98441"/>
                  <a:pt x="41872" y="76216"/>
                </a:cubicBezTo>
                <a:cubicBezTo>
                  <a:pt x="47693" y="53991"/>
                  <a:pt x="37110" y="1074"/>
                  <a:pt x="355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A98E57DA-58A5-04EA-F13B-F8F4AB72D327}"/>
              </a:ext>
            </a:extLst>
          </p:cNvPr>
          <p:cNvSpPr/>
          <p:nvPr/>
        </p:nvSpPr>
        <p:spPr>
          <a:xfrm>
            <a:off x="5095875" y="6107999"/>
            <a:ext cx="88900" cy="138462"/>
          </a:xfrm>
          <a:custGeom>
            <a:avLst/>
            <a:gdLst>
              <a:gd name="connsiteX0" fmla="*/ 88900 w 88900"/>
              <a:gd name="connsiteY0" fmla="*/ 701 h 138462"/>
              <a:gd name="connsiteX1" fmla="*/ 44450 w 88900"/>
              <a:gd name="connsiteY1" fmla="*/ 67376 h 138462"/>
              <a:gd name="connsiteX2" fmla="*/ 25400 w 88900"/>
              <a:gd name="connsiteY2" fmla="*/ 118176 h 138462"/>
              <a:gd name="connsiteX3" fmla="*/ 0 w 88900"/>
              <a:gd name="connsiteY3" fmla="*/ 137226 h 138462"/>
              <a:gd name="connsiteX4" fmla="*/ 25400 w 88900"/>
              <a:gd name="connsiteY4" fmla="*/ 86426 h 138462"/>
              <a:gd name="connsiteX5" fmla="*/ 44450 w 88900"/>
              <a:gd name="connsiteY5" fmla="*/ 35626 h 138462"/>
              <a:gd name="connsiteX6" fmla="*/ 88900 w 88900"/>
              <a:gd name="connsiteY6" fmla="*/ 701 h 1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00" h="138462">
                <a:moveTo>
                  <a:pt x="88900" y="701"/>
                </a:moveTo>
                <a:cubicBezTo>
                  <a:pt x="88900" y="5993"/>
                  <a:pt x="55033" y="47797"/>
                  <a:pt x="44450" y="67376"/>
                </a:cubicBezTo>
                <a:cubicBezTo>
                  <a:pt x="33867" y="86955"/>
                  <a:pt x="32808" y="106534"/>
                  <a:pt x="25400" y="118176"/>
                </a:cubicBezTo>
                <a:cubicBezTo>
                  <a:pt x="17992" y="129818"/>
                  <a:pt x="0" y="142518"/>
                  <a:pt x="0" y="137226"/>
                </a:cubicBezTo>
                <a:cubicBezTo>
                  <a:pt x="0" y="131934"/>
                  <a:pt x="17992" y="103359"/>
                  <a:pt x="25400" y="86426"/>
                </a:cubicBezTo>
                <a:cubicBezTo>
                  <a:pt x="32808" y="69493"/>
                  <a:pt x="39158" y="49913"/>
                  <a:pt x="44450" y="35626"/>
                </a:cubicBezTo>
                <a:cubicBezTo>
                  <a:pt x="49742" y="21339"/>
                  <a:pt x="88900" y="-4591"/>
                  <a:pt x="88900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F093EDA7-D1C0-5A34-1BAE-7CEC06B0CCA1}"/>
              </a:ext>
            </a:extLst>
          </p:cNvPr>
          <p:cNvSpPr/>
          <p:nvPr/>
        </p:nvSpPr>
        <p:spPr>
          <a:xfrm>
            <a:off x="5118094" y="6136993"/>
            <a:ext cx="137456" cy="110113"/>
          </a:xfrm>
          <a:custGeom>
            <a:avLst/>
            <a:gdLst>
              <a:gd name="connsiteX0" fmla="*/ 136531 w 137456"/>
              <a:gd name="connsiteY0" fmla="*/ 282 h 110113"/>
              <a:gd name="connsiteX1" fmla="*/ 104781 w 137456"/>
              <a:gd name="connsiteY1" fmla="*/ 57432 h 110113"/>
              <a:gd name="connsiteX2" fmla="*/ 76206 w 137456"/>
              <a:gd name="connsiteY2" fmla="*/ 101882 h 110113"/>
              <a:gd name="connsiteX3" fmla="*/ 44456 w 137456"/>
              <a:gd name="connsiteY3" fmla="*/ 108232 h 110113"/>
              <a:gd name="connsiteX4" fmla="*/ 6 w 137456"/>
              <a:gd name="connsiteY4" fmla="*/ 79657 h 110113"/>
              <a:gd name="connsiteX5" fmla="*/ 47631 w 137456"/>
              <a:gd name="connsiteY5" fmla="*/ 95532 h 110113"/>
              <a:gd name="connsiteX6" fmla="*/ 66681 w 137456"/>
              <a:gd name="connsiteY6" fmla="*/ 82832 h 110113"/>
              <a:gd name="connsiteX7" fmla="*/ 136531 w 137456"/>
              <a:gd name="connsiteY7" fmla="*/ 282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56" h="110113">
                <a:moveTo>
                  <a:pt x="136531" y="282"/>
                </a:moveTo>
                <a:cubicBezTo>
                  <a:pt x="142881" y="-3951"/>
                  <a:pt x="114835" y="40499"/>
                  <a:pt x="104781" y="57432"/>
                </a:cubicBezTo>
                <a:cubicBezTo>
                  <a:pt x="94727" y="74365"/>
                  <a:pt x="86260" y="93415"/>
                  <a:pt x="76206" y="101882"/>
                </a:cubicBezTo>
                <a:cubicBezTo>
                  <a:pt x="66152" y="110349"/>
                  <a:pt x="57156" y="111936"/>
                  <a:pt x="44456" y="108232"/>
                </a:cubicBezTo>
                <a:cubicBezTo>
                  <a:pt x="31756" y="104528"/>
                  <a:pt x="-523" y="81774"/>
                  <a:pt x="6" y="79657"/>
                </a:cubicBezTo>
                <a:cubicBezTo>
                  <a:pt x="535" y="77540"/>
                  <a:pt x="47631" y="95532"/>
                  <a:pt x="47631" y="95532"/>
                </a:cubicBezTo>
                <a:cubicBezTo>
                  <a:pt x="58743" y="96061"/>
                  <a:pt x="53452" y="96061"/>
                  <a:pt x="66681" y="82832"/>
                </a:cubicBezTo>
                <a:cubicBezTo>
                  <a:pt x="79910" y="69603"/>
                  <a:pt x="130181" y="4515"/>
                  <a:pt x="136531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DAFDC11C-74BC-F639-814E-61C1F56DDB65}"/>
              </a:ext>
            </a:extLst>
          </p:cNvPr>
          <p:cNvSpPr/>
          <p:nvPr/>
        </p:nvSpPr>
        <p:spPr>
          <a:xfrm>
            <a:off x="5213350" y="6184837"/>
            <a:ext cx="104775" cy="66919"/>
          </a:xfrm>
          <a:custGeom>
            <a:avLst/>
            <a:gdLst>
              <a:gd name="connsiteX0" fmla="*/ 0 w 104775"/>
              <a:gd name="connsiteY0" fmla="*/ 66738 h 66919"/>
              <a:gd name="connsiteX1" fmla="*/ 57150 w 104775"/>
              <a:gd name="connsiteY1" fmla="*/ 38163 h 66919"/>
              <a:gd name="connsiteX2" fmla="*/ 104775 w 104775"/>
              <a:gd name="connsiteY2" fmla="*/ 63 h 66919"/>
              <a:gd name="connsiteX3" fmla="*/ 57150 w 104775"/>
              <a:gd name="connsiteY3" fmla="*/ 47688 h 66919"/>
              <a:gd name="connsiteX4" fmla="*/ 0 w 104775"/>
              <a:gd name="connsiteY4" fmla="*/ 66738 h 6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66919">
                <a:moveTo>
                  <a:pt x="0" y="66738"/>
                </a:moveTo>
                <a:cubicBezTo>
                  <a:pt x="0" y="65151"/>
                  <a:pt x="39688" y="49275"/>
                  <a:pt x="57150" y="38163"/>
                </a:cubicBezTo>
                <a:cubicBezTo>
                  <a:pt x="74612" y="27051"/>
                  <a:pt x="104775" y="-1524"/>
                  <a:pt x="104775" y="63"/>
                </a:cubicBezTo>
                <a:cubicBezTo>
                  <a:pt x="104775" y="1650"/>
                  <a:pt x="77258" y="36046"/>
                  <a:pt x="57150" y="47688"/>
                </a:cubicBezTo>
                <a:cubicBezTo>
                  <a:pt x="37042" y="59330"/>
                  <a:pt x="0" y="68325"/>
                  <a:pt x="0" y="66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8D1B7008-3D48-28B6-AF8A-203D78D6CF0C}"/>
              </a:ext>
            </a:extLst>
          </p:cNvPr>
          <p:cNvSpPr/>
          <p:nvPr/>
        </p:nvSpPr>
        <p:spPr>
          <a:xfrm>
            <a:off x="7292793" y="4919673"/>
            <a:ext cx="90669" cy="783361"/>
          </a:xfrm>
          <a:custGeom>
            <a:avLst/>
            <a:gdLst>
              <a:gd name="connsiteX0" fmla="*/ 25582 w 90669"/>
              <a:gd name="connsiteY0" fmla="*/ 1577 h 783361"/>
              <a:gd name="connsiteX1" fmla="*/ 16057 w 90669"/>
              <a:gd name="connsiteY1" fmla="*/ 131752 h 783361"/>
              <a:gd name="connsiteX2" fmla="*/ 19232 w 90669"/>
              <a:gd name="connsiteY2" fmla="*/ 312727 h 783361"/>
              <a:gd name="connsiteX3" fmla="*/ 16057 w 90669"/>
              <a:gd name="connsiteY3" fmla="*/ 277802 h 783361"/>
              <a:gd name="connsiteX4" fmla="*/ 44632 w 90669"/>
              <a:gd name="connsiteY4" fmla="*/ 373052 h 783361"/>
              <a:gd name="connsiteX5" fmla="*/ 82732 w 90669"/>
              <a:gd name="connsiteY5" fmla="*/ 630227 h 783361"/>
              <a:gd name="connsiteX6" fmla="*/ 89082 w 90669"/>
              <a:gd name="connsiteY6" fmla="*/ 700077 h 783361"/>
              <a:gd name="connsiteX7" fmla="*/ 82732 w 90669"/>
              <a:gd name="connsiteY7" fmla="*/ 731827 h 783361"/>
              <a:gd name="connsiteX8" fmla="*/ 12882 w 90669"/>
              <a:gd name="connsiteY8" fmla="*/ 782627 h 783361"/>
              <a:gd name="connsiteX9" fmla="*/ 35107 w 90669"/>
              <a:gd name="connsiteY9" fmla="*/ 757227 h 783361"/>
              <a:gd name="connsiteX10" fmla="*/ 79557 w 90669"/>
              <a:gd name="connsiteY10" fmla="*/ 693727 h 783361"/>
              <a:gd name="connsiteX11" fmla="*/ 25582 w 90669"/>
              <a:gd name="connsiteY11" fmla="*/ 338127 h 783361"/>
              <a:gd name="connsiteX12" fmla="*/ 19232 w 90669"/>
              <a:gd name="connsiteY12" fmla="*/ 322252 h 783361"/>
              <a:gd name="connsiteX13" fmla="*/ 182 w 90669"/>
              <a:gd name="connsiteY13" fmla="*/ 220652 h 783361"/>
              <a:gd name="connsiteX14" fmla="*/ 25582 w 90669"/>
              <a:gd name="connsiteY14" fmla="*/ 1577 h 7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669" h="783361">
                <a:moveTo>
                  <a:pt x="25582" y="1577"/>
                </a:moveTo>
                <a:cubicBezTo>
                  <a:pt x="28228" y="-13240"/>
                  <a:pt x="17115" y="79894"/>
                  <a:pt x="16057" y="131752"/>
                </a:cubicBezTo>
                <a:cubicBezTo>
                  <a:pt x="14999" y="183610"/>
                  <a:pt x="19232" y="288385"/>
                  <a:pt x="19232" y="312727"/>
                </a:cubicBezTo>
                <a:cubicBezTo>
                  <a:pt x="19232" y="337069"/>
                  <a:pt x="11824" y="267748"/>
                  <a:pt x="16057" y="277802"/>
                </a:cubicBezTo>
                <a:cubicBezTo>
                  <a:pt x="20290" y="287856"/>
                  <a:pt x="33520" y="314315"/>
                  <a:pt x="44632" y="373052"/>
                </a:cubicBezTo>
                <a:cubicBezTo>
                  <a:pt x="55744" y="431789"/>
                  <a:pt x="75324" y="575723"/>
                  <a:pt x="82732" y="630227"/>
                </a:cubicBezTo>
                <a:cubicBezTo>
                  <a:pt x="90140" y="684731"/>
                  <a:pt x="89082" y="683144"/>
                  <a:pt x="89082" y="700077"/>
                </a:cubicBezTo>
                <a:cubicBezTo>
                  <a:pt x="89082" y="717010"/>
                  <a:pt x="95432" y="718069"/>
                  <a:pt x="82732" y="731827"/>
                </a:cubicBezTo>
                <a:cubicBezTo>
                  <a:pt x="70032" y="745585"/>
                  <a:pt x="20819" y="778394"/>
                  <a:pt x="12882" y="782627"/>
                </a:cubicBezTo>
                <a:cubicBezTo>
                  <a:pt x="4945" y="786860"/>
                  <a:pt x="23995" y="772043"/>
                  <a:pt x="35107" y="757227"/>
                </a:cubicBezTo>
                <a:cubicBezTo>
                  <a:pt x="46219" y="742411"/>
                  <a:pt x="81145" y="763577"/>
                  <a:pt x="79557" y="693727"/>
                </a:cubicBezTo>
                <a:cubicBezTo>
                  <a:pt x="77970" y="623877"/>
                  <a:pt x="35636" y="400040"/>
                  <a:pt x="25582" y="338127"/>
                </a:cubicBezTo>
                <a:cubicBezTo>
                  <a:pt x="15528" y="276215"/>
                  <a:pt x="23465" y="341831"/>
                  <a:pt x="19232" y="322252"/>
                </a:cubicBezTo>
                <a:cubicBezTo>
                  <a:pt x="14999" y="302673"/>
                  <a:pt x="-1935" y="270394"/>
                  <a:pt x="182" y="220652"/>
                </a:cubicBezTo>
                <a:cubicBezTo>
                  <a:pt x="2299" y="170910"/>
                  <a:pt x="22936" y="16394"/>
                  <a:pt x="25582" y="1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852AF763-62DB-2575-728A-F2C58593344E}"/>
              </a:ext>
            </a:extLst>
          </p:cNvPr>
          <p:cNvSpPr/>
          <p:nvPr/>
        </p:nvSpPr>
        <p:spPr>
          <a:xfrm>
            <a:off x="7107641" y="5645012"/>
            <a:ext cx="252299" cy="50938"/>
          </a:xfrm>
          <a:custGeom>
            <a:avLst/>
            <a:gdLst>
              <a:gd name="connsiteX0" fmla="*/ 1184 w 252299"/>
              <a:gd name="connsiteY0" fmla="*/ 50938 h 50938"/>
              <a:gd name="connsiteX1" fmla="*/ 147234 w 252299"/>
              <a:gd name="connsiteY1" fmla="*/ 12838 h 50938"/>
              <a:gd name="connsiteX2" fmla="*/ 252009 w 252299"/>
              <a:gd name="connsiteY2" fmla="*/ 138 h 50938"/>
              <a:gd name="connsiteX3" fmla="*/ 115484 w 252299"/>
              <a:gd name="connsiteY3" fmla="*/ 6488 h 50938"/>
              <a:gd name="connsiteX4" fmla="*/ 51984 w 252299"/>
              <a:gd name="connsiteY4" fmla="*/ 12838 h 50938"/>
              <a:gd name="connsiteX5" fmla="*/ 77384 w 252299"/>
              <a:gd name="connsiteY5" fmla="*/ 12838 h 50938"/>
              <a:gd name="connsiteX6" fmla="*/ 1184 w 252299"/>
              <a:gd name="connsiteY6" fmla="*/ 50938 h 5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99" h="50938">
                <a:moveTo>
                  <a:pt x="1184" y="50938"/>
                </a:moveTo>
                <a:cubicBezTo>
                  <a:pt x="12826" y="50938"/>
                  <a:pt x="105430" y="21305"/>
                  <a:pt x="147234" y="12838"/>
                </a:cubicBezTo>
                <a:cubicBezTo>
                  <a:pt x="189038" y="4371"/>
                  <a:pt x="257300" y="1196"/>
                  <a:pt x="252009" y="138"/>
                </a:cubicBezTo>
                <a:cubicBezTo>
                  <a:pt x="246718" y="-920"/>
                  <a:pt x="148821" y="4371"/>
                  <a:pt x="115484" y="6488"/>
                </a:cubicBezTo>
                <a:cubicBezTo>
                  <a:pt x="82147" y="8605"/>
                  <a:pt x="58334" y="11780"/>
                  <a:pt x="51984" y="12838"/>
                </a:cubicBezTo>
                <a:cubicBezTo>
                  <a:pt x="45634" y="13896"/>
                  <a:pt x="87438" y="7017"/>
                  <a:pt x="77384" y="12838"/>
                </a:cubicBezTo>
                <a:cubicBezTo>
                  <a:pt x="67330" y="18659"/>
                  <a:pt x="-10458" y="50938"/>
                  <a:pt x="1184" y="50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9FCF58B0-4D8F-E176-5ECF-8460CCAC52E5}"/>
              </a:ext>
            </a:extLst>
          </p:cNvPr>
          <p:cNvSpPr/>
          <p:nvPr/>
        </p:nvSpPr>
        <p:spPr>
          <a:xfrm>
            <a:off x="7285697" y="5651370"/>
            <a:ext cx="42861" cy="317666"/>
          </a:xfrm>
          <a:custGeom>
            <a:avLst/>
            <a:gdLst>
              <a:gd name="connsiteX0" fmla="*/ 42203 w 42861"/>
              <a:gd name="connsiteY0" fmla="*/ 130 h 317666"/>
              <a:gd name="connsiteX1" fmla="*/ 26328 w 42861"/>
              <a:gd name="connsiteY1" fmla="*/ 98555 h 317666"/>
              <a:gd name="connsiteX2" fmla="*/ 26328 w 42861"/>
              <a:gd name="connsiteY2" fmla="*/ 260480 h 317666"/>
              <a:gd name="connsiteX3" fmla="*/ 16803 w 42861"/>
              <a:gd name="connsiteY3" fmla="*/ 317630 h 317666"/>
              <a:gd name="connsiteX4" fmla="*/ 10453 w 42861"/>
              <a:gd name="connsiteY4" fmla="*/ 254130 h 317666"/>
              <a:gd name="connsiteX5" fmla="*/ 7278 w 42861"/>
              <a:gd name="connsiteY5" fmla="*/ 41405 h 317666"/>
              <a:gd name="connsiteX6" fmla="*/ 928 w 42861"/>
              <a:gd name="connsiteY6" fmla="*/ 76330 h 317666"/>
              <a:gd name="connsiteX7" fmla="*/ 42203 w 42861"/>
              <a:gd name="connsiteY7" fmla="*/ 130 h 31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1" h="317666">
                <a:moveTo>
                  <a:pt x="42203" y="130"/>
                </a:moveTo>
                <a:cubicBezTo>
                  <a:pt x="46436" y="3834"/>
                  <a:pt x="28974" y="55163"/>
                  <a:pt x="26328" y="98555"/>
                </a:cubicBezTo>
                <a:cubicBezTo>
                  <a:pt x="23682" y="141947"/>
                  <a:pt x="27915" y="223968"/>
                  <a:pt x="26328" y="260480"/>
                </a:cubicBezTo>
                <a:cubicBezTo>
                  <a:pt x="24741" y="296992"/>
                  <a:pt x="19449" y="318688"/>
                  <a:pt x="16803" y="317630"/>
                </a:cubicBezTo>
                <a:cubicBezTo>
                  <a:pt x="14157" y="316572"/>
                  <a:pt x="12040" y="300167"/>
                  <a:pt x="10453" y="254130"/>
                </a:cubicBezTo>
                <a:cubicBezTo>
                  <a:pt x="8866" y="208093"/>
                  <a:pt x="8865" y="71038"/>
                  <a:pt x="7278" y="41405"/>
                </a:cubicBezTo>
                <a:cubicBezTo>
                  <a:pt x="5691" y="11772"/>
                  <a:pt x="-2776" y="80034"/>
                  <a:pt x="928" y="76330"/>
                </a:cubicBezTo>
                <a:cubicBezTo>
                  <a:pt x="4632" y="72626"/>
                  <a:pt x="37970" y="-3574"/>
                  <a:pt x="42203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15BB336-4F49-86B8-B2B5-BF1E2212E096}"/>
              </a:ext>
            </a:extLst>
          </p:cNvPr>
          <p:cNvSpPr/>
          <p:nvPr/>
        </p:nvSpPr>
        <p:spPr>
          <a:xfrm>
            <a:off x="6930907" y="5952051"/>
            <a:ext cx="372262" cy="156872"/>
          </a:xfrm>
          <a:custGeom>
            <a:avLst/>
            <a:gdLst>
              <a:gd name="connsiteX0" fmla="*/ 118 w 372262"/>
              <a:gd name="connsiteY0" fmla="*/ 156649 h 156872"/>
              <a:gd name="connsiteX1" fmla="*/ 168393 w 372262"/>
              <a:gd name="connsiteY1" fmla="*/ 102674 h 156872"/>
              <a:gd name="connsiteX2" fmla="*/ 371593 w 372262"/>
              <a:gd name="connsiteY2" fmla="*/ 1074 h 156872"/>
              <a:gd name="connsiteX3" fmla="*/ 235068 w 372262"/>
              <a:gd name="connsiteY3" fmla="*/ 48699 h 156872"/>
              <a:gd name="connsiteX4" fmla="*/ 269993 w 372262"/>
              <a:gd name="connsiteY4" fmla="*/ 39174 h 156872"/>
              <a:gd name="connsiteX5" fmla="*/ 193793 w 372262"/>
              <a:gd name="connsiteY5" fmla="*/ 83624 h 156872"/>
              <a:gd name="connsiteX6" fmla="*/ 118 w 372262"/>
              <a:gd name="connsiteY6" fmla="*/ 156649 h 15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62" h="156872">
                <a:moveTo>
                  <a:pt x="118" y="156649"/>
                </a:moveTo>
                <a:cubicBezTo>
                  <a:pt x="-4115" y="159824"/>
                  <a:pt x="106481" y="128603"/>
                  <a:pt x="168393" y="102674"/>
                </a:cubicBezTo>
                <a:cubicBezTo>
                  <a:pt x="230305" y="76745"/>
                  <a:pt x="360481" y="10070"/>
                  <a:pt x="371593" y="1074"/>
                </a:cubicBezTo>
                <a:cubicBezTo>
                  <a:pt x="382705" y="-7922"/>
                  <a:pt x="252001" y="42349"/>
                  <a:pt x="235068" y="48699"/>
                </a:cubicBezTo>
                <a:cubicBezTo>
                  <a:pt x="218135" y="55049"/>
                  <a:pt x="276872" y="33353"/>
                  <a:pt x="269993" y="39174"/>
                </a:cubicBezTo>
                <a:cubicBezTo>
                  <a:pt x="263114" y="44995"/>
                  <a:pt x="243006" y="64045"/>
                  <a:pt x="193793" y="83624"/>
                </a:cubicBezTo>
                <a:cubicBezTo>
                  <a:pt x="144580" y="103203"/>
                  <a:pt x="4351" y="153474"/>
                  <a:pt x="118" y="15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E5DBD132-4904-8556-3396-709C0A5A30C3}"/>
              </a:ext>
            </a:extLst>
          </p:cNvPr>
          <p:cNvSpPr/>
          <p:nvPr/>
        </p:nvSpPr>
        <p:spPr>
          <a:xfrm>
            <a:off x="6835764" y="4867136"/>
            <a:ext cx="152641" cy="184368"/>
          </a:xfrm>
          <a:custGeom>
            <a:avLst/>
            <a:gdLst>
              <a:gd name="connsiteX0" fmla="*/ 152411 w 152641"/>
              <a:gd name="connsiteY0" fmla="*/ 139 h 184368"/>
              <a:gd name="connsiteX1" fmla="*/ 88911 w 152641"/>
              <a:gd name="connsiteY1" fmla="*/ 63639 h 184368"/>
              <a:gd name="connsiteX2" fmla="*/ 11 w 152641"/>
              <a:gd name="connsiteY2" fmla="*/ 184289 h 184368"/>
              <a:gd name="connsiteX3" fmla="*/ 82561 w 152641"/>
              <a:gd name="connsiteY3" fmla="*/ 44589 h 184368"/>
              <a:gd name="connsiteX4" fmla="*/ 66686 w 152641"/>
              <a:gd name="connsiteY4" fmla="*/ 79514 h 184368"/>
              <a:gd name="connsiteX5" fmla="*/ 152411 w 152641"/>
              <a:gd name="connsiteY5" fmla="*/ 139 h 18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41" h="184368">
                <a:moveTo>
                  <a:pt x="152411" y="139"/>
                </a:moveTo>
                <a:cubicBezTo>
                  <a:pt x="156115" y="-2507"/>
                  <a:pt x="114311" y="32947"/>
                  <a:pt x="88911" y="63639"/>
                </a:cubicBezTo>
                <a:cubicBezTo>
                  <a:pt x="63511" y="94331"/>
                  <a:pt x="1069" y="187464"/>
                  <a:pt x="11" y="184289"/>
                </a:cubicBezTo>
                <a:cubicBezTo>
                  <a:pt x="-1047" y="181114"/>
                  <a:pt x="71449" y="62051"/>
                  <a:pt x="82561" y="44589"/>
                </a:cubicBezTo>
                <a:cubicBezTo>
                  <a:pt x="93673" y="27127"/>
                  <a:pt x="60865" y="84276"/>
                  <a:pt x="66686" y="79514"/>
                </a:cubicBezTo>
                <a:cubicBezTo>
                  <a:pt x="72507" y="74752"/>
                  <a:pt x="148707" y="2785"/>
                  <a:pt x="15241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4060B07E-5FAA-1758-DCE9-3F122EF343BC}"/>
              </a:ext>
            </a:extLst>
          </p:cNvPr>
          <p:cNvSpPr/>
          <p:nvPr/>
        </p:nvSpPr>
        <p:spPr>
          <a:xfrm>
            <a:off x="7003682" y="4260830"/>
            <a:ext cx="119125" cy="105373"/>
          </a:xfrm>
          <a:custGeom>
            <a:avLst/>
            <a:gdLst>
              <a:gd name="connsiteX0" fmla="*/ 368 w 119125"/>
              <a:gd name="connsiteY0" fmla="*/ 20 h 105373"/>
              <a:gd name="connsiteX1" fmla="*/ 117843 w 119125"/>
              <a:gd name="connsiteY1" fmla="*/ 104795 h 105373"/>
              <a:gd name="connsiteX2" fmla="*/ 63868 w 119125"/>
              <a:gd name="connsiteY2" fmla="*/ 44470 h 105373"/>
              <a:gd name="connsiteX3" fmla="*/ 79743 w 119125"/>
              <a:gd name="connsiteY3" fmla="*/ 95270 h 105373"/>
              <a:gd name="connsiteX4" fmla="*/ 368 w 119125"/>
              <a:gd name="connsiteY4" fmla="*/ 20 h 1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5" h="105373">
                <a:moveTo>
                  <a:pt x="368" y="20"/>
                </a:moveTo>
                <a:cubicBezTo>
                  <a:pt x="6718" y="1608"/>
                  <a:pt x="107260" y="97387"/>
                  <a:pt x="117843" y="104795"/>
                </a:cubicBezTo>
                <a:cubicBezTo>
                  <a:pt x="128426" y="112203"/>
                  <a:pt x="70218" y="46058"/>
                  <a:pt x="63868" y="44470"/>
                </a:cubicBezTo>
                <a:cubicBezTo>
                  <a:pt x="57518" y="42883"/>
                  <a:pt x="87680" y="99503"/>
                  <a:pt x="79743" y="95270"/>
                </a:cubicBezTo>
                <a:cubicBezTo>
                  <a:pt x="71806" y="91037"/>
                  <a:pt x="-5982" y="-1568"/>
                  <a:pt x="36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3E3697E3-87E7-7C62-D2A9-C404F7DA6FC1}"/>
              </a:ext>
            </a:extLst>
          </p:cNvPr>
          <p:cNvSpPr/>
          <p:nvPr/>
        </p:nvSpPr>
        <p:spPr>
          <a:xfrm>
            <a:off x="6965863" y="4464046"/>
            <a:ext cx="289012" cy="123829"/>
          </a:xfrm>
          <a:custGeom>
            <a:avLst/>
            <a:gdLst>
              <a:gd name="connsiteX0" fmla="*/ 87 w 289012"/>
              <a:gd name="connsiteY0" fmla="*/ 4 h 123829"/>
              <a:gd name="connsiteX1" fmla="*/ 162012 w 289012"/>
              <a:gd name="connsiteY1" fmla="*/ 63504 h 123829"/>
              <a:gd name="connsiteX2" fmla="*/ 95337 w 289012"/>
              <a:gd name="connsiteY2" fmla="*/ 47629 h 123829"/>
              <a:gd name="connsiteX3" fmla="*/ 212812 w 289012"/>
              <a:gd name="connsiteY3" fmla="*/ 76204 h 123829"/>
              <a:gd name="connsiteX4" fmla="*/ 289012 w 289012"/>
              <a:gd name="connsiteY4" fmla="*/ 123829 h 123829"/>
              <a:gd name="connsiteX5" fmla="*/ 187412 w 289012"/>
              <a:gd name="connsiteY5" fmla="*/ 60329 h 123829"/>
              <a:gd name="connsiteX6" fmla="*/ 87 w 289012"/>
              <a:gd name="connsiteY6" fmla="*/ 4 h 12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12" h="123829">
                <a:moveTo>
                  <a:pt x="87" y="4"/>
                </a:moveTo>
                <a:cubicBezTo>
                  <a:pt x="-4146" y="533"/>
                  <a:pt x="146137" y="55567"/>
                  <a:pt x="162012" y="63504"/>
                </a:cubicBezTo>
                <a:cubicBezTo>
                  <a:pt x="177887" y="71441"/>
                  <a:pt x="95337" y="47629"/>
                  <a:pt x="95337" y="47629"/>
                </a:cubicBezTo>
                <a:cubicBezTo>
                  <a:pt x="103804" y="49746"/>
                  <a:pt x="180533" y="63504"/>
                  <a:pt x="212812" y="76204"/>
                </a:cubicBezTo>
                <a:cubicBezTo>
                  <a:pt x="245091" y="88904"/>
                  <a:pt x="289012" y="123829"/>
                  <a:pt x="289012" y="123829"/>
                </a:cubicBezTo>
                <a:cubicBezTo>
                  <a:pt x="284779" y="121183"/>
                  <a:pt x="230275" y="78850"/>
                  <a:pt x="187412" y="60329"/>
                </a:cubicBezTo>
                <a:cubicBezTo>
                  <a:pt x="144550" y="41808"/>
                  <a:pt x="4320" y="-525"/>
                  <a:pt x="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D4E63B31-90F9-ACB2-4FD3-DEEA7D56A533}"/>
              </a:ext>
            </a:extLst>
          </p:cNvPr>
          <p:cNvSpPr/>
          <p:nvPr/>
        </p:nvSpPr>
        <p:spPr>
          <a:xfrm>
            <a:off x="6918229" y="5380551"/>
            <a:ext cx="283551" cy="664677"/>
          </a:xfrm>
          <a:custGeom>
            <a:avLst/>
            <a:gdLst>
              <a:gd name="connsiteX0" fmla="*/ 282671 w 283551"/>
              <a:gd name="connsiteY0" fmla="*/ 1074 h 664677"/>
              <a:gd name="connsiteX1" fmla="*/ 231871 w 283551"/>
              <a:gd name="connsiteY1" fmla="*/ 131249 h 664677"/>
              <a:gd name="connsiteX2" fmla="*/ 181071 w 283551"/>
              <a:gd name="connsiteY2" fmla="*/ 289999 h 664677"/>
              <a:gd name="connsiteX3" fmla="*/ 190596 w 283551"/>
              <a:gd name="connsiteY3" fmla="*/ 188399 h 664677"/>
              <a:gd name="connsiteX4" fmla="*/ 158846 w 283551"/>
              <a:gd name="connsiteY4" fmla="*/ 397949 h 664677"/>
              <a:gd name="connsiteX5" fmla="*/ 152496 w 283551"/>
              <a:gd name="connsiteY5" fmla="*/ 515424 h 664677"/>
              <a:gd name="connsiteX6" fmla="*/ 149321 w 283551"/>
              <a:gd name="connsiteY6" fmla="*/ 575749 h 664677"/>
              <a:gd name="connsiteX7" fmla="*/ 96 w 283551"/>
              <a:gd name="connsiteY7" fmla="*/ 664649 h 664677"/>
              <a:gd name="connsiteX8" fmla="*/ 127096 w 283551"/>
              <a:gd name="connsiteY8" fmla="*/ 566224 h 664677"/>
              <a:gd name="connsiteX9" fmla="*/ 162021 w 283551"/>
              <a:gd name="connsiteY9" fmla="*/ 448749 h 664677"/>
              <a:gd name="connsiteX10" fmla="*/ 196946 w 283551"/>
              <a:gd name="connsiteY10" fmla="*/ 169349 h 664677"/>
              <a:gd name="connsiteX11" fmla="*/ 187421 w 283551"/>
              <a:gd name="connsiteY11" fmla="*/ 204274 h 664677"/>
              <a:gd name="connsiteX12" fmla="*/ 282671 w 283551"/>
              <a:gd name="connsiteY12" fmla="*/ 1074 h 6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551" h="664677">
                <a:moveTo>
                  <a:pt x="282671" y="1074"/>
                </a:moveTo>
                <a:cubicBezTo>
                  <a:pt x="290079" y="-11097"/>
                  <a:pt x="248804" y="83095"/>
                  <a:pt x="231871" y="131249"/>
                </a:cubicBezTo>
                <a:cubicBezTo>
                  <a:pt x="214938" y="179403"/>
                  <a:pt x="187950" y="280474"/>
                  <a:pt x="181071" y="289999"/>
                </a:cubicBezTo>
                <a:cubicBezTo>
                  <a:pt x="174192" y="299524"/>
                  <a:pt x="194300" y="170407"/>
                  <a:pt x="190596" y="188399"/>
                </a:cubicBezTo>
                <a:cubicBezTo>
                  <a:pt x="186892" y="206391"/>
                  <a:pt x="165196" y="343445"/>
                  <a:pt x="158846" y="397949"/>
                </a:cubicBezTo>
                <a:cubicBezTo>
                  <a:pt x="152496" y="452453"/>
                  <a:pt x="154083" y="485791"/>
                  <a:pt x="152496" y="515424"/>
                </a:cubicBezTo>
                <a:cubicBezTo>
                  <a:pt x="150909" y="545057"/>
                  <a:pt x="174721" y="550878"/>
                  <a:pt x="149321" y="575749"/>
                </a:cubicBezTo>
                <a:cubicBezTo>
                  <a:pt x="123921" y="600620"/>
                  <a:pt x="3800" y="666236"/>
                  <a:pt x="96" y="664649"/>
                </a:cubicBezTo>
                <a:cubicBezTo>
                  <a:pt x="-3608" y="663062"/>
                  <a:pt x="100109" y="602207"/>
                  <a:pt x="127096" y="566224"/>
                </a:cubicBezTo>
                <a:cubicBezTo>
                  <a:pt x="154083" y="530241"/>
                  <a:pt x="150379" y="514895"/>
                  <a:pt x="162021" y="448749"/>
                </a:cubicBezTo>
                <a:cubicBezTo>
                  <a:pt x="173663" y="382603"/>
                  <a:pt x="192713" y="210095"/>
                  <a:pt x="196946" y="169349"/>
                </a:cubicBezTo>
                <a:cubicBezTo>
                  <a:pt x="201179" y="128603"/>
                  <a:pt x="175779" y="228087"/>
                  <a:pt x="187421" y="204274"/>
                </a:cubicBezTo>
                <a:cubicBezTo>
                  <a:pt x="199063" y="180461"/>
                  <a:pt x="275263" y="13245"/>
                  <a:pt x="282671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490625FD-5050-90C2-5A19-C1BC49E5CA6D}"/>
              </a:ext>
            </a:extLst>
          </p:cNvPr>
          <p:cNvSpPr/>
          <p:nvPr/>
        </p:nvSpPr>
        <p:spPr>
          <a:xfrm>
            <a:off x="6060321" y="5911335"/>
            <a:ext cx="72132" cy="261600"/>
          </a:xfrm>
          <a:custGeom>
            <a:avLst/>
            <a:gdLst>
              <a:gd name="connsiteX0" fmla="*/ 45204 w 72132"/>
              <a:gd name="connsiteY0" fmla="*/ 515 h 261600"/>
              <a:gd name="connsiteX1" fmla="*/ 32504 w 72132"/>
              <a:gd name="connsiteY1" fmla="*/ 73540 h 261600"/>
              <a:gd name="connsiteX2" fmla="*/ 67429 w 72132"/>
              <a:gd name="connsiteY2" fmla="*/ 152915 h 261600"/>
              <a:gd name="connsiteX3" fmla="*/ 67429 w 72132"/>
              <a:gd name="connsiteY3" fmla="*/ 260865 h 261600"/>
              <a:gd name="connsiteX4" fmla="*/ 67429 w 72132"/>
              <a:gd name="connsiteY4" fmla="*/ 194190 h 261600"/>
              <a:gd name="connsiteX5" fmla="*/ 3929 w 72132"/>
              <a:gd name="connsiteY5" fmla="*/ 76715 h 261600"/>
              <a:gd name="connsiteX6" fmla="*/ 10279 w 72132"/>
              <a:gd name="connsiteY6" fmla="*/ 111640 h 261600"/>
              <a:gd name="connsiteX7" fmla="*/ 45204 w 72132"/>
              <a:gd name="connsiteY7" fmla="*/ 515 h 2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2" h="261600">
                <a:moveTo>
                  <a:pt x="45204" y="515"/>
                </a:moveTo>
                <a:cubicBezTo>
                  <a:pt x="48908" y="-5835"/>
                  <a:pt x="28800" y="48140"/>
                  <a:pt x="32504" y="73540"/>
                </a:cubicBezTo>
                <a:cubicBezTo>
                  <a:pt x="36208" y="98940"/>
                  <a:pt x="61608" y="121694"/>
                  <a:pt x="67429" y="152915"/>
                </a:cubicBezTo>
                <a:cubicBezTo>
                  <a:pt x="73250" y="184136"/>
                  <a:pt x="67429" y="260865"/>
                  <a:pt x="67429" y="260865"/>
                </a:cubicBezTo>
                <a:cubicBezTo>
                  <a:pt x="67429" y="267744"/>
                  <a:pt x="78012" y="224882"/>
                  <a:pt x="67429" y="194190"/>
                </a:cubicBezTo>
                <a:cubicBezTo>
                  <a:pt x="56846" y="163498"/>
                  <a:pt x="13454" y="90473"/>
                  <a:pt x="3929" y="76715"/>
                </a:cubicBezTo>
                <a:cubicBezTo>
                  <a:pt x="-5596" y="62957"/>
                  <a:pt x="4458" y="121165"/>
                  <a:pt x="10279" y="111640"/>
                </a:cubicBezTo>
                <a:cubicBezTo>
                  <a:pt x="16100" y="102115"/>
                  <a:pt x="41500" y="6865"/>
                  <a:pt x="45204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18D8D608-78CE-1DD3-29FC-149467239E92}"/>
              </a:ext>
            </a:extLst>
          </p:cNvPr>
          <p:cNvSpPr/>
          <p:nvPr/>
        </p:nvSpPr>
        <p:spPr>
          <a:xfrm>
            <a:off x="6216605" y="5838167"/>
            <a:ext cx="178765" cy="200748"/>
          </a:xfrm>
          <a:custGeom>
            <a:avLst/>
            <a:gdLst>
              <a:gd name="connsiteX0" fmla="*/ 177845 w 178765"/>
              <a:gd name="connsiteY0" fmla="*/ 658 h 200748"/>
              <a:gd name="connsiteX1" fmla="*/ 92120 w 178765"/>
              <a:gd name="connsiteY1" fmla="*/ 67333 h 200748"/>
              <a:gd name="connsiteX2" fmla="*/ 54020 w 178765"/>
              <a:gd name="connsiteY2" fmla="*/ 102258 h 200748"/>
              <a:gd name="connsiteX3" fmla="*/ 45 w 178765"/>
              <a:gd name="connsiteY3" fmla="*/ 200683 h 200748"/>
              <a:gd name="connsiteX4" fmla="*/ 44495 w 178765"/>
              <a:gd name="connsiteY4" fmla="*/ 86383 h 200748"/>
              <a:gd name="connsiteX5" fmla="*/ 31795 w 178765"/>
              <a:gd name="connsiteY5" fmla="*/ 111783 h 200748"/>
              <a:gd name="connsiteX6" fmla="*/ 177845 w 178765"/>
              <a:gd name="connsiteY6" fmla="*/ 658 h 2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65" h="200748">
                <a:moveTo>
                  <a:pt x="177845" y="658"/>
                </a:moveTo>
                <a:cubicBezTo>
                  <a:pt x="187899" y="-6750"/>
                  <a:pt x="112757" y="50400"/>
                  <a:pt x="92120" y="67333"/>
                </a:cubicBezTo>
                <a:cubicBezTo>
                  <a:pt x="71482" y="84266"/>
                  <a:pt x="69366" y="80033"/>
                  <a:pt x="54020" y="102258"/>
                </a:cubicBezTo>
                <a:cubicBezTo>
                  <a:pt x="38674" y="124483"/>
                  <a:pt x="1632" y="203329"/>
                  <a:pt x="45" y="200683"/>
                </a:cubicBezTo>
                <a:cubicBezTo>
                  <a:pt x="-1543" y="198037"/>
                  <a:pt x="39203" y="101200"/>
                  <a:pt x="44495" y="86383"/>
                </a:cubicBezTo>
                <a:cubicBezTo>
                  <a:pt x="49787" y="71566"/>
                  <a:pt x="14862" y="121308"/>
                  <a:pt x="31795" y="111783"/>
                </a:cubicBezTo>
                <a:cubicBezTo>
                  <a:pt x="48728" y="102258"/>
                  <a:pt x="167791" y="8066"/>
                  <a:pt x="177845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FE7B615-17F3-BCF5-AA01-073A9E0D1EFA}"/>
              </a:ext>
            </a:extLst>
          </p:cNvPr>
          <p:cNvSpPr/>
          <p:nvPr/>
        </p:nvSpPr>
        <p:spPr>
          <a:xfrm>
            <a:off x="6725113" y="5410486"/>
            <a:ext cx="380337" cy="400118"/>
          </a:xfrm>
          <a:custGeom>
            <a:avLst/>
            <a:gdLst>
              <a:gd name="connsiteX0" fmla="*/ 377362 w 380337"/>
              <a:gd name="connsiteY0" fmla="*/ 2889 h 400118"/>
              <a:gd name="connsiteX1" fmla="*/ 104312 w 380337"/>
              <a:gd name="connsiteY1" fmla="*/ 285464 h 400118"/>
              <a:gd name="connsiteX2" fmla="*/ 53512 w 380337"/>
              <a:gd name="connsiteY2" fmla="*/ 333089 h 400118"/>
              <a:gd name="connsiteX3" fmla="*/ 5887 w 380337"/>
              <a:gd name="connsiteY3" fmla="*/ 393414 h 400118"/>
              <a:gd name="connsiteX4" fmla="*/ 196387 w 380337"/>
              <a:gd name="connsiteY4" fmla="*/ 161639 h 400118"/>
              <a:gd name="connsiteX5" fmla="*/ 126537 w 380337"/>
              <a:gd name="connsiteY5" fmla="*/ 221964 h 400118"/>
              <a:gd name="connsiteX6" fmla="*/ 240837 w 380337"/>
              <a:gd name="connsiteY6" fmla="*/ 145764 h 400118"/>
              <a:gd name="connsiteX7" fmla="*/ 377362 w 380337"/>
              <a:gd name="connsiteY7" fmla="*/ 2889 h 40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37" h="400118">
                <a:moveTo>
                  <a:pt x="377362" y="2889"/>
                </a:moveTo>
                <a:cubicBezTo>
                  <a:pt x="354608" y="26172"/>
                  <a:pt x="158287" y="230431"/>
                  <a:pt x="104312" y="285464"/>
                </a:cubicBezTo>
                <a:cubicBezTo>
                  <a:pt x="50337" y="340497"/>
                  <a:pt x="69916" y="315097"/>
                  <a:pt x="53512" y="333089"/>
                </a:cubicBezTo>
                <a:cubicBezTo>
                  <a:pt x="37108" y="351081"/>
                  <a:pt x="-17925" y="421989"/>
                  <a:pt x="5887" y="393414"/>
                </a:cubicBezTo>
                <a:cubicBezTo>
                  <a:pt x="29699" y="364839"/>
                  <a:pt x="176279" y="190214"/>
                  <a:pt x="196387" y="161639"/>
                </a:cubicBezTo>
                <a:cubicBezTo>
                  <a:pt x="216495" y="133064"/>
                  <a:pt x="119129" y="224610"/>
                  <a:pt x="126537" y="221964"/>
                </a:cubicBezTo>
                <a:cubicBezTo>
                  <a:pt x="133945" y="219318"/>
                  <a:pt x="195329" y="188097"/>
                  <a:pt x="240837" y="145764"/>
                </a:cubicBezTo>
                <a:cubicBezTo>
                  <a:pt x="286345" y="103431"/>
                  <a:pt x="400116" y="-20394"/>
                  <a:pt x="377362" y="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4253822-685A-D774-4EBE-DF502491F474}"/>
              </a:ext>
            </a:extLst>
          </p:cNvPr>
          <p:cNvSpPr/>
          <p:nvPr/>
        </p:nvSpPr>
        <p:spPr>
          <a:xfrm>
            <a:off x="6470607" y="5791159"/>
            <a:ext cx="266743" cy="219301"/>
          </a:xfrm>
          <a:custGeom>
            <a:avLst/>
            <a:gdLst>
              <a:gd name="connsiteX0" fmla="*/ 266743 w 266743"/>
              <a:gd name="connsiteY0" fmla="*/ 41 h 219301"/>
              <a:gd name="connsiteX1" fmla="*/ 117518 w 266743"/>
              <a:gd name="connsiteY1" fmla="*/ 117516 h 219301"/>
              <a:gd name="connsiteX2" fmla="*/ 43 w 266743"/>
              <a:gd name="connsiteY2" fmla="*/ 219116 h 219301"/>
              <a:gd name="connsiteX3" fmla="*/ 130218 w 266743"/>
              <a:gd name="connsiteY3" fmla="*/ 92116 h 219301"/>
              <a:gd name="connsiteX4" fmla="*/ 41318 w 266743"/>
              <a:gd name="connsiteY4" fmla="*/ 158791 h 219301"/>
              <a:gd name="connsiteX5" fmla="*/ 117518 w 266743"/>
              <a:gd name="connsiteY5" fmla="*/ 104816 h 219301"/>
              <a:gd name="connsiteX6" fmla="*/ 266743 w 266743"/>
              <a:gd name="connsiteY6" fmla="*/ 41 h 2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43" h="219301">
                <a:moveTo>
                  <a:pt x="266743" y="41"/>
                </a:moveTo>
                <a:cubicBezTo>
                  <a:pt x="266743" y="2158"/>
                  <a:pt x="161968" y="81004"/>
                  <a:pt x="117518" y="117516"/>
                </a:cubicBezTo>
                <a:cubicBezTo>
                  <a:pt x="73068" y="154028"/>
                  <a:pt x="-2074" y="223349"/>
                  <a:pt x="43" y="219116"/>
                </a:cubicBezTo>
                <a:cubicBezTo>
                  <a:pt x="2160" y="214883"/>
                  <a:pt x="123339" y="102170"/>
                  <a:pt x="130218" y="92116"/>
                </a:cubicBezTo>
                <a:cubicBezTo>
                  <a:pt x="137097" y="82062"/>
                  <a:pt x="43435" y="156674"/>
                  <a:pt x="41318" y="158791"/>
                </a:cubicBezTo>
                <a:cubicBezTo>
                  <a:pt x="39201" y="160908"/>
                  <a:pt x="76243" y="132333"/>
                  <a:pt x="117518" y="104816"/>
                </a:cubicBezTo>
                <a:cubicBezTo>
                  <a:pt x="158793" y="77299"/>
                  <a:pt x="266743" y="-2076"/>
                  <a:pt x="26674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9B66516-0075-64F3-C83A-898B115B9A1F}"/>
              </a:ext>
            </a:extLst>
          </p:cNvPr>
          <p:cNvSpPr/>
          <p:nvPr/>
        </p:nvSpPr>
        <p:spPr>
          <a:xfrm>
            <a:off x="6794354" y="5670045"/>
            <a:ext cx="220086" cy="327535"/>
          </a:xfrm>
          <a:custGeom>
            <a:avLst/>
            <a:gdLst>
              <a:gd name="connsiteX0" fmla="*/ 219221 w 220086"/>
              <a:gd name="connsiteY0" fmla="*/ 505 h 327535"/>
              <a:gd name="connsiteX1" fmla="*/ 120796 w 220086"/>
              <a:gd name="connsiteY1" fmla="*/ 159255 h 327535"/>
              <a:gd name="connsiteX2" fmla="*/ 146 w 220086"/>
              <a:gd name="connsiteY2" fmla="*/ 327530 h 327535"/>
              <a:gd name="connsiteX3" fmla="*/ 95396 w 220086"/>
              <a:gd name="connsiteY3" fmla="*/ 165605 h 327535"/>
              <a:gd name="connsiteX4" fmla="*/ 63646 w 220086"/>
              <a:gd name="connsiteY4" fmla="*/ 213230 h 327535"/>
              <a:gd name="connsiteX5" fmla="*/ 219221 w 220086"/>
              <a:gd name="connsiteY5" fmla="*/ 505 h 32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86" h="327535">
                <a:moveTo>
                  <a:pt x="219221" y="505"/>
                </a:moveTo>
                <a:cubicBezTo>
                  <a:pt x="228746" y="-8491"/>
                  <a:pt x="157308" y="104751"/>
                  <a:pt x="120796" y="159255"/>
                </a:cubicBezTo>
                <a:cubicBezTo>
                  <a:pt x="84283" y="213759"/>
                  <a:pt x="4379" y="326472"/>
                  <a:pt x="146" y="327530"/>
                </a:cubicBezTo>
                <a:cubicBezTo>
                  <a:pt x="-4087" y="328588"/>
                  <a:pt x="84813" y="184655"/>
                  <a:pt x="95396" y="165605"/>
                </a:cubicBezTo>
                <a:cubicBezTo>
                  <a:pt x="105979" y="146555"/>
                  <a:pt x="45125" y="237042"/>
                  <a:pt x="63646" y="213230"/>
                </a:cubicBezTo>
                <a:cubicBezTo>
                  <a:pt x="82167" y="189418"/>
                  <a:pt x="209696" y="9501"/>
                  <a:pt x="219221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7337A26-E3B6-FE75-5587-DECBA10A2780}"/>
              </a:ext>
            </a:extLst>
          </p:cNvPr>
          <p:cNvSpPr/>
          <p:nvPr/>
        </p:nvSpPr>
        <p:spPr>
          <a:xfrm>
            <a:off x="6837176" y="5860463"/>
            <a:ext cx="160641" cy="149318"/>
          </a:xfrm>
          <a:custGeom>
            <a:avLst/>
            <a:gdLst>
              <a:gd name="connsiteX0" fmla="*/ 160524 w 160641"/>
              <a:gd name="connsiteY0" fmla="*/ 587 h 149318"/>
              <a:gd name="connsiteX1" fmla="*/ 49399 w 160641"/>
              <a:gd name="connsiteY1" fmla="*/ 105362 h 149318"/>
              <a:gd name="connsiteX2" fmla="*/ 1774 w 160641"/>
              <a:gd name="connsiteY2" fmla="*/ 146637 h 149318"/>
              <a:gd name="connsiteX3" fmla="*/ 106549 w 160641"/>
              <a:gd name="connsiteY3" fmla="*/ 35512 h 149318"/>
              <a:gd name="connsiteX4" fmla="*/ 71624 w 160641"/>
              <a:gd name="connsiteY4" fmla="*/ 60912 h 149318"/>
              <a:gd name="connsiteX5" fmla="*/ 160524 w 160641"/>
              <a:gd name="connsiteY5" fmla="*/ 587 h 1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41" h="149318">
                <a:moveTo>
                  <a:pt x="160524" y="587"/>
                </a:moveTo>
                <a:cubicBezTo>
                  <a:pt x="156820" y="7995"/>
                  <a:pt x="75857" y="81020"/>
                  <a:pt x="49399" y="105362"/>
                </a:cubicBezTo>
                <a:cubicBezTo>
                  <a:pt x="22941" y="129704"/>
                  <a:pt x="-7751" y="158279"/>
                  <a:pt x="1774" y="146637"/>
                </a:cubicBezTo>
                <a:cubicBezTo>
                  <a:pt x="11299" y="134995"/>
                  <a:pt x="94907" y="49799"/>
                  <a:pt x="106549" y="35512"/>
                </a:cubicBezTo>
                <a:cubicBezTo>
                  <a:pt x="118191" y="21225"/>
                  <a:pt x="64216" y="63558"/>
                  <a:pt x="71624" y="60912"/>
                </a:cubicBezTo>
                <a:cubicBezTo>
                  <a:pt x="79032" y="58266"/>
                  <a:pt x="164228" y="-6821"/>
                  <a:pt x="160524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9A90A3C2-672E-F874-9FD6-2EAE8A628AE4}"/>
              </a:ext>
            </a:extLst>
          </p:cNvPr>
          <p:cNvSpPr/>
          <p:nvPr/>
        </p:nvSpPr>
        <p:spPr>
          <a:xfrm>
            <a:off x="6130925" y="5997375"/>
            <a:ext cx="814325" cy="54204"/>
          </a:xfrm>
          <a:custGeom>
            <a:avLst/>
            <a:gdLst>
              <a:gd name="connsiteX0" fmla="*/ 0 w 814325"/>
              <a:gd name="connsiteY0" fmla="*/ 54175 h 54204"/>
              <a:gd name="connsiteX1" fmla="*/ 479425 w 814325"/>
              <a:gd name="connsiteY1" fmla="*/ 22425 h 54204"/>
              <a:gd name="connsiteX2" fmla="*/ 682625 w 814325"/>
              <a:gd name="connsiteY2" fmla="*/ 25600 h 54204"/>
              <a:gd name="connsiteX3" fmla="*/ 650875 w 814325"/>
              <a:gd name="connsiteY3" fmla="*/ 200 h 54204"/>
              <a:gd name="connsiteX4" fmla="*/ 812800 w 814325"/>
              <a:gd name="connsiteY4" fmla="*/ 41475 h 54204"/>
              <a:gd name="connsiteX5" fmla="*/ 701675 w 814325"/>
              <a:gd name="connsiteY5" fmla="*/ 3375 h 54204"/>
              <a:gd name="connsiteX6" fmla="*/ 247650 w 814325"/>
              <a:gd name="connsiteY6" fmla="*/ 12900 h 54204"/>
              <a:gd name="connsiteX7" fmla="*/ 365125 w 814325"/>
              <a:gd name="connsiteY7" fmla="*/ 16075 h 54204"/>
              <a:gd name="connsiteX8" fmla="*/ 0 w 814325"/>
              <a:gd name="connsiteY8" fmla="*/ 54175 h 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325" h="54204">
                <a:moveTo>
                  <a:pt x="0" y="54175"/>
                </a:moveTo>
                <a:cubicBezTo>
                  <a:pt x="19050" y="55233"/>
                  <a:pt x="365654" y="27187"/>
                  <a:pt x="479425" y="22425"/>
                </a:cubicBezTo>
                <a:cubicBezTo>
                  <a:pt x="593196" y="17663"/>
                  <a:pt x="654050" y="29304"/>
                  <a:pt x="682625" y="25600"/>
                </a:cubicBezTo>
                <a:cubicBezTo>
                  <a:pt x="711200" y="21896"/>
                  <a:pt x="629179" y="-2446"/>
                  <a:pt x="650875" y="200"/>
                </a:cubicBezTo>
                <a:cubicBezTo>
                  <a:pt x="672571" y="2846"/>
                  <a:pt x="804333" y="40946"/>
                  <a:pt x="812800" y="41475"/>
                </a:cubicBezTo>
                <a:cubicBezTo>
                  <a:pt x="821267" y="42004"/>
                  <a:pt x="795867" y="8137"/>
                  <a:pt x="701675" y="3375"/>
                </a:cubicBezTo>
                <a:cubicBezTo>
                  <a:pt x="607483" y="-1387"/>
                  <a:pt x="303742" y="10783"/>
                  <a:pt x="247650" y="12900"/>
                </a:cubicBezTo>
                <a:cubicBezTo>
                  <a:pt x="191558" y="15017"/>
                  <a:pt x="404283" y="11842"/>
                  <a:pt x="365125" y="16075"/>
                </a:cubicBezTo>
                <a:lnTo>
                  <a:pt x="0" y="54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14144BD-1C4A-D8CA-826E-7530FFE107C3}"/>
              </a:ext>
            </a:extLst>
          </p:cNvPr>
          <p:cNvSpPr/>
          <p:nvPr/>
        </p:nvSpPr>
        <p:spPr>
          <a:xfrm>
            <a:off x="6138243" y="6178338"/>
            <a:ext cx="783738" cy="28895"/>
          </a:xfrm>
          <a:custGeom>
            <a:avLst/>
            <a:gdLst>
              <a:gd name="connsiteX0" fmla="*/ 24432 w 783738"/>
              <a:gd name="connsiteY0" fmla="*/ 16087 h 28895"/>
              <a:gd name="connsiteX1" fmla="*/ 84757 w 783738"/>
              <a:gd name="connsiteY1" fmla="*/ 28787 h 28895"/>
              <a:gd name="connsiteX2" fmla="*/ 719757 w 783738"/>
              <a:gd name="connsiteY2" fmla="*/ 9737 h 28895"/>
              <a:gd name="connsiteX3" fmla="*/ 319707 w 783738"/>
              <a:gd name="connsiteY3" fmla="*/ 6562 h 28895"/>
              <a:gd name="connsiteX4" fmla="*/ 770557 w 783738"/>
              <a:gd name="connsiteY4" fmla="*/ 3387 h 28895"/>
              <a:gd name="connsiteX5" fmla="*/ 637207 w 783738"/>
              <a:gd name="connsiteY5" fmla="*/ 212 h 28895"/>
              <a:gd name="connsiteX6" fmla="*/ 367332 w 783738"/>
              <a:gd name="connsiteY6" fmla="*/ 9737 h 28895"/>
              <a:gd name="connsiteX7" fmla="*/ 24432 w 783738"/>
              <a:gd name="connsiteY7" fmla="*/ 16087 h 2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738" h="28895">
                <a:moveTo>
                  <a:pt x="24432" y="16087"/>
                </a:moveTo>
                <a:cubicBezTo>
                  <a:pt x="-3349" y="22966"/>
                  <a:pt x="-31130" y="29845"/>
                  <a:pt x="84757" y="28787"/>
                </a:cubicBezTo>
                <a:cubicBezTo>
                  <a:pt x="200644" y="27729"/>
                  <a:pt x="680599" y="13441"/>
                  <a:pt x="719757" y="9737"/>
                </a:cubicBezTo>
                <a:cubicBezTo>
                  <a:pt x="758915" y="6033"/>
                  <a:pt x="311240" y="7620"/>
                  <a:pt x="319707" y="6562"/>
                </a:cubicBezTo>
                <a:cubicBezTo>
                  <a:pt x="328174" y="5504"/>
                  <a:pt x="717640" y="4445"/>
                  <a:pt x="770557" y="3387"/>
                </a:cubicBezTo>
                <a:cubicBezTo>
                  <a:pt x="823474" y="2329"/>
                  <a:pt x="704411" y="-846"/>
                  <a:pt x="637207" y="212"/>
                </a:cubicBezTo>
                <a:cubicBezTo>
                  <a:pt x="570003" y="1270"/>
                  <a:pt x="367332" y="9737"/>
                  <a:pt x="367332" y="9737"/>
                </a:cubicBezTo>
                <a:lnTo>
                  <a:pt x="24432" y="160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D7ECD757-29DE-9F4B-6D2D-A927FD6ECDA2}"/>
              </a:ext>
            </a:extLst>
          </p:cNvPr>
          <p:cNvSpPr/>
          <p:nvPr/>
        </p:nvSpPr>
        <p:spPr>
          <a:xfrm>
            <a:off x="6891514" y="6026147"/>
            <a:ext cx="90422" cy="216694"/>
          </a:xfrm>
          <a:custGeom>
            <a:avLst/>
            <a:gdLst>
              <a:gd name="connsiteX0" fmla="*/ 52211 w 90422"/>
              <a:gd name="connsiteY0" fmla="*/ 3 h 216694"/>
              <a:gd name="connsiteX1" fmla="*/ 33161 w 90422"/>
              <a:gd name="connsiteY1" fmla="*/ 85728 h 216694"/>
              <a:gd name="connsiteX2" fmla="*/ 36336 w 90422"/>
              <a:gd name="connsiteY2" fmla="*/ 130178 h 216694"/>
              <a:gd name="connsiteX3" fmla="*/ 90311 w 90422"/>
              <a:gd name="connsiteY3" fmla="*/ 215903 h 216694"/>
              <a:gd name="connsiteX4" fmla="*/ 49036 w 90422"/>
              <a:gd name="connsiteY4" fmla="*/ 168278 h 216694"/>
              <a:gd name="connsiteX5" fmla="*/ 1411 w 90422"/>
              <a:gd name="connsiteY5" fmla="*/ 92078 h 216694"/>
              <a:gd name="connsiteX6" fmla="*/ 14111 w 90422"/>
              <a:gd name="connsiteY6" fmla="*/ 139703 h 216694"/>
              <a:gd name="connsiteX7" fmla="*/ 29986 w 90422"/>
              <a:gd name="connsiteY7" fmla="*/ 47628 h 216694"/>
              <a:gd name="connsiteX8" fmla="*/ 10936 w 90422"/>
              <a:gd name="connsiteY8" fmla="*/ 88903 h 216694"/>
              <a:gd name="connsiteX9" fmla="*/ 52211 w 90422"/>
              <a:gd name="connsiteY9" fmla="*/ 3 h 21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22" h="216694">
                <a:moveTo>
                  <a:pt x="52211" y="3"/>
                </a:moveTo>
                <a:cubicBezTo>
                  <a:pt x="55915" y="-526"/>
                  <a:pt x="35807" y="64032"/>
                  <a:pt x="33161" y="85728"/>
                </a:cubicBezTo>
                <a:cubicBezTo>
                  <a:pt x="30515" y="107424"/>
                  <a:pt x="26811" y="108482"/>
                  <a:pt x="36336" y="130178"/>
                </a:cubicBezTo>
                <a:cubicBezTo>
                  <a:pt x="45861" y="151874"/>
                  <a:pt x="88194" y="209553"/>
                  <a:pt x="90311" y="215903"/>
                </a:cubicBezTo>
                <a:cubicBezTo>
                  <a:pt x="92428" y="222253"/>
                  <a:pt x="63853" y="188915"/>
                  <a:pt x="49036" y="168278"/>
                </a:cubicBezTo>
                <a:cubicBezTo>
                  <a:pt x="34219" y="147641"/>
                  <a:pt x="7232" y="96840"/>
                  <a:pt x="1411" y="92078"/>
                </a:cubicBezTo>
                <a:cubicBezTo>
                  <a:pt x="-4410" y="87316"/>
                  <a:pt x="9348" y="147111"/>
                  <a:pt x="14111" y="139703"/>
                </a:cubicBezTo>
                <a:cubicBezTo>
                  <a:pt x="18873" y="132295"/>
                  <a:pt x="30515" y="56095"/>
                  <a:pt x="29986" y="47628"/>
                </a:cubicBezTo>
                <a:cubicBezTo>
                  <a:pt x="29457" y="39161"/>
                  <a:pt x="8290" y="92607"/>
                  <a:pt x="10936" y="88903"/>
                </a:cubicBezTo>
                <a:cubicBezTo>
                  <a:pt x="13582" y="85199"/>
                  <a:pt x="48507" y="532"/>
                  <a:pt x="5221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2CE32B86-741E-0CCD-48BF-B87A34C898CE}"/>
              </a:ext>
            </a:extLst>
          </p:cNvPr>
          <p:cNvSpPr/>
          <p:nvPr/>
        </p:nvSpPr>
        <p:spPr>
          <a:xfrm>
            <a:off x="6939113" y="6169513"/>
            <a:ext cx="515985" cy="961362"/>
          </a:xfrm>
          <a:custGeom>
            <a:avLst/>
            <a:gdLst>
              <a:gd name="connsiteX0" fmla="*/ 14137 w 515985"/>
              <a:gd name="connsiteY0" fmla="*/ 15387 h 961362"/>
              <a:gd name="connsiteX1" fmla="*/ 357037 w 515985"/>
              <a:gd name="connsiteY1" fmla="*/ 548787 h 961362"/>
              <a:gd name="connsiteX2" fmla="*/ 258612 w 515985"/>
              <a:gd name="connsiteY2" fmla="*/ 415437 h 961362"/>
              <a:gd name="connsiteX3" fmla="*/ 125262 w 515985"/>
              <a:gd name="connsiteY3" fmla="*/ 234462 h 961362"/>
              <a:gd name="connsiteX4" fmla="*/ 395137 w 515985"/>
              <a:gd name="connsiteY4" fmla="*/ 590062 h 961362"/>
              <a:gd name="connsiteX5" fmla="*/ 499912 w 515985"/>
              <a:gd name="connsiteY5" fmla="*/ 942487 h 961362"/>
              <a:gd name="connsiteX6" fmla="*/ 474512 w 515985"/>
              <a:gd name="connsiteY6" fmla="*/ 837712 h 961362"/>
              <a:gd name="connsiteX7" fmla="*/ 118912 w 515985"/>
              <a:gd name="connsiteY7" fmla="*/ 202712 h 961362"/>
              <a:gd name="connsiteX8" fmla="*/ 68112 w 515985"/>
              <a:gd name="connsiteY8" fmla="*/ 132862 h 961362"/>
              <a:gd name="connsiteX9" fmla="*/ 64937 w 515985"/>
              <a:gd name="connsiteY9" fmla="*/ 142387 h 961362"/>
              <a:gd name="connsiteX10" fmla="*/ 14137 w 515985"/>
              <a:gd name="connsiteY10" fmla="*/ 15387 h 96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985" h="961362">
                <a:moveTo>
                  <a:pt x="14137" y="15387"/>
                </a:moveTo>
                <a:cubicBezTo>
                  <a:pt x="62820" y="83120"/>
                  <a:pt x="316291" y="482112"/>
                  <a:pt x="357037" y="548787"/>
                </a:cubicBezTo>
                <a:cubicBezTo>
                  <a:pt x="397783" y="615462"/>
                  <a:pt x="258612" y="415437"/>
                  <a:pt x="258612" y="415437"/>
                </a:cubicBezTo>
                <a:cubicBezTo>
                  <a:pt x="219983" y="363050"/>
                  <a:pt x="102508" y="205358"/>
                  <a:pt x="125262" y="234462"/>
                </a:cubicBezTo>
                <a:cubicBezTo>
                  <a:pt x="148016" y="263566"/>
                  <a:pt x="332695" y="472058"/>
                  <a:pt x="395137" y="590062"/>
                </a:cubicBezTo>
                <a:cubicBezTo>
                  <a:pt x="457579" y="708066"/>
                  <a:pt x="486683" y="901212"/>
                  <a:pt x="499912" y="942487"/>
                </a:cubicBezTo>
                <a:cubicBezTo>
                  <a:pt x="513141" y="983762"/>
                  <a:pt x="538012" y="961008"/>
                  <a:pt x="474512" y="837712"/>
                </a:cubicBezTo>
                <a:cubicBezTo>
                  <a:pt x="411012" y="714416"/>
                  <a:pt x="186645" y="320187"/>
                  <a:pt x="118912" y="202712"/>
                </a:cubicBezTo>
                <a:cubicBezTo>
                  <a:pt x="51179" y="85237"/>
                  <a:pt x="68112" y="132862"/>
                  <a:pt x="68112" y="132862"/>
                </a:cubicBezTo>
                <a:cubicBezTo>
                  <a:pt x="59116" y="122808"/>
                  <a:pt x="72345" y="160379"/>
                  <a:pt x="64937" y="142387"/>
                </a:cubicBezTo>
                <a:cubicBezTo>
                  <a:pt x="57529" y="124395"/>
                  <a:pt x="-34546" y="-52346"/>
                  <a:pt x="14137" y="15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BBEDF41-F5B3-B6EC-F915-2AADF57EAA70}"/>
              </a:ext>
            </a:extLst>
          </p:cNvPr>
          <p:cNvSpPr/>
          <p:nvPr/>
        </p:nvSpPr>
        <p:spPr>
          <a:xfrm>
            <a:off x="5984696" y="6143565"/>
            <a:ext cx="162250" cy="717651"/>
          </a:xfrm>
          <a:custGeom>
            <a:avLst/>
            <a:gdLst>
              <a:gd name="connsiteX0" fmla="*/ 162104 w 162250"/>
              <a:gd name="connsiteY0" fmla="*/ 60 h 717651"/>
              <a:gd name="connsiteX1" fmla="*/ 63679 w 162250"/>
              <a:gd name="connsiteY1" fmla="*/ 282635 h 717651"/>
              <a:gd name="connsiteX2" fmla="*/ 179 w 162250"/>
              <a:gd name="connsiteY2" fmla="*/ 717610 h 717651"/>
              <a:gd name="connsiteX3" fmla="*/ 82729 w 162250"/>
              <a:gd name="connsiteY3" fmla="*/ 257235 h 717651"/>
              <a:gd name="connsiteX4" fmla="*/ 85904 w 162250"/>
              <a:gd name="connsiteY4" fmla="*/ 304860 h 717651"/>
              <a:gd name="connsiteX5" fmla="*/ 162104 w 162250"/>
              <a:gd name="connsiteY5" fmla="*/ 60 h 7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50" h="717651">
                <a:moveTo>
                  <a:pt x="162104" y="60"/>
                </a:moveTo>
                <a:cubicBezTo>
                  <a:pt x="158400" y="-3644"/>
                  <a:pt x="90666" y="163043"/>
                  <a:pt x="63679" y="282635"/>
                </a:cubicBezTo>
                <a:cubicBezTo>
                  <a:pt x="36691" y="402227"/>
                  <a:pt x="-2996" y="721843"/>
                  <a:pt x="179" y="717610"/>
                </a:cubicBezTo>
                <a:cubicBezTo>
                  <a:pt x="3354" y="713377"/>
                  <a:pt x="68441" y="326027"/>
                  <a:pt x="82729" y="257235"/>
                </a:cubicBezTo>
                <a:cubicBezTo>
                  <a:pt x="97016" y="188443"/>
                  <a:pt x="73733" y="344018"/>
                  <a:pt x="85904" y="304860"/>
                </a:cubicBezTo>
                <a:cubicBezTo>
                  <a:pt x="98075" y="265702"/>
                  <a:pt x="165808" y="3764"/>
                  <a:pt x="16210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3696CF2C-6E8D-6AD4-835D-6B171B6DFDF8}"/>
              </a:ext>
            </a:extLst>
          </p:cNvPr>
          <p:cNvSpPr/>
          <p:nvPr/>
        </p:nvSpPr>
        <p:spPr>
          <a:xfrm>
            <a:off x="5937244" y="6810179"/>
            <a:ext cx="79416" cy="884110"/>
          </a:xfrm>
          <a:custGeom>
            <a:avLst/>
            <a:gdLst>
              <a:gd name="connsiteX0" fmla="*/ 79381 w 79416"/>
              <a:gd name="connsiteY0" fmla="*/ 196 h 884110"/>
              <a:gd name="connsiteX1" fmla="*/ 44456 w 79416"/>
              <a:gd name="connsiteY1" fmla="*/ 247846 h 884110"/>
              <a:gd name="connsiteX2" fmla="*/ 6 w 79416"/>
              <a:gd name="connsiteY2" fmla="*/ 882846 h 884110"/>
              <a:gd name="connsiteX3" fmla="*/ 47631 w 79416"/>
              <a:gd name="connsiteY3" fmla="*/ 66871 h 884110"/>
              <a:gd name="connsiteX4" fmla="*/ 38106 w 79416"/>
              <a:gd name="connsiteY4" fmla="*/ 203396 h 884110"/>
              <a:gd name="connsiteX5" fmla="*/ 79381 w 79416"/>
              <a:gd name="connsiteY5" fmla="*/ 196 h 88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6" h="884110">
                <a:moveTo>
                  <a:pt x="79381" y="196"/>
                </a:moveTo>
                <a:cubicBezTo>
                  <a:pt x="80439" y="7604"/>
                  <a:pt x="57685" y="100738"/>
                  <a:pt x="44456" y="247846"/>
                </a:cubicBezTo>
                <a:cubicBezTo>
                  <a:pt x="31227" y="394954"/>
                  <a:pt x="-523" y="913009"/>
                  <a:pt x="6" y="882846"/>
                </a:cubicBezTo>
                <a:cubicBezTo>
                  <a:pt x="535" y="852684"/>
                  <a:pt x="41281" y="180113"/>
                  <a:pt x="47631" y="66871"/>
                </a:cubicBezTo>
                <a:cubicBezTo>
                  <a:pt x="53981" y="-46371"/>
                  <a:pt x="30698" y="209217"/>
                  <a:pt x="38106" y="203396"/>
                </a:cubicBezTo>
                <a:cubicBezTo>
                  <a:pt x="45514" y="197575"/>
                  <a:pt x="78323" y="-7212"/>
                  <a:pt x="79381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E924B0A4-3384-F27C-4E52-B7F5F009E87A}"/>
              </a:ext>
            </a:extLst>
          </p:cNvPr>
          <p:cNvSpPr/>
          <p:nvPr/>
        </p:nvSpPr>
        <p:spPr>
          <a:xfrm>
            <a:off x="5927716" y="7605346"/>
            <a:ext cx="51052" cy="1236374"/>
          </a:xfrm>
          <a:custGeom>
            <a:avLst/>
            <a:gdLst>
              <a:gd name="connsiteX0" fmla="*/ 50809 w 51052"/>
              <a:gd name="connsiteY0" fmla="*/ 1954 h 1236374"/>
              <a:gd name="connsiteX1" fmla="*/ 25409 w 51052"/>
              <a:gd name="connsiteY1" fmla="*/ 208329 h 1236374"/>
              <a:gd name="connsiteX2" fmla="*/ 9 w 51052"/>
              <a:gd name="connsiteY2" fmla="*/ 617904 h 1236374"/>
              <a:gd name="connsiteX3" fmla="*/ 22234 w 51052"/>
              <a:gd name="connsiteY3" fmla="*/ 522654 h 1236374"/>
              <a:gd name="connsiteX4" fmla="*/ 9534 w 51052"/>
              <a:gd name="connsiteY4" fmla="*/ 754429 h 1236374"/>
              <a:gd name="connsiteX5" fmla="*/ 25409 w 51052"/>
              <a:gd name="connsiteY5" fmla="*/ 1075104 h 1236374"/>
              <a:gd name="connsiteX6" fmla="*/ 41284 w 51052"/>
              <a:gd name="connsiteY6" fmla="*/ 1233854 h 1236374"/>
              <a:gd name="connsiteX7" fmla="*/ 38109 w 51052"/>
              <a:gd name="connsiteY7" fmla="*/ 957629 h 1236374"/>
              <a:gd name="connsiteX8" fmla="*/ 9534 w 51052"/>
              <a:gd name="connsiteY8" fmla="*/ 160704 h 1236374"/>
              <a:gd name="connsiteX9" fmla="*/ 50809 w 51052"/>
              <a:gd name="connsiteY9" fmla="*/ 1954 h 12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52" h="1236374">
                <a:moveTo>
                  <a:pt x="50809" y="1954"/>
                </a:moveTo>
                <a:cubicBezTo>
                  <a:pt x="53455" y="9891"/>
                  <a:pt x="33876" y="105671"/>
                  <a:pt x="25409" y="208329"/>
                </a:cubicBezTo>
                <a:cubicBezTo>
                  <a:pt x="16942" y="310987"/>
                  <a:pt x="538" y="565517"/>
                  <a:pt x="9" y="617904"/>
                </a:cubicBezTo>
                <a:cubicBezTo>
                  <a:pt x="-520" y="670291"/>
                  <a:pt x="20647" y="499900"/>
                  <a:pt x="22234" y="522654"/>
                </a:cubicBezTo>
                <a:cubicBezTo>
                  <a:pt x="23821" y="545408"/>
                  <a:pt x="9005" y="662354"/>
                  <a:pt x="9534" y="754429"/>
                </a:cubicBezTo>
                <a:cubicBezTo>
                  <a:pt x="10063" y="846504"/>
                  <a:pt x="20117" y="995200"/>
                  <a:pt x="25409" y="1075104"/>
                </a:cubicBezTo>
                <a:cubicBezTo>
                  <a:pt x="30701" y="1155008"/>
                  <a:pt x="39167" y="1253433"/>
                  <a:pt x="41284" y="1233854"/>
                </a:cubicBezTo>
                <a:cubicBezTo>
                  <a:pt x="43401" y="1214275"/>
                  <a:pt x="43401" y="1136487"/>
                  <a:pt x="38109" y="957629"/>
                </a:cubicBezTo>
                <a:cubicBezTo>
                  <a:pt x="32817" y="778771"/>
                  <a:pt x="7947" y="317866"/>
                  <a:pt x="9534" y="160704"/>
                </a:cubicBezTo>
                <a:cubicBezTo>
                  <a:pt x="11121" y="3542"/>
                  <a:pt x="48163" y="-5983"/>
                  <a:pt x="50809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A70DF134-3AF4-0941-CA13-721746B01223}"/>
              </a:ext>
            </a:extLst>
          </p:cNvPr>
          <p:cNvSpPr/>
          <p:nvPr/>
        </p:nvSpPr>
        <p:spPr>
          <a:xfrm>
            <a:off x="6082935" y="6257900"/>
            <a:ext cx="115016" cy="829274"/>
          </a:xfrm>
          <a:custGeom>
            <a:avLst/>
            <a:gdLst>
              <a:gd name="connsiteX0" fmla="*/ 114665 w 115016"/>
              <a:gd name="connsiteY0" fmla="*/ 25 h 829274"/>
              <a:gd name="connsiteX1" fmla="*/ 76565 w 115016"/>
              <a:gd name="connsiteY1" fmla="*/ 203225 h 829274"/>
              <a:gd name="connsiteX2" fmla="*/ 22590 w 115016"/>
              <a:gd name="connsiteY2" fmla="*/ 463575 h 829274"/>
              <a:gd name="connsiteX3" fmla="*/ 365 w 115016"/>
              <a:gd name="connsiteY3" fmla="*/ 828700 h 829274"/>
              <a:gd name="connsiteX4" fmla="*/ 38465 w 115016"/>
              <a:gd name="connsiteY4" fmla="*/ 374675 h 829274"/>
              <a:gd name="connsiteX5" fmla="*/ 54340 w 115016"/>
              <a:gd name="connsiteY5" fmla="*/ 215925 h 829274"/>
              <a:gd name="connsiteX6" fmla="*/ 114665 w 115016"/>
              <a:gd name="connsiteY6" fmla="*/ 25 h 82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16" h="829274">
                <a:moveTo>
                  <a:pt x="114665" y="25"/>
                </a:moveTo>
                <a:cubicBezTo>
                  <a:pt x="118369" y="-2092"/>
                  <a:pt x="91911" y="125967"/>
                  <a:pt x="76565" y="203225"/>
                </a:cubicBezTo>
                <a:cubicBezTo>
                  <a:pt x="61219" y="280483"/>
                  <a:pt x="35290" y="359329"/>
                  <a:pt x="22590" y="463575"/>
                </a:cubicBezTo>
                <a:cubicBezTo>
                  <a:pt x="9890" y="567821"/>
                  <a:pt x="-2281" y="843517"/>
                  <a:pt x="365" y="828700"/>
                </a:cubicBezTo>
                <a:cubicBezTo>
                  <a:pt x="3011" y="813883"/>
                  <a:pt x="29469" y="476804"/>
                  <a:pt x="38465" y="374675"/>
                </a:cubicBezTo>
                <a:cubicBezTo>
                  <a:pt x="47461" y="272546"/>
                  <a:pt x="43757" y="274133"/>
                  <a:pt x="54340" y="215925"/>
                </a:cubicBezTo>
                <a:cubicBezTo>
                  <a:pt x="64923" y="157717"/>
                  <a:pt x="110961" y="2142"/>
                  <a:pt x="11466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14E61A27-07B4-4661-403C-1640E43091E6}"/>
              </a:ext>
            </a:extLst>
          </p:cNvPr>
          <p:cNvSpPr/>
          <p:nvPr/>
        </p:nvSpPr>
        <p:spPr>
          <a:xfrm>
            <a:off x="6066268" y="7151826"/>
            <a:ext cx="131832" cy="913788"/>
          </a:xfrm>
          <a:custGeom>
            <a:avLst/>
            <a:gdLst>
              <a:gd name="connsiteX0" fmla="*/ 1157 w 131832"/>
              <a:gd name="connsiteY0" fmla="*/ 4624 h 913788"/>
              <a:gd name="connsiteX1" fmla="*/ 77357 w 131832"/>
              <a:gd name="connsiteY1" fmla="*/ 541199 h 913788"/>
              <a:gd name="connsiteX2" fmla="*/ 131332 w 131832"/>
              <a:gd name="connsiteY2" fmla="*/ 912674 h 913788"/>
              <a:gd name="connsiteX3" fmla="*/ 99582 w 131832"/>
              <a:gd name="connsiteY3" fmla="*/ 639624 h 913788"/>
              <a:gd name="connsiteX4" fmla="*/ 23382 w 131832"/>
              <a:gd name="connsiteY4" fmla="*/ 185599 h 913788"/>
              <a:gd name="connsiteX5" fmla="*/ 29732 w 131832"/>
              <a:gd name="connsiteY5" fmla="*/ 274499 h 913788"/>
              <a:gd name="connsiteX6" fmla="*/ 1157 w 131832"/>
              <a:gd name="connsiteY6" fmla="*/ 4624 h 91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32" h="913788">
                <a:moveTo>
                  <a:pt x="1157" y="4624"/>
                </a:moveTo>
                <a:cubicBezTo>
                  <a:pt x="9094" y="49074"/>
                  <a:pt x="55661" y="389857"/>
                  <a:pt x="77357" y="541199"/>
                </a:cubicBezTo>
                <a:cubicBezTo>
                  <a:pt x="99053" y="692541"/>
                  <a:pt x="127628" y="896270"/>
                  <a:pt x="131332" y="912674"/>
                </a:cubicBezTo>
                <a:cubicBezTo>
                  <a:pt x="135036" y="929078"/>
                  <a:pt x="117574" y="760803"/>
                  <a:pt x="99582" y="639624"/>
                </a:cubicBezTo>
                <a:cubicBezTo>
                  <a:pt x="81590" y="518445"/>
                  <a:pt x="35024" y="246453"/>
                  <a:pt x="23382" y="185599"/>
                </a:cubicBezTo>
                <a:cubicBezTo>
                  <a:pt x="11740" y="124745"/>
                  <a:pt x="30790" y="298841"/>
                  <a:pt x="29732" y="274499"/>
                </a:cubicBezTo>
                <a:cubicBezTo>
                  <a:pt x="28674" y="250157"/>
                  <a:pt x="-6780" y="-39826"/>
                  <a:pt x="1157" y="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6F42B9B-E746-8C5D-56DC-E24A7628699A}"/>
              </a:ext>
            </a:extLst>
          </p:cNvPr>
          <p:cNvSpPr/>
          <p:nvPr/>
        </p:nvSpPr>
        <p:spPr>
          <a:xfrm>
            <a:off x="6114904" y="7714414"/>
            <a:ext cx="153142" cy="1106765"/>
          </a:xfrm>
          <a:custGeom>
            <a:avLst/>
            <a:gdLst>
              <a:gd name="connsiteX0" fmla="*/ 146 w 153142"/>
              <a:gd name="connsiteY0" fmla="*/ 4011 h 1106765"/>
              <a:gd name="connsiteX1" fmla="*/ 57296 w 153142"/>
              <a:gd name="connsiteY1" fmla="*/ 264361 h 1106765"/>
              <a:gd name="connsiteX2" fmla="*/ 66821 w 153142"/>
              <a:gd name="connsiteY2" fmla="*/ 448511 h 1106765"/>
              <a:gd name="connsiteX3" fmla="*/ 79521 w 153142"/>
              <a:gd name="connsiteY3" fmla="*/ 673936 h 1106765"/>
              <a:gd name="connsiteX4" fmla="*/ 152546 w 153142"/>
              <a:gd name="connsiteY4" fmla="*/ 1089861 h 1106765"/>
              <a:gd name="connsiteX5" fmla="*/ 111271 w 153142"/>
              <a:gd name="connsiteY5" fmla="*/ 985086 h 1106765"/>
              <a:gd name="connsiteX6" fmla="*/ 60471 w 153142"/>
              <a:gd name="connsiteY6" fmla="*/ 610436 h 1106765"/>
              <a:gd name="connsiteX7" fmla="*/ 63646 w 153142"/>
              <a:gd name="connsiteY7" fmla="*/ 489786 h 1106765"/>
              <a:gd name="connsiteX8" fmla="*/ 76346 w 153142"/>
              <a:gd name="connsiteY8" fmla="*/ 483436 h 1106765"/>
              <a:gd name="connsiteX9" fmla="*/ 146 w 153142"/>
              <a:gd name="connsiteY9" fmla="*/ 4011 h 110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142" h="1106765">
                <a:moveTo>
                  <a:pt x="146" y="4011"/>
                </a:moveTo>
                <a:cubicBezTo>
                  <a:pt x="-3029" y="-32501"/>
                  <a:pt x="46183" y="190278"/>
                  <a:pt x="57296" y="264361"/>
                </a:cubicBezTo>
                <a:cubicBezTo>
                  <a:pt x="68409" y="338444"/>
                  <a:pt x="63117" y="380249"/>
                  <a:pt x="66821" y="448511"/>
                </a:cubicBezTo>
                <a:cubicBezTo>
                  <a:pt x="70525" y="516773"/>
                  <a:pt x="65234" y="567044"/>
                  <a:pt x="79521" y="673936"/>
                </a:cubicBezTo>
                <a:cubicBezTo>
                  <a:pt x="93808" y="780828"/>
                  <a:pt x="147254" y="1038003"/>
                  <a:pt x="152546" y="1089861"/>
                </a:cubicBezTo>
                <a:cubicBezTo>
                  <a:pt x="157838" y="1141719"/>
                  <a:pt x="126617" y="1064990"/>
                  <a:pt x="111271" y="985086"/>
                </a:cubicBezTo>
                <a:cubicBezTo>
                  <a:pt x="95925" y="905182"/>
                  <a:pt x="68409" y="692986"/>
                  <a:pt x="60471" y="610436"/>
                </a:cubicBezTo>
                <a:cubicBezTo>
                  <a:pt x="52534" y="527886"/>
                  <a:pt x="61000" y="510953"/>
                  <a:pt x="63646" y="489786"/>
                </a:cubicBezTo>
                <a:cubicBezTo>
                  <a:pt x="66292" y="468619"/>
                  <a:pt x="83225" y="563869"/>
                  <a:pt x="76346" y="483436"/>
                </a:cubicBezTo>
                <a:cubicBezTo>
                  <a:pt x="69467" y="403003"/>
                  <a:pt x="3321" y="40523"/>
                  <a:pt x="146" y="4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45DB55E-6D57-EE22-A0B8-CCBB2A98CBB8}"/>
              </a:ext>
            </a:extLst>
          </p:cNvPr>
          <p:cNvSpPr/>
          <p:nvPr/>
        </p:nvSpPr>
        <p:spPr>
          <a:xfrm>
            <a:off x="6345626" y="6259784"/>
            <a:ext cx="99697" cy="893716"/>
          </a:xfrm>
          <a:custGeom>
            <a:avLst/>
            <a:gdLst>
              <a:gd name="connsiteX0" fmla="*/ 26599 w 99697"/>
              <a:gd name="connsiteY0" fmla="*/ 4491 h 893716"/>
              <a:gd name="connsiteX1" fmla="*/ 17074 w 99697"/>
              <a:gd name="connsiteY1" fmla="*/ 445816 h 893716"/>
              <a:gd name="connsiteX2" fmla="*/ 4374 w 99697"/>
              <a:gd name="connsiteY2" fmla="*/ 522016 h 893716"/>
              <a:gd name="connsiteX3" fmla="*/ 99624 w 99697"/>
              <a:gd name="connsiteY3" fmla="*/ 893491 h 893716"/>
              <a:gd name="connsiteX4" fmla="*/ 20249 w 99697"/>
              <a:gd name="connsiteY4" fmla="*/ 575991 h 893716"/>
              <a:gd name="connsiteX5" fmla="*/ 26599 w 99697"/>
              <a:gd name="connsiteY5" fmla="*/ 512491 h 893716"/>
              <a:gd name="connsiteX6" fmla="*/ 7549 w 99697"/>
              <a:gd name="connsiteY6" fmla="*/ 233091 h 893716"/>
              <a:gd name="connsiteX7" fmla="*/ 26599 w 99697"/>
              <a:gd name="connsiteY7" fmla="*/ 4491 h 89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97" h="893716">
                <a:moveTo>
                  <a:pt x="26599" y="4491"/>
                </a:moveTo>
                <a:cubicBezTo>
                  <a:pt x="28186" y="39945"/>
                  <a:pt x="20778" y="359562"/>
                  <a:pt x="17074" y="445816"/>
                </a:cubicBezTo>
                <a:cubicBezTo>
                  <a:pt x="13370" y="532070"/>
                  <a:pt x="-9384" y="447404"/>
                  <a:pt x="4374" y="522016"/>
                </a:cubicBezTo>
                <a:cubicBezTo>
                  <a:pt x="18132" y="596629"/>
                  <a:pt x="96978" y="884495"/>
                  <a:pt x="99624" y="893491"/>
                </a:cubicBezTo>
                <a:cubicBezTo>
                  <a:pt x="102270" y="902487"/>
                  <a:pt x="32420" y="639491"/>
                  <a:pt x="20249" y="575991"/>
                </a:cubicBezTo>
                <a:cubicBezTo>
                  <a:pt x="8078" y="512491"/>
                  <a:pt x="28716" y="569641"/>
                  <a:pt x="26599" y="512491"/>
                </a:cubicBezTo>
                <a:cubicBezTo>
                  <a:pt x="24482" y="455341"/>
                  <a:pt x="10195" y="313524"/>
                  <a:pt x="7549" y="233091"/>
                </a:cubicBezTo>
                <a:cubicBezTo>
                  <a:pt x="4903" y="152658"/>
                  <a:pt x="25012" y="-30963"/>
                  <a:pt x="26599" y="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D0663036-5EBE-6DAC-6EAC-E6EB598C8764}"/>
              </a:ext>
            </a:extLst>
          </p:cNvPr>
          <p:cNvSpPr/>
          <p:nvPr/>
        </p:nvSpPr>
        <p:spPr>
          <a:xfrm>
            <a:off x="6357025" y="6888839"/>
            <a:ext cx="315897" cy="1276113"/>
          </a:xfrm>
          <a:custGeom>
            <a:avLst/>
            <a:gdLst>
              <a:gd name="connsiteX0" fmla="*/ 8850 w 315897"/>
              <a:gd name="connsiteY0" fmla="*/ 4086 h 1276113"/>
              <a:gd name="connsiteX1" fmla="*/ 27900 w 315897"/>
              <a:gd name="connsiteY1" fmla="*/ 175536 h 1276113"/>
              <a:gd name="connsiteX2" fmla="*/ 78700 w 315897"/>
              <a:gd name="connsiteY2" fmla="*/ 493036 h 1276113"/>
              <a:gd name="connsiteX3" fmla="*/ 304125 w 315897"/>
              <a:gd name="connsiteY3" fmla="*/ 1251861 h 1276113"/>
              <a:gd name="connsiteX4" fmla="*/ 256500 w 315897"/>
              <a:gd name="connsiteY4" fmla="*/ 1020086 h 1276113"/>
              <a:gd name="connsiteX5" fmla="*/ 21550 w 315897"/>
              <a:gd name="connsiteY5" fmla="*/ 340636 h 1276113"/>
              <a:gd name="connsiteX6" fmla="*/ 8850 w 315897"/>
              <a:gd name="connsiteY6" fmla="*/ 4086 h 127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97" h="1276113">
                <a:moveTo>
                  <a:pt x="8850" y="4086"/>
                </a:moveTo>
                <a:cubicBezTo>
                  <a:pt x="9908" y="-23431"/>
                  <a:pt x="16258" y="94044"/>
                  <a:pt x="27900" y="175536"/>
                </a:cubicBezTo>
                <a:cubicBezTo>
                  <a:pt x="39542" y="257028"/>
                  <a:pt x="32663" y="313649"/>
                  <a:pt x="78700" y="493036"/>
                </a:cubicBezTo>
                <a:cubicBezTo>
                  <a:pt x="124738" y="672424"/>
                  <a:pt x="274492" y="1164019"/>
                  <a:pt x="304125" y="1251861"/>
                </a:cubicBezTo>
                <a:cubicBezTo>
                  <a:pt x="333758" y="1339703"/>
                  <a:pt x="303596" y="1171957"/>
                  <a:pt x="256500" y="1020086"/>
                </a:cubicBezTo>
                <a:cubicBezTo>
                  <a:pt x="209404" y="868215"/>
                  <a:pt x="60179" y="515261"/>
                  <a:pt x="21550" y="340636"/>
                </a:cubicBezTo>
                <a:cubicBezTo>
                  <a:pt x="-17079" y="166011"/>
                  <a:pt x="7792" y="31603"/>
                  <a:pt x="8850" y="4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ADB8EF7C-04C4-6443-009D-77BCFAD29233}"/>
              </a:ext>
            </a:extLst>
          </p:cNvPr>
          <p:cNvSpPr/>
          <p:nvPr/>
        </p:nvSpPr>
        <p:spPr>
          <a:xfrm>
            <a:off x="6657973" y="8178420"/>
            <a:ext cx="197593" cy="627589"/>
          </a:xfrm>
          <a:custGeom>
            <a:avLst/>
            <a:gdLst>
              <a:gd name="connsiteX0" fmla="*/ 2 w 197593"/>
              <a:gd name="connsiteY0" fmla="*/ 380 h 627589"/>
              <a:gd name="connsiteX1" fmla="*/ 104777 w 197593"/>
              <a:gd name="connsiteY1" fmla="*/ 314705 h 627589"/>
              <a:gd name="connsiteX2" fmla="*/ 196852 w 197593"/>
              <a:gd name="connsiteY2" fmla="*/ 625855 h 627589"/>
              <a:gd name="connsiteX3" fmla="*/ 146052 w 197593"/>
              <a:gd name="connsiteY3" fmla="*/ 432180 h 627589"/>
              <a:gd name="connsiteX4" fmla="*/ 107952 w 197593"/>
              <a:gd name="connsiteY4" fmla="*/ 254380 h 627589"/>
              <a:gd name="connsiteX5" fmla="*/ 2 w 197593"/>
              <a:gd name="connsiteY5" fmla="*/ 380 h 6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93" h="627589">
                <a:moveTo>
                  <a:pt x="2" y="380"/>
                </a:moveTo>
                <a:cubicBezTo>
                  <a:pt x="-527" y="10434"/>
                  <a:pt x="71969" y="210459"/>
                  <a:pt x="104777" y="314705"/>
                </a:cubicBezTo>
                <a:cubicBezTo>
                  <a:pt x="137585" y="418951"/>
                  <a:pt x="189973" y="606276"/>
                  <a:pt x="196852" y="625855"/>
                </a:cubicBezTo>
                <a:cubicBezTo>
                  <a:pt x="203731" y="645434"/>
                  <a:pt x="160869" y="494092"/>
                  <a:pt x="146052" y="432180"/>
                </a:cubicBezTo>
                <a:cubicBezTo>
                  <a:pt x="131235" y="370268"/>
                  <a:pt x="134410" y="326347"/>
                  <a:pt x="107952" y="254380"/>
                </a:cubicBezTo>
                <a:cubicBezTo>
                  <a:pt x="81494" y="182413"/>
                  <a:pt x="531" y="-9674"/>
                  <a:pt x="2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28BB0037-96D2-A5A4-810B-EA34A5250E6A}"/>
              </a:ext>
            </a:extLst>
          </p:cNvPr>
          <p:cNvSpPr/>
          <p:nvPr/>
        </p:nvSpPr>
        <p:spPr>
          <a:xfrm>
            <a:off x="6459727" y="7186759"/>
            <a:ext cx="271331" cy="611055"/>
          </a:xfrm>
          <a:custGeom>
            <a:avLst/>
            <a:gdLst>
              <a:gd name="connsiteX0" fmla="*/ 1398 w 271331"/>
              <a:gd name="connsiteY0" fmla="*/ 1441 h 611055"/>
              <a:gd name="connsiteX1" fmla="*/ 102998 w 271331"/>
              <a:gd name="connsiteY1" fmla="*/ 287191 h 611055"/>
              <a:gd name="connsiteX2" fmla="*/ 271273 w 271331"/>
              <a:gd name="connsiteY2" fmla="*/ 611041 h 611055"/>
              <a:gd name="connsiteX3" fmla="*/ 83948 w 271331"/>
              <a:gd name="connsiteY3" fmla="*/ 274491 h 611055"/>
              <a:gd name="connsiteX4" fmla="*/ 45848 w 271331"/>
              <a:gd name="connsiteY4" fmla="*/ 179241 h 611055"/>
              <a:gd name="connsiteX5" fmla="*/ 1398 w 271331"/>
              <a:gd name="connsiteY5" fmla="*/ 1441 h 61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31" h="611055">
                <a:moveTo>
                  <a:pt x="1398" y="1441"/>
                </a:moveTo>
                <a:cubicBezTo>
                  <a:pt x="10923" y="19433"/>
                  <a:pt x="58019" y="185591"/>
                  <a:pt x="102998" y="287191"/>
                </a:cubicBezTo>
                <a:cubicBezTo>
                  <a:pt x="147977" y="388791"/>
                  <a:pt x="274448" y="613158"/>
                  <a:pt x="271273" y="611041"/>
                </a:cubicBezTo>
                <a:cubicBezTo>
                  <a:pt x="268098" y="608924"/>
                  <a:pt x="121519" y="346458"/>
                  <a:pt x="83948" y="274491"/>
                </a:cubicBezTo>
                <a:cubicBezTo>
                  <a:pt x="46377" y="202524"/>
                  <a:pt x="58019" y="219458"/>
                  <a:pt x="45848" y="179241"/>
                </a:cubicBezTo>
                <a:cubicBezTo>
                  <a:pt x="33677" y="139024"/>
                  <a:pt x="-8127" y="-16551"/>
                  <a:pt x="1398" y="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39BAB54-7512-A395-895C-85ACE7FC1B45}"/>
              </a:ext>
            </a:extLst>
          </p:cNvPr>
          <p:cNvSpPr/>
          <p:nvPr/>
        </p:nvSpPr>
        <p:spPr>
          <a:xfrm>
            <a:off x="6752777" y="7838592"/>
            <a:ext cx="535731" cy="1002076"/>
          </a:xfrm>
          <a:custGeom>
            <a:avLst/>
            <a:gdLst>
              <a:gd name="connsiteX0" fmla="*/ 448 w 535731"/>
              <a:gd name="connsiteY0" fmla="*/ 483 h 1002076"/>
              <a:gd name="connsiteX1" fmla="*/ 381448 w 535731"/>
              <a:gd name="connsiteY1" fmla="*/ 727558 h 1002076"/>
              <a:gd name="connsiteX2" fmla="*/ 527498 w 535731"/>
              <a:gd name="connsiteY2" fmla="*/ 994258 h 1002076"/>
              <a:gd name="connsiteX3" fmla="*/ 463998 w 535731"/>
              <a:gd name="connsiteY3" fmla="*/ 845033 h 1002076"/>
              <a:gd name="connsiteX4" fmla="*/ 448 w 535731"/>
              <a:gd name="connsiteY4" fmla="*/ 483 h 10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31" h="1002076">
                <a:moveTo>
                  <a:pt x="448" y="483"/>
                </a:moveTo>
                <a:cubicBezTo>
                  <a:pt x="-13310" y="-19096"/>
                  <a:pt x="293606" y="561929"/>
                  <a:pt x="381448" y="727558"/>
                </a:cubicBezTo>
                <a:cubicBezTo>
                  <a:pt x="469290" y="893187"/>
                  <a:pt x="513740" y="974679"/>
                  <a:pt x="527498" y="994258"/>
                </a:cubicBezTo>
                <a:cubicBezTo>
                  <a:pt x="541256" y="1013837"/>
                  <a:pt x="547606" y="1007487"/>
                  <a:pt x="463998" y="845033"/>
                </a:cubicBezTo>
                <a:cubicBezTo>
                  <a:pt x="380390" y="682579"/>
                  <a:pt x="14206" y="20062"/>
                  <a:pt x="448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3E101D1B-F632-A4AF-0816-FCC5F0F6FF2D}"/>
              </a:ext>
            </a:extLst>
          </p:cNvPr>
          <p:cNvSpPr/>
          <p:nvPr/>
        </p:nvSpPr>
        <p:spPr>
          <a:xfrm>
            <a:off x="7343245" y="8423181"/>
            <a:ext cx="302234" cy="401232"/>
          </a:xfrm>
          <a:custGeom>
            <a:avLst/>
            <a:gdLst>
              <a:gd name="connsiteX0" fmla="*/ 302155 w 302234"/>
              <a:gd name="connsiteY0" fmla="*/ 94 h 401232"/>
              <a:gd name="connsiteX1" fmla="*/ 162455 w 302234"/>
              <a:gd name="connsiteY1" fmla="*/ 165194 h 401232"/>
              <a:gd name="connsiteX2" fmla="*/ 530 w 302234"/>
              <a:gd name="connsiteY2" fmla="*/ 400144 h 401232"/>
              <a:gd name="connsiteX3" fmla="*/ 219605 w 302234"/>
              <a:gd name="connsiteY3" fmla="*/ 63594 h 401232"/>
              <a:gd name="connsiteX4" fmla="*/ 143405 w 302234"/>
              <a:gd name="connsiteY4" fmla="*/ 139794 h 401232"/>
              <a:gd name="connsiteX5" fmla="*/ 302155 w 302234"/>
              <a:gd name="connsiteY5" fmla="*/ 94 h 4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34" h="401232">
                <a:moveTo>
                  <a:pt x="302155" y="94"/>
                </a:moveTo>
                <a:cubicBezTo>
                  <a:pt x="305330" y="4327"/>
                  <a:pt x="212726" y="98519"/>
                  <a:pt x="162455" y="165194"/>
                </a:cubicBezTo>
                <a:cubicBezTo>
                  <a:pt x="112184" y="231869"/>
                  <a:pt x="-8995" y="417077"/>
                  <a:pt x="530" y="400144"/>
                </a:cubicBezTo>
                <a:cubicBezTo>
                  <a:pt x="10055" y="383211"/>
                  <a:pt x="195792" y="106986"/>
                  <a:pt x="219605" y="63594"/>
                </a:cubicBezTo>
                <a:cubicBezTo>
                  <a:pt x="243418" y="20202"/>
                  <a:pt x="132822" y="145086"/>
                  <a:pt x="143405" y="139794"/>
                </a:cubicBezTo>
                <a:cubicBezTo>
                  <a:pt x="153988" y="134502"/>
                  <a:pt x="298980" y="-4139"/>
                  <a:pt x="30215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BEE038B-6396-C31B-6DC4-3BE125BDC97B}"/>
              </a:ext>
            </a:extLst>
          </p:cNvPr>
          <p:cNvSpPr/>
          <p:nvPr/>
        </p:nvSpPr>
        <p:spPr>
          <a:xfrm>
            <a:off x="6605462" y="6221003"/>
            <a:ext cx="244880" cy="982917"/>
          </a:xfrm>
          <a:custGeom>
            <a:avLst/>
            <a:gdLst>
              <a:gd name="connsiteX0" fmla="*/ 1713 w 244880"/>
              <a:gd name="connsiteY0" fmla="*/ 5172 h 982917"/>
              <a:gd name="connsiteX1" fmla="*/ 55688 w 244880"/>
              <a:gd name="connsiteY1" fmla="*/ 268697 h 982917"/>
              <a:gd name="connsiteX2" fmla="*/ 96963 w 244880"/>
              <a:gd name="connsiteY2" fmla="*/ 509997 h 982917"/>
              <a:gd name="connsiteX3" fmla="*/ 239838 w 244880"/>
              <a:gd name="connsiteY3" fmla="*/ 960847 h 982917"/>
              <a:gd name="connsiteX4" fmla="*/ 195388 w 244880"/>
              <a:gd name="connsiteY4" fmla="*/ 833847 h 982917"/>
              <a:gd name="connsiteX5" fmla="*/ 30288 w 244880"/>
              <a:gd name="connsiteY5" fmla="*/ 151222 h 982917"/>
              <a:gd name="connsiteX6" fmla="*/ 1713 w 244880"/>
              <a:gd name="connsiteY6" fmla="*/ 5172 h 9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80" h="982917">
                <a:moveTo>
                  <a:pt x="1713" y="5172"/>
                </a:moveTo>
                <a:cubicBezTo>
                  <a:pt x="5946" y="24751"/>
                  <a:pt x="39813" y="184560"/>
                  <a:pt x="55688" y="268697"/>
                </a:cubicBezTo>
                <a:cubicBezTo>
                  <a:pt x="71563" y="352834"/>
                  <a:pt x="66271" y="394639"/>
                  <a:pt x="96963" y="509997"/>
                </a:cubicBezTo>
                <a:cubicBezTo>
                  <a:pt x="127655" y="625355"/>
                  <a:pt x="223434" y="906872"/>
                  <a:pt x="239838" y="960847"/>
                </a:cubicBezTo>
                <a:cubicBezTo>
                  <a:pt x="256242" y="1014822"/>
                  <a:pt x="230313" y="968784"/>
                  <a:pt x="195388" y="833847"/>
                </a:cubicBezTo>
                <a:cubicBezTo>
                  <a:pt x="160463" y="698910"/>
                  <a:pt x="61509" y="283514"/>
                  <a:pt x="30288" y="151222"/>
                </a:cubicBezTo>
                <a:cubicBezTo>
                  <a:pt x="-933" y="18930"/>
                  <a:pt x="-2520" y="-14407"/>
                  <a:pt x="1713" y="5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6D228A9A-1692-0E73-090F-67F2B57050B5}"/>
              </a:ext>
            </a:extLst>
          </p:cNvPr>
          <p:cNvSpPr/>
          <p:nvPr/>
        </p:nvSpPr>
        <p:spPr>
          <a:xfrm>
            <a:off x="6910437" y="7308106"/>
            <a:ext cx="734985" cy="1141519"/>
          </a:xfrm>
          <a:custGeom>
            <a:avLst/>
            <a:gdLst>
              <a:gd name="connsiteX0" fmla="*/ 11063 w 734985"/>
              <a:gd name="connsiteY0" fmla="*/ 19794 h 1141519"/>
              <a:gd name="connsiteX1" fmla="*/ 439688 w 734985"/>
              <a:gd name="connsiteY1" fmla="*/ 689719 h 1141519"/>
              <a:gd name="connsiteX2" fmla="*/ 414288 w 734985"/>
              <a:gd name="connsiteY2" fmla="*/ 670669 h 1141519"/>
              <a:gd name="connsiteX3" fmla="*/ 712738 w 734985"/>
              <a:gd name="connsiteY3" fmla="*/ 1105644 h 1141519"/>
              <a:gd name="connsiteX4" fmla="*/ 652413 w 734985"/>
              <a:gd name="connsiteY4" fmla="*/ 1019919 h 1141519"/>
              <a:gd name="connsiteX5" fmla="*/ 169813 w 734985"/>
              <a:gd name="connsiteY5" fmla="*/ 254744 h 1141519"/>
              <a:gd name="connsiteX6" fmla="*/ 11063 w 734985"/>
              <a:gd name="connsiteY6" fmla="*/ 19794 h 114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85" h="1141519">
                <a:moveTo>
                  <a:pt x="11063" y="19794"/>
                </a:moveTo>
                <a:cubicBezTo>
                  <a:pt x="56042" y="92290"/>
                  <a:pt x="372484" y="581240"/>
                  <a:pt x="439688" y="689719"/>
                </a:cubicBezTo>
                <a:cubicBezTo>
                  <a:pt x="506892" y="798198"/>
                  <a:pt x="368780" y="601348"/>
                  <a:pt x="414288" y="670669"/>
                </a:cubicBezTo>
                <a:cubicBezTo>
                  <a:pt x="459796" y="739990"/>
                  <a:pt x="673051" y="1047436"/>
                  <a:pt x="712738" y="1105644"/>
                </a:cubicBezTo>
                <a:cubicBezTo>
                  <a:pt x="752425" y="1163852"/>
                  <a:pt x="742900" y="1161736"/>
                  <a:pt x="652413" y="1019919"/>
                </a:cubicBezTo>
                <a:cubicBezTo>
                  <a:pt x="561926" y="878102"/>
                  <a:pt x="273530" y="424606"/>
                  <a:pt x="169813" y="254744"/>
                </a:cubicBezTo>
                <a:cubicBezTo>
                  <a:pt x="66096" y="84882"/>
                  <a:pt x="-33916" y="-52702"/>
                  <a:pt x="11063" y="1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595CFCC8-9392-2FC0-CCB8-136FA335724B}"/>
              </a:ext>
            </a:extLst>
          </p:cNvPr>
          <p:cNvSpPr/>
          <p:nvPr/>
        </p:nvSpPr>
        <p:spPr>
          <a:xfrm>
            <a:off x="7438938" y="8747112"/>
            <a:ext cx="390655" cy="67167"/>
          </a:xfrm>
          <a:custGeom>
            <a:avLst/>
            <a:gdLst>
              <a:gd name="connsiteX0" fmla="*/ 87 w 390655"/>
              <a:gd name="connsiteY0" fmla="*/ 66688 h 67167"/>
              <a:gd name="connsiteX1" fmla="*/ 158837 w 390655"/>
              <a:gd name="connsiteY1" fmla="*/ 31763 h 67167"/>
              <a:gd name="connsiteX2" fmla="*/ 390612 w 390655"/>
              <a:gd name="connsiteY2" fmla="*/ 66688 h 67167"/>
              <a:gd name="connsiteX3" fmla="*/ 139787 w 390655"/>
              <a:gd name="connsiteY3" fmla="*/ 13 h 67167"/>
              <a:gd name="connsiteX4" fmla="*/ 87 w 390655"/>
              <a:gd name="connsiteY4" fmla="*/ 66688 h 6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655" h="67167">
                <a:moveTo>
                  <a:pt x="87" y="66688"/>
                </a:moveTo>
                <a:cubicBezTo>
                  <a:pt x="3262" y="71980"/>
                  <a:pt x="93750" y="31763"/>
                  <a:pt x="158837" y="31763"/>
                </a:cubicBezTo>
                <a:cubicBezTo>
                  <a:pt x="223924" y="31763"/>
                  <a:pt x="393787" y="71980"/>
                  <a:pt x="390612" y="66688"/>
                </a:cubicBezTo>
                <a:cubicBezTo>
                  <a:pt x="387437" y="61396"/>
                  <a:pt x="198524" y="1071"/>
                  <a:pt x="139787" y="13"/>
                </a:cubicBezTo>
                <a:cubicBezTo>
                  <a:pt x="81050" y="-1045"/>
                  <a:pt x="-3088" y="61396"/>
                  <a:pt x="87" y="6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10CA1AF-C25A-1530-B79D-097847FBE8C2}"/>
              </a:ext>
            </a:extLst>
          </p:cNvPr>
          <p:cNvSpPr/>
          <p:nvPr/>
        </p:nvSpPr>
        <p:spPr>
          <a:xfrm>
            <a:off x="7912097" y="8470190"/>
            <a:ext cx="610156" cy="362716"/>
          </a:xfrm>
          <a:custGeom>
            <a:avLst/>
            <a:gdLst>
              <a:gd name="connsiteX0" fmla="*/ 609603 w 610156"/>
              <a:gd name="connsiteY0" fmla="*/ 710 h 362716"/>
              <a:gd name="connsiteX1" fmla="*/ 393703 w 610156"/>
              <a:gd name="connsiteY1" fmla="*/ 54685 h 362716"/>
              <a:gd name="connsiteX2" fmla="*/ 307978 w 610156"/>
              <a:gd name="connsiteY2" fmla="*/ 134060 h 362716"/>
              <a:gd name="connsiteX3" fmla="*/ 3 w 610156"/>
              <a:gd name="connsiteY3" fmla="*/ 362660 h 362716"/>
              <a:gd name="connsiteX4" fmla="*/ 314328 w 610156"/>
              <a:gd name="connsiteY4" fmla="*/ 111835 h 362716"/>
              <a:gd name="connsiteX5" fmla="*/ 450853 w 610156"/>
              <a:gd name="connsiteY5" fmla="*/ 29285 h 362716"/>
              <a:gd name="connsiteX6" fmla="*/ 609603 w 610156"/>
              <a:gd name="connsiteY6" fmla="*/ 710 h 3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56" h="362716">
                <a:moveTo>
                  <a:pt x="609603" y="710"/>
                </a:moveTo>
                <a:cubicBezTo>
                  <a:pt x="600078" y="4943"/>
                  <a:pt x="443974" y="32460"/>
                  <a:pt x="393703" y="54685"/>
                </a:cubicBezTo>
                <a:cubicBezTo>
                  <a:pt x="343432" y="76910"/>
                  <a:pt x="373595" y="82731"/>
                  <a:pt x="307978" y="134060"/>
                </a:cubicBezTo>
                <a:cubicBezTo>
                  <a:pt x="242361" y="185389"/>
                  <a:pt x="-1055" y="366364"/>
                  <a:pt x="3" y="362660"/>
                </a:cubicBezTo>
                <a:cubicBezTo>
                  <a:pt x="1061" y="358956"/>
                  <a:pt x="239186" y="167397"/>
                  <a:pt x="314328" y="111835"/>
                </a:cubicBezTo>
                <a:cubicBezTo>
                  <a:pt x="389470" y="56273"/>
                  <a:pt x="398466" y="46747"/>
                  <a:pt x="450853" y="29285"/>
                </a:cubicBezTo>
                <a:cubicBezTo>
                  <a:pt x="503240" y="11823"/>
                  <a:pt x="619128" y="-3523"/>
                  <a:pt x="609603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5831A3C-6907-F501-8578-7B810D3BFFA0}"/>
              </a:ext>
            </a:extLst>
          </p:cNvPr>
          <p:cNvSpPr/>
          <p:nvPr/>
        </p:nvSpPr>
        <p:spPr>
          <a:xfrm>
            <a:off x="6835753" y="6232043"/>
            <a:ext cx="211228" cy="436972"/>
          </a:xfrm>
          <a:custGeom>
            <a:avLst/>
            <a:gdLst>
              <a:gd name="connsiteX0" fmla="*/ 22 w 211228"/>
              <a:gd name="connsiteY0" fmla="*/ 482 h 436972"/>
              <a:gd name="connsiteX1" fmla="*/ 123847 w 211228"/>
              <a:gd name="connsiteY1" fmla="*/ 251307 h 436972"/>
              <a:gd name="connsiteX2" fmla="*/ 190522 w 211228"/>
              <a:gd name="connsiteY2" fmla="*/ 384657 h 436972"/>
              <a:gd name="connsiteX3" fmla="*/ 206397 w 211228"/>
              <a:gd name="connsiteY3" fmla="*/ 425932 h 436972"/>
              <a:gd name="connsiteX4" fmla="*/ 114322 w 211228"/>
              <a:gd name="connsiteY4" fmla="*/ 194157 h 436972"/>
              <a:gd name="connsiteX5" fmla="*/ 22 w 211228"/>
              <a:gd name="connsiteY5" fmla="*/ 482 h 4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228" h="436972">
                <a:moveTo>
                  <a:pt x="22" y="482"/>
                </a:moveTo>
                <a:cubicBezTo>
                  <a:pt x="1610" y="10007"/>
                  <a:pt x="92097" y="187278"/>
                  <a:pt x="123847" y="251307"/>
                </a:cubicBezTo>
                <a:cubicBezTo>
                  <a:pt x="155597" y="315336"/>
                  <a:pt x="176764" y="355553"/>
                  <a:pt x="190522" y="384657"/>
                </a:cubicBezTo>
                <a:cubicBezTo>
                  <a:pt x="204280" y="413761"/>
                  <a:pt x="219097" y="457682"/>
                  <a:pt x="206397" y="425932"/>
                </a:cubicBezTo>
                <a:cubicBezTo>
                  <a:pt x="193697" y="394182"/>
                  <a:pt x="148718" y="263478"/>
                  <a:pt x="114322" y="194157"/>
                </a:cubicBezTo>
                <a:cubicBezTo>
                  <a:pt x="79926" y="124836"/>
                  <a:pt x="-1566" y="-9043"/>
                  <a:pt x="22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4D8751CF-E865-775D-62EE-242E3C798150}"/>
              </a:ext>
            </a:extLst>
          </p:cNvPr>
          <p:cNvSpPr/>
          <p:nvPr/>
        </p:nvSpPr>
        <p:spPr>
          <a:xfrm>
            <a:off x="6784826" y="6832437"/>
            <a:ext cx="353151" cy="630297"/>
          </a:xfrm>
          <a:custGeom>
            <a:avLst/>
            <a:gdLst>
              <a:gd name="connsiteX0" fmla="*/ 149 w 353151"/>
              <a:gd name="connsiteY0" fmla="*/ 163 h 630297"/>
              <a:gd name="connsiteX1" fmla="*/ 76349 w 353151"/>
              <a:gd name="connsiteY1" fmla="*/ 222413 h 630297"/>
              <a:gd name="connsiteX2" fmla="*/ 349399 w 353151"/>
              <a:gd name="connsiteY2" fmla="*/ 622463 h 630297"/>
              <a:gd name="connsiteX3" fmla="*/ 225574 w 353151"/>
              <a:gd name="connsiteY3" fmla="*/ 470063 h 630297"/>
              <a:gd name="connsiteX4" fmla="*/ 89049 w 353151"/>
              <a:gd name="connsiteY4" fmla="*/ 254163 h 630297"/>
              <a:gd name="connsiteX5" fmla="*/ 149 w 353151"/>
              <a:gd name="connsiteY5" fmla="*/ 163 h 63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51" h="630297">
                <a:moveTo>
                  <a:pt x="149" y="163"/>
                </a:moveTo>
                <a:cubicBezTo>
                  <a:pt x="-1968" y="-5129"/>
                  <a:pt x="18141" y="118696"/>
                  <a:pt x="76349" y="222413"/>
                </a:cubicBezTo>
                <a:cubicBezTo>
                  <a:pt x="134557" y="326130"/>
                  <a:pt x="324528" y="581188"/>
                  <a:pt x="349399" y="622463"/>
                </a:cubicBezTo>
                <a:cubicBezTo>
                  <a:pt x="374270" y="663738"/>
                  <a:pt x="268966" y="531446"/>
                  <a:pt x="225574" y="470063"/>
                </a:cubicBezTo>
                <a:cubicBezTo>
                  <a:pt x="182182" y="408680"/>
                  <a:pt x="123445" y="328246"/>
                  <a:pt x="89049" y="254163"/>
                </a:cubicBezTo>
                <a:cubicBezTo>
                  <a:pt x="54653" y="180080"/>
                  <a:pt x="2266" y="5455"/>
                  <a:pt x="14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0E20453-FE44-FF48-7085-A4C1AD0CF7E0}"/>
              </a:ext>
            </a:extLst>
          </p:cNvPr>
          <p:cNvSpPr/>
          <p:nvPr/>
        </p:nvSpPr>
        <p:spPr>
          <a:xfrm>
            <a:off x="7146925" y="7473950"/>
            <a:ext cx="807667" cy="1015316"/>
          </a:xfrm>
          <a:custGeom>
            <a:avLst/>
            <a:gdLst>
              <a:gd name="connsiteX0" fmla="*/ 0 w 807667"/>
              <a:gd name="connsiteY0" fmla="*/ 0 h 1015316"/>
              <a:gd name="connsiteX1" fmla="*/ 412750 w 807667"/>
              <a:gd name="connsiteY1" fmla="*/ 517525 h 1015316"/>
              <a:gd name="connsiteX2" fmla="*/ 752475 w 807667"/>
              <a:gd name="connsiteY2" fmla="*/ 952500 h 1015316"/>
              <a:gd name="connsiteX3" fmla="*/ 793750 w 807667"/>
              <a:gd name="connsiteY3" fmla="*/ 990600 h 1015316"/>
              <a:gd name="connsiteX4" fmla="*/ 612775 w 807667"/>
              <a:gd name="connsiteY4" fmla="*/ 739775 h 1015316"/>
              <a:gd name="connsiteX5" fmla="*/ 247650 w 807667"/>
              <a:gd name="connsiteY5" fmla="*/ 282575 h 1015316"/>
              <a:gd name="connsiteX6" fmla="*/ 0 w 807667"/>
              <a:gd name="connsiteY6" fmla="*/ 0 h 101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667" h="1015316">
                <a:moveTo>
                  <a:pt x="0" y="0"/>
                </a:moveTo>
                <a:lnTo>
                  <a:pt x="412750" y="517525"/>
                </a:lnTo>
                <a:cubicBezTo>
                  <a:pt x="538163" y="676275"/>
                  <a:pt x="688975" y="873654"/>
                  <a:pt x="752475" y="952500"/>
                </a:cubicBezTo>
                <a:cubicBezTo>
                  <a:pt x="815975" y="1031346"/>
                  <a:pt x="817033" y="1026054"/>
                  <a:pt x="793750" y="990600"/>
                </a:cubicBezTo>
                <a:cubicBezTo>
                  <a:pt x="770467" y="955146"/>
                  <a:pt x="703792" y="857779"/>
                  <a:pt x="612775" y="739775"/>
                </a:cubicBezTo>
                <a:cubicBezTo>
                  <a:pt x="521758" y="621771"/>
                  <a:pt x="247650" y="282575"/>
                  <a:pt x="247650" y="282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DCDA489-B145-EDEC-076C-ECF91DA97C6C}"/>
              </a:ext>
            </a:extLst>
          </p:cNvPr>
          <p:cNvSpPr/>
          <p:nvPr/>
        </p:nvSpPr>
        <p:spPr>
          <a:xfrm>
            <a:off x="7631601" y="8416361"/>
            <a:ext cx="323434" cy="74749"/>
          </a:xfrm>
          <a:custGeom>
            <a:avLst/>
            <a:gdLst>
              <a:gd name="connsiteX0" fmla="*/ 1099 w 323434"/>
              <a:gd name="connsiteY0" fmla="*/ 564 h 74749"/>
              <a:gd name="connsiteX1" fmla="*/ 315424 w 323434"/>
              <a:gd name="connsiteY1" fmla="*/ 73589 h 74749"/>
              <a:gd name="connsiteX2" fmla="*/ 213824 w 323434"/>
              <a:gd name="connsiteY2" fmla="*/ 41839 h 74749"/>
              <a:gd name="connsiteX3" fmla="*/ 1099 w 323434"/>
              <a:gd name="connsiteY3" fmla="*/ 564 h 7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34" h="74749">
                <a:moveTo>
                  <a:pt x="1099" y="564"/>
                </a:moveTo>
                <a:cubicBezTo>
                  <a:pt x="18032" y="5856"/>
                  <a:pt x="279970" y="66710"/>
                  <a:pt x="315424" y="73589"/>
                </a:cubicBezTo>
                <a:cubicBezTo>
                  <a:pt x="350878" y="80468"/>
                  <a:pt x="259862" y="55068"/>
                  <a:pt x="213824" y="41839"/>
                </a:cubicBezTo>
                <a:cubicBezTo>
                  <a:pt x="167786" y="28610"/>
                  <a:pt x="-15834" y="-4728"/>
                  <a:pt x="1099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AC510B9-8069-8BC6-4058-0C3DA4D001ED}"/>
              </a:ext>
            </a:extLst>
          </p:cNvPr>
          <p:cNvSpPr/>
          <p:nvPr/>
        </p:nvSpPr>
        <p:spPr>
          <a:xfrm>
            <a:off x="7943624" y="8093043"/>
            <a:ext cx="429167" cy="377866"/>
          </a:xfrm>
          <a:custGeom>
            <a:avLst/>
            <a:gdLst>
              <a:gd name="connsiteX0" fmla="*/ 428851 w 429167"/>
              <a:gd name="connsiteY0" fmla="*/ 32 h 377866"/>
              <a:gd name="connsiteX1" fmla="*/ 257401 w 429167"/>
              <a:gd name="connsiteY1" fmla="*/ 117507 h 377866"/>
              <a:gd name="connsiteX2" fmla="*/ 226 w 429167"/>
              <a:gd name="connsiteY2" fmla="*/ 377857 h 377866"/>
              <a:gd name="connsiteX3" fmla="*/ 216126 w 429167"/>
              <a:gd name="connsiteY3" fmla="*/ 127032 h 377866"/>
              <a:gd name="connsiteX4" fmla="*/ 428851 w 429167"/>
              <a:gd name="connsiteY4" fmla="*/ 32 h 37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67" h="377866">
                <a:moveTo>
                  <a:pt x="428851" y="32"/>
                </a:moveTo>
                <a:cubicBezTo>
                  <a:pt x="435730" y="-1555"/>
                  <a:pt x="328839" y="54536"/>
                  <a:pt x="257401" y="117507"/>
                </a:cubicBezTo>
                <a:cubicBezTo>
                  <a:pt x="185963" y="180478"/>
                  <a:pt x="7105" y="376270"/>
                  <a:pt x="226" y="377857"/>
                </a:cubicBezTo>
                <a:cubicBezTo>
                  <a:pt x="-6653" y="379444"/>
                  <a:pt x="144689" y="185769"/>
                  <a:pt x="216126" y="127032"/>
                </a:cubicBezTo>
                <a:cubicBezTo>
                  <a:pt x="287563" y="68295"/>
                  <a:pt x="421972" y="1619"/>
                  <a:pt x="42885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90A65FCA-C631-82E9-7A12-4AD54060B6E6}"/>
              </a:ext>
            </a:extLst>
          </p:cNvPr>
          <p:cNvSpPr/>
          <p:nvPr/>
        </p:nvSpPr>
        <p:spPr>
          <a:xfrm>
            <a:off x="7044139" y="6659433"/>
            <a:ext cx="197296" cy="559934"/>
          </a:xfrm>
          <a:custGeom>
            <a:avLst/>
            <a:gdLst>
              <a:gd name="connsiteX0" fmla="*/ 1186 w 197296"/>
              <a:gd name="connsiteY0" fmla="*/ 1717 h 559934"/>
              <a:gd name="connsiteX1" fmla="*/ 134536 w 197296"/>
              <a:gd name="connsiteY1" fmla="*/ 366842 h 559934"/>
              <a:gd name="connsiteX2" fmla="*/ 191686 w 197296"/>
              <a:gd name="connsiteY2" fmla="*/ 554167 h 559934"/>
              <a:gd name="connsiteX3" fmla="*/ 178986 w 197296"/>
              <a:gd name="connsiteY3" fmla="*/ 481142 h 559934"/>
              <a:gd name="connsiteX4" fmla="*/ 48811 w 197296"/>
              <a:gd name="connsiteY4" fmla="*/ 176342 h 559934"/>
              <a:gd name="connsiteX5" fmla="*/ 67861 w 197296"/>
              <a:gd name="connsiteY5" fmla="*/ 227142 h 559934"/>
              <a:gd name="connsiteX6" fmla="*/ 1186 w 197296"/>
              <a:gd name="connsiteY6" fmla="*/ 1717 h 55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96" h="559934">
                <a:moveTo>
                  <a:pt x="1186" y="1717"/>
                </a:moveTo>
                <a:cubicBezTo>
                  <a:pt x="12298" y="25000"/>
                  <a:pt x="102786" y="274767"/>
                  <a:pt x="134536" y="366842"/>
                </a:cubicBezTo>
                <a:cubicBezTo>
                  <a:pt x="166286" y="458917"/>
                  <a:pt x="184278" y="535117"/>
                  <a:pt x="191686" y="554167"/>
                </a:cubicBezTo>
                <a:cubicBezTo>
                  <a:pt x="199094" y="573217"/>
                  <a:pt x="202798" y="544113"/>
                  <a:pt x="178986" y="481142"/>
                </a:cubicBezTo>
                <a:cubicBezTo>
                  <a:pt x="155174" y="418171"/>
                  <a:pt x="67332" y="218675"/>
                  <a:pt x="48811" y="176342"/>
                </a:cubicBezTo>
                <a:cubicBezTo>
                  <a:pt x="30290" y="134009"/>
                  <a:pt x="75269" y="255188"/>
                  <a:pt x="67861" y="227142"/>
                </a:cubicBezTo>
                <a:cubicBezTo>
                  <a:pt x="60453" y="199096"/>
                  <a:pt x="-9926" y="-21566"/>
                  <a:pt x="1186" y="1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10E40E4-C130-2456-5E6D-67A4E9D8B836}"/>
              </a:ext>
            </a:extLst>
          </p:cNvPr>
          <p:cNvSpPr/>
          <p:nvPr/>
        </p:nvSpPr>
        <p:spPr>
          <a:xfrm>
            <a:off x="7016740" y="7083351"/>
            <a:ext cx="784913" cy="607466"/>
          </a:xfrm>
          <a:custGeom>
            <a:avLst/>
            <a:gdLst>
              <a:gd name="connsiteX0" fmla="*/ 10 w 784913"/>
              <a:gd name="connsiteY0" fmla="*/ 74 h 607466"/>
              <a:gd name="connsiteX1" fmla="*/ 263535 w 784913"/>
              <a:gd name="connsiteY1" fmla="*/ 139774 h 607466"/>
              <a:gd name="connsiteX2" fmla="*/ 527060 w 784913"/>
              <a:gd name="connsiteY2" fmla="*/ 444574 h 607466"/>
              <a:gd name="connsiteX3" fmla="*/ 784235 w 784913"/>
              <a:gd name="connsiteY3" fmla="*/ 606499 h 607466"/>
              <a:gd name="connsiteX4" fmla="*/ 447685 w 784913"/>
              <a:gd name="connsiteY4" fmla="*/ 374724 h 607466"/>
              <a:gd name="connsiteX5" fmla="*/ 254010 w 784913"/>
              <a:gd name="connsiteY5" fmla="*/ 155649 h 607466"/>
              <a:gd name="connsiteX6" fmla="*/ 10 w 784913"/>
              <a:gd name="connsiteY6" fmla="*/ 74 h 6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13" h="607466">
                <a:moveTo>
                  <a:pt x="10" y="74"/>
                </a:moveTo>
                <a:cubicBezTo>
                  <a:pt x="1598" y="-2572"/>
                  <a:pt x="175693" y="65691"/>
                  <a:pt x="263535" y="139774"/>
                </a:cubicBezTo>
                <a:cubicBezTo>
                  <a:pt x="351377" y="213857"/>
                  <a:pt x="440277" y="366787"/>
                  <a:pt x="527060" y="444574"/>
                </a:cubicBezTo>
                <a:cubicBezTo>
                  <a:pt x="613843" y="522362"/>
                  <a:pt x="797464" y="618141"/>
                  <a:pt x="784235" y="606499"/>
                </a:cubicBezTo>
                <a:cubicBezTo>
                  <a:pt x="771006" y="594857"/>
                  <a:pt x="536056" y="449866"/>
                  <a:pt x="447685" y="374724"/>
                </a:cubicBezTo>
                <a:cubicBezTo>
                  <a:pt x="359314" y="299582"/>
                  <a:pt x="324918" y="215445"/>
                  <a:pt x="254010" y="155649"/>
                </a:cubicBezTo>
                <a:cubicBezTo>
                  <a:pt x="183102" y="95853"/>
                  <a:pt x="-1578" y="2720"/>
                  <a:pt x="1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98E7223-380B-29EC-DDFD-AF68C3C4E13A}"/>
              </a:ext>
            </a:extLst>
          </p:cNvPr>
          <p:cNvSpPr/>
          <p:nvPr/>
        </p:nvSpPr>
        <p:spPr>
          <a:xfrm>
            <a:off x="7054703" y="3368206"/>
            <a:ext cx="63647" cy="44919"/>
          </a:xfrm>
          <a:custGeom>
            <a:avLst/>
            <a:gdLst>
              <a:gd name="connsiteX0" fmla="*/ 63647 w 63647"/>
              <a:gd name="connsiteY0" fmla="*/ 44919 h 44919"/>
              <a:gd name="connsiteX1" fmla="*/ 147 w 63647"/>
              <a:gd name="connsiteY1" fmla="*/ 469 h 44919"/>
              <a:gd name="connsiteX2" fmla="*/ 63647 w 63647"/>
              <a:gd name="connsiteY2" fmla="*/ 44919 h 4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47" h="44919">
                <a:moveTo>
                  <a:pt x="63647" y="44919"/>
                </a:moveTo>
                <a:cubicBezTo>
                  <a:pt x="63647" y="44919"/>
                  <a:pt x="3851" y="6290"/>
                  <a:pt x="147" y="469"/>
                </a:cubicBezTo>
                <a:cubicBezTo>
                  <a:pt x="-3557" y="-5352"/>
                  <a:pt x="63647" y="44919"/>
                  <a:pt x="63647" y="44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69D66EC2-5BC8-5987-F4CA-450BCB23AB3E}"/>
              </a:ext>
            </a:extLst>
          </p:cNvPr>
          <p:cNvSpPr/>
          <p:nvPr/>
        </p:nvSpPr>
        <p:spPr>
          <a:xfrm>
            <a:off x="7060116" y="3289022"/>
            <a:ext cx="153697" cy="108302"/>
          </a:xfrm>
          <a:custGeom>
            <a:avLst/>
            <a:gdLst>
              <a:gd name="connsiteX0" fmla="*/ 48709 w 153697"/>
              <a:gd name="connsiteY0" fmla="*/ 108228 h 108302"/>
              <a:gd name="connsiteX1" fmla="*/ 10609 w 153697"/>
              <a:gd name="connsiteY1" fmla="*/ 44728 h 108302"/>
              <a:gd name="connsiteX2" fmla="*/ 74109 w 153697"/>
              <a:gd name="connsiteY2" fmla="*/ 6628 h 108302"/>
              <a:gd name="connsiteX3" fmla="*/ 102684 w 153697"/>
              <a:gd name="connsiteY3" fmla="*/ 32028 h 108302"/>
              <a:gd name="connsiteX4" fmla="*/ 102684 w 153697"/>
              <a:gd name="connsiteY4" fmla="*/ 54253 h 108302"/>
              <a:gd name="connsiteX5" fmla="*/ 105859 w 153697"/>
              <a:gd name="connsiteY5" fmla="*/ 25678 h 108302"/>
              <a:gd name="connsiteX6" fmla="*/ 153484 w 153697"/>
              <a:gd name="connsiteY6" fmla="*/ 66953 h 108302"/>
              <a:gd name="connsiteX7" fmla="*/ 118559 w 153697"/>
              <a:gd name="connsiteY7" fmla="*/ 278 h 108302"/>
              <a:gd name="connsiteX8" fmla="*/ 13784 w 153697"/>
              <a:gd name="connsiteY8" fmla="*/ 41553 h 108302"/>
              <a:gd name="connsiteX9" fmla="*/ 4259 w 153697"/>
              <a:gd name="connsiteY9" fmla="*/ 57428 h 108302"/>
              <a:gd name="connsiteX10" fmla="*/ 48709 w 153697"/>
              <a:gd name="connsiteY10" fmla="*/ 108228 h 10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97" h="108302">
                <a:moveTo>
                  <a:pt x="48709" y="108228"/>
                </a:moveTo>
                <a:cubicBezTo>
                  <a:pt x="49767" y="106111"/>
                  <a:pt x="6376" y="61661"/>
                  <a:pt x="10609" y="44728"/>
                </a:cubicBezTo>
                <a:cubicBezTo>
                  <a:pt x="14842" y="27795"/>
                  <a:pt x="58763" y="8745"/>
                  <a:pt x="74109" y="6628"/>
                </a:cubicBezTo>
                <a:cubicBezTo>
                  <a:pt x="89455" y="4511"/>
                  <a:pt x="97922" y="24090"/>
                  <a:pt x="102684" y="32028"/>
                </a:cubicBezTo>
                <a:cubicBezTo>
                  <a:pt x="107447" y="39965"/>
                  <a:pt x="102155" y="55311"/>
                  <a:pt x="102684" y="54253"/>
                </a:cubicBezTo>
                <a:cubicBezTo>
                  <a:pt x="103213" y="53195"/>
                  <a:pt x="97392" y="23561"/>
                  <a:pt x="105859" y="25678"/>
                </a:cubicBezTo>
                <a:cubicBezTo>
                  <a:pt x="114326" y="27795"/>
                  <a:pt x="151367" y="71186"/>
                  <a:pt x="153484" y="66953"/>
                </a:cubicBezTo>
                <a:cubicBezTo>
                  <a:pt x="155601" y="62720"/>
                  <a:pt x="141842" y="4511"/>
                  <a:pt x="118559" y="278"/>
                </a:cubicBezTo>
                <a:cubicBezTo>
                  <a:pt x="95276" y="-3955"/>
                  <a:pt x="13784" y="41553"/>
                  <a:pt x="13784" y="41553"/>
                </a:cubicBezTo>
                <a:cubicBezTo>
                  <a:pt x="-5266" y="51078"/>
                  <a:pt x="-503" y="48432"/>
                  <a:pt x="4259" y="57428"/>
                </a:cubicBezTo>
                <a:cubicBezTo>
                  <a:pt x="9021" y="66424"/>
                  <a:pt x="47651" y="110345"/>
                  <a:pt x="48709" y="108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A4470700-268B-4F28-0BCC-DF7AC0B6D4AD}"/>
              </a:ext>
            </a:extLst>
          </p:cNvPr>
          <p:cNvSpPr/>
          <p:nvPr/>
        </p:nvSpPr>
        <p:spPr>
          <a:xfrm>
            <a:off x="7048382" y="3352800"/>
            <a:ext cx="177920" cy="180980"/>
          </a:xfrm>
          <a:custGeom>
            <a:avLst/>
            <a:gdLst>
              <a:gd name="connsiteX0" fmla="*/ 177918 w 177920"/>
              <a:gd name="connsiteY0" fmla="*/ 47625 h 180980"/>
              <a:gd name="connsiteX1" fmla="*/ 92193 w 177920"/>
              <a:gd name="connsiteY1" fmla="*/ 0 h 180980"/>
              <a:gd name="connsiteX2" fmla="*/ 120768 w 177920"/>
              <a:gd name="connsiteY2" fmla="*/ 47625 h 180980"/>
              <a:gd name="connsiteX3" fmla="*/ 120768 w 177920"/>
              <a:gd name="connsiteY3" fmla="*/ 101600 h 180980"/>
              <a:gd name="connsiteX4" fmla="*/ 54093 w 177920"/>
              <a:gd name="connsiteY4" fmla="*/ 127000 h 180980"/>
              <a:gd name="connsiteX5" fmla="*/ 22343 w 177920"/>
              <a:gd name="connsiteY5" fmla="*/ 180975 h 180980"/>
              <a:gd name="connsiteX6" fmla="*/ 22343 w 177920"/>
              <a:gd name="connsiteY6" fmla="*/ 130175 h 180980"/>
              <a:gd name="connsiteX7" fmla="*/ 28693 w 177920"/>
              <a:gd name="connsiteY7" fmla="*/ 95250 h 180980"/>
              <a:gd name="connsiteX8" fmla="*/ 118 w 177920"/>
              <a:gd name="connsiteY8" fmla="*/ 44450 h 180980"/>
              <a:gd name="connsiteX9" fmla="*/ 41393 w 177920"/>
              <a:gd name="connsiteY9" fmla="*/ 82550 h 180980"/>
              <a:gd name="connsiteX10" fmla="*/ 66793 w 177920"/>
              <a:gd name="connsiteY10" fmla="*/ 92075 h 180980"/>
              <a:gd name="connsiteX11" fmla="*/ 50918 w 177920"/>
              <a:gd name="connsiteY11" fmla="*/ 63500 h 180980"/>
              <a:gd name="connsiteX12" fmla="*/ 19168 w 177920"/>
              <a:gd name="connsiteY12" fmla="*/ 31750 h 180980"/>
              <a:gd name="connsiteX13" fmla="*/ 79493 w 177920"/>
              <a:gd name="connsiteY13" fmla="*/ 66675 h 180980"/>
              <a:gd name="connsiteX14" fmla="*/ 38218 w 177920"/>
              <a:gd name="connsiteY14" fmla="*/ 92075 h 180980"/>
              <a:gd name="connsiteX15" fmla="*/ 6468 w 177920"/>
              <a:gd name="connsiteY15" fmla="*/ 142875 h 180980"/>
              <a:gd name="connsiteX16" fmla="*/ 136643 w 177920"/>
              <a:gd name="connsiteY16" fmla="*/ 104775 h 180980"/>
              <a:gd name="connsiteX17" fmla="*/ 95368 w 177920"/>
              <a:gd name="connsiteY17" fmla="*/ 9525 h 180980"/>
              <a:gd name="connsiteX18" fmla="*/ 177918 w 177920"/>
              <a:gd name="connsiteY18" fmla="*/ 47625 h 18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920" h="180980">
                <a:moveTo>
                  <a:pt x="177918" y="47625"/>
                </a:moveTo>
                <a:cubicBezTo>
                  <a:pt x="177389" y="46038"/>
                  <a:pt x="101718" y="0"/>
                  <a:pt x="92193" y="0"/>
                </a:cubicBezTo>
                <a:cubicBezTo>
                  <a:pt x="82668" y="0"/>
                  <a:pt x="116006" y="30692"/>
                  <a:pt x="120768" y="47625"/>
                </a:cubicBezTo>
                <a:cubicBezTo>
                  <a:pt x="125530" y="64558"/>
                  <a:pt x="131880" y="88371"/>
                  <a:pt x="120768" y="101600"/>
                </a:cubicBezTo>
                <a:cubicBezTo>
                  <a:pt x="109656" y="114829"/>
                  <a:pt x="70497" y="113771"/>
                  <a:pt x="54093" y="127000"/>
                </a:cubicBezTo>
                <a:cubicBezTo>
                  <a:pt x="37689" y="140229"/>
                  <a:pt x="27635" y="180446"/>
                  <a:pt x="22343" y="180975"/>
                </a:cubicBezTo>
                <a:cubicBezTo>
                  <a:pt x="17051" y="181504"/>
                  <a:pt x="21285" y="144462"/>
                  <a:pt x="22343" y="130175"/>
                </a:cubicBezTo>
                <a:cubicBezTo>
                  <a:pt x="23401" y="115888"/>
                  <a:pt x="32397" y="109537"/>
                  <a:pt x="28693" y="95250"/>
                </a:cubicBezTo>
                <a:cubicBezTo>
                  <a:pt x="24989" y="80963"/>
                  <a:pt x="-1999" y="46567"/>
                  <a:pt x="118" y="44450"/>
                </a:cubicBezTo>
                <a:cubicBezTo>
                  <a:pt x="2235" y="42333"/>
                  <a:pt x="30280" y="74613"/>
                  <a:pt x="41393" y="82550"/>
                </a:cubicBezTo>
                <a:cubicBezTo>
                  <a:pt x="52505" y="90488"/>
                  <a:pt x="66793" y="92075"/>
                  <a:pt x="66793" y="92075"/>
                </a:cubicBezTo>
                <a:cubicBezTo>
                  <a:pt x="68380" y="88900"/>
                  <a:pt x="58855" y="73554"/>
                  <a:pt x="50918" y="63500"/>
                </a:cubicBezTo>
                <a:cubicBezTo>
                  <a:pt x="42981" y="53446"/>
                  <a:pt x="14405" y="31221"/>
                  <a:pt x="19168" y="31750"/>
                </a:cubicBezTo>
                <a:cubicBezTo>
                  <a:pt x="23930" y="32279"/>
                  <a:pt x="76318" y="56621"/>
                  <a:pt x="79493" y="66675"/>
                </a:cubicBezTo>
                <a:cubicBezTo>
                  <a:pt x="82668" y="76729"/>
                  <a:pt x="50389" y="79375"/>
                  <a:pt x="38218" y="92075"/>
                </a:cubicBezTo>
                <a:cubicBezTo>
                  <a:pt x="26047" y="104775"/>
                  <a:pt x="-9936" y="140758"/>
                  <a:pt x="6468" y="142875"/>
                </a:cubicBezTo>
                <a:cubicBezTo>
                  <a:pt x="22872" y="144992"/>
                  <a:pt x="121826" y="127000"/>
                  <a:pt x="136643" y="104775"/>
                </a:cubicBezTo>
                <a:cubicBezTo>
                  <a:pt x="151460" y="82550"/>
                  <a:pt x="94310" y="19579"/>
                  <a:pt x="95368" y="9525"/>
                </a:cubicBezTo>
                <a:cubicBezTo>
                  <a:pt x="96426" y="-529"/>
                  <a:pt x="178447" y="49212"/>
                  <a:pt x="177918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9835F8C3-BAF7-1DB8-1222-AD0C2AE204F1}"/>
              </a:ext>
            </a:extLst>
          </p:cNvPr>
          <p:cNvSpPr/>
          <p:nvPr/>
        </p:nvSpPr>
        <p:spPr>
          <a:xfrm>
            <a:off x="7952185" y="3399390"/>
            <a:ext cx="738235" cy="386027"/>
          </a:xfrm>
          <a:custGeom>
            <a:avLst/>
            <a:gdLst>
              <a:gd name="connsiteX0" fmla="*/ 4365 w 738235"/>
              <a:gd name="connsiteY0" fmla="*/ 1035 h 386027"/>
              <a:gd name="connsiteX1" fmla="*/ 23415 w 738235"/>
              <a:gd name="connsiteY1" fmla="*/ 156610 h 386027"/>
              <a:gd name="connsiteX2" fmla="*/ 166290 w 738235"/>
              <a:gd name="connsiteY2" fmla="*/ 312185 h 386027"/>
              <a:gd name="connsiteX3" fmla="*/ 131365 w 738235"/>
              <a:gd name="connsiteY3" fmla="*/ 289960 h 386027"/>
              <a:gd name="connsiteX4" fmla="*/ 366315 w 738235"/>
              <a:gd name="connsiteY4" fmla="*/ 382035 h 386027"/>
              <a:gd name="connsiteX5" fmla="*/ 540940 w 738235"/>
              <a:gd name="connsiteY5" fmla="*/ 328060 h 386027"/>
              <a:gd name="connsiteX6" fmla="*/ 677465 w 738235"/>
              <a:gd name="connsiteY6" fmla="*/ 274085 h 386027"/>
              <a:gd name="connsiteX7" fmla="*/ 737790 w 738235"/>
              <a:gd name="connsiteY7" fmla="*/ 188360 h 386027"/>
              <a:gd name="connsiteX8" fmla="*/ 706040 w 738235"/>
              <a:gd name="connsiteY8" fmla="*/ 13735 h 386027"/>
              <a:gd name="connsiteX9" fmla="*/ 728265 w 738235"/>
              <a:gd name="connsiteY9" fmla="*/ 89935 h 386027"/>
              <a:gd name="connsiteX10" fmla="*/ 715565 w 738235"/>
              <a:gd name="connsiteY10" fmla="*/ 201060 h 386027"/>
              <a:gd name="connsiteX11" fmla="*/ 537765 w 738235"/>
              <a:gd name="connsiteY11" fmla="*/ 369335 h 386027"/>
              <a:gd name="connsiteX12" fmla="*/ 394890 w 738235"/>
              <a:gd name="connsiteY12" fmla="*/ 378860 h 386027"/>
              <a:gd name="connsiteX13" fmla="*/ 293290 w 738235"/>
              <a:gd name="connsiteY13" fmla="*/ 359810 h 386027"/>
              <a:gd name="connsiteX14" fmla="*/ 144065 w 738235"/>
              <a:gd name="connsiteY14" fmla="*/ 261385 h 386027"/>
              <a:gd name="connsiteX15" fmla="*/ 156765 w 738235"/>
              <a:gd name="connsiteY15" fmla="*/ 270910 h 386027"/>
              <a:gd name="connsiteX16" fmla="*/ 67865 w 738235"/>
              <a:gd name="connsiteY16" fmla="*/ 235985 h 386027"/>
              <a:gd name="connsiteX17" fmla="*/ 4365 w 738235"/>
              <a:gd name="connsiteY17" fmla="*/ 1035 h 3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235" h="386027">
                <a:moveTo>
                  <a:pt x="4365" y="1035"/>
                </a:moveTo>
                <a:cubicBezTo>
                  <a:pt x="-3043" y="-12194"/>
                  <a:pt x="-3572" y="104752"/>
                  <a:pt x="23415" y="156610"/>
                </a:cubicBezTo>
                <a:cubicBezTo>
                  <a:pt x="50402" y="208468"/>
                  <a:pt x="148298" y="289960"/>
                  <a:pt x="166290" y="312185"/>
                </a:cubicBezTo>
                <a:cubicBezTo>
                  <a:pt x="184282" y="334410"/>
                  <a:pt x="98028" y="278318"/>
                  <a:pt x="131365" y="289960"/>
                </a:cubicBezTo>
                <a:cubicBezTo>
                  <a:pt x="164702" y="301602"/>
                  <a:pt x="298053" y="375685"/>
                  <a:pt x="366315" y="382035"/>
                </a:cubicBezTo>
                <a:cubicBezTo>
                  <a:pt x="434578" y="388385"/>
                  <a:pt x="489082" y="346052"/>
                  <a:pt x="540940" y="328060"/>
                </a:cubicBezTo>
                <a:cubicBezTo>
                  <a:pt x="592798" y="310068"/>
                  <a:pt x="644657" y="297368"/>
                  <a:pt x="677465" y="274085"/>
                </a:cubicBezTo>
                <a:cubicBezTo>
                  <a:pt x="710273" y="250802"/>
                  <a:pt x="733028" y="231752"/>
                  <a:pt x="737790" y="188360"/>
                </a:cubicBezTo>
                <a:cubicBezTo>
                  <a:pt x="742553" y="144968"/>
                  <a:pt x="707627" y="30139"/>
                  <a:pt x="706040" y="13735"/>
                </a:cubicBezTo>
                <a:cubicBezTo>
                  <a:pt x="704453" y="-2669"/>
                  <a:pt x="726678" y="58714"/>
                  <a:pt x="728265" y="89935"/>
                </a:cubicBezTo>
                <a:cubicBezTo>
                  <a:pt x="729852" y="121156"/>
                  <a:pt x="747315" y="154493"/>
                  <a:pt x="715565" y="201060"/>
                </a:cubicBezTo>
                <a:cubicBezTo>
                  <a:pt x="683815" y="247627"/>
                  <a:pt x="591211" y="339702"/>
                  <a:pt x="537765" y="369335"/>
                </a:cubicBezTo>
                <a:cubicBezTo>
                  <a:pt x="484319" y="398968"/>
                  <a:pt x="435636" y="380447"/>
                  <a:pt x="394890" y="378860"/>
                </a:cubicBezTo>
                <a:cubicBezTo>
                  <a:pt x="354144" y="377273"/>
                  <a:pt x="335094" y="379389"/>
                  <a:pt x="293290" y="359810"/>
                </a:cubicBezTo>
                <a:cubicBezTo>
                  <a:pt x="251486" y="340231"/>
                  <a:pt x="166819" y="276202"/>
                  <a:pt x="144065" y="261385"/>
                </a:cubicBezTo>
                <a:cubicBezTo>
                  <a:pt x="121311" y="246568"/>
                  <a:pt x="169465" y="275143"/>
                  <a:pt x="156765" y="270910"/>
                </a:cubicBezTo>
                <a:cubicBezTo>
                  <a:pt x="144065" y="266677"/>
                  <a:pt x="92736" y="277260"/>
                  <a:pt x="67865" y="235985"/>
                </a:cubicBezTo>
                <a:cubicBezTo>
                  <a:pt x="42994" y="194710"/>
                  <a:pt x="11773" y="14264"/>
                  <a:pt x="4365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5AF628A4-4EB4-36AF-1CBC-2627260FDD6A}"/>
              </a:ext>
            </a:extLst>
          </p:cNvPr>
          <p:cNvSpPr/>
          <p:nvPr/>
        </p:nvSpPr>
        <p:spPr>
          <a:xfrm>
            <a:off x="7292974" y="3076568"/>
            <a:ext cx="516242" cy="968734"/>
          </a:xfrm>
          <a:custGeom>
            <a:avLst/>
            <a:gdLst>
              <a:gd name="connsiteX0" fmla="*/ 1 w 516242"/>
              <a:gd name="connsiteY0" fmla="*/ 7 h 968734"/>
              <a:gd name="connsiteX1" fmla="*/ 263526 w 516242"/>
              <a:gd name="connsiteY1" fmla="*/ 47632 h 968734"/>
              <a:gd name="connsiteX2" fmla="*/ 387351 w 516242"/>
              <a:gd name="connsiteY2" fmla="*/ 234957 h 968734"/>
              <a:gd name="connsiteX3" fmla="*/ 384176 w 516242"/>
              <a:gd name="connsiteY3" fmla="*/ 184157 h 968734"/>
              <a:gd name="connsiteX4" fmla="*/ 438151 w 516242"/>
              <a:gd name="connsiteY4" fmla="*/ 314332 h 968734"/>
              <a:gd name="connsiteX5" fmla="*/ 473076 w 516242"/>
              <a:gd name="connsiteY5" fmla="*/ 593732 h 968734"/>
              <a:gd name="connsiteX6" fmla="*/ 498476 w 516242"/>
              <a:gd name="connsiteY6" fmla="*/ 749307 h 968734"/>
              <a:gd name="connsiteX7" fmla="*/ 514351 w 516242"/>
              <a:gd name="connsiteY7" fmla="*/ 968382 h 968734"/>
              <a:gd name="connsiteX8" fmla="*/ 501651 w 516242"/>
              <a:gd name="connsiteY8" fmla="*/ 695332 h 968734"/>
              <a:gd name="connsiteX9" fmla="*/ 387351 w 516242"/>
              <a:gd name="connsiteY9" fmla="*/ 215907 h 968734"/>
              <a:gd name="connsiteX10" fmla="*/ 320676 w 516242"/>
              <a:gd name="connsiteY10" fmla="*/ 107957 h 968734"/>
              <a:gd name="connsiteX11" fmla="*/ 260351 w 516242"/>
              <a:gd name="connsiteY11" fmla="*/ 44457 h 968734"/>
              <a:gd name="connsiteX12" fmla="*/ 1 w 516242"/>
              <a:gd name="connsiteY12" fmla="*/ 7 h 9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242" h="968734">
                <a:moveTo>
                  <a:pt x="1" y="7"/>
                </a:moveTo>
                <a:cubicBezTo>
                  <a:pt x="530" y="536"/>
                  <a:pt x="198968" y="8474"/>
                  <a:pt x="263526" y="47632"/>
                </a:cubicBezTo>
                <a:cubicBezTo>
                  <a:pt x="328084" y="86790"/>
                  <a:pt x="367243" y="212203"/>
                  <a:pt x="387351" y="234957"/>
                </a:cubicBezTo>
                <a:cubicBezTo>
                  <a:pt x="407459" y="257711"/>
                  <a:pt x="375709" y="170928"/>
                  <a:pt x="384176" y="184157"/>
                </a:cubicBezTo>
                <a:cubicBezTo>
                  <a:pt x="392643" y="197386"/>
                  <a:pt x="423334" y="246070"/>
                  <a:pt x="438151" y="314332"/>
                </a:cubicBezTo>
                <a:cubicBezTo>
                  <a:pt x="452968" y="382595"/>
                  <a:pt x="463022" y="521236"/>
                  <a:pt x="473076" y="593732"/>
                </a:cubicBezTo>
                <a:cubicBezTo>
                  <a:pt x="483130" y="666228"/>
                  <a:pt x="491597" y="686865"/>
                  <a:pt x="498476" y="749307"/>
                </a:cubicBezTo>
                <a:cubicBezTo>
                  <a:pt x="505355" y="811749"/>
                  <a:pt x="513822" y="977378"/>
                  <a:pt x="514351" y="968382"/>
                </a:cubicBezTo>
                <a:cubicBezTo>
                  <a:pt x="514880" y="959386"/>
                  <a:pt x="522818" y="820744"/>
                  <a:pt x="501651" y="695332"/>
                </a:cubicBezTo>
                <a:cubicBezTo>
                  <a:pt x="480484" y="569920"/>
                  <a:pt x="417513" y="313803"/>
                  <a:pt x="387351" y="215907"/>
                </a:cubicBezTo>
                <a:cubicBezTo>
                  <a:pt x="357189" y="118011"/>
                  <a:pt x="341843" y="136532"/>
                  <a:pt x="320676" y="107957"/>
                </a:cubicBezTo>
                <a:cubicBezTo>
                  <a:pt x="299509" y="79382"/>
                  <a:pt x="312209" y="62978"/>
                  <a:pt x="260351" y="44457"/>
                </a:cubicBezTo>
                <a:cubicBezTo>
                  <a:pt x="208493" y="25936"/>
                  <a:pt x="-528" y="-522"/>
                  <a:pt x="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75B0A473-F703-F736-6AEB-374276A3AF17}"/>
              </a:ext>
            </a:extLst>
          </p:cNvPr>
          <p:cNvSpPr/>
          <p:nvPr/>
        </p:nvSpPr>
        <p:spPr>
          <a:xfrm>
            <a:off x="7257589" y="3069974"/>
            <a:ext cx="404950" cy="1474699"/>
          </a:xfrm>
          <a:custGeom>
            <a:avLst/>
            <a:gdLst>
              <a:gd name="connsiteX0" fmla="*/ 6811 w 404950"/>
              <a:gd name="connsiteY0" fmla="*/ 3426 h 1474699"/>
              <a:gd name="connsiteX1" fmla="*/ 63961 w 404950"/>
              <a:gd name="connsiteY1" fmla="*/ 22476 h 1474699"/>
              <a:gd name="connsiteX2" fmla="*/ 292561 w 404950"/>
              <a:gd name="connsiteY2" fmla="*/ 146301 h 1474699"/>
              <a:gd name="connsiteX3" fmla="*/ 273511 w 404950"/>
              <a:gd name="connsiteY3" fmla="*/ 130426 h 1474699"/>
              <a:gd name="connsiteX4" fmla="*/ 368761 w 404950"/>
              <a:gd name="connsiteY4" fmla="*/ 311401 h 1474699"/>
              <a:gd name="connsiteX5" fmla="*/ 387811 w 404950"/>
              <a:gd name="connsiteY5" fmla="*/ 546351 h 1474699"/>
              <a:gd name="connsiteX6" fmla="*/ 368761 w 404950"/>
              <a:gd name="connsiteY6" fmla="*/ 692401 h 1474699"/>
              <a:gd name="connsiteX7" fmla="*/ 260811 w 404950"/>
              <a:gd name="connsiteY7" fmla="*/ 911476 h 1474699"/>
              <a:gd name="connsiteX8" fmla="*/ 178261 w 404950"/>
              <a:gd name="connsiteY8" fmla="*/ 1092451 h 1474699"/>
              <a:gd name="connsiteX9" fmla="*/ 152861 w 404950"/>
              <a:gd name="connsiteY9" fmla="*/ 1203576 h 1474699"/>
              <a:gd name="connsiteX10" fmla="*/ 254461 w 404950"/>
              <a:gd name="connsiteY10" fmla="*/ 1463926 h 1474699"/>
              <a:gd name="connsiteX11" fmla="*/ 194136 w 404950"/>
              <a:gd name="connsiteY11" fmla="*/ 1403601 h 1474699"/>
              <a:gd name="connsiteX12" fmla="*/ 140161 w 404950"/>
              <a:gd name="connsiteY12" fmla="*/ 1206751 h 1474699"/>
              <a:gd name="connsiteX13" fmla="*/ 317961 w 404950"/>
              <a:gd name="connsiteY13" fmla="*/ 800351 h 1474699"/>
              <a:gd name="connsiteX14" fmla="*/ 403686 w 404950"/>
              <a:gd name="connsiteY14" fmla="*/ 444751 h 1474699"/>
              <a:gd name="connsiteX15" fmla="*/ 257636 w 404950"/>
              <a:gd name="connsiteY15" fmla="*/ 111376 h 1474699"/>
              <a:gd name="connsiteX16" fmla="*/ 190961 w 404950"/>
              <a:gd name="connsiteY16" fmla="*/ 63751 h 1474699"/>
              <a:gd name="connsiteX17" fmla="*/ 6811 w 404950"/>
              <a:gd name="connsiteY17" fmla="*/ 3426 h 147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4950" h="1474699">
                <a:moveTo>
                  <a:pt x="6811" y="3426"/>
                </a:moveTo>
                <a:cubicBezTo>
                  <a:pt x="-14355" y="-3453"/>
                  <a:pt x="16336" y="-1337"/>
                  <a:pt x="63961" y="22476"/>
                </a:cubicBezTo>
                <a:cubicBezTo>
                  <a:pt x="111586" y="46289"/>
                  <a:pt x="257636" y="128309"/>
                  <a:pt x="292561" y="146301"/>
                </a:cubicBezTo>
                <a:cubicBezTo>
                  <a:pt x="327486" y="164293"/>
                  <a:pt x="260811" y="102909"/>
                  <a:pt x="273511" y="130426"/>
                </a:cubicBezTo>
                <a:cubicBezTo>
                  <a:pt x="286211" y="157943"/>
                  <a:pt x="349711" y="242080"/>
                  <a:pt x="368761" y="311401"/>
                </a:cubicBezTo>
                <a:cubicBezTo>
                  <a:pt x="387811" y="380722"/>
                  <a:pt x="387811" y="482851"/>
                  <a:pt x="387811" y="546351"/>
                </a:cubicBezTo>
                <a:cubicBezTo>
                  <a:pt x="387811" y="609851"/>
                  <a:pt x="389928" y="631547"/>
                  <a:pt x="368761" y="692401"/>
                </a:cubicBezTo>
                <a:cubicBezTo>
                  <a:pt x="347594" y="753255"/>
                  <a:pt x="292561" y="844801"/>
                  <a:pt x="260811" y="911476"/>
                </a:cubicBezTo>
                <a:cubicBezTo>
                  <a:pt x="229061" y="978151"/>
                  <a:pt x="196253" y="1043768"/>
                  <a:pt x="178261" y="1092451"/>
                </a:cubicBezTo>
                <a:cubicBezTo>
                  <a:pt x="160269" y="1141134"/>
                  <a:pt x="140161" y="1141664"/>
                  <a:pt x="152861" y="1203576"/>
                </a:cubicBezTo>
                <a:cubicBezTo>
                  <a:pt x="165561" y="1265489"/>
                  <a:pt x="247582" y="1430588"/>
                  <a:pt x="254461" y="1463926"/>
                </a:cubicBezTo>
                <a:cubicBezTo>
                  <a:pt x="261340" y="1497264"/>
                  <a:pt x="213186" y="1446464"/>
                  <a:pt x="194136" y="1403601"/>
                </a:cubicBezTo>
                <a:cubicBezTo>
                  <a:pt x="175086" y="1360739"/>
                  <a:pt x="119524" y="1307293"/>
                  <a:pt x="140161" y="1206751"/>
                </a:cubicBezTo>
                <a:cubicBezTo>
                  <a:pt x="160799" y="1106209"/>
                  <a:pt x="274040" y="927351"/>
                  <a:pt x="317961" y="800351"/>
                </a:cubicBezTo>
                <a:cubicBezTo>
                  <a:pt x="361882" y="673351"/>
                  <a:pt x="413740" y="559580"/>
                  <a:pt x="403686" y="444751"/>
                </a:cubicBezTo>
                <a:cubicBezTo>
                  <a:pt x="393632" y="329922"/>
                  <a:pt x="293090" y="174876"/>
                  <a:pt x="257636" y="111376"/>
                </a:cubicBezTo>
                <a:cubicBezTo>
                  <a:pt x="222182" y="47876"/>
                  <a:pt x="228532" y="80155"/>
                  <a:pt x="190961" y="63751"/>
                </a:cubicBezTo>
                <a:cubicBezTo>
                  <a:pt x="153390" y="47347"/>
                  <a:pt x="27977" y="10305"/>
                  <a:pt x="6811" y="3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6D8E043-9449-FF84-E8B0-D156E70B1AEF}"/>
              </a:ext>
            </a:extLst>
          </p:cNvPr>
          <p:cNvSpPr/>
          <p:nvPr/>
        </p:nvSpPr>
        <p:spPr>
          <a:xfrm>
            <a:off x="7381848" y="3091616"/>
            <a:ext cx="226360" cy="357474"/>
          </a:xfrm>
          <a:custGeom>
            <a:avLst/>
            <a:gdLst>
              <a:gd name="connsiteX0" fmla="*/ 27 w 226360"/>
              <a:gd name="connsiteY0" fmla="*/ 834 h 357474"/>
              <a:gd name="connsiteX1" fmla="*/ 168302 w 226360"/>
              <a:gd name="connsiteY1" fmla="*/ 226259 h 357474"/>
              <a:gd name="connsiteX2" fmla="*/ 225452 w 226360"/>
              <a:gd name="connsiteY2" fmla="*/ 356434 h 357474"/>
              <a:gd name="connsiteX3" fmla="*/ 200052 w 226360"/>
              <a:gd name="connsiteY3" fmla="*/ 280234 h 357474"/>
              <a:gd name="connsiteX4" fmla="*/ 155602 w 226360"/>
              <a:gd name="connsiteY4" fmla="*/ 153234 h 357474"/>
              <a:gd name="connsiteX5" fmla="*/ 27 w 226360"/>
              <a:gd name="connsiteY5" fmla="*/ 834 h 3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360" h="357474">
                <a:moveTo>
                  <a:pt x="27" y="834"/>
                </a:moveTo>
                <a:cubicBezTo>
                  <a:pt x="2144" y="13005"/>
                  <a:pt x="130731" y="166992"/>
                  <a:pt x="168302" y="226259"/>
                </a:cubicBezTo>
                <a:cubicBezTo>
                  <a:pt x="205873" y="285526"/>
                  <a:pt x="220160" y="347438"/>
                  <a:pt x="225452" y="356434"/>
                </a:cubicBezTo>
                <a:cubicBezTo>
                  <a:pt x="230744" y="365430"/>
                  <a:pt x="211694" y="314101"/>
                  <a:pt x="200052" y="280234"/>
                </a:cubicBezTo>
                <a:cubicBezTo>
                  <a:pt x="188410" y="246367"/>
                  <a:pt x="190527" y="193451"/>
                  <a:pt x="155602" y="153234"/>
                </a:cubicBezTo>
                <a:cubicBezTo>
                  <a:pt x="120677" y="113017"/>
                  <a:pt x="-2090" y="-11337"/>
                  <a:pt x="27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A1736680-66C8-4A87-A2F3-E86F325DD871}"/>
              </a:ext>
            </a:extLst>
          </p:cNvPr>
          <p:cNvSpPr/>
          <p:nvPr/>
        </p:nvSpPr>
        <p:spPr>
          <a:xfrm>
            <a:off x="8009579" y="3682751"/>
            <a:ext cx="981208" cy="287371"/>
          </a:xfrm>
          <a:custGeom>
            <a:avLst/>
            <a:gdLst>
              <a:gd name="connsiteX0" fmla="*/ 946 w 981208"/>
              <a:gd name="connsiteY0" fmla="*/ 249 h 287371"/>
              <a:gd name="connsiteX1" fmla="*/ 248596 w 981208"/>
              <a:gd name="connsiteY1" fmla="*/ 127249 h 287371"/>
              <a:gd name="connsiteX2" fmla="*/ 543871 w 981208"/>
              <a:gd name="connsiteY2" fmla="*/ 105024 h 287371"/>
              <a:gd name="connsiteX3" fmla="*/ 400996 w 981208"/>
              <a:gd name="connsiteY3" fmla="*/ 133599 h 287371"/>
              <a:gd name="connsiteX4" fmla="*/ 762946 w 981208"/>
              <a:gd name="connsiteY4" fmla="*/ 70099 h 287371"/>
              <a:gd name="connsiteX5" fmla="*/ 839146 w 981208"/>
              <a:gd name="connsiteY5" fmla="*/ 70099 h 287371"/>
              <a:gd name="connsiteX6" fmla="*/ 975671 w 981208"/>
              <a:gd name="connsiteY6" fmla="*/ 158999 h 287371"/>
              <a:gd name="connsiteX7" fmla="*/ 956621 w 981208"/>
              <a:gd name="connsiteY7" fmla="*/ 285999 h 287371"/>
              <a:gd name="connsiteX8" fmla="*/ 966146 w 981208"/>
              <a:gd name="connsiteY8" fmla="*/ 222499 h 287371"/>
              <a:gd name="connsiteX9" fmla="*/ 956621 w 981208"/>
              <a:gd name="connsiteY9" fmla="*/ 162174 h 287371"/>
              <a:gd name="connsiteX10" fmla="*/ 877246 w 981208"/>
              <a:gd name="connsiteY10" fmla="*/ 136774 h 287371"/>
              <a:gd name="connsiteX11" fmla="*/ 712146 w 981208"/>
              <a:gd name="connsiteY11" fmla="*/ 111374 h 287371"/>
              <a:gd name="connsiteX12" fmla="*/ 921696 w 981208"/>
              <a:gd name="connsiteY12" fmla="*/ 133599 h 287371"/>
              <a:gd name="connsiteX13" fmla="*/ 940746 w 981208"/>
              <a:gd name="connsiteY13" fmla="*/ 130424 h 287371"/>
              <a:gd name="connsiteX14" fmla="*/ 661346 w 981208"/>
              <a:gd name="connsiteY14" fmla="*/ 89149 h 287371"/>
              <a:gd name="connsiteX15" fmla="*/ 388296 w 981208"/>
              <a:gd name="connsiteY15" fmla="*/ 117724 h 287371"/>
              <a:gd name="connsiteX16" fmla="*/ 239071 w 981208"/>
              <a:gd name="connsiteY16" fmla="*/ 114549 h 287371"/>
              <a:gd name="connsiteX17" fmla="*/ 166046 w 981208"/>
              <a:gd name="connsiteY17" fmla="*/ 95499 h 287371"/>
              <a:gd name="connsiteX18" fmla="*/ 946 w 981208"/>
              <a:gd name="connsiteY18" fmla="*/ 249 h 28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1208" h="287371">
                <a:moveTo>
                  <a:pt x="946" y="249"/>
                </a:moveTo>
                <a:cubicBezTo>
                  <a:pt x="14704" y="5541"/>
                  <a:pt x="158109" y="109787"/>
                  <a:pt x="248596" y="127249"/>
                </a:cubicBezTo>
                <a:cubicBezTo>
                  <a:pt x="339084" y="144712"/>
                  <a:pt x="518471" y="103966"/>
                  <a:pt x="543871" y="105024"/>
                </a:cubicBezTo>
                <a:cubicBezTo>
                  <a:pt x="569271" y="106082"/>
                  <a:pt x="364484" y="139420"/>
                  <a:pt x="400996" y="133599"/>
                </a:cubicBezTo>
                <a:cubicBezTo>
                  <a:pt x="437508" y="127778"/>
                  <a:pt x="689921" y="80682"/>
                  <a:pt x="762946" y="70099"/>
                </a:cubicBezTo>
                <a:cubicBezTo>
                  <a:pt x="835971" y="59516"/>
                  <a:pt x="803692" y="55282"/>
                  <a:pt x="839146" y="70099"/>
                </a:cubicBezTo>
                <a:cubicBezTo>
                  <a:pt x="874600" y="84916"/>
                  <a:pt x="956092" y="123016"/>
                  <a:pt x="975671" y="158999"/>
                </a:cubicBezTo>
                <a:cubicBezTo>
                  <a:pt x="995250" y="194982"/>
                  <a:pt x="956621" y="285999"/>
                  <a:pt x="956621" y="285999"/>
                </a:cubicBezTo>
                <a:cubicBezTo>
                  <a:pt x="955034" y="296582"/>
                  <a:pt x="966146" y="243136"/>
                  <a:pt x="966146" y="222499"/>
                </a:cubicBezTo>
                <a:cubicBezTo>
                  <a:pt x="966146" y="201862"/>
                  <a:pt x="971438" y="176461"/>
                  <a:pt x="956621" y="162174"/>
                </a:cubicBezTo>
                <a:cubicBezTo>
                  <a:pt x="941804" y="147887"/>
                  <a:pt x="917992" y="145241"/>
                  <a:pt x="877246" y="136774"/>
                </a:cubicBezTo>
                <a:cubicBezTo>
                  <a:pt x="836500" y="128307"/>
                  <a:pt x="704738" y="111903"/>
                  <a:pt x="712146" y="111374"/>
                </a:cubicBezTo>
                <a:cubicBezTo>
                  <a:pt x="719554" y="110845"/>
                  <a:pt x="883596" y="130424"/>
                  <a:pt x="921696" y="133599"/>
                </a:cubicBezTo>
                <a:cubicBezTo>
                  <a:pt x="959796" y="136774"/>
                  <a:pt x="984138" y="137832"/>
                  <a:pt x="940746" y="130424"/>
                </a:cubicBezTo>
                <a:cubicBezTo>
                  <a:pt x="897354" y="123016"/>
                  <a:pt x="753421" y="91266"/>
                  <a:pt x="661346" y="89149"/>
                </a:cubicBezTo>
                <a:cubicBezTo>
                  <a:pt x="569271" y="87032"/>
                  <a:pt x="458675" y="113491"/>
                  <a:pt x="388296" y="117724"/>
                </a:cubicBezTo>
                <a:cubicBezTo>
                  <a:pt x="317917" y="121957"/>
                  <a:pt x="276113" y="118253"/>
                  <a:pt x="239071" y="114549"/>
                </a:cubicBezTo>
                <a:cubicBezTo>
                  <a:pt x="202029" y="110845"/>
                  <a:pt x="204675" y="115607"/>
                  <a:pt x="166046" y="95499"/>
                </a:cubicBezTo>
                <a:cubicBezTo>
                  <a:pt x="127417" y="75391"/>
                  <a:pt x="-12812" y="-5043"/>
                  <a:pt x="946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70606CCD-CD54-9EBA-DC6F-F2624FEE529E}"/>
              </a:ext>
            </a:extLst>
          </p:cNvPr>
          <p:cNvSpPr/>
          <p:nvPr/>
        </p:nvSpPr>
        <p:spPr>
          <a:xfrm>
            <a:off x="8507901" y="3357153"/>
            <a:ext cx="504048" cy="504316"/>
          </a:xfrm>
          <a:custGeom>
            <a:avLst/>
            <a:gdLst>
              <a:gd name="connsiteX0" fmla="*/ 153499 w 504048"/>
              <a:gd name="connsiteY0" fmla="*/ 1997 h 504316"/>
              <a:gd name="connsiteX1" fmla="*/ 226524 w 504048"/>
              <a:gd name="connsiteY1" fmla="*/ 182972 h 504316"/>
              <a:gd name="connsiteX2" fmla="*/ 118574 w 504048"/>
              <a:gd name="connsiteY2" fmla="*/ 389347 h 504316"/>
              <a:gd name="connsiteX3" fmla="*/ 1099 w 504048"/>
              <a:gd name="connsiteY3" fmla="*/ 402047 h 504316"/>
              <a:gd name="connsiteX4" fmla="*/ 191599 w 504048"/>
              <a:gd name="connsiteY4" fmla="*/ 363947 h 504316"/>
              <a:gd name="connsiteX5" fmla="*/ 309074 w 504048"/>
              <a:gd name="connsiteY5" fmla="*/ 360772 h 504316"/>
              <a:gd name="connsiteX6" fmla="*/ 391624 w 504048"/>
              <a:gd name="connsiteY6" fmla="*/ 389347 h 504316"/>
              <a:gd name="connsiteX7" fmla="*/ 502749 w 504048"/>
              <a:gd name="connsiteY7" fmla="*/ 503647 h 504316"/>
              <a:gd name="connsiteX8" fmla="*/ 442424 w 504048"/>
              <a:gd name="connsiteY8" fmla="*/ 433797 h 504316"/>
              <a:gd name="connsiteX9" fmla="*/ 296374 w 504048"/>
              <a:gd name="connsiteY9" fmla="*/ 376647 h 504316"/>
              <a:gd name="connsiteX10" fmla="*/ 55074 w 504048"/>
              <a:gd name="connsiteY10" fmla="*/ 389347 h 504316"/>
              <a:gd name="connsiteX11" fmla="*/ 156674 w 504048"/>
              <a:gd name="connsiteY11" fmla="*/ 351247 h 504316"/>
              <a:gd name="connsiteX12" fmla="*/ 194774 w 504048"/>
              <a:gd name="connsiteY12" fmla="*/ 265522 h 504316"/>
              <a:gd name="connsiteX13" fmla="*/ 213824 w 504048"/>
              <a:gd name="connsiteY13" fmla="*/ 176622 h 504316"/>
              <a:gd name="connsiteX14" fmla="*/ 229699 w 504048"/>
              <a:gd name="connsiteY14" fmla="*/ 208372 h 504316"/>
              <a:gd name="connsiteX15" fmla="*/ 163024 w 504048"/>
              <a:gd name="connsiteY15" fmla="*/ 97247 h 504316"/>
              <a:gd name="connsiteX16" fmla="*/ 223349 w 504048"/>
              <a:gd name="connsiteY16" fmla="*/ 173447 h 504316"/>
              <a:gd name="connsiteX17" fmla="*/ 207474 w 504048"/>
              <a:gd name="connsiteY17" fmla="*/ 90897 h 504316"/>
              <a:gd name="connsiteX18" fmla="*/ 153499 w 504048"/>
              <a:gd name="connsiteY18" fmla="*/ 1997 h 50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48" h="504316">
                <a:moveTo>
                  <a:pt x="153499" y="1997"/>
                </a:moveTo>
                <a:cubicBezTo>
                  <a:pt x="156674" y="17343"/>
                  <a:pt x="232345" y="118414"/>
                  <a:pt x="226524" y="182972"/>
                </a:cubicBezTo>
                <a:cubicBezTo>
                  <a:pt x="220703" y="247530"/>
                  <a:pt x="156145" y="352835"/>
                  <a:pt x="118574" y="389347"/>
                </a:cubicBezTo>
                <a:cubicBezTo>
                  <a:pt x="81003" y="425860"/>
                  <a:pt x="-11072" y="406280"/>
                  <a:pt x="1099" y="402047"/>
                </a:cubicBezTo>
                <a:cubicBezTo>
                  <a:pt x="13270" y="397814"/>
                  <a:pt x="140270" y="370826"/>
                  <a:pt x="191599" y="363947"/>
                </a:cubicBezTo>
                <a:cubicBezTo>
                  <a:pt x="242928" y="357068"/>
                  <a:pt x="275736" y="356539"/>
                  <a:pt x="309074" y="360772"/>
                </a:cubicBezTo>
                <a:cubicBezTo>
                  <a:pt x="342412" y="365005"/>
                  <a:pt x="359345" y="365535"/>
                  <a:pt x="391624" y="389347"/>
                </a:cubicBezTo>
                <a:cubicBezTo>
                  <a:pt x="423903" y="413160"/>
                  <a:pt x="494282" y="496239"/>
                  <a:pt x="502749" y="503647"/>
                </a:cubicBezTo>
                <a:cubicBezTo>
                  <a:pt x="511216" y="511055"/>
                  <a:pt x="476820" y="454964"/>
                  <a:pt x="442424" y="433797"/>
                </a:cubicBezTo>
                <a:cubicBezTo>
                  <a:pt x="408028" y="412630"/>
                  <a:pt x="360932" y="384055"/>
                  <a:pt x="296374" y="376647"/>
                </a:cubicBezTo>
                <a:cubicBezTo>
                  <a:pt x="231816" y="369239"/>
                  <a:pt x="78357" y="393580"/>
                  <a:pt x="55074" y="389347"/>
                </a:cubicBezTo>
                <a:cubicBezTo>
                  <a:pt x="31791" y="385114"/>
                  <a:pt x="133391" y="371884"/>
                  <a:pt x="156674" y="351247"/>
                </a:cubicBezTo>
                <a:cubicBezTo>
                  <a:pt x="179957" y="330610"/>
                  <a:pt x="185249" y="294626"/>
                  <a:pt x="194774" y="265522"/>
                </a:cubicBezTo>
                <a:cubicBezTo>
                  <a:pt x="204299" y="236418"/>
                  <a:pt x="208003" y="186147"/>
                  <a:pt x="213824" y="176622"/>
                </a:cubicBezTo>
                <a:cubicBezTo>
                  <a:pt x="219645" y="167097"/>
                  <a:pt x="238166" y="221601"/>
                  <a:pt x="229699" y="208372"/>
                </a:cubicBezTo>
                <a:cubicBezTo>
                  <a:pt x="221232" y="195143"/>
                  <a:pt x="164082" y="103068"/>
                  <a:pt x="163024" y="97247"/>
                </a:cubicBezTo>
                <a:cubicBezTo>
                  <a:pt x="161966" y="91426"/>
                  <a:pt x="215941" y="174505"/>
                  <a:pt x="223349" y="173447"/>
                </a:cubicBezTo>
                <a:cubicBezTo>
                  <a:pt x="230757" y="172389"/>
                  <a:pt x="218057" y="117884"/>
                  <a:pt x="207474" y="90897"/>
                </a:cubicBezTo>
                <a:cubicBezTo>
                  <a:pt x="196891" y="63910"/>
                  <a:pt x="150324" y="-13349"/>
                  <a:pt x="153499" y="1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A99E9136-25D5-30DC-46F2-F7664A62C495}"/>
              </a:ext>
            </a:extLst>
          </p:cNvPr>
          <p:cNvSpPr/>
          <p:nvPr/>
        </p:nvSpPr>
        <p:spPr>
          <a:xfrm>
            <a:off x="7857999" y="3336695"/>
            <a:ext cx="477101" cy="495608"/>
          </a:xfrm>
          <a:custGeom>
            <a:avLst/>
            <a:gdLst>
              <a:gd name="connsiteX0" fmla="*/ 126 w 477101"/>
              <a:gd name="connsiteY0" fmla="*/ 230 h 495608"/>
              <a:gd name="connsiteX1" fmla="*/ 155701 w 477101"/>
              <a:gd name="connsiteY1" fmla="*/ 327255 h 495608"/>
              <a:gd name="connsiteX2" fmla="*/ 339851 w 477101"/>
              <a:gd name="connsiteY2" fmla="*/ 473305 h 495608"/>
              <a:gd name="connsiteX3" fmla="*/ 266826 w 477101"/>
              <a:gd name="connsiteY3" fmla="*/ 400280 h 495608"/>
              <a:gd name="connsiteX4" fmla="*/ 476376 w 477101"/>
              <a:gd name="connsiteY4" fmla="*/ 495530 h 495608"/>
              <a:gd name="connsiteX5" fmla="*/ 181101 w 477101"/>
              <a:gd name="connsiteY5" fmla="*/ 381230 h 495608"/>
              <a:gd name="connsiteX6" fmla="*/ 126 w 477101"/>
              <a:gd name="connsiteY6" fmla="*/ 230 h 4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01" h="495608">
                <a:moveTo>
                  <a:pt x="126" y="230"/>
                </a:moveTo>
                <a:cubicBezTo>
                  <a:pt x="-4107" y="-8766"/>
                  <a:pt x="99080" y="248409"/>
                  <a:pt x="155701" y="327255"/>
                </a:cubicBezTo>
                <a:cubicBezTo>
                  <a:pt x="212322" y="406101"/>
                  <a:pt x="321330" y="461134"/>
                  <a:pt x="339851" y="473305"/>
                </a:cubicBezTo>
                <a:cubicBezTo>
                  <a:pt x="358372" y="485476"/>
                  <a:pt x="244072" y="396576"/>
                  <a:pt x="266826" y="400280"/>
                </a:cubicBezTo>
                <a:cubicBezTo>
                  <a:pt x="289580" y="403984"/>
                  <a:pt x="490663" y="498705"/>
                  <a:pt x="476376" y="495530"/>
                </a:cubicBezTo>
                <a:cubicBezTo>
                  <a:pt x="462089" y="492355"/>
                  <a:pt x="261534" y="461663"/>
                  <a:pt x="181101" y="381230"/>
                </a:cubicBezTo>
                <a:cubicBezTo>
                  <a:pt x="100668" y="300797"/>
                  <a:pt x="4359" y="9226"/>
                  <a:pt x="126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D2EB976-842F-3B3C-C596-256D808AEEE5}"/>
              </a:ext>
            </a:extLst>
          </p:cNvPr>
          <p:cNvSpPr/>
          <p:nvPr/>
        </p:nvSpPr>
        <p:spPr>
          <a:xfrm>
            <a:off x="7438503" y="3752516"/>
            <a:ext cx="245007" cy="658449"/>
          </a:xfrm>
          <a:custGeom>
            <a:avLst/>
            <a:gdLst>
              <a:gd name="connsiteX0" fmla="*/ 244997 w 245007"/>
              <a:gd name="connsiteY0" fmla="*/ 334 h 658449"/>
              <a:gd name="connsiteX1" fmla="*/ 140222 w 245007"/>
              <a:gd name="connsiteY1" fmla="*/ 178134 h 658449"/>
              <a:gd name="connsiteX2" fmla="*/ 83072 w 245007"/>
              <a:gd name="connsiteY2" fmla="*/ 301959 h 658449"/>
              <a:gd name="connsiteX3" fmla="*/ 175147 w 245007"/>
              <a:gd name="connsiteY3" fmla="*/ 190834 h 658449"/>
              <a:gd name="connsiteX4" fmla="*/ 51322 w 245007"/>
              <a:gd name="connsiteY4" fmla="*/ 362284 h 658449"/>
              <a:gd name="connsiteX5" fmla="*/ 22747 w 245007"/>
              <a:gd name="connsiteY5" fmla="*/ 444834 h 658449"/>
              <a:gd name="connsiteX6" fmla="*/ 22747 w 245007"/>
              <a:gd name="connsiteY6" fmla="*/ 654384 h 658449"/>
              <a:gd name="connsiteX7" fmla="*/ 6872 w 245007"/>
              <a:gd name="connsiteY7" fmla="*/ 568659 h 658449"/>
              <a:gd name="connsiteX8" fmla="*/ 522 w 245007"/>
              <a:gd name="connsiteY8" fmla="*/ 390859 h 658449"/>
              <a:gd name="connsiteX9" fmla="*/ 19572 w 245007"/>
              <a:gd name="connsiteY9" fmla="*/ 422609 h 658449"/>
              <a:gd name="connsiteX10" fmla="*/ 165622 w 245007"/>
              <a:gd name="connsiteY10" fmla="*/ 197184 h 658449"/>
              <a:gd name="connsiteX11" fmla="*/ 133872 w 245007"/>
              <a:gd name="connsiteY11" fmla="*/ 225759 h 658449"/>
              <a:gd name="connsiteX12" fmla="*/ 244997 w 245007"/>
              <a:gd name="connsiteY12" fmla="*/ 334 h 6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007" h="658449">
                <a:moveTo>
                  <a:pt x="244997" y="334"/>
                </a:moveTo>
                <a:cubicBezTo>
                  <a:pt x="246055" y="-7603"/>
                  <a:pt x="167210" y="127863"/>
                  <a:pt x="140222" y="178134"/>
                </a:cubicBezTo>
                <a:cubicBezTo>
                  <a:pt x="113234" y="228405"/>
                  <a:pt x="77251" y="299842"/>
                  <a:pt x="83072" y="301959"/>
                </a:cubicBezTo>
                <a:cubicBezTo>
                  <a:pt x="88893" y="304076"/>
                  <a:pt x="180439" y="180780"/>
                  <a:pt x="175147" y="190834"/>
                </a:cubicBezTo>
                <a:cubicBezTo>
                  <a:pt x="169855" y="200888"/>
                  <a:pt x="76722" y="319951"/>
                  <a:pt x="51322" y="362284"/>
                </a:cubicBezTo>
                <a:cubicBezTo>
                  <a:pt x="25922" y="404617"/>
                  <a:pt x="27509" y="396151"/>
                  <a:pt x="22747" y="444834"/>
                </a:cubicBezTo>
                <a:cubicBezTo>
                  <a:pt x="17984" y="493517"/>
                  <a:pt x="25393" y="633747"/>
                  <a:pt x="22747" y="654384"/>
                </a:cubicBezTo>
                <a:cubicBezTo>
                  <a:pt x="20101" y="675021"/>
                  <a:pt x="10576" y="612580"/>
                  <a:pt x="6872" y="568659"/>
                </a:cubicBezTo>
                <a:cubicBezTo>
                  <a:pt x="3168" y="524738"/>
                  <a:pt x="-1595" y="415201"/>
                  <a:pt x="522" y="390859"/>
                </a:cubicBezTo>
                <a:cubicBezTo>
                  <a:pt x="2639" y="366517"/>
                  <a:pt x="-7945" y="454888"/>
                  <a:pt x="19572" y="422609"/>
                </a:cubicBezTo>
                <a:cubicBezTo>
                  <a:pt x="47089" y="390330"/>
                  <a:pt x="146572" y="229992"/>
                  <a:pt x="165622" y="197184"/>
                </a:cubicBezTo>
                <a:cubicBezTo>
                  <a:pt x="184672" y="164376"/>
                  <a:pt x="122230" y="255392"/>
                  <a:pt x="133872" y="225759"/>
                </a:cubicBezTo>
                <a:cubicBezTo>
                  <a:pt x="145514" y="196126"/>
                  <a:pt x="243939" y="8271"/>
                  <a:pt x="244997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47523AEA-CD45-E2A7-28D7-0E9BEDA374FF}"/>
              </a:ext>
            </a:extLst>
          </p:cNvPr>
          <p:cNvSpPr/>
          <p:nvPr/>
        </p:nvSpPr>
        <p:spPr>
          <a:xfrm>
            <a:off x="7600177" y="3686167"/>
            <a:ext cx="382481" cy="934910"/>
          </a:xfrm>
          <a:custGeom>
            <a:avLst/>
            <a:gdLst>
              <a:gd name="connsiteX0" fmla="*/ 124598 w 382481"/>
              <a:gd name="connsiteY0" fmla="*/ 8 h 934910"/>
              <a:gd name="connsiteX1" fmla="*/ 16648 w 382481"/>
              <a:gd name="connsiteY1" fmla="*/ 298458 h 934910"/>
              <a:gd name="connsiteX2" fmla="*/ 7123 w 382481"/>
              <a:gd name="connsiteY2" fmla="*/ 431808 h 934910"/>
              <a:gd name="connsiteX3" fmla="*/ 22998 w 382481"/>
              <a:gd name="connsiteY3" fmla="*/ 365133 h 934910"/>
              <a:gd name="connsiteX4" fmla="*/ 773 w 382481"/>
              <a:gd name="connsiteY4" fmla="*/ 476258 h 934910"/>
              <a:gd name="connsiteX5" fmla="*/ 13473 w 382481"/>
              <a:gd name="connsiteY5" fmla="*/ 641358 h 934910"/>
              <a:gd name="connsiteX6" fmla="*/ 89673 w 382481"/>
              <a:gd name="connsiteY6" fmla="*/ 749308 h 934910"/>
              <a:gd name="connsiteX7" fmla="*/ 19823 w 382481"/>
              <a:gd name="connsiteY7" fmla="*/ 695333 h 934910"/>
              <a:gd name="connsiteX8" fmla="*/ 134123 w 382481"/>
              <a:gd name="connsiteY8" fmla="*/ 854083 h 934910"/>
              <a:gd name="connsiteX9" fmla="*/ 270648 w 382481"/>
              <a:gd name="connsiteY9" fmla="*/ 917583 h 934910"/>
              <a:gd name="connsiteX10" fmla="*/ 381773 w 382481"/>
              <a:gd name="connsiteY10" fmla="*/ 933458 h 934910"/>
              <a:gd name="connsiteX11" fmla="*/ 216673 w 382481"/>
              <a:gd name="connsiteY11" fmla="*/ 914408 h 934910"/>
              <a:gd name="connsiteX12" fmla="*/ 48398 w 382481"/>
              <a:gd name="connsiteY12" fmla="*/ 758833 h 934910"/>
              <a:gd name="connsiteX13" fmla="*/ 16648 w 382481"/>
              <a:gd name="connsiteY13" fmla="*/ 358783 h 934910"/>
              <a:gd name="connsiteX14" fmla="*/ 26173 w 382481"/>
              <a:gd name="connsiteY14" fmla="*/ 307983 h 934910"/>
              <a:gd name="connsiteX15" fmla="*/ 124598 w 382481"/>
              <a:gd name="connsiteY15" fmla="*/ 8 h 93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2481" h="934910">
                <a:moveTo>
                  <a:pt x="124598" y="8"/>
                </a:moveTo>
                <a:cubicBezTo>
                  <a:pt x="123011" y="-1579"/>
                  <a:pt x="36227" y="226491"/>
                  <a:pt x="16648" y="298458"/>
                </a:cubicBezTo>
                <a:cubicBezTo>
                  <a:pt x="-2931" y="370425"/>
                  <a:pt x="6065" y="420696"/>
                  <a:pt x="7123" y="431808"/>
                </a:cubicBezTo>
                <a:cubicBezTo>
                  <a:pt x="8181" y="442920"/>
                  <a:pt x="24056" y="357725"/>
                  <a:pt x="22998" y="365133"/>
                </a:cubicBezTo>
                <a:cubicBezTo>
                  <a:pt x="21940" y="372541"/>
                  <a:pt x="2360" y="430221"/>
                  <a:pt x="773" y="476258"/>
                </a:cubicBezTo>
                <a:cubicBezTo>
                  <a:pt x="-814" y="522295"/>
                  <a:pt x="-1344" y="595850"/>
                  <a:pt x="13473" y="641358"/>
                </a:cubicBezTo>
                <a:cubicBezTo>
                  <a:pt x="28290" y="686866"/>
                  <a:pt x="88615" y="740312"/>
                  <a:pt x="89673" y="749308"/>
                </a:cubicBezTo>
                <a:cubicBezTo>
                  <a:pt x="90731" y="758304"/>
                  <a:pt x="12415" y="677871"/>
                  <a:pt x="19823" y="695333"/>
                </a:cubicBezTo>
                <a:cubicBezTo>
                  <a:pt x="27231" y="712795"/>
                  <a:pt x="92319" y="817041"/>
                  <a:pt x="134123" y="854083"/>
                </a:cubicBezTo>
                <a:cubicBezTo>
                  <a:pt x="175927" y="891125"/>
                  <a:pt x="229373" y="904354"/>
                  <a:pt x="270648" y="917583"/>
                </a:cubicBezTo>
                <a:cubicBezTo>
                  <a:pt x="311923" y="930812"/>
                  <a:pt x="390769" y="933987"/>
                  <a:pt x="381773" y="933458"/>
                </a:cubicBezTo>
                <a:cubicBezTo>
                  <a:pt x="372777" y="932929"/>
                  <a:pt x="272236" y="943512"/>
                  <a:pt x="216673" y="914408"/>
                </a:cubicBezTo>
                <a:cubicBezTo>
                  <a:pt x="161111" y="885304"/>
                  <a:pt x="81735" y="851437"/>
                  <a:pt x="48398" y="758833"/>
                </a:cubicBezTo>
                <a:cubicBezTo>
                  <a:pt x="15061" y="666229"/>
                  <a:pt x="20352" y="433925"/>
                  <a:pt x="16648" y="358783"/>
                </a:cubicBezTo>
                <a:cubicBezTo>
                  <a:pt x="12944" y="283641"/>
                  <a:pt x="9240" y="364604"/>
                  <a:pt x="26173" y="307983"/>
                </a:cubicBezTo>
                <a:cubicBezTo>
                  <a:pt x="43106" y="251362"/>
                  <a:pt x="126185" y="1595"/>
                  <a:pt x="12459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CF7C08-9F2E-4D2C-01F8-51D9939D1C44}"/>
              </a:ext>
            </a:extLst>
          </p:cNvPr>
          <p:cNvSpPr/>
          <p:nvPr/>
        </p:nvSpPr>
        <p:spPr>
          <a:xfrm>
            <a:off x="8223247" y="3784519"/>
            <a:ext cx="523880" cy="251047"/>
          </a:xfrm>
          <a:custGeom>
            <a:avLst/>
            <a:gdLst>
              <a:gd name="connsiteX0" fmla="*/ 523878 w 523880"/>
              <a:gd name="connsiteY0" fmla="*/ 81 h 251047"/>
              <a:gd name="connsiteX1" fmla="*/ 419103 w 523880"/>
              <a:gd name="connsiteY1" fmla="*/ 63581 h 251047"/>
              <a:gd name="connsiteX2" fmla="*/ 269878 w 523880"/>
              <a:gd name="connsiteY2" fmla="*/ 187406 h 251047"/>
              <a:gd name="connsiteX3" fmla="*/ 101603 w 523880"/>
              <a:gd name="connsiteY3" fmla="*/ 250906 h 251047"/>
              <a:gd name="connsiteX4" fmla="*/ 3 w 523880"/>
              <a:gd name="connsiteY4" fmla="*/ 171531 h 251047"/>
              <a:gd name="connsiteX5" fmla="*/ 98428 w 523880"/>
              <a:gd name="connsiteY5" fmla="*/ 231856 h 251047"/>
              <a:gd name="connsiteX6" fmla="*/ 263528 w 523880"/>
              <a:gd name="connsiteY6" fmla="*/ 171531 h 251047"/>
              <a:gd name="connsiteX7" fmla="*/ 174628 w 523880"/>
              <a:gd name="connsiteY7" fmla="*/ 200106 h 251047"/>
              <a:gd name="connsiteX8" fmla="*/ 298453 w 523880"/>
              <a:gd name="connsiteY8" fmla="*/ 155656 h 251047"/>
              <a:gd name="connsiteX9" fmla="*/ 409578 w 523880"/>
              <a:gd name="connsiteY9" fmla="*/ 73106 h 251047"/>
              <a:gd name="connsiteX10" fmla="*/ 422278 w 523880"/>
              <a:gd name="connsiteY10" fmla="*/ 50881 h 251047"/>
              <a:gd name="connsiteX11" fmla="*/ 523878 w 523880"/>
              <a:gd name="connsiteY11" fmla="*/ 81 h 25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880" h="251047">
                <a:moveTo>
                  <a:pt x="523878" y="81"/>
                </a:moveTo>
                <a:cubicBezTo>
                  <a:pt x="523349" y="2198"/>
                  <a:pt x="461436" y="32360"/>
                  <a:pt x="419103" y="63581"/>
                </a:cubicBezTo>
                <a:cubicBezTo>
                  <a:pt x="376770" y="94802"/>
                  <a:pt x="322794" y="156185"/>
                  <a:pt x="269878" y="187406"/>
                </a:cubicBezTo>
                <a:cubicBezTo>
                  <a:pt x="216962" y="218627"/>
                  <a:pt x="146582" y="253552"/>
                  <a:pt x="101603" y="250906"/>
                </a:cubicBezTo>
                <a:cubicBezTo>
                  <a:pt x="56624" y="248260"/>
                  <a:pt x="532" y="174706"/>
                  <a:pt x="3" y="171531"/>
                </a:cubicBezTo>
                <a:cubicBezTo>
                  <a:pt x="-526" y="168356"/>
                  <a:pt x="54507" y="231856"/>
                  <a:pt x="98428" y="231856"/>
                </a:cubicBezTo>
                <a:cubicBezTo>
                  <a:pt x="142349" y="231856"/>
                  <a:pt x="250828" y="176823"/>
                  <a:pt x="263528" y="171531"/>
                </a:cubicBezTo>
                <a:cubicBezTo>
                  <a:pt x="276228" y="166239"/>
                  <a:pt x="168807" y="202752"/>
                  <a:pt x="174628" y="200106"/>
                </a:cubicBezTo>
                <a:cubicBezTo>
                  <a:pt x="180449" y="197460"/>
                  <a:pt x="259295" y="176823"/>
                  <a:pt x="298453" y="155656"/>
                </a:cubicBezTo>
                <a:cubicBezTo>
                  <a:pt x="337611" y="134489"/>
                  <a:pt x="388941" y="90568"/>
                  <a:pt x="409578" y="73106"/>
                </a:cubicBezTo>
                <a:cubicBezTo>
                  <a:pt x="430215" y="55644"/>
                  <a:pt x="402170" y="64110"/>
                  <a:pt x="422278" y="50881"/>
                </a:cubicBezTo>
                <a:cubicBezTo>
                  <a:pt x="442386" y="37652"/>
                  <a:pt x="524407" y="-2036"/>
                  <a:pt x="52387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6BD30ACB-7D2A-7562-00E8-149844A1C617}"/>
              </a:ext>
            </a:extLst>
          </p:cNvPr>
          <p:cNvSpPr/>
          <p:nvPr/>
        </p:nvSpPr>
        <p:spPr>
          <a:xfrm>
            <a:off x="8085679" y="3808960"/>
            <a:ext cx="512238" cy="108512"/>
          </a:xfrm>
          <a:custGeom>
            <a:avLst/>
            <a:gdLst>
              <a:gd name="connsiteX0" fmla="*/ 512221 w 512238"/>
              <a:gd name="connsiteY0" fmla="*/ 39140 h 108512"/>
              <a:gd name="connsiteX1" fmla="*/ 280446 w 512238"/>
              <a:gd name="connsiteY1" fmla="*/ 96290 h 108512"/>
              <a:gd name="connsiteX2" fmla="*/ 226471 w 512238"/>
              <a:gd name="connsiteY2" fmla="*/ 102640 h 108512"/>
              <a:gd name="connsiteX3" fmla="*/ 80421 w 512238"/>
              <a:gd name="connsiteY3" fmla="*/ 55015 h 108512"/>
              <a:gd name="connsiteX4" fmla="*/ 4221 w 512238"/>
              <a:gd name="connsiteY4" fmla="*/ 1040 h 108512"/>
              <a:gd name="connsiteX5" fmla="*/ 204246 w 512238"/>
              <a:gd name="connsiteY5" fmla="*/ 105815 h 108512"/>
              <a:gd name="connsiteX6" fmla="*/ 347121 w 512238"/>
              <a:gd name="connsiteY6" fmla="*/ 77240 h 108512"/>
              <a:gd name="connsiteX7" fmla="*/ 293146 w 512238"/>
              <a:gd name="connsiteY7" fmla="*/ 74065 h 108512"/>
              <a:gd name="connsiteX8" fmla="*/ 512221 w 512238"/>
              <a:gd name="connsiteY8" fmla="*/ 39140 h 1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238" h="108512">
                <a:moveTo>
                  <a:pt x="512221" y="39140"/>
                </a:moveTo>
                <a:cubicBezTo>
                  <a:pt x="510104" y="42844"/>
                  <a:pt x="328071" y="85707"/>
                  <a:pt x="280446" y="96290"/>
                </a:cubicBezTo>
                <a:cubicBezTo>
                  <a:pt x="232821" y="106873"/>
                  <a:pt x="259809" y="109519"/>
                  <a:pt x="226471" y="102640"/>
                </a:cubicBezTo>
                <a:cubicBezTo>
                  <a:pt x="193133" y="95761"/>
                  <a:pt x="117463" y="71948"/>
                  <a:pt x="80421" y="55015"/>
                </a:cubicBezTo>
                <a:cubicBezTo>
                  <a:pt x="43379" y="38082"/>
                  <a:pt x="-16417" y="-7427"/>
                  <a:pt x="4221" y="1040"/>
                </a:cubicBezTo>
                <a:cubicBezTo>
                  <a:pt x="24859" y="9507"/>
                  <a:pt x="147096" y="93115"/>
                  <a:pt x="204246" y="105815"/>
                </a:cubicBezTo>
                <a:cubicBezTo>
                  <a:pt x="261396" y="118515"/>
                  <a:pt x="332304" y="82532"/>
                  <a:pt x="347121" y="77240"/>
                </a:cubicBezTo>
                <a:cubicBezTo>
                  <a:pt x="361938" y="71948"/>
                  <a:pt x="264042" y="82532"/>
                  <a:pt x="293146" y="74065"/>
                </a:cubicBezTo>
                <a:cubicBezTo>
                  <a:pt x="322250" y="65598"/>
                  <a:pt x="514338" y="35436"/>
                  <a:pt x="512221" y="39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7FA95AB6-AC88-A5CD-B07F-58A5C0615B43}"/>
              </a:ext>
            </a:extLst>
          </p:cNvPr>
          <p:cNvSpPr/>
          <p:nvPr/>
        </p:nvSpPr>
        <p:spPr>
          <a:xfrm>
            <a:off x="8047337" y="3863823"/>
            <a:ext cx="283914" cy="162258"/>
          </a:xfrm>
          <a:custGeom>
            <a:avLst/>
            <a:gdLst>
              <a:gd name="connsiteX0" fmla="*/ 1288 w 283914"/>
              <a:gd name="connsiteY0" fmla="*/ 152 h 162258"/>
              <a:gd name="connsiteX1" fmla="*/ 179088 w 283914"/>
              <a:gd name="connsiteY1" fmla="*/ 123977 h 162258"/>
              <a:gd name="connsiteX2" fmla="*/ 283863 w 283914"/>
              <a:gd name="connsiteY2" fmla="*/ 162077 h 162258"/>
              <a:gd name="connsiteX3" fmla="*/ 191788 w 283914"/>
              <a:gd name="connsiteY3" fmla="*/ 136677 h 162258"/>
              <a:gd name="connsiteX4" fmla="*/ 102888 w 283914"/>
              <a:gd name="connsiteY4" fmla="*/ 98577 h 162258"/>
              <a:gd name="connsiteX5" fmla="*/ 1288 w 283914"/>
              <a:gd name="connsiteY5" fmla="*/ 152 h 1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914" h="162258">
                <a:moveTo>
                  <a:pt x="1288" y="152"/>
                </a:moveTo>
                <a:cubicBezTo>
                  <a:pt x="13988" y="4385"/>
                  <a:pt x="131992" y="96990"/>
                  <a:pt x="179088" y="123977"/>
                </a:cubicBezTo>
                <a:cubicBezTo>
                  <a:pt x="226184" y="150964"/>
                  <a:pt x="281746" y="159960"/>
                  <a:pt x="283863" y="162077"/>
                </a:cubicBezTo>
                <a:cubicBezTo>
                  <a:pt x="285980" y="164194"/>
                  <a:pt x="221951" y="147260"/>
                  <a:pt x="191788" y="136677"/>
                </a:cubicBezTo>
                <a:cubicBezTo>
                  <a:pt x="161626" y="126094"/>
                  <a:pt x="132521" y="116039"/>
                  <a:pt x="102888" y="98577"/>
                </a:cubicBezTo>
                <a:cubicBezTo>
                  <a:pt x="73255" y="81115"/>
                  <a:pt x="-11412" y="-4081"/>
                  <a:pt x="1288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B1960C5E-77DF-09F3-1ED6-704CB1AE1B03}"/>
              </a:ext>
            </a:extLst>
          </p:cNvPr>
          <p:cNvSpPr/>
          <p:nvPr/>
        </p:nvSpPr>
        <p:spPr>
          <a:xfrm>
            <a:off x="8142867" y="3808454"/>
            <a:ext cx="503105" cy="160304"/>
          </a:xfrm>
          <a:custGeom>
            <a:avLst/>
            <a:gdLst>
              <a:gd name="connsiteX0" fmla="*/ 1008 w 503105"/>
              <a:gd name="connsiteY0" fmla="*/ 52346 h 160304"/>
              <a:gd name="connsiteX1" fmla="*/ 223258 w 503105"/>
              <a:gd name="connsiteY1" fmla="*/ 141246 h 160304"/>
              <a:gd name="connsiteX2" fmla="*/ 302633 w 503105"/>
              <a:gd name="connsiteY2" fmla="*/ 119021 h 160304"/>
              <a:gd name="connsiteX3" fmla="*/ 499483 w 503105"/>
              <a:gd name="connsiteY3" fmla="*/ 1546 h 160304"/>
              <a:gd name="connsiteX4" fmla="*/ 420108 w 503105"/>
              <a:gd name="connsiteY4" fmla="*/ 58696 h 160304"/>
              <a:gd name="connsiteX5" fmla="*/ 293108 w 503105"/>
              <a:gd name="connsiteY5" fmla="*/ 157121 h 160304"/>
              <a:gd name="connsiteX6" fmla="*/ 204208 w 503105"/>
              <a:gd name="connsiteY6" fmla="*/ 138071 h 160304"/>
              <a:gd name="connsiteX7" fmla="*/ 321683 w 503105"/>
              <a:gd name="connsiteY7" fmla="*/ 157121 h 160304"/>
              <a:gd name="connsiteX8" fmla="*/ 1008 w 503105"/>
              <a:gd name="connsiteY8" fmla="*/ 52346 h 16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105" h="160304">
                <a:moveTo>
                  <a:pt x="1008" y="52346"/>
                </a:moveTo>
                <a:cubicBezTo>
                  <a:pt x="-15396" y="49700"/>
                  <a:pt x="172987" y="130134"/>
                  <a:pt x="223258" y="141246"/>
                </a:cubicBezTo>
                <a:cubicBezTo>
                  <a:pt x="273529" y="152358"/>
                  <a:pt x="256596" y="142304"/>
                  <a:pt x="302633" y="119021"/>
                </a:cubicBezTo>
                <a:cubicBezTo>
                  <a:pt x="348671" y="95738"/>
                  <a:pt x="479904" y="11600"/>
                  <a:pt x="499483" y="1546"/>
                </a:cubicBezTo>
                <a:cubicBezTo>
                  <a:pt x="519062" y="-8508"/>
                  <a:pt x="454504" y="32767"/>
                  <a:pt x="420108" y="58696"/>
                </a:cubicBezTo>
                <a:cubicBezTo>
                  <a:pt x="385712" y="84625"/>
                  <a:pt x="329091" y="143892"/>
                  <a:pt x="293108" y="157121"/>
                </a:cubicBezTo>
                <a:cubicBezTo>
                  <a:pt x="257125" y="170350"/>
                  <a:pt x="199446" y="138071"/>
                  <a:pt x="204208" y="138071"/>
                </a:cubicBezTo>
                <a:cubicBezTo>
                  <a:pt x="208970" y="138071"/>
                  <a:pt x="352904" y="169821"/>
                  <a:pt x="321683" y="157121"/>
                </a:cubicBezTo>
                <a:cubicBezTo>
                  <a:pt x="290462" y="144421"/>
                  <a:pt x="17412" y="54992"/>
                  <a:pt x="1008" y="52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7B717BD9-2594-F4DB-F199-222A7A8587CB}"/>
              </a:ext>
            </a:extLst>
          </p:cNvPr>
          <p:cNvSpPr/>
          <p:nvPr/>
        </p:nvSpPr>
        <p:spPr>
          <a:xfrm>
            <a:off x="8024135" y="3843097"/>
            <a:ext cx="765808" cy="260766"/>
          </a:xfrm>
          <a:custGeom>
            <a:avLst/>
            <a:gdLst>
              <a:gd name="connsiteX0" fmla="*/ 764265 w 765808"/>
              <a:gd name="connsiteY0" fmla="*/ 5003 h 260766"/>
              <a:gd name="connsiteX1" fmla="*/ 681715 w 765808"/>
              <a:gd name="connsiteY1" fmla="*/ 46278 h 260766"/>
              <a:gd name="connsiteX2" fmla="*/ 719815 w 765808"/>
              <a:gd name="connsiteY2" fmla="*/ 33578 h 260766"/>
              <a:gd name="connsiteX3" fmla="*/ 672190 w 765808"/>
              <a:gd name="connsiteY3" fmla="*/ 112953 h 260766"/>
              <a:gd name="connsiteX4" fmla="*/ 551540 w 765808"/>
              <a:gd name="connsiteY4" fmla="*/ 201853 h 260766"/>
              <a:gd name="connsiteX5" fmla="*/ 367390 w 765808"/>
              <a:gd name="connsiteY5" fmla="*/ 236778 h 260766"/>
              <a:gd name="connsiteX6" fmla="*/ 249915 w 765808"/>
              <a:gd name="connsiteY6" fmla="*/ 198678 h 260766"/>
              <a:gd name="connsiteX7" fmla="*/ 2265 w 765808"/>
              <a:gd name="connsiteY7" fmla="*/ 46278 h 260766"/>
              <a:gd name="connsiteX8" fmla="*/ 138790 w 765808"/>
              <a:gd name="connsiteY8" fmla="*/ 122478 h 260766"/>
              <a:gd name="connsiteX9" fmla="*/ 335640 w 765808"/>
              <a:gd name="connsiteY9" fmla="*/ 227253 h 260766"/>
              <a:gd name="connsiteX10" fmla="*/ 453115 w 765808"/>
              <a:gd name="connsiteY10" fmla="*/ 255828 h 260766"/>
              <a:gd name="connsiteX11" fmla="*/ 640440 w 765808"/>
              <a:gd name="connsiteY11" fmla="*/ 138353 h 260766"/>
              <a:gd name="connsiteX12" fmla="*/ 595990 w 765808"/>
              <a:gd name="connsiteY12" fmla="*/ 179628 h 260766"/>
              <a:gd name="connsiteX13" fmla="*/ 764265 w 765808"/>
              <a:gd name="connsiteY13" fmla="*/ 5003 h 26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808" h="260766">
                <a:moveTo>
                  <a:pt x="764265" y="5003"/>
                </a:moveTo>
                <a:cubicBezTo>
                  <a:pt x="778553" y="-17222"/>
                  <a:pt x="689123" y="41516"/>
                  <a:pt x="681715" y="46278"/>
                </a:cubicBezTo>
                <a:cubicBezTo>
                  <a:pt x="674307" y="51041"/>
                  <a:pt x="721402" y="22466"/>
                  <a:pt x="719815" y="33578"/>
                </a:cubicBezTo>
                <a:cubicBezTo>
                  <a:pt x="718228" y="44690"/>
                  <a:pt x="700236" y="84907"/>
                  <a:pt x="672190" y="112953"/>
                </a:cubicBezTo>
                <a:cubicBezTo>
                  <a:pt x="644144" y="140999"/>
                  <a:pt x="602340" y="181216"/>
                  <a:pt x="551540" y="201853"/>
                </a:cubicBezTo>
                <a:cubicBezTo>
                  <a:pt x="500740" y="222490"/>
                  <a:pt x="417661" y="237307"/>
                  <a:pt x="367390" y="236778"/>
                </a:cubicBezTo>
                <a:cubicBezTo>
                  <a:pt x="317119" y="236249"/>
                  <a:pt x="310769" y="230428"/>
                  <a:pt x="249915" y="198678"/>
                </a:cubicBezTo>
                <a:cubicBezTo>
                  <a:pt x="189061" y="166928"/>
                  <a:pt x="20786" y="58978"/>
                  <a:pt x="2265" y="46278"/>
                </a:cubicBezTo>
                <a:cubicBezTo>
                  <a:pt x="-16256" y="33578"/>
                  <a:pt x="83228" y="92316"/>
                  <a:pt x="138790" y="122478"/>
                </a:cubicBezTo>
                <a:cubicBezTo>
                  <a:pt x="194352" y="152640"/>
                  <a:pt x="283253" y="205028"/>
                  <a:pt x="335640" y="227253"/>
                </a:cubicBezTo>
                <a:cubicBezTo>
                  <a:pt x="388027" y="249478"/>
                  <a:pt x="402315" y="270645"/>
                  <a:pt x="453115" y="255828"/>
                </a:cubicBezTo>
                <a:cubicBezTo>
                  <a:pt x="503915" y="241011"/>
                  <a:pt x="616627" y="151053"/>
                  <a:pt x="640440" y="138353"/>
                </a:cubicBezTo>
                <a:cubicBezTo>
                  <a:pt x="664252" y="125653"/>
                  <a:pt x="577469" y="198678"/>
                  <a:pt x="595990" y="179628"/>
                </a:cubicBezTo>
                <a:cubicBezTo>
                  <a:pt x="614511" y="160578"/>
                  <a:pt x="749977" y="27228"/>
                  <a:pt x="764265" y="5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F205117-B186-4A6B-957B-7268B3CAEFA3}"/>
              </a:ext>
            </a:extLst>
          </p:cNvPr>
          <p:cNvSpPr/>
          <p:nvPr/>
        </p:nvSpPr>
        <p:spPr>
          <a:xfrm>
            <a:off x="8042125" y="3946523"/>
            <a:ext cx="625271" cy="187373"/>
          </a:xfrm>
          <a:custGeom>
            <a:avLst/>
            <a:gdLst>
              <a:gd name="connsiteX0" fmla="*/ 150 w 625271"/>
              <a:gd name="connsiteY0" fmla="*/ 2 h 187373"/>
              <a:gd name="connsiteX1" fmla="*/ 193825 w 625271"/>
              <a:gd name="connsiteY1" fmla="*/ 120652 h 187373"/>
              <a:gd name="connsiteX2" fmla="*/ 381150 w 625271"/>
              <a:gd name="connsiteY2" fmla="*/ 187327 h 187373"/>
              <a:gd name="connsiteX3" fmla="*/ 514500 w 625271"/>
              <a:gd name="connsiteY3" fmla="*/ 130177 h 187373"/>
              <a:gd name="connsiteX4" fmla="*/ 622450 w 625271"/>
              <a:gd name="connsiteY4" fmla="*/ 73027 h 187373"/>
              <a:gd name="connsiteX5" fmla="*/ 397025 w 625271"/>
              <a:gd name="connsiteY5" fmla="*/ 171452 h 187373"/>
              <a:gd name="connsiteX6" fmla="*/ 308125 w 625271"/>
              <a:gd name="connsiteY6" fmla="*/ 165102 h 187373"/>
              <a:gd name="connsiteX7" fmla="*/ 225575 w 625271"/>
              <a:gd name="connsiteY7" fmla="*/ 123827 h 187373"/>
              <a:gd name="connsiteX8" fmla="*/ 150 w 625271"/>
              <a:gd name="connsiteY8" fmla="*/ 2 h 18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71" h="187373">
                <a:moveTo>
                  <a:pt x="150" y="2"/>
                </a:moveTo>
                <a:cubicBezTo>
                  <a:pt x="-5142" y="-527"/>
                  <a:pt x="130325" y="89431"/>
                  <a:pt x="193825" y="120652"/>
                </a:cubicBezTo>
                <a:cubicBezTo>
                  <a:pt x="257325" y="151873"/>
                  <a:pt x="327704" y="185740"/>
                  <a:pt x="381150" y="187327"/>
                </a:cubicBezTo>
                <a:cubicBezTo>
                  <a:pt x="434596" y="188914"/>
                  <a:pt x="474283" y="149227"/>
                  <a:pt x="514500" y="130177"/>
                </a:cubicBezTo>
                <a:cubicBezTo>
                  <a:pt x="554717" y="111127"/>
                  <a:pt x="642029" y="66148"/>
                  <a:pt x="622450" y="73027"/>
                </a:cubicBezTo>
                <a:cubicBezTo>
                  <a:pt x="602871" y="79906"/>
                  <a:pt x="449413" y="156106"/>
                  <a:pt x="397025" y="171452"/>
                </a:cubicBezTo>
                <a:cubicBezTo>
                  <a:pt x="344638" y="186798"/>
                  <a:pt x="336700" y="173040"/>
                  <a:pt x="308125" y="165102"/>
                </a:cubicBezTo>
                <a:cubicBezTo>
                  <a:pt x="279550" y="157164"/>
                  <a:pt x="277962" y="145523"/>
                  <a:pt x="225575" y="123827"/>
                </a:cubicBezTo>
                <a:cubicBezTo>
                  <a:pt x="173188" y="102131"/>
                  <a:pt x="5442" y="531"/>
                  <a:pt x="1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9ED3B044-0FC8-110D-DB0C-06BD38ABFECC}"/>
              </a:ext>
            </a:extLst>
          </p:cNvPr>
          <p:cNvSpPr/>
          <p:nvPr/>
        </p:nvSpPr>
        <p:spPr>
          <a:xfrm>
            <a:off x="5751323" y="4812861"/>
            <a:ext cx="371217" cy="77012"/>
          </a:xfrm>
          <a:custGeom>
            <a:avLst/>
            <a:gdLst>
              <a:gd name="connsiteX0" fmla="*/ 370077 w 371217"/>
              <a:gd name="connsiteY0" fmla="*/ 76639 h 77012"/>
              <a:gd name="connsiteX1" fmla="*/ 252602 w 371217"/>
              <a:gd name="connsiteY1" fmla="*/ 48064 h 77012"/>
              <a:gd name="connsiteX2" fmla="*/ 170052 w 371217"/>
              <a:gd name="connsiteY2" fmla="*/ 32189 h 77012"/>
              <a:gd name="connsiteX3" fmla="*/ 65277 w 371217"/>
              <a:gd name="connsiteY3" fmla="*/ 22664 h 77012"/>
              <a:gd name="connsiteX4" fmla="*/ 1777 w 371217"/>
              <a:gd name="connsiteY4" fmla="*/ 60764 h 77012"/>
              <a:gd name="connsiteX5" fmla="*/ 24002 w 371217"/>
              <a:gd name="connsiteY5" fmla="*/ 25839 h 77012"/>
              <a:gd name="connsiteX6" fmla="*/ 90677 w 371217"/>
              <a:gd name="connsiteY6" fmla="*/ 3614 h 77012"/>
              <a:gd name="connsiteX7" fmla="*/ 62102 w 371217"/>
              <a:gd name="connsiteY7" fmla="*/ 3614 h 77012"/>
              <a:gd name="connsiteX8" fmla="*/ 214502 w 371217"/>
              <a:gd name="connsiteY8" fmla="*/ 38539 h 77012"/>
              <a:gd name="connsiteX9" fmla="*/ 176402 w 371217"/>
              <a:gd name="connsiteY9" fmla="*/ 25839 h 77012"/>
              <a:gd name="connsiteX10" fmla="*/ 370077 w 371217"/>
              <a:gd name="connsiteY10" fmla="*/ 76639 h 7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217" h="77012">
                <a:moveTo>
                  <a:pt x="370077" y="76639"/>
                </a:moveTo>
                <a:cubicBezTo>
                  <a:pt x="382777" y="80343"/>
                  <a:pt x="285939" y="55472"/>
                  <a:pt x="252602" y="48064"/>
                </a:cubicBezTo>
                <a:cubicBezTo>
                  <a:pt x="219265" y="40656"/>
                  <a:pt x="201273" y="36422"/>
                  <a:pt x="170052" y="32189"/>
                </a:cubicBezTo>
                <a:cubicBezTo>
                  <a:pt x="138831" y="27956"/>
                  <a:pt x="93323" y="17902"/>
                  <a:pt x="65277" y="22664"/>
                </a:cubicBezTo>
                <a:cubicBezTo>
                  <a:pt x="37231" y="27426"/>
                  <a:pt x="8656" y="60235"/>
                  <a:pt x="1777" y="60764"/>
                </a:cubicBezTo>
                <a:cubicBezTo>
                  <a:pt x="-5102" y="61293"/>
                  <a:pt x="9185" y="35364"/>
                  <a:pt x="24002" y="25839"/>
                </a:cubicBezTo>
                <a:cubicBezTo>
                  <a:pt x="38819" y="16314"/>
                  <a:pt x="84327" y="7318"/>
                  <a:pt x="90677" y="3614"/>
                </a:cubicBezTo>
                <a:cubicBezTo>
                  <a:pt x="97027" y="-90"/>
                  <a:pt x="41465" y="-2207"/>
                  <a:pt x="62102" y="3614"/>
                </a:cubicBezTo>
                <a:cubicBezTo>
                  <a:pt x="82739" y="9435"/>
                  <a:pt x="195452" y="34835"/>
                  <a:pt x="214502" y="38539"/>
                </a:cubicBezTo>
                <a:cubicBezTo>
                  <a:pt x="233552" y="42243"/>
                  <a:pt x="152589" y="22135"/>
                  <a:pt x="176402" y="25839"/>
                </a:cubicBezTo>
                <a:cubicBezTo>
                  <a:pt x="200214" y="29543"/>
                  <a:pt x="357377" y="72935"/>
                  <a:pt x="370077" y="7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14F155E0-9553-2D56-8E7B-0D57A0BF993D}"/>
              </a:ext>
            </a:extLst>
          </p:cNvPr>
          <p:cNvSpPr/>
          <p:nvPr/>
        </p:nvSpPr>
        <p:spPr>
          <a:xfrm>
            <a:off x="5619598" y="4886030"/>
            <a:ext cx="152694" cy="832027"/>
          </a:xfrm>
          <a:custGeom>
            <a:avLst/>
            <a:gdLst>
              <a:gd name="connsiteX0" fmla="*/ 152552 w 152694"/>
              <a:gd name="connsiteY0" fmla="*/ 295 h 832027"/>
              <a:gd name="connsiteX1" fmla="*/ 114452 w 152694"/>
              <a:gd name="connsiteY1" fmla="*/ 124120 h 832027"/>
              <a:gd name="connsiteX2" fmla="*/ 117627 w 152694"/>
              <a:gd name="connsiteY2" fmla="*/ 92370 h 832027"/>
              <a:gd name="connsiteX3" fmla="*/ 104927 w 152694"/>
              <a:gd name="connsiteY3" fmla="*/ 244770 h 832027"/>
              <a:gd name="connsiteX4" fmla="*/ 66827 w 152694"/>
              <a:gd name="connsiteY4" fmla="*/ 349545 h 832027"/>
              <a:gd name="connsiteX5" fmla="*/ 50952 w 152694"/>
              <a:gd name="connsiteY5" fmla="*/ 505120 h 832027"/>
              <a:gd name="connsiteX6" fmla="*/ 60477 w 152694"/>
              <a:gd name="connsiteY6" fmla="*/ 451145 h 832027"/>
              <a:gd name="connsiteX7" fmla="*/ 25552 w 152694"/>
              <a:gd name="connsiteY7" fmla="*/ 619420 h 832027"/>
              <a:gd name="connsiteX8" fmla="*/ 152 w 152694"/>
              <a:gd name="connsiteY8" fmla="*/ 828970 h 832027"/>
              <a:gd name="connsiteX9" fmla="*/ 19202 w 152694"/>
              <a:gd name="connsiteY9" fmla="*/ 714670 h 832027"/>
              <a:gd name="connsiteX10" fmla="*/ 95402 w 152694"/>
              <a:gd name="connsiteY10" fmla="*/ 330495 h 832027"/>
              <a:gd name="connsiteX11" fmla="*/ 101752 w 152694"/>
              <a:gd name="connsiteY11" fmla="*/ 124120 h 832027"/>
              <a:gd name="connsiteX12" fmla="*/ 98577 w 152694"/>
              <a:gd name="connsiteY12" fmla="*/ 165395 h 832027"/>
              <a:gd name="connsiteX13" fmla="*/ 152552 w 152694"/>
              <a:gd name="connsiteY13" fmla="*/ 295 h 8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694" h="832027">
                <a:moveTo>
                  <a:pt x="152552" y="295"/>
                </a:moveTo>
                <a:cubicBezTo>
                  <a:pt x="155198" y="-6584"/>
                  <a:pt x="120273" y="108774"/>
                  <a:pt x="114452" y="124120"/>
                </a:cubicBezTo>
                <a:cubicBezTo>
                  <a:pt x="108631" y="139466"/>
                  <a:pt x="119214" y="72262"/>
                  <a:pt x="117627" y="92370"/>
                </a:cubicBezTo>
                <a:cubicBezTo>
                  <a:pt x="116039" y="112478"/>
                  <a:pt x="113394" y="201908"/>
                  <a:pt x="104927" y="244770"/>
                </a:cubicBezTo>
                <a:cubicBezTo>
                  <a:pt x="96460" y="287632"/>
                  <a:pt x="75823" y="306153"/>
                  <a:pt x="66827" y="349545"/>
                </a:cubicBezTo>
                <a:cubicBezTo>
                  <a:pt x="57831" y="392937"/>
                  <a:pt x="52010" y="488187"/>
                  <a:pt x="50952" y="505120"/>
                </a:cubicBezTo>
                <a:cubicBezTo>
                  <a:pt x="49894" y="522053"/>
                  <a:pt x="64710" y="432095"/>
                  <a:pt x="60477" y="451145"/>
                </a:cubicBezTo>
                <a:cubicBezTo>
                  <a:pt x="56244" y="470195"/>
                  <a:pt x="35606" y="556449"/>
                  <a:pt x="25552" y="619420"/>
                </a:cubicBezTo>
                <a:cubicBezTo>
                  <a:pt x="15498" y="682391"/>
                  <a:pt x="1210" y="813095"/>
                  <a:pt x="152" y="828970"/>
                </a:cubicBezTo>
                <a:cubicBezTo>
                  <a:pt x="-906" y="844845"/>
                  <a:pt x="3327" y="797749"/>
                  <a:pt x="19202" y="714670"/>
                </a:cubicBezTo>
                <a:cubicBezTo>
                  <a:pt x="35077" y="631591"/>
                  <a:pt x="81644" y="428920"/>
                  <a:pt x="95402" y="330495"/>
                </a:cubicBezTo>
                <a:cubicBezTo>
                  <a:pt x="109160" y="232070"/>
                  <a:pt x="101223" y="151637"/>
                  <a:pt x="101752" y="124120"/>
                </a:cubicBezTo>
                <a:cubicBezTo>
                  <a:pt x="102281" y="96603"/>
                  <a:pt x="94873" y="189737"/>
                  <a:pt x="98577" y="165395"/>
                </a:cubicBezTo>
                <a:cubicBezTo>
                  <a:pt x="102281" y="141053"/>
                  <a:pt x="149906" y="7174"/>
                  <a:pt x="152552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5F53C01F-A41C-2E63-E491-592BF02AC74B}"/>
              </a:ext>
            </a:extLst>
          </p:cNvPr>
          <p:cNvSpPr/>
          <p:nvPr/>
        </p:nvSpPr>
        <p:spPr>
          <a:xfrm>
            <a:off x="5805488" y="4857712"/>
            <a:ext cx="204789" cy="894167"/>
          </a:xfrm>
          <a:custGeom>
            <a:avLst/>
            <a:gdLst>
              <a:gd name="connsiteX0" fmla="*/ 204787 w 204789"/>
              <a:gd name="connsiteY0" fmla="*/ 38 h 894167"/>
              <a:gd name="connsiteX1" fmla="*/ 128587 w 204789"/>
              <a:gd name="connsiteY1" fmla="*/ 34963 h 894167"/>
              <a:gd name="connsiteX2" fmla="*/ 138112 w 204789"/>
              <a:gd name="connsiteY2" fmla="*/ 88938 h 894167"/>
              <a:gd name="connsiteX3" fmla="*/ 96837 w 204789"/>
              <a:gd name="connsiteY3" fmla="*/ 266738 h 894167"/>
              <a:gd name="connsiteX4" fmla="*/ 11112 w 204789"/>
              <a:gd name="connsiteY4" fmla="*/ 847763 h 894167"/>
              <a:gd name="connsiteX5" fmla="*/ 14287 w 204789"/>
              <a:gd name="connsiteY5" fmla="*/ 787438 h 894167"/>
              <a:gd name="connsiteX6" fmla="*/ 131762 w 204789"/>
              <a:gd name="connsiteY6" fmla="*/ 225463 h 894167"/>
              <a:gd name="connsiteX7" fmla="*/ 163512 w 204789"/>
              <a:gd name="connsiteY7" fmla="*/ 142913 h 894167"/>
              <a:gd name="connsiteX8" fmla="*/ 150812 w 204789"/>
              <a:gd name="connsiteY8" fmla="*/ 181013 h 894167"/>
              <a:gd name="connsiteX9" fmla="*/ 131762 w 204789"/>
              <a:gd name="connsiteY9" fmla="*/ 41313 h 894167"/>
              <a:gd name="connsiteX10" fmla="*/ 204787 w 204789"/>
              <a:gd name="connsiteY10" fmla="*/ 38 h 89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89" h="894167">
                <a:moveTo>
                  <a:pt x="204787" y="38"/>
                </a:moveTo>
                <a:cubicBezTo>
                  <a:pt x="204258" y="-1020"/>
                  <a:pt x="139699" y="20147"/>
                  <a:pt x="128587" y="34963"/>
                </a:cubicBezTo>
                <a:cubicBezTo>
                  <a:pt x="117475" y="49779"/>
                  <a:pt x="143404" y="50309"/>
                  <a:pt x="138112" y="88938"/>
                </a:cubicBezTo>
                <a:cubicBezTo>
                  <a:pt x="132820" y="127567"/>
                  <a:pt x="118004" y="140267"/>
                  <a:pt x="96837" y="266738"/>
                </a:cubicBezTo>
                <a:cubicBezTo>
                  <a:pt x="75670" y="393209"/>
                  <a:pt x="24870" y="760980"/>
                  <a:pt x="11112" y="847763"/>
                </a:cubicBezTo>
                <a:cubicBezTo>
                  <a:pt x="-2646" y="934546"/>
                  <a:pt x="-5821" y="891155"/>
                  <a:pt x="14287" y="787438"/>
                </a:cubicBezTo>
                <a:cubicBezTo>
                  <a:pt x="34395" y="683721"/>
                  <a:pt x="106891" y="332884"/>
                  <a:pt x="131762" y="225463"/>
                </a:cubicBezTo>
                <a:cubicBezTo>
                  <a:pt x="156633" y="118042"/>
                  <a:pt x="160337" y="150321"/>
                  <a:pt x="163512" y="142913"/>
                </a:cubicBezTo>
                <a:cubicBezTo>
                  <a:pt x="166687" y="135505"/>
                  <a:pt x="156104" y="197946"/>
                  <a:pt x="150812" y="181013"/>
                </a:cubicBezTo>
                <a:cubicBezTo>
                  <a:pt x="145520" y="164080"/>
                  <a:pt x="128587" y="67771"/>
                  <a:pt x="131762" y="41313"/>
                </a:cubicBezTo>
                <a:cubicBezTo>
                  <a:pt x="134937" y="14855"/>
                  <a:pt x="205316" y="1096"/>
                  <a:pt x="204787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1D2576B-31B3-2969-3A63-0AA262E91753}"/>
              </a:ext>
            </a:extLst>
          </p:cNvPr>
          <p:cNvSpPr/>
          <p:nvPr/>
        </p:nvSpPr>
        <p:spPr>
          <a:xfrm>
            <a:off x="4406897" y="5845123"/>
            <a:ext cx="650878" cy="120702"/>
          </a:xfrm>
          <a:custGeom>
            <a:avLst/>
            <a:gdLst>
              <a:gd name="connsiteX0" fmla="*/ 650878 w 650878"/>
              <a:gd name="connsiteY0" fmla="*/ 120702 h 120702"/>
              <a:gd name="connsiteX1" fmla="*/ 409578 w 650878"/>
              <a:gd name="connsiteY1" fmla="*/ 76252 h 120702"/>
              <a:gd name="connsiteX2" fmla="*/ 139703 w 650878"/>
              <a:gd name="connsiteY2" fmla="*/ 31802 h 120702"/>
              <a:gd name="connsiteX3" fmla="*/ 161928 w 650878"/>
              <a:gd name="connsiteY3" fmla="*/ 34977 h 120702"/>
              <a:gd name="connsiteX4" fmla="*/ 101603 w 650878"/>
              <a:gd name="connsiteY4" fmla="*/ 41327 h 120702"/>
              <a:gd name="connsiteX5" fmla="*/ 69853 w 650878"/>
              <a:gd name="connsiteY5" fmla="*/ 95302 h 120702"/>
              <a:gd name="connsiteX6" fmla="*/ 3 w 650878"/>
              <a:gd name="connsiteY6" fmla="*/ 108002 h 120702"/>
              <a:gd name="connsiteX7" fmla="*/ 66678 w 650878"/>
              <a:gd name="connsiteY7" fmla="*/ 66727 h 120702"/>
              <a:gd name="connsiteX8" fmla="*/ 66678 w 650878"/>
              <a:gd name="connsiteY8" fmla="*/ 28627 h 120702"/>
              <a:gd name="connsiteX9" fmla="*/ 215903 w 650878"/>
              <a:gd name="connsiteY9" fmla="*/ 38152 h 120702"/>
              <a:gd name="connsiteX10" fmla="*/ 171453 w 650878"/>
              <a:gd name="connsiteY10" fmla="*/ 52 h 120702"/>
              <a:gd name="connsiteX11" fmla="*/ 327028 w 650878"/>
              <a:gd name="connsiteY11" fmla="*/ 47677 h 120702"/>
              <a:gd name="connsiteX12" fmla="*/ 650878 w 650878"/>
              <a:gd name="connsiteY12" fmla="*/ 120702 h 1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878" h="120702">
                <a:moveTo>
                  <a:pt x="650878" y="120702"/>
                </a:moveTo>
                <a:lnTo>
                  <a:pt x="409578" y="76252"/>
                </a:lnTo>
                <a:lnTo>
                  <a:pt x="139703" y="31802"/>
                </a:lnTo>
                <a:cubicBezTo>
                  <a:pt x="98428" y="24923"/>
                  <a:pt x="168278" y="33389"/>
                  <a:pt x="161928" y="34977"/>
                </a:cubicBezTo>
                <a:cubicBezTo>
                  <a:pt x="155578" y="36564"/>
                  <a:pt x="116949" y="31273"/>
                  <a:pt x="101603" y="41327"/>
                </a:cubicBezTo>
                <a:cubicBezTo>
                  <a:pt x="86257" y="51381"/>
                  <a:pt x="86786" y="84190"/>
                  <a:pt x="69853" y="95302"/>
                </a:cubicBezTo>
                <a:cubicBezTo>
                  <a:pt x="52920" y="106414"/>
                  <a:pt x="532" y="112764"/>
                  <a:pt x="3" y="108002"/>
                </a:cubicBezTo>
                <a:cubicBezTo>
                  <a:pt x="-526" y="103239"/>
                  <a:pt x="55566" y="79956"/>
                  <a:pt x="66678" y="66727"/>
                </a:cubicBezTo>
                <a:cubicBezTo>
                  <a:pt x="77790" y="53498"/>
                  <a:pt x="41807" y="33389"/>
                  <a:pt x="66678" y="28627"/>
                </a:cubicBezTo>
                <a:cubicBezTo>
                  <a:pt x="91549" y="23865"/>
                  <a:pt x="198440" y="42915"/>
                  <a:pt x="215903" y="38152"/>
                </a:cubicBezTo>
                <a:cubicBezTo>
                  <a:pt x="233366" y="33389"/>
                  <a:pt x="152932" y="-1535"/>
                  <a:pt x="171453" y="52"/>
                </a:cubicBezTo>
                <a:cubicBezTo>
                  <a:pt x="189974" y="1639"/>
                  <a:pt x="245007" y="29685"/>
                  <a:pt x="327028" y="47677"/>
                </a:cubicBezTo>
                <a:cubicBezTo>
                  <a:pt x="409049" y="65669"/>
                  <a:pt x="536313" y="86835"/>
                  <a:pt x="650878" y="12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7A18D5C7-0D8C-6F34-0B1E-ADC49E10A1B1}"/>
              </a:ext>
            </a:extLst>
          </p:cNvPr>
          <p:cNvSpPr/>
          <p:nvPr/>
        </p:nvSpPr>
        <p:spPr>
          <a:xfrm>
            <a:off x="5883258" y="4900778"/>
            <a:ext cx="216746" cy="773483"/>
          </a:xfrm>
          <a:custGeom>
            <a:avLst/>
            <a:gdLst>
              <a:gd name="connsiteX0" fmla="*/ 215917 w 216746"/>
              <a:gd name="connsiteY0" fmla="*/ 1422 h 773483"/>
              <a:gd name="connsiteX1" fmla="*/ 149242 w 216746"/>
              <a:gd name="connsiteY1" fmla="*/ 29997 h 773483"/>
              <a:gd name="connsiteX2" fmla="*/ 117492 w 216746"/>
              <a:gd name="connsiteY2" fmla="*/ 115722 h 773483"/>
              <a:gd name="connsiteX3" fmla="*/ 130192 w 216746"/>
              <a:gd name="connsiteY3" fmla="*/ 115722 h 773483"/>
              <a:gd name="connsiteX4" fmla="*/ 63517 w 216746"/>
              <a:gd name="connsiteY4" fmla="*/ 172872 h 773483"/>
              <a:gd name="connsiteX5" fmla="*/ 31767 w 216746"/>
              <a:gd name="connsiteY5" fmla="*/ 322097 h 773483"/>
              <a:gd name="connsiteX6" fmla="*/ 44467 w 216746"/>
              <a:gd name="connsiteY6" fmla="*/ 261772 h 773483"/>
              <a:gd name="connsiteX7" fmla="*/ 6367 w 216746"/>
              <a:gd name="connsiteY7" fmla="*/ 515772 h 773483"/>
              <a:gd name="connsiteX8" fmla="*/ 19067 w 216746"/>
              <a:gd name="connsiteY8" fmla="*/ 557047 h 773483"/>
              <a:gd name="connsiteX9" fmla="*/ 17 w 216746"/>
              <a:gd name="connsiteY9" fmla="*/ 769772 h 773483"/>
              <a:gd name="connsiteX10" fmla="*/ 15892 w 216746"/>
              <a:gd name="connsiteY10" fmla="*/ 680872 h 773483"/>
              <a:gd name="connsiteX11" fmla="*/ 28592 w 216746"/>
              <a:gd name="connsiteY11" fmla="*/ 534822 h 773483"/>
              <a:gd name="connsiteX12" fmla="*/ 31767 w 216746"/>
              <a:gd name="connsiteY12" fmla="*/ 299872 h 773483"/>
              <a:gd name="connsiteX13" fmla="*/ 31767 w 216746"/>
              <a:gd name="connsiteY13" fmla="*/ 306222 h 773483"/>
              <a:gd name="connsiteX14" fmla="*/ 111142 w 216746"/>
              <a:gd name="connsiteY14" fmla="*/ 33172 h 773483"/>
              <a:gd name="connsiteX15" fmla="*/ 98442 w 216746"/>
              <a:gd name="connsiteY15" fmla="*/ 68097 h 773483"/>
              <a:gd name="connsiteX16" fmla="*/ 215917 w 216746"/>
              <a:gd name="connsiteY16" fmla="*/ 1422 h 7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746" h="773483">
                <a:moveTo>
                  <a:pt x="215917" y="1422"/>
                </a:moveTo>
                <a:cubicBezTo>
                  <a:pt x="224384" y="-4928"/>
                  <a:pt x="165646" y="10947"/>
                  <a:pt x="149242" y="29997"/>
                </a:cubicBezTo>
                <a:cubicBezTo>
                  <a:pt x="132838" y="49047"/>
                  <a:pt x="117492" y="115722"/>
                  <a:pt x="117492" y="115722"/>
                </a:cubicBezTo>
                <a:cubicBezTo>
                  <a:pt x="114317" y="130009"/>
                  <a:pt x="139188" y="106197"/>
                  <a:pt x="130192" y="115722"/>
                </a:cubicBezTo>
                <a:cubicBezTo>
                  <a:pt x="121196" y="125247"/>
                  <a:pt x="79921" y="138476"/>
                  <a:pt x="63517" y="172872"/>
                </a:cubicBezTo>
                <a:cubicBezTo>
                  <a:pt x="47113" y="207268"/>
                  <a:pt x="34942" y="307280"/>
                  <a:pt x="31767" y="322097"/>
                </a:cubicBezTo>
                <a:cubicBezTo>
                  <a:pt x="28592" y="336914"/>
                  <a:pt x="48700" y="229493"/>
                  <a:pt x="44467" y="261772"/>
                </a:cubicBezTo>
                <a:cubicBezTo>
                  <a:pt x="40234" y="294051"/>
                  <a:pt x="10600" y="466560"/>
                  <a:pt x="6367" y="515772"/>
                </a:cubicBezTo>
                <a:cubicBezTo>
                  <a:pt x="2134" y="564985"/>
                  <a:pt x="20125" y="514714"/>
                  <a:pt x="19067" y="557047"/>
                </a:cubicBezTo>
                <a:cubicBezTo>
                  <a:pt x="18009" y="599380"/>
                  <a:pt x="546" y="749135"/>
                  <a:pt x="17" y="769772"/>
                </a:cubicBezTo>
                <a:cubicBezTo>
                  <a:pt x="-512" y="790409"/>
                  <a:pt x="11129" y="720030"/>
                  <a:pt x="15892" y="680872"/>
                </a:cubicBezTo>
                <a:cubicBezTo>
                  <a:pt x="20654" y="641714"/>
                  <a:pt x="25946" y="598322"/>
                  <a:pt x="28592" y="534822"/>
                </a:cubicBezTo>
                <a:cubicBezTo>
                  <a:pt x="31238" y="471322"/>
                  <a:pt x="31238" y="337972"/>
                  <a:pt x="31767" y="299872"/>
                </a:cubicBezTo>
                <a:cubicBezTo>
                  <a:pt x="32296" y="261772"/>
                  <a:pt x="18538" y="350672"/>
                  <a:pt x="31767" y="306222"/>
                </a:cubicBezTo>
                <a:cubicBezTo>
                  <a:pt x="44996" y="261772"/>
                  <a:pt x="100029" y="72860"/>
                  <a:pt x="111142" y="33172"/>
                </a:cubicBezTo>
                <a:cubicBezTo>
                  <a:pt x="122254" y="-6516"/>
                  <a:pt x="86800" y="71272"/>
                  <a:pt x="98442" y="68097"/>
                </a:cubicBezTo>
                <a:cubicBezTo>
                  <a:pt x="110084" y="64922"/>
                  <a:pt x="207450" y="7772"/>
                  <a:pt x="215917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786E128B-D9BF-5759-1453-D4A96A95A84A}"/>
              </a:ext>
            </a:extLst>
          </p:cNvPr>
          <p:cNvSpPr/>
          <p:nvPr/>
        </p:nvSpPr>
        <p:spPr>
          <a:xfrm>
            <a:off x="5756705" y="4871885"/>
            <a:ext cx="212618" cy="249351"/>
          </a:xfrm>
          <a:custGeom>
            <a:avLst/>
            <a:gdLst>
              <a:gd name="connsiteX0" fmla="*/ 212295 w 212618"/>
              <a:gd name="connsiteY0" fmla="*/ 1740 h 249351"/>
              <a:gd name="connsiteX1" fmla="*/ 44020 w 212618"/>
              <a:gd name="connsiteY1" fmla="*/ 17615 h 249351"/>
              <a:gd name="connsiteX2" fmla="*/ 148795 w 212618"/>
              <a:gd name="connsiteY2" fmla="*/ 8090 h 249351"/>
              <a:gd name="connsiteX3" fmla="*/ 34495 w 212618"/>
              <a:gd name="connsiteY3" fmla="*/ 43015 h 249351"/>
              <a:gd name="connsiteX4" fmla="*/ 2745 w 212618"/>
              <a:gd name="connsiteY4" fmla="*/ 246215 h 249351"/>
              <a:gd name="connsiteX5" fmla="*/ 2745 w 212618"/>
              <a:gd name="connsiteY5" fmla="*/ 157315 h 249351"/>
              <a:gd name="connsiteX6" fmla="*/ 12270 w 212618"/>
              <a:gd name="connsiteY6" fmla="*/ 33490 h 249351"/>
              <a:gd name="connsiteX7" fmla="*/ 120220 w 212618"/>
              <a:gd name="connsiteY7" fmla="*/ 1740 h 249351"/>
              <a:gd name="connsiteX8" fmla="*/ 88470 w 212618"/>
              <a:gd name="connsiteY8" fmla="*/ 4915 h 249351"/>
              <a:gd name="connsiteX9" fmla="*/ 212295 w 212618"/>
              <a:gd name="connsiteY9" fmla="*/ 1740 h 24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618" h="249351">
                <a:moveTo>
                  <a:pt x="212295" y="1740"/>
                </a:moveTo>
                <a:cubicBezTo>
                  <a:pt x="204887" y="3857"/>
                  <a:pt x="44020" y="17615"/>
                  <a:pt x="44020" y="17615"/>
                </a:cubicBezTo>
                <a:cubicBezTo>
                  <a:pt x="33437" y="18673"/>
                  <a:pt x="150382" y="3857"/>
                  <a:pt x="148795" y="8090"/>
                </a:cubicBezTo>
                <a:cubicBezTo>
                  <a:pt x="147208" y="12323"/>
                  <a:pt x="58837" y="3328"/>
                  <a:pt x="34495" y="43015"/>
                </a:cubicBezTo>
                <a:cubicBezTo>
                  <a:pt x="10153" y="82703"/>
                  <a:pt x="8037" y="227165"/>
                  <a:pt x="2745" y="246215"/>
                </a:cubicBezTo>
                <a:cubicBezTo>
                  <a:pt x="-2547" y="265265"/>
                  <a:pt x="1158" y="192769"/>
                  <a:pt x="2745" y="157315"/>
                </a:cubicBezTo>
                <a:cubicBezTo>
                  <a:pt x="4332" y="121861"/>
                  <a:pt x="-7309" y="59419"/>
                  <a:pt x="12270" y="33490"/>
                </a:cubicBezTo>
                <a:cubicBezTo>
                  <a:pt x="31849" y="7561"/>
                  <a:pt x="107520" y="6503"/>
                  <a:pt x="120220" y="1740"/>
                </a:cubicBezTo>
                <a:cubicBezTo>
                  <a:pt x="132920" y="-3023"/>
                  <a:pt x="79474" y="3328"/>
                  <a:pt x="88470" y="4915"/>
                </a:cubicBezTo>
                <a:cubicBezTo>
                  <a:pt x="97466" y="6502"/>
                  <a:pt x="219703" y="-377"/>
                  <a:pt x="212295" y="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D93D32AE-4F77-0958-BD0B-06143BEFDCF2}"/>
              </a:ext>
            </a:extLst>
          </p:cNvPr>
          <p:cNvSpPr/>
          <p:nvPr/>
        </p:nvSpPr>
        <p:spPr>
          <a:xfrm>
            <a:off x="5795429" y="4901516"/>
            <a:ext cx="61403" cy="302995"/>
          </a:xfrm>
          <a:custGeom>
            <a:avLst/>
            <a:gdLst>
              <a:gd name="connsiteX0" fmla="*/ 59271 w 61403"/>
              <a:gd name="connsiteY0" fmla="*/ 684 h 302995"/>
              <a:gd name="connsiteX1" fmla="*/ 52921 w 61403"/>
              <a:gd name="connsiteY1" fmla="*/ 83234 h 302995"/>
              <a:gd name="connsiteX2" fmla="*/ 2121 w 61403"/>
              <a:gd name="connsiteY2" fmla="*/ 302309 h 302995"/>
              <a:gd name="connsiteX3" fmla="*/ 11646 w 61403"/>
              <a:gd name="connsiteY3" fmla="*/ 149909 h 302995"/>
              <a:gd name="connsiteX4" fmla="*/ 30696 w 61403"/>
              <a:gd name="connsiteY4" fmla="*/ 83234 h 302995"/>
              <a:gd name="connsiteX5" fmla="*/ 30696 w 61403"/>
              <a:gd name="connsiteY5" fmla="*/ 121334 h 302995"/>
              <a:gd name="connsiteX6" fmla="*/ 59271 w 61403"/>
              <a:gd name="connsiteY6" fmla="*/ 684 h 3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03" h="302995">
                <a:moveTo>
                  <a:pt x="59271" y="684"/>
                </a:moveTo>
                <a:cubicBezTo>
                  <a:pt x="62975" y="-5666"/>
                  <a:pt x="62446" y="32963"/>
                  <a:pt x="52921" y="83234"/>
                </a:cubicBezTo>
                <a:cubicBezTo>
                  <a:pt x="43396" y="133505"/>
                  <a:pt x="9000" y="291197"/>
                  <a:pt x="2121" y="302309"/>
                </a:cubicBezTo>
                <a:cubicBezTo>
                  <a:pt x="-4758" y="313421"/>
                  <a:pt x="6883" y="186422"/>
                  <a:pt x="11646" y="149909"/>
                </a:cubicBezTo>
                <a:cubicBezTo>
                  <a:pt x="16408" y="113397"/>
                  <a:pt x="27521" y="87996"/>
                  <a:pt x="30696" y="83234"/>
                </a:cubicBezTo>
                <a:cubicBezTo>
                  <a:pt x="33871" y="78472"/>
                  <a:pt x="26463" y="136151"/>
                  <a:pt x="30696" y="121334"/>
                </a:cubicBezTo>
                <a:cubicBezTo>
                  <a:pt x="34929" y="106517"/>
                  <a:pt x="55567" y="7034"/>
                  <a:pt x="59271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03C08084-DBFE-39B9-25F8-4486EEA68F6F}"/>
              </a:ext>
            </a:extLst>
          </p:cNvPr>
          <p:cNvSpPr/>
          <p:nvPr/>
        </p:nvSpPr>
        <p:spPr>
          <a:xfrm>
            <a:off x="7447855" y="7124010"/>
            <a:ext cx="473679" cy="467297"/>
          </a:xfrm>
          <a:custGeom>
            <a:avLst/>
            <a:gdLst>
              <a:gd name="connsiteX0" fmla="*/ 695 w 473679"/>
              <a:gd name="connsiteY0" fmla="*/ 690 h 467297"/>
              <a:gd name="connsiteX1" fmla="*/ 334070 w 473679"/>
              <a:gd name="connsiteY1" fmla="*/ 283265 h 467297"/>
              <a:gd name="connsiteX2" fmla="*/ 175320 w 473679"/>
              <a:gd name="connsiteY2" fmla="*/ 156265 h 467297"/>
              <a:gd name="connsiteX3" fmla="*/ 410270 w 473679"/>
              <a:gd name="connsiteY3" fmla="*/ 330890 h 467297"/>
              <a:gd name="connsiteX4" fmla="*/ 470595 w 473679"/>
              <a:gd name="connsiteY4" fmla="*/ 464240 h 467297"/>
              <a:gd name="connsiteX5" fmla="*/ 445195 w 473679"/>
              <a:gd name="connsiteY5" fmla="*/ 413440 h 467297"/>
              <a:gd name="connsiteX6" fmla="*/ 280095 w 473679"/>
              <a:gd name="connsiteY6" fmla="*/ 289615 h 467297"/>
              <a:gd name="connsiteX7" fmla="*/ 349945 w 473679"/>
              <a:gd name="connsiteY7" fmla="*/ 337240 h 467297"/>
              <a:gd name="connsiteX8" fmla="*/ 248345 w 473679"/>
              <a:gd name="connsiteY8" fmla="*/ 207065 h 467297"/>
              <a:gd name="connsiteX9" fmla="*/ 695 w 473679"/>
              <a:gd name="connsiteY9" fmla="*/ 690 h 46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679" h="467297">
                <a:moveTo>
                  <a:pt x="695" y="690"/>
                </a:moveTo>
                <a:cubicBezTo>
                  <a:pt x="14983" y="13390"/>
                  <a:pt x="304966" y="257336"/>
                  <a:pt x="334070" y="283265"/>
                </a:cubicBezTo>
                <a:cubicBezTo>
                  <a:pt x="363174" y="309194"/>
                  <a:pt x="162620" y="148328"/>
                  <a:pt x="175320" y="156265"/>
                </a:cubicBezTo>
                <a:cubicBezTo>
                  <a:pt x="188020" y="164202"/>
                  <a:pt x="361058" y="279561"/>
                  <a:pt x="410270" y="330890"/>
                </a:cubicBezTo>
                <a:cubicBezTo>
                  <a:pt x="459482" y="382219"/>
                  <a:pt x="464774" y="450482"/>
                  <a:pt x="470595" y="464240"/>
                </a:cubicBezTo>
                <a:cubicBezTo>
                  <a:pt x="476416" y="477998"/>
                  <a:pt x="476945" y="442544"/>
                  <a:pt x="445195" y="413440"/>
                </a:cubicBezTo>
                <a:cubicBezTo>
                  <a:pt x="413445" y="384336"/>
                  <a:pt x="295970" y="302315"/>
                  <a:pt x="280095" y="289615"/>
                </a:cubicBezTo>
                <a:cubicBezTo>
                  <a:pt x="264220" y="276915"/>
                  <a:pt x="355237" y="350998"/>
                  <a:pt x="349945" y="337240"/>
                </a:cubicBezTo>
                <a:cubicBezTo>
                  <a:pt x="344653" y="323482"/>
                  <a:pt x="300203" y="259982"/>
                  <a:pt x="248345" y="207065"/>
                </a:cubicBezTo>
                <a:cubicBezTo>
                  <a:pt x="196487" y="154148"/>
                  <a:pt x="-13593" y="-12010"/>
                  <a:pt x="695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0F342376-48F5-4D26-DEA2-A9A8B6DE13AE}"/>
              </a:ext>
            </a:extLst>
          </p:cNvPr>
          <p:cNvSpPr/>
          <p:nvPr/>
        </p:nvSpPr>
        <p:spPr>
          <a:xfrm>
            <a:off x="8038298" y="7684440"/>
            <a:ext cx="347729" cy="389615"/>
          </a:xfrm>
          <a:custGeom>
            <a:avLst/>
            <a:gdLst>
              <a:gd name="connsiteX0" fmla="*/ 802 w 347729"/>
              <a:gd name="connsiteY0" fmla="*/ 2235 h 389615"/>
              <a:gd name="connsiteX1" fmla="*/ 159552 w 347729"/>
              <a:gd name="connsiteY1" fmla="*/ 208610 h 389615"/>
              <a:gd name="connsiteX2" fmla="*/ 232577 w 347729"/>
              <a:gd name="connsiteY2" fmla="*/ 297510 h 389615"/>
              <a:gd name="connsiteX3" fmla="*/ 346877 w 347729"/>
              <a:gd name="connsiteY3" fmla="*/ 389585 h 389615"/>
              <a:gd name="connsiteX4" fmla="*/ 277027 w 347729"/>
              <a:gd name="connsiteY4" fmla="*/ 307035 h 389615"/>
              <a:gd name="connsiteX5" fmla="*/ 137327 w 347729"/>
              <a:gd name="connsiteY5" fmla="*/ 243535 h 389615"/>
              <a:gd name="connsiteX6" fmla="*/ 165902 w 347729"/>
              <a:gd name="connsiteY6" fmla="*/ 246710 h 389615"/>
              <a:gd name="connsiteX7" fmla="*/ 99227 w 347729"/>
              <a:gd name="connsiteY7" fmla="*/ 107010 h 389615"/>
              <a:gd name="connsiteX8" fmla="*/ 802 w 347729"/>
              <a:gd name="connsiteY8" fmla="*/ 2235 h 3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729" h="389615">
                <a:moveTo>
                  <a:pt x="802" y="2235"/>
                </a:moveTo>
                <a:cubicBezTo>
                  <a:pt x="10856" y="19168"/>
                  <a:pt x="120923" y="159398"/>
                  <a:pt x="159552" y="208610"/>
                </a:cubicBezTo>
                <a:cubicBezTo>
                  <a:pt x="198181" y="257823"/>
                  <a:pt x="201356" y="267348"/>
                  <a:pt x="232577" y="297510"/>
                </a:cubicBezTo>
                <a:cubicBezTo>
                  <a:pt x="263798" y="327672"/>
                  <a:pt x="339469" y="387998"/>
                  <a:pt x="346877" y="389585"/>
                </a:cubicBezTo>
                <a:cubicBezTo>
                  <a:pt x="354285" y="391172"/>
                  <a:pt x="311952" y="331377"/>
                  <a:pt x="277027" y="307035"/>
                </a:cubicBezTo>
                <a:cubicBezTo>
                  <a:pt x="242102" y="282693"/>
                  <a:pt x="155848" y="253589"/>
                  <a:pt x="137327" y="243535"/>
                </a:cubicBezTo>
                <a:cubicBezTo>
                  <a:pt x="118806" y="233481"/>
                  <a:pt x="172252" y="269464"/>
                  <a:pt x="165902" y="246710"/>
                </a:cubicBezTo>
                <a:cubicBezTo>
                  <a:pt x="159552" y="223956"/>
                  <a:pt x="120394" y="145110"/>
                  <a:pt x="99227" y="107010"/>
                </a:cubicBezTo>
                <a:cubicBezTo>
                  <a:pt x="78060" y="68910"/>
                  <a:pt x="-9252" y="-14698"/>
                  <a:pt x="802" y="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F1D1FA30-21FD-C7BC-AD84-84772D9BBEC1}"/>
              </a:ext>
            </a:extLst>
          </p:cNvPr>
          <p:cNvSpPr/>
          <p:nvPr/>
        </p:nvSpPr>
        <p:spPr>
          <a:xfrm>
            <a:off x="7890729" y="7746075"/>
            <a:ext cx="476767" cy="353354"/>
          </a:xfrm>
          <a:custGeom>
            <a:avLst/>
            <a:gdLst>
              <a:gd name="connsiteX0" fmla="*/ 2321 w 476767"/>
              <a:gd name="connsiteY0" fmla="*/ 925 h 353354"/>
              <a:gd name="connsiteX1" fmla="*/ 243621 w 476767"/>
              <a:gd name="connsiteY1" fmla="*/ 175550 h 353354"/>
              <a:gd name="connsiteX2" fmla="*/ 437296 w 476767"/>
              <a:gd name="connsiteY2" fmla="*/ 280325 h 353354"/>
              <a:gd name="connsiteX3" fmla="*/ 475396 w 476767"/>
              <a:gd name="connsiteY3" fmla="*/ 353350 h 353354"/>
              <a:gd name="connsiteX4" fmla="*/ 411896 w 476767"/>
              <a:gd name="connsiteY4" fmla="*/ 277150 h 353354"/>
              <a:gd name="connsiteX5" fmla="*/ 275371 w 476767"/>
              <a:gd name="connsiteY5" fmla="*/ 181900 h 353354"/>
              <a:gd name="connsiteX6" fmla="*/ 129321 w 476767"/>
              <a:gd name="connsiteY6" fmla="*/ 108875 h 353354"/>
              <a:gd name="connsiteX7" fmla="*/ 2321 w 476767"/>
              <a:gd name="connsiteY7" fmla="*/ 925 h 35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767" h="353354">
                <a:moveTo>
                  <a:pt x="2321" y="925"/>
                </a:moveTo>
                <a:cubicBezTo>
                  <a:pt x="21371" y="12037"/>
                  <a:pt x="171125" y="128983"/>
                  <a:pt x="243621" y="175550"/>
                </a:cubicBezTo>
                <a:cubicBezTo>
                  <a:pt x="316117" y="222117"/>
                  <a:pt x="398667" y="250692"/>
                  <a:pt x="437296" y="280325"/>
                </a:cubicBezTo>
                <a:cubicBezTo>
                  <a:pt x="475925" y="309958"/>
                  <a:pt x="479629" y="353879"/>
                  <a:pt x="475396" y="353350"/>
                </a:cubicBezTo>
                <a:cubicBezTo>
                  <a:pt x="471163" y="352821"/>
                  <a:pt x="445234" y="305725"/>
                  <a:pt x="411896" y="277150"/>
                </a:cubicBezTo>
                <a:cubicBezTo>
                  <a:pt x="378559" y="248575"/>
                  <a:pt x="322467" y="209946"/>
                  <a:pt x="275371" y="181900"/>
                </a:cubicBezTo>
                <a:cubicBezTo>
                  <a:pt x="228275" y="153854"/>
                  <a:pt x="172183" y="135862"/>
                  <a:pt x="129321" y="108875"/>
                </a:cubicBezTo>
                <a:cubicBezTo>
                  <a:pt x="86459" y="81888"/>
                  <a:pt x="-16729" y="-10187"/>
                  <a:pt x="2321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9F9BDE8-80C1-5101-5BFC-369AC6ECC2E5}"/>
              </a:ext>
            </a:extLst>
          </p:cNvPr>
          <p:cNvSpPr/>
          <p:nvPr/>
        </p:nvSpPr>
        <p:spPr>
          <a:xfrm>
            <a:off x="8308124" y="8074349"/>
            <a:ext cx="95514" cy="268413"/>
          </a:xfrm>
          <a:custGeom>
            <a:avLst/>
            <a:gdLst>
              <a:gd name="connsiteX0" fmla="*/ 70701 w 95514"/>
              <a:gd name="connsiteY0" fmla="*/ 6026 h 268413"/>
              <a:gd name="connsiteX1" fmla="*/ 4026 w 95514"/>
              <a:gd name="connsiteY1" fmla="*/ 260026 h 268413"/>
              <a:gd name="connsiteX2" fmla="*/ 16726 w 95514"/>
              <a:gd name="connsiteY2" fmla="*/ 193351 h 268413"/>
              <a:gd name="connsiteX3" fmla="*/ 92926 w 95514"/>
              <a:gd name="connsiteY3" fmla="*/ 53651 h 268413"/>
              <a:gd name="connsiteX4" fmla="*/ 77051 w 95514"/>
              <a:gd name="connsiteY4" fmla="*/ 75876 h 268413"/>
              <a:gd name="connsiteX5" fmla="*/ 70701 w 95514"/>
              <a:gd name="connsiteY5" fmla="*/ 6026 h 2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14" h="268413">
                <a:moveTo>
                  <a:pt x="70701" y="6026"/>
                </a:moveTo>
                <a:cubicBezTo>
                  <a:pt x="58530" y="36718"/>
                  <a:pt x="13022" y="228805"/>
                  <a:pt x="4026" y="260026"/>
                </a:cubicBezTo>
                <a:cubicBezTo>
                  <a:pt x="-4970" y="291247"/>
                  <a:pt x="1909" y="227747"/>
                  <a:pt x="16726" y="193351"/>
                </a:cubicBezTo>
                <a:cubicBezTo>
                  <a:pt x="31543" y="158955"/>
                  <a:pt x="82872" y="73230"/>
                  <a:pt x="92926" y="53651"/>
                </a:cubicBezTo>
                <a:cubicBezTo>
                  <a:pt x="102980" y="34072"/>
                  <a:pt x="80755" y="80109"/>
                  <a:pt x="77051" y="75876"/>
                </a:cubicBezTo>
                <a:cubicBezTo>
                  <a:pt x="73347" y="71643"/>
                  <a:pt x="82872" y="-24666"/>
                  <a:pt x="70701" y="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C32E95FA-255D-80D4-4F97-96205E86DF14}"/>
              </a:ext>
            </a:extLst>
          </p:cNvPr>
          <p:cNvSpPr/>
          <p:nvPr/>
        </p:nvSpPr>
        <p:spPr>
          <a:xfrm>
            <a:off x="8378811" y="8175619"/>
            <a:ext cx="143484" cy="268272"/>
          </a:xfrm>
          <a:custGeom>
            <a:avLst/>
            <a:gdLst>
              <a:gd name="connsiteX0" fmla="*/ 14 w 143484"/>
              <a:gd name="connsiteY0" fmla="*/ 6 h 268272"/>
              <a:gd name="connsiteX1" fmla="*/ 66689 w 143484"/>
              <a:gd name="connsiteY1" fmla="*/ 152406 h 268272"/>
              <a:gd name="connsiteX2" fmla="*/ 142889 w 143484"/>
              <a:gd name="connsiteY2" fmla="*/ 266706 h 268272"/>
              <a:gd name="connsiteX3" fmla="*/ 98439 w 143484"/>
              <a:gd name="connsiteY3" fmla="*/ 212731 h 268272"/>
              <a:gd name="connsiteX4" fmla="*/ 31764 w 143484"/>
              <a:gd name="connsiteY4" fmla="*/ 127006 h 268272"/>
              <a:gd name="connsiteX5" fmla="*/ 60339 w 143484"/>
              <a:gd name="connsiteY5" fmla="*/ 146056 h 268272"/>
              <a:gd name="connsiteX6" fmla="*/ 14 w 143484"/>
              <a:gd name="connsiteY6" fmla="*/ 6 h 26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84" h="268272">
                <a:moveTo>
                  <a:pt x="14" y="6"/>
                </a:moveTo>
                <a:cubicBezTo>
                  <a:pt x="1072" y="1064"/>
                  <a:pt x="42877" y="107956"/>
                  <a:pt x="66689" y="152406"/>
                </a:cubicBezTo>
                <a:cubicBezTo>
                  <a:pt x="90501" y="196856"/>
                  <a:pt x="137597" y="256652"/>
                  <a:pt x="142889" y="266706"/>
                </a:cubicBezTo>
                <a:cubicBezTo>
                  <a:pt x="148181" y="276760"/>
                  <a:pt x="116960" y="236014"/>
                  <a:pt x="98439" y="212731"/>
                </a:cubicBezTo>
                <a:cubicBezTo>
                  <a:pt x="79918" y="189448"/>
                  <a:pt x="38114" y="138118"/>
                  <a:pt x="31764" y="127006"/>
                </a:cubicBezTo>
                <a:cubicBezTo>
                  <a:pt x="25414" y="115894"/>
                  <a:pt x="65631" y="159285"/>
                  <a:pt x="60339" y="146056"/>
                </a:cubicBezTo>
                <a:cubicBezTo>
                  <a:pt x="55047" y="132827"/>
                  <a:pt x="-1044" y="-1052"/>
                  <a:pt x="1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706C570-BCC5-DF75-7B3C-965890FEA2BB}"/>
              </a:ext>
            </a:extLst>
          </p:cNvPr>
          <p:cNvSpPr/>
          <p:nvPr/>
        </p:nvSpPr>
        <p:spPr>
          <a:xfrm>
            <a:off x="8155790" y="8260971"/>
            <a:ext cx="340720" cy="197229"/>
          </a:xfrm>
          <a:custGeom>
            <a:avLst/>
            <a:gdLst>
              <a:gd name="connsiteX0" fmla="*/ 785 w 340720"/>
              <a:gd name="connsiteY0" fmla="*/ 379 h 197229"/>
              <a:gd name="connsiteX1" fmla="*/ 134135 w 340720"/>
              <a:gd name="connsiteY1" fmla="*/ 101979 h 197229"/>
              <a:gd name="connsiteX2" fmla="*/ 159535 w 340720"/>
              <a:gd name="connsiteY2" fmla="*/ 146429 h 197229"/>
              <a:gd name="connsiteX3" fmla="*/ 108735 w 340720"/>
              <a:gd name="connsiteY3" fmla="*/ 76579 h 197229"/>
              <a:gd name="connsiteX4" fmla="*/ 159535 w 340720"/>
              <a:gd name="connsiteY4" fmla="*/ 143254 h 197229"/>
              <a:gd name="connsiteX5" fmla="*/ 280185 w 340720"/>
              <a:gd name="connsiteY5" fmla="*/ 159129 h 197229"/>
              <a:gd name="connsiteX6" fmla="*/ 340510 w 340720"/>
              <a:gd name="connsiteY6" fmla="*/ 197229 h 197229"/>
              <a:gd name="connsiteX7" fmla="*/ 261135 w 340720"/>
              <a:gd name="connsiteY7" fmla="*/ 159129 h 197229"/>
              <a:gd name="connsiteX8" fmla="*/ 172235 w 340720"/>
              <a:gd name="connsiteY8" fmla="*/ 130554 h 197229"/>
              <a:gd name="connsiteX9" fmla="*/ 121435 w 340720"/>
              <a:gd name="connsiteY9" fmla="*/ 86104 h 197229"/>
              <a:gd name="connsiteX10" fmla="*/ 80160 w 340720"/>
              <a:gd name="connsiteY10" fmla="*/ 67054 h 197229"/>
              <a:gd name="connsiteX11" fmla="*/ 785 w 340720"/>
              <a:gd name="connsiteY11" fmla="*/ 379 h 19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720" h="197229">
                <a:moveTo>
                  <a:pt x="785" y="379"/>
                </a:moveTo>
                <a:cubicBezTo>
                  <a:pt x="9781" y="6200"/>
                  <a:pt x="107677" y="77637"/>
                  <a:pt x="134135" y="101979"/>
                </a:cubicBezTo>
                <a:cubicBezTo>
                  <a:pt x="160593" y="126321"/>
                  <a:pt x="163768" y="150662"/>
                  <a:pt x="159535" y="146429"/>
                </a:cubicBezTo>
                <a:cubicBezTo>
                  <a:pt x="155302" y="142196"/>
                  <a:pt x="108735" y="77108"/>
                  <a:pt x="108735" y="76579"/>
                </a:cubicBezTo>
                <a:cubicBezTo>
                  <a:pt x="108735" y="76050"/>
                  <a:pt x="130960" y="129496"/>
                  <a:pt x="159535" y="143254"/>
                </a:cubicBezTo>
                <a:cubicBezTo>
                  <a:pt x="188110" y="157012"/>
                  <a:pt x="250023" y="150133"/>
                  <a:pt x="280185" y="159129"/>
                </a:cubicBezTo>
                <a:cubicBezTo>
                  <a:pt x="310348" y="168125"/>
                  <a:pt x="343685" y="197229"/>
                  <a:pt x="340510" y="197229"/>
                </a:cubicBezTo>
                <a:cubicBezTo>
                  <a:pt x="337335" y="197229"/>
                  <a:pt x="289181" y="170242"/>
                  <a:pt x="261135" y="159129"/>
                </a:cubicBezTo>
                <a:cubicBezTo>
                  <a:pt x="233089" y="148017"/>
                  <a:pt x="195518" y="142725"/>
                  <a:pt x="172235" y="130554"/>
                </a:cubicBezTo>
                <a:cubicBezTo>
                  <a:pt x="148952" y="118383"/>
                  <a:pt x="136781" y="96687"/>
                  <a:pt x="121435" y="86104"/>
                </a:cubicBezTo>
                <a:cubicBezTo>
                  <a:pt x="106089" y="75521"/>
                  <a:pt x="97623" y="76579"/>
                  <a:pt x="80160" y="67054"/>
                </a:cubicBezTo>
                <a:cubicBezTo>
                  <a:pt x="62698" y="57529"/>
                  <a:pt x="-8211" y="-5442"/>
                  <a:pt x="785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CD75A0F-0C3B-F314-171E-2F7D4E68FAA8}"/>
              </a:ext>
            </a:extLst>
          </p:cNvPr>
          <p:cNvSpPr/>
          <p:nvPr/>
        </p:nvSpPr>
        <p:spPr>
          <a:xfrm>
            <a:off x="8092606" y="8337297"/>
            <a:ext cx="241800" cy="199771"/>
          </a:xfrm>
          <a:custGeom>
            <a:avLst/>
            <a:gdLst>
              <a:gd name="connsiteX0" fmla="*/ 469 w 241800"/>
              <a:gd name="connsiteY0" fmla="*/ 253 h 199771"/>
              <a:gd name="connsiteX1" fmla="*/ 102069 w 241800"/>
              <a:gd name="connsiteY1" fmla="*/ 111378 h 199771"/>
              <a:gd name="connsiteX2" fmla="*/ 146519 w 241800"/>
              <a:gd name="connsiteY2" fmla="*/ 197103 h 199771"/>
              <a:gd name="connsiteX3" fmla="*/ 241769 w 241800"/>
              <a:gd name="connsiteY3" fmla="*/ 178053 h 199771"/>
              <a:gd name="connsiteX4" fmla="*/ 156044 w 241800"/>
              <a:gd name="connsiteY4" fmla="*/ 178053 h 199771"/>
              <a:gd name="connsiteX5" fmla="*/ 67144 w 241800"/>
              <a:gd name="connsiteY5" fmla="*/ 82803 h 199771"/>
              <a:gd name="connsiteX6" fmla="*/ 469 w 241800"/>
              <a:gd name="connsiteY6" fmla="*/ 253 h 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00" h="199771">
                <a:moveTo>
                  <a:pt x="469" y="253"/>
                </a:moveTo>
                <a:cubicBezTo>
                  <a:pt x="6290" y="5015"/>
                  <a:pt x="77727" y="78570"/>
                  <a:pt x="102069" y="111378"/>
                </a:cubicBezTo>
                <a:cubicBezTo>
                  <a:pt x="126411" y="144186"/>
                  <a:pt x="123236" y="185991"/>
                  <a:pt x="146519" y="197103"/>
                </a:cubicBezTo>
                <a:cubicBezTo>
                  <a:pt x="169802" y="208215"/>
                  <a:pt x="240182" y="181228"/>
                  <a:pt x="241769" y="178053"/>
                </a:cubicBezTo>
                <a:cubicBezTo>
                  <a:pt x="243356" y="174878"/>
                  <a:pt x="185148" y="193928"/>
                  <a:pt x="156044" y="178053"/>
                </a:cubicBezTo>
                <a:cubicBezTo>
                  <a:pt x="126940" y="162178"/>
                  <a:pt x="89898" y="106615"/>
                  <a:pt x="67144" y="82803"/>
                </a:cubicBezTo>
                <a:cubicBezTo>
                  <a:pt x="44390" y="58991"/>
                  <a:pt x="-5352" y="-4509"/>
                  <a:pt x="469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B3D7338-32A1-62AB-9F36-4CA16316D90E}"/>
              </a:ext>
            </a:extLst>
          </p:cNvPr>
          <p:cNvSpPr/>
          <p:nvPr/>
        </p:nvSpPr>
        <p:spPr>
          <a:xfrm>
            <a:off x="7229442" y="6696048"/>
            <a:ext cx="225918" cy="447085"/>
          </a:xfrm>
          <a:custGeom>
            <a:avLst/>
            <a:gdLst>
              <a:gd name="connsiteX0" fmla="*/ 25433 w 225918"/>
              <a:gd name="connsiteY0" fmla="*/ 27 h 447085"/>
              <a:gd name="connsiteX1" fmla="*/ 57183 w 225918"/>
              <a:gd name="connsiteY1" fmla="*/ 165127 h 447085"/>
              <a:gd name="connsiteX2" fmla="*/ 95283 w 225918"/>
              <a:gd name="connsiteY2" fmla="*/ 285777 h 447085"/>
              <a:gd name="connsiteX3" fmla="*/ 225458 w 225918"/>
              <a:gd name="connsiteY3" fmla="*/ 444527 h 447085"/>
              <a:gd name="connsiteX4" fmla="*/ 133383 w 225918"/>
              <a:gd name="connsiteY4" fmla="*/ 377852 h 447085"/>
              <a:gd name="connsiteX5" fmla="*/ 33 w 225918"/>
              <a:gd name="connsiteY5" fmla="*/ 298477 h 447085"/>
              <a:gd name="connsiteX6" fmla="*/ 146083 w 225918"/>
              <a:gd name="connsiteY6" fmla="*/ 355627 h 447085"/>
              <a:gd name="connsiteX7" fmla="*/ 41308 w 225918"/>
              <a:gd name="connsiteY7" fmla="*/ 177827 h 447085"/>
              <a:gd name="connsiteX8" fmla="*/ 25433 w 225918"/>
              <a:gd name="connsiteY8" fmla="*/ 27 h 44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18" h="447085">
                <a:moveTo>
                  <a:pt x="25433" y="27"/>
                </a:moveTo>
                <a:cubicBezTo>
                  <a:pt x="28079" y="-2090"/>
                  <a:pt x="45541" y="117502"/>
                  <a:pt x="57183" y="165127"/>
                </a:cubicBezTo>
                <a:cubicBezTo>
                  <a:pt x="68825" y="212752"/>
                  <a:pt x="67237" y="239210"/>
                  <a:pt x="95283" y="285777"/>
                </a:cubicBezTo>
                <a:cubicBezTo>
                  <a:pt x="123329" y="332344"/>
                  <a:pt x="219108" y="429181"/>
                  <a:pt x="225458" y="444527"/>
                </a:cubicBezTo>
                <a:cubicBezTo>
                  <a:pt x="231808" y="459873"/>
                  <a:pt x="170954" y="402194"/>
                  <a:pt x="133383" y="377852"/>
                </a:cubicBezTo>
                <a:cubicBezTo>
                  <a:pt x="95812" y="353510"/>
                  <a:pt x="-2084" y="302181"/>
                  <a:pt x="33" y="298477"/>
                </a:cubicBezTo>
                <a:cubicBezTo>
                  <a:pt x="2150" y="294773"/>
                  <a:pt x="139204" y="375735"/>
                  <a:pt x="146083" y="355627"/>
                </a:cubicBezTo>
                <a:cubicBezTo>
                  <a:pt x="152962" y="335519"/>
                  <a:pt x="57183" y="231273"/>
                  <a:pt x="41308" y="177827"/>
                </a:cubicBezTo>
                <a:cubicBezTo>
                  <a:pt x="25433" y="124381"/>
                  <a:pt x="22787" y="2144"/>
                  <a:pt x="2543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BF0933D8-FBA7-8FA1-FD5D-1F41734AB83C}"/>
              </a:ext>
            </a:extLst>
          </p:cNvPr>
          <p:cNvSpPr/>
          <p:nvPr/>
        </p:nvSpPr>
        <p:spPr>
          <a:xfrm>
            <a:off x="5819775" y="5949307"/>
            <a:ext cx="28575" cy="105782"/>
          </a:xfrm>
          <a:custGeom>
            <a:avLst/>
            <a:gdLst>
              <a:gd name="connsiteX0" fmla="*/ 12700 w 28575"/>
              <a:gd name="connsiteY0" fmla="*/ 643 h 105782"/>
              <a:gd name="connsiteX1" fmla="*/ 28575 w 28575"/>
              <a:gd name="connsiteY1" fmla="*/ 99068 h 105782"/>
              <a:gd name="connsiteX2" fmla="*/ 12700 w 28575"/>
              <a:gd name="connsiteY2" fmla="*/ 92718 h 105782"/>
              <a:gd name="connsiteX3" fmla="*/ 0 w 28575"/>
              <a:gd name="connsiteY3" fmla="*/ 57793 h 105782"/>
              <a:gd name="connsiteX4" fmla="*/ 12700 w 28575"/>
              <a:gd name="connsiteY4" fmla="*/ 643 h 10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" h="105782">
                <a:moveTo>
                  <a:pt x="12700" y="643"/>
                </a:moveTo>
                <a:cubicBezTo>
                  <a:pt x="17462" y="7522"/>
                  <a:pt x="28575" y="99068"/>
                  <a:pt x="28575" y="99068"/>
                </a:cubicBezTo>
                <a:cubicBezTo>
                  <a:pt x="28575" y="114414"/>
                  <a:pt x="17462" y="99597"/>
                  <a:pt x="12700" y="92718"/>
                </a:cubicBezTo>
                <a:cubicBezTo>
                  <a:pt x="7938" y="85839"/>
                  <a:pt x="0" y="71551"/>
                  <a:pt x="0" y="57793"/>
                </a:cubicBezTo>
                <a:cubicBezTo>
                  <a:pt x="0" y="44035"/>
                  <a:pt x="7938" y="-6236"/>
                  <a:pt x="12700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3F461CF0-361A-B03A-50BB-C8894975AA5B}"/>
              </a:ext>
            </a:extLst>
          </p:cNvPr>
          <p:cNvSpPr/>
          <p:nvPr/>
        </p:nvSpPr>
        <p:spPr>
          <a:xfrm>
            <a:off x="6000042" y="5918037"/>
            <a:ext cx="61175" cy="180172"/>
          </a:xfrm>
          <a:custGeom>
            <a:avLst/>
            <a:gdLst>
              <a:gd name="connsiteX0" fmla="*/ 61033 w 61175"/>
              <a:gd name="connsiteY0" fmla="*/ 163 h 180172"/>
              <a:gd name="connsiteX1" fmla="*/ 19758 w 61175"/>
              <a:gd name="connsiteY1" fmla="*/ 101763 h 180172"/>
              <a:gd name="connsiteX2" fmla="*/ 7058 w 61175"/>
              <a:gd name="connsiteY2" fmla="*/ 177963 h 180172"/>
              <a:gd name="connsiteX3" fmla="*/ 3883 w 61175"/>
              <a:gd name="connsiteY3" fmla="*/ 152563 h 180172"/>
              <a:gd name="connsiteX4" fmla="*/ 3883 w 61175"/>
              <a:gd name="connsiteY4" fmla="*/ 79538 h 180172"/>
              <a:gd name="connsiteX5" fmla="*/ 61033 w 61175"/>
              <a:gd name="connsiteY5" fmla="*/ 163 h 1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75" h="180172">
                <a:moveTo>
                  <a:pt x="61033" y="163"/>
                </a:moveTo>
                <a:cubicBezTo>
                  <a:pt x="63679" y="3867"/>
                  <a:pt x="28754" y="72130"/>
                  <a:pt x="19758" y="101763"/>
                </a:cubicBezTo>
                <a:cubicBezTo>
                  <a:pt x="10762" y="131396"/>
                  <a:pt x="9704" y="169496"/>
                  <a:pt x="7058" y="177963"/>
                </a:cubicBezTo>
                <a:cubicBezTo>
                  <a:pt x="4412" y="186430"/>
                  <a:pt x="4412" y="168967"/>
                  <a:pt x="3883" y="152563"/>
                </a:cubicBezTo>
                <a:cubicBezTo>
                  <a:pt x="3354" y="136159"/>
                  <a:pt x="-4584" y="102292"/>
                  <a:pt x="3883" y="79538"/>
                </a:cubicBezTo>
                <a:cubicBezTo>
                  <a:pt x="12350" y="56784"/>
                  <a:pt x="58387" y="-3541"/>
                  <a:pt x="61033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7C2988E2-668E-0479-A225-0B36CCBC56E1}"/>
              </a:ext>
            </a:extLst>
          </p:cNvPr>
          <p:cNvSpPr/>
          <p:nvPr/>
        </p:nvSpPr>
        <p:spPr>
          <a:xfrm>
            <a:off x="5914930" y="5929160"/>
            <a:ext cx="171968" cy="33667"/>
          </a:xfrm>
          <a:custGeom>
            <a:avLst/>
            <a:gdLst>
              <a:gd name="connsiteX0" fmla="*/ 95 w 171968"/>
              <a:gd name="connsiteY0" fmla="*/ 4915 h 33667"/>
              <a:gd name="connsiteX1" fmla="*/ 108045 w 171968"/>
              <a:gd name="connsiteY1" fmla="*/ 1740 h 33667"/>
              <a:gd name="connsiteX2" fmla="*/ 171545 w 171968"/>
              <a:gd name="connsiteY2" fmla="*/ 33490 h 33667"/>
              <a:gd name="connsiteX3" fmla="*/ 133445 w 171968"/>
              <a:gd name="connsiteY3" fmla="*/ 14440 h 33667"/>
              <a:gd name="connsiteX4" fmla="*/ 88995 w 171968"/>
              <a:gd name="connsiteY4" fmla="*/ 11265 h 33667"/>
              <a:gd name="connsiteX5" fmla="*/ 95 w 171968"/>
              <a:gd name="connsiteY5" fmla="*/ 4915 h 3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968" h="33667">
                <a:moveTo>
                  <a:pt x="95" y="4915"/>
                </a:moveTo>
                <a:cubicBezTo>
                  <a:pt x="3270" y="3328"/>
                  <a:pt x="79470" y="-3022"/>
                  <a:pt x="108045" y="1740"/>
                </a:cubicBezTo>
                <a:cubicBezTo>
                  <a:pt x="136620" y="6502"/>
                  <a:pt x="171545" y="33490"/>
                  <a:pt x="171545" y="33490"/>
                </a:cubicBezTo>
                <a:cubicBezTo>
                  <a:pt x="175778" y="35607"/>
                  <a:pt x="147203" y="18144"/>
                  <a:pt x="133445" y="14440"/>
                </a:cubicBezTo>
                <a:cubicBezTo>
                  <a:pt x="119687" y="10736"/>
                  <a:pt x="103812" y="11794"/>
                  <a:pt x="88995" y="11265"/>
                </a:cubicBezTo>
                <a:cubicBezTo>
                  <a:pt x="74178" y="10736"/>
                  <a:pt x="-3080" y="6502"/>
                  <a:pt x="95" y="4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828E04E2-98F6-0972-5AC3-6407C51D2495}"/>
              </a:ext>
            </a:extLst>
          </p:cNvPr>
          <p:cNvSpPr/>
          <p:nvPr/>
        </p:nvSpPr>
        <p:spPr>
          <a:xfrm>
            <a:off x="5490270" y="6007060"/>
            <a:ext cx="631842" cy="136584"/>
          </a:xfrm>
          <a:custGeom>
            <a:avLst/>
            <a:gdLst>
              <a:gd name="connsiteX0" fmla="*/ 2480 w 631842"/>
              <a:gd name="connsiteY0" fmla="*/ 12740 h 136584"/>
              <a:gd name="connsiteX1" fmla="*/ 110430 w 631842"/>
              <a:gd name="connsiteY1" fmla="*/ 19090 h 136584"/>
              <a:gd name="connsiteX2" fmla="*/ 281880 w 631842"/>
              <a:gd name="connsiteY2" fmla="*/ 47665 h 136584"/>
              <a:gd name="connsiteX3" fmla="*/ 237430 w 631842"/>
              <a:gd name="connsiteY3" fmla="*/ 25440 h 136584"/>
              <a:gd name="connsiteX4" fmla="*/ 364430 w 631842"/>
              <a:gd name="connsiteY4" fmla="*/ 60365 h 136584"/>
              <a:gd name="connsiteX5" fmla="*/ 539055 w 631842"/>
              <a:gd name="connsiteY5" fmla="*/ 114340 h 136584"/>
              <a:gd name="connsiteX6" fmla="*/ 631130 w 631842"/>
              <a:gd name="connsiteY6" fmla="*/ 136565 h 136584"/>
              <a:gd name="connsiteX7" fmla="*/ 577155 w 631842"/>
              <a:gd name="connsiteY7" fmla="*/ 111165 h 136584"/>
              <a:gd name="connsiteX8" fmla="*/ 494605 w 631842"/>
              <a:gd name="connsiteY8" fmla="*/ 76240 h 136584"/>
              <a:gd name="connsiteX9" fmla="*/ 329505 w 631842"/>
              <a:gd name="connsiteY9" fmla="*/ 31790 h 136584"/>
              <a:gd name="connsiteX10" fmla="*/ 199330 w 631842"/>
              <a:gd name="connsiteY10" fmla="*/ 40 h 136584"/>
              <a:gd name="connsiteX11" fmla="*/ 300930 w 631842"/>
              <a:gd name="connsiteY11" fmla="*/ 38140 h 136584"/>
              <a:gd name="connsiteX12" fmla="*/ 215205 w 631842"/>
              <a:gd name="connsiteY12" fmla="*/ 6390 h 136584"/>
              <a:gd name="connsiteX13" fmla="*/ 2480 w 631842"/>
              <a:gd name="connsiteY13" fmla="*/ 12740 h 13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842" h="136584">
                <a:moveTo>
                  <a:pt x="2480" y="12740"/>
                </a:moveTo>
                <a:cubicBezTo>
                  <a:pt x="-14982" y="14857"/>
                  <a:pt x="63863" y="13269"/>
                  <a:pt x="110430" y="19090"/>
                </a:cubicBezTo>
                <a:cubicBezTo>
                  <a:pt x="156997" y="24911"/>
                  <a:pt x="260713" y="46607"/>
                  <a:pt x="281880" y="47665"/>
                </a:cubicBezTo>
                <a:cubicBezTo>
                  <a:pt x="303047" y="48723"/>
                  <a:pt x="223672" y="23323"/>
                  <a:pt x="237430" y="25440"/>
                </a:cubicBezTo>
                <a:cubicBezTo>
                  <a:pt x="251188" y="27557"/>
                  <a:pt x="314159" y="45548"/>
                  <a:pt x="364430" y="60365"/>
                </a:cubicBezTo>
                <a:cubicBezTo>
                  <a:pt x="414701" y="75182"/>
                  <a:pt x="494605" y="101640"/>
                  <a:pt x="539055" y="114340"/>
                </a:cubicBezTo>
                <a:cubicBezTo>
                  <a:pt x="583505" y="127040"/>
                  <a:pt x="624780" y="137094"/>
                  <a:pt x="631130" y="136565"/>
                </a:cubicBezTo>
                <a:cubicBezTo>
                  <a:pt x="637480" y="136036"/>
                  <a:pt x="599909" y="121219"/>
                  <a:pt x="577155" y="111165"/>
                </a:cubicBezTo>
                <a:cubicBezTo>
                  <a:pt x="554401" y="101111"/>
                  <a:pt x="535880" y="89469"/>
                  <a:pt x="494605" y="76240"/>
                </a:cubicBezTo>
                <a:cubicBezTo>
                  <a:pt x="453330" y="63011"/>
                  <a:pt x="378717" y="44490"/>
                  <a:pt x="329505" y="31790"/>
                </a:cubicBezTo>
                <a:cubicBezTo>
                  <a:pt x="280293" y="19090"/>
                  <a:pt x="204092" y="-1018"/>
                  <a:pt x="199330" y="40"/>
                </a:cubicBezTo>
                <a:cubicBezTo>
                  <a:pt x="194568" y="1098"/>
                  <a:pt x="298284" y="37082"/>
                  <a:pt x="300930" y="38140"/>
                </a:cubicBezTo>
                <a:cubicBezTo>
                  <a:pt x="303576" y="39198"/>
                  <a:pt x="265476" y="10623"/>
                  <a:pt x="215205" y="6390"/>
                </a:cubicBezTo>
                <a:cubicBezTo>
                  <a:pt x="164934" y="2157"/>
                  <a:pt x="19942" y="10623"/>
                  <a:pt x="2480" y="1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27473D03-B5D7-63BB-74A6-4C3E5E99E9DD}"/>
              </a:ext>
            </a:extLst>
          </p:cNvPr>
          <p:cNvSpPr/>
          <p:nvPr/>
        </p:nvSpPr>
        <p:spPr>
          <a:xfrm>
            <a:off x="4387430" y="5905443"/>
            <a:ext cx="64011" cy="231895"/>
          </a:xfrm>
          <a:custGeom>
            <a:avLst/>
            <a:gdLst>
              <a:gd name="connsiteX0" fmla="*/ 25820 w 64011"/>
              <a:gd name="connsiteY0" fmla="*/ 57 h 231895"/>
              <a:gd name="connsiteX1" fmla="*/ 44870 w 64011"/>
              <a:gd name="connsiteY1" fmla="*/ 73082 h 231895"/>
              <a:gd name="connsiteX2" fmla="*/ 19470 w 64011"/>
              <a:gd name="connsiteY2" fmla="*/ 108007 h 231895"/>
              <a:gd name="connsiteX3" fmla="*/ 38520 w 64011"/>
              <a:gd name="connsiteY3" fmla="*/ 184207 h 231895"/>
              <a:gd name="connsiteX4" fmla="*/ 63920 w 64011"/>
              <a:gd name="connsiteY4" fmla="*/ 231832 h 231895"/>
              <a:gd name="connsiteX5" fmla="*/ 28995 w 64011"/>
              <a:gd name="connsiteY5" fmla="*/ 193732 h 231895"/>
              <a:gd name="connsiteX6" fmla="*/ 420 w 64011"/>
              <a:gd name="connsiteY6" fmla="*/ 165157 h 231895"/>
              <a:gd name="connsiteX7" fmla="*/ 51220 w 64011"/>
              <a:gd name="connsiteY7" fmla="*/ 85782 h 231895"/>
              <a:gd name="connsiteX8" fmla="*/ 25820 w 64011"/>
              <a:gd name="connsiteY8" fmla="*/ 57 h 2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11" h="231895">
                <a:moveTo>
                  <a:pt x="25820" y="57"/>
                </a:moveTo>
                <a:cubicBezTo>
                  <a:pt x="24762" y="-2060"/>
                  <a:pt x="45928" y="55091"/>
                  <a:pt x="44870" y="73082"/>
                </a:cubicBezTo>
                <a:cubicBezTo>
                  <a:pt x="43812" y="91073"/>
                  <a:pt x="20528" y="89486"/>
                  <a:pt x="19470" y="108007"/>
                </a:cubicBezTo>
                <a:cubicBezTo>
                  <a:pt x="18412" y="126528"/>
                  <a:pt x="31112" y="163570"/>
                  <a:pt x="38520" y="184207"/>
                </a:cubicBezTo>
                <a:cubicBezTo>
                  <a:pt x="45928" y="204844"/>
                  <a:pt x="65507" y="230245"/>
                  <a:pt x="63920" y="231832"/>
                </a:cubicBezTo>
                <a:cubicBezTo>
                  <a:pt x="62333" y="233419"/>
                  <a:pt x="39578" y="204844"/>
                  <a:pt x="28995" y="193732"/>
                </a:cubicBezTo>
                <a:cubicBezTo>
                  <a:pt x="18412" y="182620"/>
                  <a:pt x="-3284" y="183149"/>
                  <a:pt x="420" y="165157"/>
                </a:cubicBezTo>
                <a:cubicBezTo>
                  <a:pt x="4124" y="147165"/>
                  <a:pt x="45399" y="108007"/>
                  <a:pt x="51220" y="85782"/>
                </a:cubicBezTo>
                <a:cubicBezTo>
                  <a:pt x="57041" y="63557"/>
                  <a:pt x="26878" y="2174"/>
                  <a:pt x="2582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A016644D-57F4-5713-564F-07E8DA06ADBE}"/>
              </a:ext>
            </a:extLst>
          </p:cNvPr>
          <p:cNvSpPr/>
          <p:nvPr/>
        </p:nvSpPr>
        <p:spPr>
          <a:xfrm>
            <a:off x="5721322" y="6029238"/>
            <a:ext cx="36937" cy="204343"/>
          </a:xfrm>
          <a:custGeom>
            <a:avLst/>
            <a:gdLst>
              <a:gd name="connsiteX0" fmla="*/ 34953 w 36937"/>
              <a:gd name="connsiteY0" fmla="*/ 87 h 204343"/>
              <a:gd name="connsiteX1" fmla="*/ 34953 w 36937"/>
              <a:gd name="connsiteY1" fmla="*/ 114387 h 204343"/>
              <a:gd name="connsiteX2" fmla="*/ 19078 w 36937"/>
              <a:gd name="connsiteY2" fmla="*/ 203287 h 204343"/>
              <a:gd name="connsiteX3" fmla="*/ 12728 w 36937"/>
              <a:gd name="connsiteY3" fmla="*/ 158837 h 204343"/>
              <a:gd name="connsiteX4" fmla="*/ 28 w 36937"/>
              <a:gd name="connsiteY4" fmla="*/ 92162 h 204343"/>
              <a:gd name="connsiteX5" fmla="*/ 9553 w 36937"/>
              <a:gd name="connsiteY5" fmla="*/ 123912 h 204343"/>
              <a:gd name="connsiteX6" fmla="*/ 19078 w 36937"/>
              <a:gd name="connsiteY6" fmla="*/ 95337 h 204343"/>
              <a:gd name="connsiteX7" fmla="*/ 34953 w 36937"/>
              <a:gd name="connsiteY7" fmla="*/ 87 h 2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37" h="204343">
                <a:moveTo>
                  <a:pt x="34953" y="87"/>
                </a:moveTo>
                <a:cubicBezTo>
                  <a:pt x="37599" y="3262"/>
                  <a:pt x="37599" y="80520"/>
                  <a:pt x="34953" y="114387"/>
                </a:cubicBezTo>
                <a:cubicBezTo>
                  <a:pt x="32307" y="148254"/>
                  <a:pt x="22782" y="195879"/>
                  <a:pt x="19078" y="203287"/>
                </a:cubicBezTo>
                <a:cubicBezTo>
                  <a:pt x="15374" y="210695"/>
                  <a:pt x="15903" y="177358"/>
                  <a:pt x="12728" y="158837"/>
                </a:cubicBezTo>
                <a:cubicBezTo>
                  <a:pt x="9553" y="140316"/>
                  <a:pt x="557" y="97983"/>
                  <a:pt x="28" y="92162"/>
                </a:cubicBezTo>
                <a:cubicBezTo>
                  <a:pt x="-501" y="86341"/>
                  <a:pt x="6378" y="123383"/>
                  <a:pt x="9553" y="123912"/>
                </a:cubicBezTo>
                <a:cubicBezTo>
                  <a:pt x="12728" y="124441"/>
                  <a:pt x="16432" y="109624"/>
                  <a:pt x="19078" y="95337"/>
                </a:cubicBezTo>
                <a:cubicBezTo>
                  <a:pt x="21724" y="81050"/>
                  <a:pt x="32307" y="-3088"/>
                  <a:pt x="3495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01A5ED4A-4CE7-9441-B15E-2BECCE859BFF}"/>
              </a:ext>
            </a:extLst>
          </p:cNvPr>
          <p:cNvSpPr/>
          <p:nvPr/>
        </p:nvSpPr>
        <p:spPr>
          <a:xfrm>
            <a:off x="4413024" y="6000622"/>
            <a:ext cx="569099" cy="131279"/>
          </a:xfrm>
          <a:custGeom>
            <a:avLst/>
            <a:gdLst>
              <a:gd name="connsiteX0" fmla="*/ 226 w 569099"/>
              <a:gd name="connsiteY0" fmla="*/ 128 h 131279"/>
              <a:gd name="connsiteX1" fmla="*/ 63726 w 569099"/>
              <a:gd name="connsiteY1" fmla="*/ 60453 h 131279"/>
              <a:gd name="connsiteX2" fmla="*/ 19276 w 569099"/>
              <a:gd name="connsiteY2" fmla="*/ 73153 h 131279"/>
              <a:gd name="connsiteX3" fmla="*/ 117701 w 569099"/>
              <a:gd name="connsiteY3" fmla="*/ 76328 h 131279"/>
              <a:gd name="connsiteX4" fmla="*/ 362176 w 569099"/>
              <a:gd name="connsiteY4" fmla="*/ 104903 h 131279"/>
              <a:gd name="connsiteX5" fmla="*/ 285976 w 569099"/>
              <a:gd name="connsiteY5" fmla="*/ 76328 h 131279"/>
              <a:gd name="connsiteX6" fmla="*/ 565376 w 569099"/>
              <a:gd name="connsiteY6" fmla="*/ 130303 h 131279"/>
              <a:gd name="connsiteX7" fmla="*/ 422501 w 569099"/>
              <a:gd name="connsiteY7" fmla="*/ 108078 h 131279"/>
              <a:gd name="connsiteX8" fmla="*/ 85951 w 569099"/>
              <a:gd name="connsiteY8" fmla="*/ 69978 h 131279"/>
              <a:gd name="connsiteX9" fmla="*/ 28801 w 569099"/>
              <a:gd name="connsiteY9" fmla="*/ 66803 h 131279"/>
              <a:gd name="connsiteX10" fmla="*/ 41501 w 569099"/>
              <a:gd name="connsiteY10" fmla="*/ 44578 h 131279"/>
              <a:gd name="connsiteX11" fmla="*/ 226 w 569099"/>
              <a:gd name="connsiteY11" fmla="*/ 128 h 1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099" h="131279">
                <a:moveTo>
                  <a:pt x="226" y="128"/>
                </a:moveTo>
                <a:cubicBezTo>
                  <a:pt x="3930" y="2774"/>
                  <a:pt x="60551" y="48282"/>
                  <a:pt x="63726" y="60453"/>
                </a:cubicBezTo>
                <a:cubicBezTo>
                  <a:pt x="66901" y="72624"/>
                  <a:pt x="10280" y="70507"/>
                  <a:pt x="19276" y="73153"/>
                </a:cubicBezTo>
                <a:cubicBezTo>
                  <a:pt x="28272" y="75799"/>
                  <a:pt x="60551" y="71036"/>
                  <a:pt x="117701" y="76328"/>
                </a:cubicBezTo>
                <a:cubicBezTo>
                  <a:pt x="174851" y="81620"/>
                  <a:pt x="334130" y="104903"/>
                  <a:pt x="362176" y="104903"/>
                </a:cubicBezTo>
                <a:cubicBezTo>
                  <a:pt x="390222" y="104903"/>
                  <a:pt x="252109" y="72095"/>
                  <a:pt x="285976" y="76328"/>
                </a:cubicBezTo>
                <a:cubicBezTo>
                  <a:pt x="319843" y="80561"/>
                  <a:pt x="542622" y="125011"/>
                  <a:pt x="565376" y="130303"/>
                </a:cubicBezTo>
                <a:cubicBezTo>
                  <a:pt x="588130" y="135595"/>
                  <a:pt x="502405" y="118132"/>
                  <a:pt x="422501" y="108078"/>
                </a:cubicBezTo>
                <a:cubicBezTo>
                  <a:pt x="342597" y="98024"/>
                  <a:pt x="151568" y="76857"/>
                  <a:pt x="85951" y="69978"/>
                </a:cubicBezTo>
                <a:cubicBezTo>
                  <a:pt x="20334" y="63099"/>
                  <a:pt x="28801" y="66803"/>
                  <a:pt x="28801" y="66803"/>
                </a:cubicBezTo>
                <a:cubicBezTo>
                  <a:pt x="21393" y="62570"/>
                  <a:pt x="43618" y="52515"/>
                  <a:pt x="41501" y="44578"/>
                </a:cubicBezTo>
                <a:cubicBezTo>
                  <a:pt x="39384" y="36641"/>
                  <a:pt x="-3478" y="-2518"/>
                  <a:pt x="22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69727C16-B226-13E2-65C7-F7C68A38675B}"/>
              </a:ext>
            </a:extLst>
          </p:cNvPr>
          <p:cNvSpPr/>
          <p:nvPr/>
        </p:nvSpPr>
        <p:spPr>
          <a:xfrm>
            <a:off x="5336519" y="6196871"/>
            <a:ext cx="724347" cy="147030"/>
          </a:xfrm>
          <a:custGeom>
            <a:avLst/>
            <a:gdLst>
              <a:gd name="connsiteX0" fmla="*/ 656 w 724347"/>
              <a:gd name="connsiteY0" fmla="*/ 729 h 147030"/>
              <a:gd name="connsiteX1" fmla="*/ 267356 w 724347"/>
              <a:gd name="connsiteY1" fmla="*/ 29304 h 147030"/>
              <a:gd name="connsiteX2" fmla="*/ 445156 w 724347"/>
              <a:gd name="connsiteY2" fmla="*/ 45179 h 147030"/>
              <a:gd name="connsiteX3" fmla="*/ 359431 w 724347"/>
              <a:gd name="connsiteY3" fmla="*/ 38829 h 147030"/>
              <a:gd name="connsiteX4" fmla="*/ 515006 w 724347"/>
              <a:gd name="connsiteY4" fmla="*/ 70579 h 147030"/>
              <a:gd name="connsiteX5" fmla="*/ 721381 w 724347"/>
              <a:gd name="connsiteY5" fmla="*/ 146779 h 147030"/>
              <a:gd name="connsiteX6" fmla="*/ 622956 w 724347"/>
              <a:gd name="connsiteY6" fmla="*/ 92804 h 147030"/>
              <a:gd name="connsiteX7" fmla="*/ 429281 w 724347"/>
              <a:gd name="connsiteY7" fmla="*/ 29304 h 147030"/>
              <a:gd name="connsiteX8" fmla="*/ 349906 w 724347"/>
              <a:gd name="connsiteY8" fmla="*/ 10254 h 147030"/>
              <a:gd name="connsiteX9" fmla="*/ 656 w 724347"/>
              <a:gd name="connsiteY9" fmla="*/ 729 h 1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347" h="147030">
                <a:moveTo>
                  <a:pt x="656" y="729"/>
                </a:moveTo>
                <a:cubicBezTo>
                  <a:pt x="-13102" y="3904"/>
                  <a:pt x="193273" y="21896"/>
                  <a:pt x="267356" y="29304"/>
                </a:cubicBezTo>
                <a:cubicBezTo>
                  <a:pt x="341439" y="36712"/>
                  <a:pt x="429810" y="43592"/>
                  <a:pt x="445156" y="45179"/>
                </a:cubicBezTo>
                <a:cubicBezTo>
                  <a:pt x="460502" y="46767"/>
                  <a:pt x="347789" y="34596"/>
                  <a:pt x="359431" y="38829"/>
                </a:cubicBezTo>
                <a:cubicBezTo>
                  <a:pt x="371073" y="43062"/>
                  <a:pt x="454681" y="52587"/>
                  <a:pt x="515006" y="70579"/>
                </a:cubicBezTo>
                <a:cubicBezTo>
                  <a:pt x="575331" y="88571"/>
                  <a:pt x="703389" y="143075"/>
                  <a:pt x="721381" y="146779"/>
                </a:cubicBezTo>
                <a:cubicBezTo>
                  <a:pt x="739373" y="150483"/>
                  <a:pt x="671639" y="112383"/>
                  <a:pt x="622956" y="92804"/>
                </a:cubicBezTo>
                <a:cubicBezTo>
                  <a:pt x="574273" y="73225"/>
                  <a:pt x="474789" y="43062"/>
                  <a:pt x="429281" y="29304"/>
                </a:cubicBezTo>
                <a:cubicBezTo>
                  <a:pt x="383773" y="15546"/>
                  <a:pt x="416581" y="15017"/>
                  <a:pt x="349906" y="10254"/>
                </a:cubicBezTo>
                <a:cubicBezTo>
                  <a:pt x="283231" y="5492"/>
                  <a:pt x="14414" y="-2446"/>
                  <a:pt x="656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7DD7414A-25F6-379A-9C50-1B2775816E85}"/>
              </a:ext>
            </a:extLst>
          </p:cNvPr>
          <p:cNvSpPr/>
          <p:nvPr/>
        </p:nvSpPr>
        <p:spPr>
          <a:xfrm>
            <a:off x="4440102" y="6136518"/>
            <a:ext cx="591837" cy="176617"/>
          </a:xfrm>
          <a:custGeom>
            <a:avLst/>
            <a:gdLst>
              <a:gd name="connsiteX0" fmla="*/ 1723 w 591837"/>
              <a:gd name="connsiteY0" fmla="*/ 757 h 176617"/>
              <a:gd name="connsiteX1" fmla="*/ 443048 w 591837"/>
              <a:gd name="connsiteY1" fmla="*/ 153157 h 176617"/>
              <a:gd name="connsiteX2" fmla="*/ 589098 w 591837"/>
              <a:gd name="connsiteY2" fmla="*/ 172207 h 176617"/>
              <a:gd name="connsiteX3" fmla="*/ 516073 w 591837"/>
              <a:gd name="connsiteY3" fmla="*/ 165857 h 176617"/>
              <a:gd name="connsiteX4" fmla="*/ 252548 w 591837"/>
              <a:gd name="connsiteY4" fmla="*/ 64257 h 176617"/>
              <a:gd name="connsiteX5" fmla="*/ 287473 w 591837"/>
              <a:gd name="connsiteY5" fmla="*/ 92832 h 176617"/>
              <a:gd name="connsiteX6" fmla="*/ 1723 w 591837"/>
              <a:gd name="connsiteY6" fmla="*/ 757 h 1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837" h="176617">
                <a:moveTo>
                  <a:pt x="1723" y="757"/>
                </a:moveTo>
                <a:cubicBezTo>
                  <a:pt x="27652" y="10811"/>
                  <a:pt x="345152" y="124582"/>
                  <a:pt x="443048" y="153157"/>
                </a:cubicBezTo>
                <a:cubicBezTo>
                  <a:pt x="540944" y="181732"/>
                  <a:pt x="576927" y="170090"/>
                  <a:pt x="589098" y="172207"/>
                </a:cubicBezTo>
                <a:cubicBezTo>
                  <a:pt x="601269" y="174324"/>
                  <a:pt x="572165" y="183849"/>
                  <a:pt x="516073" y="165857"/>
                </a:cubicBezTo>
                <a:cubicBezTo>
                  <a:pt x="459981" y="147865"/>
                  <a:pt x="290648" y="76428"/>
                  <a:pt x="252548" y="64257"/>
                </a:cubicBezTo>
                <a:cubicBezTo>
                  <a:pt x="214448" y="52086"/>
                  <a:pt x="324515" y="101828"/>
                  <a:pt x="287473" y="92832"/>
                </a:cubicBezTo>
                <a:cubicBezTo>
                  <a:pt x="250431" y="83836"/>
                  <a:pt x="-24206" y="-9297"/>
                  <a:pt x="1723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188F276-258A-7A3C-AE0D-1E8B72EE581D}"/>
              </a:ext>
            </a:extLst>
          </p:cNvPr>
          <p:cNvSpPr/>
          <p:nvPr/>
        </p:nvSpPr>
        <p:spPr>
          <a:xfrm>
            <a:off x="5180664" y="6372217"/>
            <a:ext cx="313114" cy="51497"/>
          </a:xfrm>
          <a:custGeom>
            <a:avLst/>
            <a:gdLst>
              <a:gd name="connsiteX0" fmla="*/ 936 w 313114"/>
              <a:gd name="connsiteY0" fmla="*/ 8 h 51497"/>
              <a:gd name="connsiteX1" fmla="*/ 162861 w 313114"/>
              <a:gd name="connsiteY1" fmla="*/ 31758 h 51497"/>
              <a:gd name="connsiteX2" fmla="*/ 312086 w 313114"/>
              <a:gd name="connsiteY2" fmla="*/ 50808 h 51497"/>
              <a:gd name="connsiteX3" fmla="*/ 232711 w 313114"/>
              <a:gd name="connsiteY3" fmla="*/ 47633 h 51497"/>
              <a:gd name="connsiteX4" fmla="*/ 146986 w 313114"/>
              <a:gd name="connsiteY4" fmla="*/ 44458 h 51497"/>
              <a:gd name="connsiteX5" fmla="*/ 223186 w 313114"/>
              <a:gd name="connsiteY5" fmla="*/ 47633 h 51497"/>
              <a:gd name="connsiteX6" fmla="*/ 169211 w 313114"/>
              <a:gd name="connsiteY6" fmla="*/ 9533 h 51497"/>
              <a:gd name="connsiteX7" fmla="*/ 178736 w 313114"/>
              <a:gd name="connsiteY7" fmla="*/ 34933 h 51497"/>
              <a:gd name="connsiteX8" fmla="*/ 99361 w 313114"/>
              <a:gd name="connsiteY8" fmla="*/ 34933 h 51497"/>
              <a:gd name="connsiteX9" fmla="*/ 936 w 313114"/>
              <a:gd name="connsiteY9" fmla="*/ 8 h 5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14" h="51497">
                <a:moveTo>
                  <a:pt x="936" y="8"/>
                </a:moveTo>
                <a:cubicBezTo>
                  <a:pt x="11519" y="-521"/>
                  <a:pt x="111003" y="23291"/>
                  <a:pt x="162861" y="31758"/>
                </a:cubicBezTo>
                <a:cubicBezTo>
                  <a:pt x="214719" y="40225"/>
                  <a:pt x="300444" y="48162"/>
                  <a:pt x="312086" y="50808"/>
                </a:cubicBezTo>
                <a:cubicBezTo>
                  <a:pt x="323728" y="53454"/>
                  <a:pt x="232711" y="47633"/>
                  <a:pt x="232711" y="47633"/>
                </a:cubicBezTo>
                <a:lnTo>
                  <a:pt x="146986" y="44458"/>
                </a:lnTo>
                <a:cubicBezTo>
                  <a:pt x="145399" y="44458"/>
                  <a:pt x="219482" y="53454"/>
                  <a:pt x="223186" y="47633"/>
                </a:cubicBezTo>
                <a:cubicBezTo>
                  <a:pt x="226890" y="41812"/>
                  <a:pt x="176619" y="11650"/>
                  <a:pt x="169211" y="9533"/>
                </a:cubicBezTo>
                <a:cubicBezTo>
                  <a:pt x="161803" y="7416"/>
                  <a:pt x="190378" y="30700"/>
                  <a:pt x="178736" y="34933"/>
                </a:cubicBezTo>
                <a:cubicBezTo>
                  <a:pt x="167094" y="39166"/>
                  <a:pt x="126349" y="38108"/>
                  <a:pt x="99361" y="34933"/>
                </a:cubicBezTo>
                <a:cubicBezTo>
                  <a:pt x="72373" y="31758"/>
                  <a:pt x="-9647" y="537"/>
                  <a:pt x="93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FC956A4F-054E-90E8-662F-EA50A1087734}"/>
              </a:ext>
            </a:extLst>
          </p:cNvPr>
          <p:cNvSpPr/>
          <p:nvPr/>
        </p:nvSpPr>
        <p:spPr>
          <a:xfrm>
            <a:off x="5762370" y="6403722"/>
            <a:ext cx="238413" cy="395588"/>
          </a:xfrm>
          <a:custGeom>
            <a:avLst/>
            <a:gdLst>
              <a:gd name="connsiteX0" fmla="*/ 255 w 238413"/>
              <a:gd name="connsiteY0" fmla="*/ 73278 h 395588"/>
              <a:gd name="connsiteX1" fmla="*/ 133605 w 238413"/>
              <a:gd name="connsiteY1" fmla="*/ 82803 h 395588"/>
              <a:gd name="connsiteX2" fmla="*/ 209805 w 238413"/>
              <a:gd name="connsiteY2" fmla="*/ 89153 h 395588"/>
              <a:gd name="connsiteX3" fmla="*/ 212980 w 238413"/>
              <a:gd name="connsiteY3" fmla="*/ 19303 h 395588"/>
              <a:gd name="connsiteX4" fmla="*/ 216155 w 238413"/>
              <a:gd name="connsiteY4" fmla="*/ 253 h 395588"/>
              <a:gd name="connsiteX5" fmla="*/ 222505 w 238413"/>
              <a:gd name="connsiteY5" fmla="*/ 28828 h 395588"/>
              <a:gd name="connsiteX6" fmla="*/ 232030 w 238413"/>
              <a:gd name="connsiteY6" fmla="*/ 111378 h 395588"/>
              <a:gd name="connsiteX7" fmla="*/ 232030 w 238413"/>
              <a:gd name="connsiteY7" fmla="*/ 247903 h 395588"/>
              <a:gd name="connsiteX8" fmla="*/ 238380 w 238413"/>
              <a:gd name="connsiteY8" fmla="*/ 393953 h 395588"/>
              <a:gd name="connsiteX9" fmla="*/ 228855 w 238413"/>
              <a:gd name="connsiteY9" fmla="*/ 314578 h 395588"/>
              <a:gd name="connsiteX10" fmla="*/ 212980 w 238413"/>
              <a:gd name="connsiteY10" fmla="*/ 136778 h 395588"/>
              <a:gd name="connsiteX11" fmla="*/ 209805 w 238413"/>
              <a:gd name="connsiteY11" fmla="*/ 92328 h 395588"/>
              <a:gd name="connsiteX12" fmla="*/ 174880 w 238413"/>
              <a:gd name="connsiteY12" fmla="*/ 73278 h 395588"/>
              <a:gd name="connsiteX13" fmla="*/ 101855 w 238413"/>
              <a:gd name="connsiteY13" fmla="*/ 57403 h 395588"/>
              <a:gd name="connsiteX14" fmla="*/ 255 w 238413"/>
              <a:gd name="connsiteY14" fmla="*/ 73278 h 3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13" h="395588">
                <a:moveTo>
                  <a:pt x="255" y="73278"/>
                </a:moveTo>
                <a:cubicBezTo>
                  <a:pt x="5547" y="77511"/>
                  <a:pt x="133605" y="82803"/>
                  <a:pt x="133605" y="82803"/>
                </a:cubicBezTo>
                <a:cubicBezTo>
                  <a:pt x="168530" y="85449"/>
                  <a:pt x="196576" y="99736"/>
                  <a:pt x="209805" y="89153"/>
                </a:cubicBezTo>
                <a:cubicBezTo>
                  <a:pt x="223034" y="78570"/>
                  <a:pt x="212980" y="19303"/>
                  <a:pt x="212980" y="19303"/>
                </a:cubicBezTo>
                <a:cubicBezTo>
                  <a:pt x="214038" y="4486"/>
                  <a:pt x="214568" y="-1334"/>
                  <a:pt x="216155" y="253"/>
                </a:cubicBezTo>
                <a:cubicBezTo>
                  <a:pt x="217742" y="1840"/>
                  <a:pt x="219859" y="10307"/>
                  <a:pt x="222505" y="28828"/>
                </a:cubicBezTo>
                <a:cubicBezTo>
                  <a:pt x="225151" y="47349"/>
                  <a:pt x="230443" y="74866"/>
                  <a:pt x="232030" y="111378"/>
                </a:cubicBezTo>
                <a:cubicBezTo>
                  <a:pt x="233617" y="147890"/>
                  <a:pt x="230972" y="200807"/>
                  <a:pt x="232030" y="247903"/>
                </a:cubicBezTo>
                <a:cubicBezTo>
                  <a:pt x="233088" y="294999"/>
                  <a:pt x="238909" y="382841"/>
                  <a:pt x="238380" y="393953"/>
                </a:cubicBezTo>
                <a:cubicBezTo>
                  <a:pt x="237851" y="405065"/>
                  <a:pt x="233088" y="357441"/>
                  <a:pt x="228855" y="314578"/>
                </a:cubicBezTo>
                <a:cubicBezTo>
                  <a:pt x="224622" y="271716"/>
                  <a:pt x="216155" y="173820"/>
                  <a:pt x="212980" y="136778"/>
                </a:cubicBezTo>
                <a:cubicBezTo>
                  <a:pt x="209805" y="99736"/>
                  <a:pt x="216155" y="102911"/>
                  <a:pt x="209805" y="92328"/>
                </a:cubicBezTo>
                <a:cubicBezTo>
                  <a:pt x="203455" y="81745"/>
                  <a:pt x="192872" y="79099"/>
                  <a:pt x="174880" y="73278"/>
                </a:cubicBezTo>
                <a:cubicBezTo>
                  <a:pt x="156888" y="67457"/>
                  <a:pt x="130430" y="55286"/>
                  <a:pt x="101855" y="57403"/>
                </a:cubicBezTo>
                <a:cubicBezTo>
                  <a:pt x="73280" y="59520"/>
                  <a:pt x="-5037" y="69045"/>
                  <a:pt x="255" y="73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96AA52F-1B72-DF96-BEAD-86F5A3CC1EDB}"/>
              </a:ext>
            </a:extLst>
          </p:cNvPr>
          <p:cNvSpPr/>
          <p:nvPr/>
        </p:nvSpPr>
        <p:spPr>
          <a:xfrm>
            <a:off x="4685748" y="6305107"/>
            <a:ext cx="286331" cy="996192"/>
          </a:xfrm>
          <a:custGeom>
            <a:avLst/>
            <a:gdLst>
              <a:gd name="connsiteX0" fmla="*/ 286302 w 286331"/>
              <a:gd name="connsiteY0" fmla="*/ 443 h 996192"/>
              <a:gd name="connsiteX1" fmla="*/ 206927 w 286331"/>
              <a:gd name="connsiteY1" fmla="*/ 225868 h 996192"/>
              <a:gd name="connsiteX2" fmla="*/ 219627 w 286331"/>
              <a:gd name="connsiteY2" fmla="*/ 200468 h 996192"/>
              <a:gd name="connsiteX3" fmla="*/ 162477 w 286331"/>
              <a:gd name="connsiteY3" fmla="*/ 390968 h 996192"/>
              <a:gd name="connsiteX4" fmla="*/ 108502 w 286331"/>
              <a:gd name="connsiteY4" fmla="*/ 549718 h 996192"/>
              <a:gd name="connsiteX5" fmla="*/ 73577 w 286331"/>
              <a:gd name="connsiteY5" fmla="*/ 721168 h 996192"/>
              <a:gd name="connsiteX6" fmla="*/ 89452 w 286331"/>
              <a:gd name="connsiteY6" fmla="*/ 657668 h 996192"/>
              <a:gd name="connsiteX7" fmla="*/ 51352 w 286331"/>
              <a:gd name="connsiteY7" fmla="*/ 771968 h 996192"/>
              <a:gd name="connsiteX8" fmla="*/ 10077 w 286331"/>
              <a:gd name="connsiteY8" fmla="*/ 975168 h 996192"/>
              <a:gd name="connsiteX9" fmla="*/ 13252 w 286331"/>
              <a:gd name="connsiteY9" fmla="*/ 921193 h 996192"/>
              <a:gd name="connsiteX10" fmla="*/ 152952 w 286331"/>
              <a:gd name="connsiteY10" fmla="*/ 368743 h 996192"/>
              <a:gd name="connsiteX11" fmla="*/ 229152 w 286331"/>
              <a:gd name="connsiteY11" fmla="*/ 73468 h 996192"/>
              <a:gd name="connsiteX12" fmla="*/ 216452 w 286331"/>
              <a:gd name="connsiteY12" fmla="*/ 165543 h 996192"/>
              <a:gd name="connsiteX13" fmla="*/ 286302 w 286331"/>
              <a:gd name="connsiteY13" fmla="*/ 443 h 99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31" h="996192">
                <a:moveTo>
                  <a:pt x="286302" y="443"/>
                </a:moveTo>
                <a:cubicBezTo>
                  <a:pt x="284715" y="10497"/>
                  <a:pt x="218039" y="192531"/>
                  <a:pt x="206927" y="225868"/>
                </a:cubicBezTo>
                <a:cubicBezTo>
                  <a:pt x="195815" y="259205"/>
                  <a:pt x="227035" y="172951"/>
                  <a:pt x="219627" y="200468"/>
                </a:cubicBezTo>
                <a:cubicBezTo>
                  <a:pt x="212219" y="227985"/>
                  <a:pt x="180998" y="332760"/>
                  <a:pt x="162477" y="390968"/>
                </a:cubicBezTo>
                <a:cubicBezTo>
                  <a:pt x="143956" y="449176"/>
                  <a:pt x="123319" y="494685"/>
                  <a:pt x="108502" y="549718"/>
                </a:cubicBezTo>
                <a:cubicBezTo>
                  <a:pt x="93685" y="604751"/>
                  <a:pt x="76752" y="703176"/>
                  <a:pt x="73577" y="721168"/>
                </a:cubicBezTo>
                <a:cubicBezTo>
                  <a:pt x="70402" y="739160"/>
                  <a:pt x="93156" y="649201"/>
                  <a:pt x="89452" y="657668"/>
                </a:cubicBezTo>
                <a:cubicBezTo>
                  <a:pt x="85748" y="666135"/>
                  <a:pt x="64581" y="719051"/>
                  <a:pt x="51352" y="771968"/>
                </a:cubicBezTo>
                <a:cubicBezTo>
                  <a:pt x="38123" y="824885"/>
                  <a:pt x="16427" y="950297"/>
                  <a:pt x="10077" y="975168"/>
                </a:cubicBezTo>
                <a:cubicBezTo>
                  <a:pt x="3727" y="1000039"/>
                  <a:pt x="-10560" y="1022264"/>
                  <a:pt x="13252" y="921193"/>
                </a:cubicBezTo>
                <a:cubicBezTo>
                  <a:pt x="37064" y="820122"/>
                  <a:pt x="116969" y="510030"/>
                  <a:pt x="152952" y="368743"/>
                </a:cubicBezTo>
                <a:cubicBezTo>
                  <a:pt x="188935" y="227456"/>
                  <a:pt x="218569" y="107335"/>
                  <a:pt x="229152" y="73468"/>
                </a:cubicBezTo>
                <a:cubicBezTo>
                  <a:pt x="239735" y="39601"/>
                  <a:pt x="209044" y="176656"/>
                  <a:pt x="216452" y="165543"/>
                </a:cubicBezTo>
                <a:cubicBezTo>
                  <a:pt x="223860" y="154431"/>
                  <a:pt x="287889" y="-9611"/>
                  <a:pt x="286302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5C8CA6A3-D900-0C69-397C-A08F35D1AB65}"/>
              </a:ext>
            </a:extLst>
          </p:cNvPr>
          <p:cNvSpPr/>
          <p:nvPr/>
        </p:nvSpPr>
        <p:spPr>
          <a:xfrm>
            <a:off x="4813971" y="6366810"/>
            <a:ext cx="375689" cy="979047"/>
          </a:xfrm>
          <a:custGeom>
            <a:avLst/>
            <a:gdLst>
              <a:gd name="connsiteX0" fmla="*/ 373979 w 375689"/>
              <a:gd name="connsiteY0" fmla="*/ 2240 h 979047"/>
              <a:gd name="connsiteX1" fmla="*/ 262854 w 375689"/>
              <a:gd name="connsiteY1" fmla="*/ 307040 h 979047"/>
              <a:gd name="connsiteX2" fmla="*/ 129504 w 375689"/>
              <a:gd name="connsiteY2" fmla="*/ 703915 h 979047"/>
              <a:gd name="connsiteX3" fmla="*/ 8854 w 375689"/>
              <a:gd name="connsiteY3" fmla="*/ 954740 h 979047"/>
              <a:gd name="connsiteX4" fmla="*/ 31079 w 375689"/>
              <a:gd name="connsiteY4" fmla="*/ 907115 h 979047"/>
              <a:gd name="connsiteX5" fmla="*/ 205704 w 375689"/>
              <a:gd name="connsiteY5" fmla="*/ 405465 h 979047"/>
              <a:gd name="connsiteX6" fmla="*/ 173954 w 375689"/>
              <a:gd name="connsiteY6" fmla="*/ 465790 h 979047"/>
              <a:gd name="connsiteX7" fmla="*/ 373979 w 375689"/>
              <a:gd name="connsiteY7" fmla="*/ 2240 h 97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689" h="979047">
                <a:moveTo>
                  <a:pt x="373979" y="2240"/>
                </a:moveTo>
                <a:cubicBezTo>
                  <a:pt x="388796" y="-24218"/>
                  <a:pt x="303600" y="190094"/>
                  <a:pt x="262854" y="307040"/>
                </a:cubicBezTo>
                <a:cubicBezTo>
                  <a:pt x="222108" y="423986"/>
                  <a:pt x="171837" y="595965"/>
                  <a:pt x="129504" y="703915"/>
                </a:cubicBezTo>
                <a:cubicBezTo>
                  <a:pt x="87171" y="811865"/>
                  <a:pt x="25258" y="920873"/>
                  <a:pt x="8854" y="954740"/>
                </a:cubicBezTo>
                <a:cubicBezTo>
                  <a:pt x="-7550" y="988607"/>
                  <a:pt x="-1729" y="998661"/>
                  <a:pt x="31079" y="907115"/>
                </a:cubicBezTo>
                <a:cubicBezTo>
                  <a:pt x="63887" y="815569"/>
                  <a:pt x="181892" y="479019"/>
                  <a:pt x="205704" y="405465"/>
                </a:cubicBezTo>
                <a:cubicBezTo>
                  <a:pt x="229516" y="331911"/>
                  <a:pt x="147496" y="532994"/>
                  <a:pt x="173954" y="465790"/>
                </a:cubicBezTo>
                <a:cubicBezTo>
                  <a:pt x="200412" y="398586"/>
                  <a:pt x="359162" y="28698"/>
                  <a:pt x="373979" y="2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2F7C0A47-1BEB-5A7F-A8EE-9A1DD3F24C73}"/>
              </a:ext>
            </a:extLst>
          </p:cNvPr>
          <p:cNvSpPr/>
          <p:nvPr/>
        </p:nvSpPr>
        <p:spPr>
          <a:xfrm>
            <a:off x="4936894" y="6303169"/>
            <a:ext cx="260130" cy="85033"/>
          </a:xfrm>
          <a:custGeom>
            <a:avLst/>
            <a:gdLst>
              <a:gd name="connsiteX0" fmla="*/ 231 w 260130"/>
              <a:gd name="connsiteY0" fmla="*/ 2381 h 85033"/>
              <a:gd name="connsiteX1" fmla="*/ 108181 w 260130"/>
              <a:gd name="connsiteY1" fmla="*/ 8731 h 85033"/>
              <a:gd name="connsiteX2" fmla="*/ 257406 w 260130"/>
              <a:gd name="connsiteY2" fmla="*/ 84931 h 85033"/>
              <a:gd name="connsiteX3" fmla="*/ 193906 w 260130"/>
              <a:gd name="connsiteY3" fmla="*/ 24606 h 85033"/>
              <a:gd name="connsiteX4" fmla="*/ 60556 w 260130"/>
              <a:gd name="connsiteY4" fmla="*/ 2381 h 85033"/>
              <a:gd name="connsiteX5" fmla="*/ 219306 w 260130"/>
              <a:gd name="connsiteY5" fmla="*/ 65881 h 85033"/>
              <a:gd name="connsiteX6" fmla="*/ 136756 w 260130"/>
              <a:gd name="connsiteY6" fmla="*/ 15081 h 85033"/>
              <a:gd name="connsiteX7" fmla="*/ 231 w 260130"/>
              <a:gd name="connsiteY7" fmla="*/ 2381 h 8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30" h="85033">
                <a:moveTo>
                  <a:pt x="231" y="2381"/>
                </a:moveTo>
                <a:cubicBezTo>
                  <a:pt x="-4531" y="1323"/>
                  <a:pt x="65319" y="-5027"/>
                  <a:pt x="108181" y="8731"/>
                </a:cubicBezTo>
                <a:cubicBezTo>
                  <a:pt x="151043" y="22489"/>
                  <a:pt x="243119" y="82285"/>
                  <a:pt x="257406" y="84931"/>
                </a:cubicBezTo>
                <a:cubicBezTo>
                  <a:pt x="271693" y="87577"/>
                  <a:pt x="226714" y="38364"/>
                  <a:pt x="193906" y="24606"/>
                </a:cubicBezTo>
                <a:cubicBezTo>
                  <a:pt x="161098" y="10848"/>
                  <a:pt x="56323" y="-4498"/>
                  <a:pt x="60556" y="2381"/>
                </a:cubicBezTo>
                <a:cubicBezTo>
                  <a:pt x="64789" y="9260"/>
                  <a:pt x="206606" y="63764"/>
                  <a:pt x="219306" y="65881"/>
                </a:cubicBezTo>
                <a:cubicBezTo>
                  <a:pt x="232006" y="67998"/>
                  <a:pt x="172739" y="25135"/>
                  <a:pt x="136756" y="15081"/>
                </a:cubicBezTo>
                <a:cubicBezTo>
                  <a:pt x="100773" y="5027"/>
                  <a:pt x="4993" y="3439"/>
                  <a:pt x="231" y="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7D455030-CA1F-EEE9-4230-AB4E610B207E}"/>
              </a:ext>
            </a:extLst>
          </p:cNvPr>
          <p:cNvSpPr/>
          <p:nvPr/>
        </p:nvSpPr>
        <p:spPr>
          <a:xfrm>
            <a:off x="4752729" y="6338958"/>
            <a:ext cx="312942" cy="1006250"/>
          </a:xfrm>
          <a:custGeom>
            <a:avLst/>
            <a:gdLst>
              <a:gd name="connsiteX0" fmla="*/ 311396 w 312942"/>
              <a:gd name="connsiteY0" fmla="*/ 1517 h 1006250"/>
              <a:gd name="connsiteX1" fmla="*/ 165346 w 312942"/>
              <a:gd name="connsiteY1" fmla="*/ 446017 h 1006250"/>
              <a:gd name="connsiteX2" fmla="*/ 235196 w 312942"/>
              <a:gd name="connsiteY2" fmla="*/ 309492 h 1006250"/>
              <a:gd name="connsiteX3" fmla="*/ 174871 w 312942"/>
              <a:gd name="connsiteY3" fmla="*/ 487292 h 1006250"/>
              <a:gd name="connsiteX4" fmla="*/ 60571 w 312942"/>
              <a:gd name="connsiteY4" fmla="*/ 747642 h 1006250"/>
              <a:gd name="connsiteX5" fmla="*/ 9771 w 312942"/>
              <a:gd name="connsiteY5" fmla="*/ 988942 h 1006250"/>
              <a:gd name="connsiteX6" fmla="*/ 22471 w 312942"/>
              <a:gd name="connsiteY6" fmla="*/ 912742 h 1006250"/>
              <a:gd name="connsiteX7" fmla="*/ 228846 w 312942"/>
              <a:gd name="connsiteY7" fmla="*/ 322192 h 1006250"/>
              <a:gd name="connsiteX8" fmla="*/ 311396 w 312942"/>
              <a:gd name="connsiteY8" fmla="*/ 1517 h 100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942" h="1006250">
                <a:moveTo>
                  <a:pt x="311396" y="1517"/>
                </a:moveTo>
                <a:cubicBezTo>
                  <a:pt x="300813" y="22155"/>
                  <a:pt x="178046" y="394688"/>
                  <a:pt x="165346" y="446017"/>
                </a:cubicBezTo>
                <a:cubicBezTo>
                  <a:pt x="152646" y="497346"/>
                  <a:pt x="233609" y="302613"/>
                  <a:pt x="235196" y="309492"/>
                </a:cubicBezTo>
                <a:cubicBezTo>
                  <a:pt x="236783" y="316371"/>
                  <a:pt x="203975" y="414267"/>
                  <a:pt x="174871" y="487292"/>
                </a:cubicBezTo>
                <a:cubicBezTo>
                  <a:pt x="145767" y="560317"/>
                  <a:pt x="88088" y="664034"/>
                  <a:pt x="60571" y="747642"/>
                </a:cubicBezTo>
                <a:cubicBezTo>
                  <a:pt x="33054" y="831250"/>
                  <a:pt x="16121" y="961425"/>
                  <a:pt x="9771" y="988942"/>
                </a:cubicBezTo>
                <a:cubicBezTo>
                  <a:pt x="3421" y="1016459"/>
                  <a:pt x="-14041" y="1023867"/>
                  <a:pt x="22471" y="912742"/>
                </a:cubicBezTo>
                <a:cubicBezTo>
                  <a:pt x="58983" y="801617"/>
                  <a:pt x="181221" y="469300"/>
                  <a:pt x="228846" y="322192"/>
                </a:cubicBezTo>
                <a:cubicBezTo>
                  <a:pt x="276471" y="175084"/>
                  <a:pt x="321979" y="-19121"/>
                  <a:pt x="311396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4FAE743-8751-007B-7C79-F85B07978CC7}"/>
              </a:ext>
            </a:extLst>
          </p:cNvPr>
          <p:cNvSpPr/>
          <p:nvPr/>
        </p:nvSpPr>
        <p:spPr>
          <a:xfrm>
            <a:off x="4673338" y="7260816"/>
            <a:ext cx="156407" cy="75797"/>
          </a:xfrm>
          <a:custGeom>
            <a:avLst/>
            <a:gdLst>
              <a:gd name="connsiteX0" fmla="*/ 262 w 156407"/>
              <a:gd name="connsiteY0" fmla="*/ 409 h 75797"/>
              <a:gd name="connsiteX1" fmla="*/ 82812 w 156407"/>
              <a:gd name="connsiteY1" fmla="*/ 44859 h 75797"/>
              <a:gd name="connsiteX2" fmla="*/ 155837 w 156407"/>
              <a:gd name="connsiteY2" fmla="*/ 67084 h 75797"/>
              <a:gd name="connsiteX3" fmla="*/ 111387 w 156407"/>
              <a:gd name="connsiteY3" fmla="*/ 73434 h 75797"/>
              <a:gd name="connsiteX4" fmla="*/ 262 w 156407"/>
              <a:gd name="connsiteY4" fmla="*/ 409 h 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07" h="75797">
                <a:moveTo>
                  <a:pt x="262" y="409"/>
                </a:moveTo>
                <a:cubicBezTo>
                  <a:pt x="-4500" y="-4353"/>
                  <a:pt x="56883" y="33747"/>
                  <a:pt x="82812" y="44859"/>
                </a:cubicBezTo>
                <a:cubicBezTo>
                  <a:pt x="108741" y="55972"/>
                  <a:pt x="151075" y="62322"/>
                  <a:pt x="155837" y="67084"/>
                </a:cubicBezTo>
                <a:cubicBezTo>
                  <a:pt x="160599" y="71846"/>
                  <a:pt x="134670" y="79784"/>
                  <a:pt x="111387" y="73434"/>
                </a:cubicBezTo>
                <a:cubicBezTo>
                  <a:pt x="88104" y="67084"/>
                  <a:pt x="5024" y="5171"/>
                  <a:pt x="262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AD4FD472-7CD8-BE59-3152-04FAFEA13DC1}"/>
              </a:ext>
            </a:extLst>
          </p:cNvPr>
          <p:cNvSpPr/>
          <p:nvPr/>
        </p:nvSpPr>
        <p:spPr>
          <a:xfrm>
            <a:off x="5513081" y="6232862"/>
            <a:ext cx="233719" cy="44422"/>
          </a:xfrm>
          <a:custGeom>
            <a:avLst/>
            <a:gdLst>
              <a:gd name="connsiteX0" fmla="*/ 233669 w 233719"/>
              <a:gd name="connsiteY0" fmla="*/ 44113 h 44422"/>
              <a:gd name="connsiteX1" fmla="*/ 160644 w 233719"/>
              <a:gd name="connsiteY1" fmla="*/ 21888 h 44422"/>
              <a:gd name="connsiteX2" fmla="*/ 1894 w 233719"/>
              <a:gd name="connsiteY2" fmla="*/ 25063 h 44422"/>
              <a:gd name="connsiteX3" fmla="*/ 71744 w 233719"/>
              <a:gd name="connsiteY3" fmla="*/ 9188 h 44422"/>
              <a:gd name="connsiteX4" fmla="*/ 49519 w 233719"/>
              <a:gd name="connsiteY4" fmla="*/ 2838 h 44422"/>
              <a:gd name="connsiteX5" fmla="*/ 151119 w 233719"/>
              <a:gd name="connsiteY5" fmla="*/ 2838 h 44422"/>
              <a:gd name="connsiteX6" fmla="*/ 233669 w 233719"/>
              <a:gd name="connsiteY6" fmla="*/ 44113 h 4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19" h="44422">
                <a:moveTo>
                  <a:pt x="233669" y="44113"/>
                </a:moveTo>
                <a:cubicBezTo>
                  <a:pt x="235256" y="47288"/>
                  <a:pt x="199273" y="25063"/>
                  <a:pt x="160644" y="21888"/>
                </a:cubicBezTo>
                <a:cubicBezTo>
                  <a:pt x="122015" y="18713"/>
                  <a:pt x="16711" y="27180"/>
                  <a:pt x="1894" y="25063"/>
                </a:cubicBezTo>
                <a:cubicBezTo>
                  <a:pt x="-12923" y="22946"/>
                  <a:pt x="63807" y="12892"/>
                  <a:pt x="71744" y="9188"/>
                </a:cubicBezTo>
                <a:cubicBezTo>
                  <a:pt x="79681" y="5484"/>
                  <a:pt x="36290" y="3896"/>
                  <a:pt x="49519" y="2838"/>
                </a:cubicBezTo>
                <a:cubicBezTo>
                  <a:pt x="62748" y="1780"/>
                  <a:pt x="122015" y="-2983"/>
                  <a:pt x="151119" y="2838"/>
                </a:cubicBezTo>
                <a:cubicBezTo>
                  <a:pt x="180223" y="8659"/>
                  <a:pt x="232082" y="40938"/>
                  <a:pt x="233669" y="4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3B7BD302-8CF9-6B2D-AFD5-D6F7FE66A8EF}"/>
              </a:ext>
            </a:extLst>
          </p:cNvPr>
          <p:cNvSpPr/>
          <p:nvPr/>
        </p:nvSpPr>
        <p:spPr>
          <a:xfrm>
            <a:off x="5467337" y="6256937"/>
            <a:ext cx="48906" cy="1124071"/>
          </a:xfrm>
          <a:custGeom>
            <a:avLst/>
            <a:gdLst>
              <a:gd name="connsiteX0" fmla="*/ 47638 w 48906"/>
              <a:gd name="connsiteY0" fmla="*/ 988 h 1124071"/>
              <a:gd name="connsiteX1" fmla="*/ 19063 w 48906"/>
              <a:gd name="connsiteY1" fmla="*/ 381988 h 1124071"/>
              <a:gd name="connsiteX2" fmla="*/ 13 w 48906"/>
              <a:gd name="connsiteY2" fmla="*/ 747113 h 1124071"/>
              <a:gd name="connsiteX3" fmla="*/ 15888 w 48906"/>
              <a:gd name="connsiteY3" fmla="*/ 674088 h 1124071"/>
              <a:gd name="connsiteX4" fmla="*/ 6363 w 48906"/>
              <a:gd name="connsiteY4" fmla="*/ 1102713 h 1124071"/>
              <a:gd name="connsiteX5" fmla="*/ 6363 w 48906"/>
              <a:gd name="connsiteY5" fmla="*/ 1001113 h 1124071"/>
              <a:gd name="connsiteX6" fmla="*/ 38113 w 48906"/>
              <a:gd name="connsiteY6" fmla="*/ 499463 h 1124071"/>
              <a:gd name="connsiteX7" fmla="*/ 47638 w 48906"/>
              <a:gd name="connsiteY7" fmla="*/ 988 h 11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6" h="1124071">
                <a:moveTo>
                  <a:pt x="47638" y="988"/>
                </a:moveTo>
                <a:cubicBezTo>
                  <a:pt x="44463" y="-18591"/>
                  <a:pt x="27000" y="257634"/>
                  <a:pt x="19063" y="381988"/>
                </a:cubicBezTo>
                <a:cubicBezTo>
                  <a:pt x="11125" y="506342"/>
                  <a:pt x="542" y="698430"/>
                  <a:pt x="13" y="747113"/>
                </a:cubicBezTo>
                <a:cubicBezTo>
                  <a:pt x="-516" y="795796"/>
                  <a:pt x="14830" y="614821"/>
                  <a:pt x="15888" y="674088"/>
                </a:cubicBezTo>
                <a:cubicBezTo>
                  <a:pt x="16946" y="733355"/>
                  <a:pt x="7950" y="1048209"/>
                  <a:pt x="6363" y="1102713"/>
                </a:cubicBezTo>
                <a:cubicBezTo>
                  <a:pt x="4776" y="1157217"/>
                  <a:pt x="1071" y="1101655"/>
                  <a:pt x="6363" y="1001113"/>
                </a:cubicBezTo>
                <a:cubicBezTo>
                  <a:pt x="11655" y="900571"/>
                  <a:pt x="28059" y="662975"/>
                  <a:pt x="38113" y="499463"/>
                </a:cubicBezTo>
                <a:cubicBezTo>
                  <a:pt x="48167" y="335951"/>
                  <a:pt x="50813" y="20567"/>
                  <a:pt x="4763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6273D7C5-2803-A2B2-FEFC-14886320B8D4}"/>
              </a:ext>
            </a:extLst>
          </p:cNvPr>
          <p:cNvSpPr/>
          <p:nvPr/>
        </p:nvSpPr>
        <p:spPr>
          <a:xfrm>
            <a:off x="5463477" y="6276468"/>
            <a:ext cx="306697" cy="1177488"/>
          </a:xfrm>
          <a:custGeom>
            <a:avLst/>
            <a:gdLst>
              <a:gd name="connsiteX0" fmla="*/ 698 w 306697"/>
              <a:gd name="connsiteY0" fmla="*/ 1092707 h 1177488"/>
              <a:gd name="connsiteX1" fmla="*/ 48323 w 306697"/>
              <a:gd name="connsiteY1" fmla="*/ 1153032 h 1177488"/>
              <a:gd name="connsiteX2" fmla="*/ 92773 w 306697"/>
              <a:gd name="connsiteY2" fmla="*/ 1162557 h 1177488"/>
              <a:gd name="connsiteX3" fmla="*/ 165798 w 306697"/>
              <a:gd name="connsiteY3" fmla="*/ 1143507 h 1177488"/>
              <a:gd name="connsiteX4" fmla="*/ 188023 w 306697"/>
              <a:gd name="connsiteY4" fmla="*/ 994282 h 1177488"/>
              <a:gd name="connsiteX5" fmla="*/ 191198 w 306697"/>
              <a:gd name="connsiteY5" fmla="*/ 1032382 h 1177488"/>
              <a:gd name="connsiteX6" fmla="*/ 257873 w 306697"/>
              <a:gd name="connsiteY6" fmla="*/ 422782 h 1177488"/>
              <a:gd name="connsiteX7" fmla="*/ 248348 w 306697"/>
              <a:gd name="connsiteY7" fmla="*/ 451357 h 1177488"/>
              <a:gd name="connsiteX8" fmla="*/ 302323 w 306697"/>
              <a:gd name="connsiteY8" fmla="*/ 19557 h 1177488"/>
              <a:gd name="connsiteX9" fmla="*/ 302323 w 306697"/>
              <a:gd name="connsiteY9" fmla="*/ 86232 h 1177488"/>
              <a:gd name="connsiteX10" fmla="*/ 292798 w 306697"/>
              <a:gd name="connsiteY10" fmla="*/ 197357 h 1177488"/>
              <a:gd name="connsiteX11" fmla="*/ 267398 w 306697"/>
              <a:gd name="connsiteY11" fmla="*/ 362457 h 1177488"/>
              <a:gd name="connsiteX12" fmla="*/ 251523 w 306697"/>
              <a:gd name="connsiteY12" fmla="*/ 591057 h 1177488"/>
              <a:gd name="connsiteX13" fmla="*/ 194373 w 306697"/>
              <a:gd name="connsiteY13" fmla="*/ 1127632 h 1177488"/>
              <a:gd name="connsiteX14" fmla="*/ 140398 w 306697"/>
              <a:gd name="connsiteY14" fmla="*/ 1156207 h 1177488"/>
              <a:gd name="connsiteX15" fmla="*/ 73723 w 306697"/>
              <a:gd name="connsiteY15" fmla="*/ 1146682 h 1177488"/>
              <a:gd name="connsiteX16" fmla="*/ 86423 w 306697"/>
              <a:gd name="connsiteY16" fmla="*/ 1159382 h 1177488"/>
              <a:gd name="connsiteX17" fmla="*/ 698 w 306697"/>
              <a:gd name="connsiteY17" fmla="*/ 1092707 h 117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6697" h="1177488">
                <a:moveTo>
                  <a:pt x="698" y="1092707"/>
                </a:moveTo>
                <a:cubicBezTo>
                  <a:pt x="-5652" y="1091649"/>
                  <a:pt x="32977" y="1141390"/>
                  <a:pt x="48323" y="1153032"/>
                </a:cubicBezTo>
                <a:cubicBezTo>
                  <a:pt x="63669" y="1164674"/>
                  <a:pt x="73194" y="1164144"/>
                  <a:pt x="92773" y="1162557"/>
                </a:cubicBezTo>
                <a:cubicBezTo>
                  <a:pt x="112352" y="1160970"/>
                  <a:pt x="149923" y="1171553"/>
                  <a:pt x="165798" y="1143507"/>
                </a:cubicBezTo>
                <a:cubicBezTo>
                  <a:pt x="181673" y="1115461"/>
                  <a:pt x="183790" y="1012803"/>
                  <a:pt x="188023" y="994282"/>
                </a:cubicBezTo>
                <a:cubicBezTo>
                  <a:pt x="192256" y="975761"/>
                  <a:pt x="179556" y="1127632"/>
                  <a:pt x="191198" y="1032382"/>
                </a:cubicBezTo>
                <a:cubicBezTo>
                  <a:pt x="202840" y="937132"/>
                  <a:pt x="248348" y="519620"/>
                  <a:pt x="257873" y="422782"/>
                </a:cubicBezTo>
                <a:cubicBezTo>
                  <a:pt x="267398" y="325944"/>
                  <a:pt x="240940" y="518561"/>
                  <a:pt x="248348" y="451357"/>
                </a:cubicBezTo>
                <a:cubicBezTo>
                  <a:pt x="255756" y="384153"/>
                  <a:pt x="293327" y="80411"/>
                  <a:pt x="302323" y="19557"/>
                </a:cubicBezTo>
                <a:cubicBezTo>
                  <a:pt x="311319" y="-41297"/>
                  <a:pt x="303910" y="56599"/>
                  <a:pt x="302323" y="86232"/>
                </a:cubicBezTo>
                <a:cubicBezTo>
                  <a:pt x="300736" y="115865"/>
                  <a:pt x="298619" y="151320"/>
                  <a:pt x="292798" y="197357"/>
                </a:cubicBezTo>
                <a:cubicBezTo>
                  <a:pt x="286977" y="243394"/>
                  <a:pt x="274277" y="296840"/>
                  <a:pt x="267398" y="362457"/>
                </a:cubicBezTo>
                <a:cubicBezTo>
                  <a:pt x="260519" y="428074"/>
                  <a:pt x="263694" y="463528"/>
                  <a:pt x="251523" y="591057"/>
                </a:cubicBezTo>
                <a:cubicBezTo>
                  <a:pt x="239352" y="718586"/>
                  <a:pt x="212894" y="1033440"/>
                  <a:pt x="194373" y="1127632"/>
                </a:cubicBezTo>
                <a:cubicBezTo>
                  <a:pt x="175852" y="1221824"/>
                  <a:pt x="160506" y="1153032"/>
                  <a:pt x="140398" y="1156207"/>
                </a:cubicBezTo>
                <a:cubicBezTo>
                  <a:pt x="120290" y="1159382"/>
                  <a:pt x="82719" y="1146153"/>
                  <a:pt x="73723" y="1146682"/>
                </a:cubicBezTo>
                <a:cubicBezTo>
                  <a:pt x="64727" y="1147211"/>
                  <a:pt x="96477" y="1163615"/>
                  <a:pt x="86423" y="1159382"/>
                </a:cubicBezTo>
                <a:cubicBezTo>
                  <a:pt x="76369" y="1155149"/>
                  <a:pt x="7048" y="1093765"/>
                  <a:pt x="698" y="1092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68B1FC38-6B70-7E7F-5641-DD17FFDADDDB}"/>
              </a:ext>
            </a:extLst>
          </p:cNvPr>
          <p:cNvSpPr/>
          <p:nvPr/>
        </p:nvSpPr>
        <p:spPr>
          <a:xfrm>
            <a:off x="5470519" y="6258033"/>
            <a:ext cx="207071" cy="1121740"/>
          </a:xfrm>
          <a:custGeom>
            <a:avLst/>
            <a:gdLst>
              <a:gd name="connsiteX0" fmla="*/ 206381 w 207071"/>
              <a:gd name="connsiteY0" fmla="*/ 12592 h 1121740"/>
              <a:gd name="connsiteX1" fmla="*/ 117481 w 207071"/>
              <a:gd name="connsiteY1" fmla="*/ 707917 h 1121740"/>
              <a:gd name="connsiteX2" fmla="*/ 117481 w 207071"/>
              <a:gd name="connsiteY2" fmla="*/ 669817 h 1121740"/>
              <a:gd name="connsiteX3" fmla="*/ 73031 w 207071"/>
              <a:gd name="connsiteY3" fmla="*/ 1015892 h 1121740"/>
              <a:gd name="connsiteX4" fmla="*/ 73031 w 207071"/>
              <a:gd name="connsiteY4" fmla="*/ 1082567 h 1121740"/>
              <a:gd name="connsiteX5" fmla="*/ 41281 w 207071"/>
              <a:gd name="connsiteY5" fmla="*/ 1101617 h 1121740"/>
              <a:gd name="connsiteX6" fmla="*/ 6 w 207071"/>
              <a:gd name="connsiteY6" fmla="*/ 1120667 h 1121740"/>
              <a:gd name="connsiteX7" fmla="*/ 44456 w 207071"/>
              <a:gd name="connsiteY7" fmla="*/ 1104792 h 1121740"/>
              <a:gd name="connsiteX8" fmla="*/ 63506 w 207071"/>
              <a:gd name="connsiteY8" fmla="*/ 987317 h 1121740"/>
              <a:gd name="connsiteX9" fmla="*/ 168281 w 207071"/>
              <a:gd name="connsiteY9" fmla="*/ 136417 h 1121740"/>
              <a:gd name="connsiteX10" fmla="*/ 158756 w 207071"/>
              <a:gd name="connsiteY10" fmla="*/ 247542 h 1121740"/>
              <a:gd name="connsiteX11" fmla="*/ 206381 w 207071"/>
              <a:gd name="connsiteY11" fmla="*/ 12592 h 11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071" h="1121740">
                <a:moveTo>
                  <a:pt x="206381" y="12592"/>
                </a:moveTo>
                <a:cubicBezTo>
                  <a:pt x="199502" y="89321"/>
                  <a:pt x="132298" y="598380"/>
                  <a:pt x="117481" y="707917"/>
                </a:cubicBezTo>
                <a:cubicBezTo>
                  <a:pt x="102664" y="817455"/>
                  <a:pt x="124889" y="618488"/>
                  <a:pt x="117481" y="669817"/>
                </a:cubicBezTo>
                <a:cubicBezTo>
                  <a:pt x="110073" y="721146"/>
                  <a:pt x="80439" y="947100"/>
                  <a:pt x="73031" y="1015892"/>
                </a:cubicBezTo>
                <a:cubicBezTo>
                  <a:pt x="65623" y="1084684"/>
                  <a:pt x="78323" y="1068280"/>
                  <a:pt x="73031" y="1082567"/>
                </a:cubicBezTo>
                <a:cubicBezTo>
                  <a:pt x="67739" y="1096854"/>
                  <a:pt x="53452" y="1095267"/>
                  <a:pt x="41281" y="1101617"/>
                </a:cubicBezTo>
                <a:cubicBezTo>
                  <a:pt x="29110" y="1107967"/>
                  <a:pt x="-523" y="1120138"/>
                  <a:pt x="6" y="1120667"/>
                </a:cubicBezTo>
                <a:cubicBezTo>
                  <a:pt x="535" y="1121196"/>
                  <a:pt x="33873" y="1127017"/>
                  <a:pt x="44456" y="1104792"/>
                </a:cubicBezTo>
                <a:cubicBezTo>
                  <a:pt x="55039" y="1082567"/>
                  <a:pt x="42868" y="1148713"/>
                  <a:pt x="63506" y="987317"/>
                </a:cubicBezTo>
                <a:cubicBezTo>
                  <a:pt x="84143" y="825921"/>
                  <a:pt x="152406" y="259713"/>
                  <a:pt x="168281" y="136417"/>
                </a:cubicBezTo>
                <a:cubicBezTo>
                  <a:pt x="184156" y="13121"/>
                  <a:pt x="150819" y="260771"/>
                  <a:pt x="158756" y="247542"/>
                </a:cubicBezTo>
                <a:cubicBezTo>
                  <a:pt x="166693" y="234313"/>
                  <a:pt x="213260" y="-64137"/>
                  <a:pt x="206381" y="12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57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水, フロント, 若い が含まれている画像&#10;&#10;自動的に生成された説明">
            <a:extLst>
              <a:ext uri="{FF2B5EF4-FFF2-40B4-BE49-F238E27FC236}">
                <a16:creationId xmlns:a16="http://schemas.microsoft.com/office/drawing/2014/main" id="{0E2130EF-7B14-D29C-5CFB-6281CC79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78"/>
            <a:ext cx="12794950" cy="79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6</Words>
  <Application>Microsoft Macintosh PowerPoint</Application>
  <PresentationFormat>A3 297x420 mm</PresentationFormat>
  <Paragraphs>6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20</cp:revision>
  <dcterms:created xsi:type="dcterms:W3CDTF">2022-10-23T09:07:07Z</dcterms:created>
  <dcterms:modified xsi:type="dcterms:W3CDTF">2022-11-12T06:25:52Z</dcterms:modified>
</cp:coreProperties>
</file>