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  <p:sldId id="261" r:id="rId3"/>
    <p:sldId id="262" r:id="rId4"/>
    <p:sldId id="256" r:id="rId5"/>
    <p:sldId id="260" r:id="rId6"/>
    <p:sldId id="259" r:id="rId7"/>
    <p:sldId id="257" r:id="rId8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A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2109"/>
  </p:normalViewPr>
  <p:slideViewPr>
    <p:cSldViewPr snapToGrid="0">
      <p:cViewPr varScale="1">
        <p:scale>
          <a:sx n="54" d="100"/>
          <a:sy n="54" d="100"/>
        </p:scale>
        <p:origin x="2048" y="224"/>
      </p:cViewPr>
      <p:guideLst/>
    </p:cSldViewPr>
  </p:slideViewPr>
  <p:notesTextViewPr>
    <p:cViewPr>
      <p:scale>
        <a:sx n="400" d="100"/>
        <a:sy n="4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9F05-7538-8346-9E4B-036EFF5533E5}" type="datetimeFigureOut">
              <a:rPr kumimoji="1" lang="ja-JP" altLang="en-US" smtClean="0"/>
              <a:t>2022/11/23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168FF-129D-C447-B823-0D3377C115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6394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9F05-7538-8346-9E4B-036EFF5533E5}" type="datetimeFigureOut">
              <a:rPr kumimoji="1" lang="ja-JP" altLang="en-US" smtClean="0"/>
              <a:t>2022/11/23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168FF-129D-C447-B823-0D3377C115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4346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9F05-7538-8346-9E4B-036EFF5533E5}" type="datetimeFigureOut">
              <a:rPr kumimoji="1" lang="ja-JP" altLang="en-US" smtClean="0"/>
              <a:t>2022/11/23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168FF-129D-C447-B823-0D3377C115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3930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9F05-7538-8346-9E4B-036EFF5533E5}" type="datetimeFigureOut">
              <a:rPr kumimoji="1" lang="ja-JP" altLang="en-US" smtClean="0"/>
              <a:t>2022/11/23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168FF-129D-C447-B823-0D3377C115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3599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9F05-7538-8346-9E4B-036EFF5533E5}" type="datetimeFigureOut">
              <a:rPr kumimoji="1" lang="ja-JP" altLang="en-US" smtClean="0"/>
              <a:t>2022/11/23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168FF-129D-C447-B823-0D3377C115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5790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9F05-7538-8346-9E4B-036EFF5533E5}" type="datetimeFigureOut">
              <a:rPr kumimoji="1" lang="ja-JP" altLang="en-US" smtClean="0"/>
              <a:t>2022/11/23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168FF-129D-C447-B823-0D3377C115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7228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9F05-7538-8346-9E4B-036EFF5533E5}" type="datetimeFigureOut">
              <a:rPr kumimoji="1" lang="ja-JP" altLang="en-US" smtClean="0"/>
              <a:t>2022/11/23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168FF-129D-C447-B823-0D3377C115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3941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9F05-7538-8346-9E4B-036EFF5533E5}" type="datetimeFigureOut">
              <a:rPr kumimoji="1" lang="ja-JP" altLang="en-US" smtClean="0"/>
              <a:t>2022/11/23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168FF-129D-C447-B823-0D3377C115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811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9F05-7538-8346-9E4B-036EFF5533E5}" type="datetimeFigureOut">
              <a:rPr kumimoji="1" lang="ja-JP" altLang="en-US" smtClean="0"/>
              <a:t>2022/11/23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168FF-129D-C447-B823-0D3377C115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9215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9F05-7538-8346-9E4B-036EFF5533E5}" type="datetimeFigureOut">
              <a:rPr kumimoji="1" lang="ja-JP" altLang="en-US" smtClean="0"/>
              <a:t>2022/11/23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168FF-129D-C447-B823-0D3377C115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5774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9F05-7538-8346-9E4B-036EFF5533E5}" type="datetimeFigureOut">
              <a:rPr kumimoji="1" lang="ja-JP" altLang="en-US" smtClean="0"/>
              <a:t>2022/11/23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168FF-129D-C447-B823-0D3377C115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80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E9F05-7538-8346-9E4B-036EFF5533E5}" type="datetimeFigureOut">
              <a:rPr kumimoji="1" lang="ja-JP" altLang="en-US" smtClean="0"/>
              <a:t>2022/11/23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168FF-129D-C447-B823-0D3377C115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0740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" name="正方形/長方形 1258">
            <a:extLst>
              <a:ext uri="{FF2B5EF4-FFF2-40B4-BE49-F238E27FC236}">
                <a16:creationId xmlns:a16="http://schemas.microsoft.com/office/drawing/2014/main" id="{78E5B5F8-70FC-52F3-A4C4-01EAB0953ED0}"/>
              </a:ext>
            </a:extLst>
          </p:cNvPr>
          <p:cNvSpPr/>
          <p:nvPr/>
        </p:nvSpPr>
        <p:spPr>
          <a:xfrm>
            <a:off x="2069432" y="649705"/>
            <a:ext cx="6545179" cy="77879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6" name="Picture 2" descr="似てる？ 和久田麻由子アナ“ショート化”で浮かぶあの女優… - zakzak：夕刊フジ公式サイト" hidden="1">
            <a:extLst>
              <a:ext uri="{FF2B5EF4-FFF2-40B4-BE49-F238E27FC236}">
                <a16:creationId xmlns:a16="http://schemas.microsoft.com/office/drawing/2014/main" id="{D018EA00-DEFF-AD4A-3653-00D02E77BB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4800"/>
            <a:ext cx="9601200" cy="121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33" name="グループ化 1232">
            <a:extLst>
              <a:ext uri="{FF2B5EF4-FFF2-40B4-BE49-F238E27FC236}">
                <a16:creationId xmlns:a16="http://schemas.microsoft.com/office/drawing/2014/main" id="{F96C0242-8BD3-20C7-1F03-A41357CF1491}"/>
              </a:ext>
            </a:extLst>
          </p:cNvPr>
          <p:cNvGrpSpPr/>
          <p:nvPr/>
        </p:nvGrpSpPr>
        <p:grpSpPr>
          <a:xfrm>
            <a:off x="2742880" y="924986"/>
            <a:ext cx="5506440" cy="7512689"/>
            <a:chOff x="2742880" y="924986"/>
            <a:chExt cx="5506440" cy="7512689"/>
          </a:xfrm>
        </p:grpSpPr>
        <p:grpSp>
          <p:nvGrpSpPr>
            <p:cNvPr id="1227" name="グループ化 1226">
              <a:extLst>
                <a:ext uri="{FF2B5EF4-FFF2-40B4-BE49-F238E27FC236}">
                  <a16:creationId xmlns:a16="http://schemas.microsoft.com/office/drawing/2014/main" id="{7E8CD482-6203-F882-A7EA-D104396EFC43}"/>
                </a:ext>
              </a:extLst>
            </p:cNvPr>
            <p:cNvGrpSpPr/>
            <p:nvPr/>
          </p:nvGrpSpPr>
          <p:grpSpPr>
            <a:xfrm>
              <a:off x="2742880" y="924986"/>
              <a:ext cx="5506440" cy="7512689"/>
              <a:chOff x="2742880" y="924986"/>
              <a:chExt cx="5506440" cy="7512689"/>
            </a:xfrm>
          </p:grpSpPr>
          <p:grpSp>
            <p:nvGrpSpPr>
              <p:cNvPr id="1215" name="グループ化 1214">
                <a:extLst>
                  <a:ext uri="{FF2B5EF4-FFF2-40B4-BE49-F238E27FC236}">
                    <a16:creationId xmlns:a16="http://schemas.microsoft.com/office/drawing/2014/main" id="{D826CC4F-A54C-D128-10FC-970C00C0AD83}"/>
                  </a:ext>
                </a:extLst>
              </p:cNvPr>
              <p:cNvGrpSpPr/>
              <p:nvPr/>
            </p:nvGrpSpPr>
            <p:grpSpPr>
              <a:xfrm>
                <a:off x="2742880" y="924986"/>
                <a:ext cx="5506440" cy="7512689"/>
                <a:chOff x="2742880" y="924986"/>
                <a:chExt cx="5506440" cy="7512689"/>
              </a:xfrm>
            </p:grpSpPr>
            <p:grpSp>
              <p:nvGrpSpPr>
                <p:cNvPr id="1089" name="かお">
                  <a:extLst>
                    <a:ext uri="{FF2B5EF4-FFF2-40B4-BE49-F238E27FC236}">
                      <a16:creationId xmlns:a16="http://schemas.microsoft.com/office/drawing/2014/main" id="{57CADEC3-FF78-DAD4-6504-9FF5C187699C}"/>
                    </a:ext>
                  </a:extLst>
                </p:cNvPr>
                <p:cNvGrpSpPr/>
                <p:nvPr/>
              </p:nvGrpSpPr>
              <p:grpSpPr>
                <a:xfrm>
                  <a:off x="3209879" y="2129740"/>
                  <a:ext cx="3315305" cy="4435809"/>
                  <a:chOff x="3209879" y="2129740"/>
                  <a:chExt cx="3315305" cy="4435809"/>
                </a:xfrm>
              </p:grpSpPr>
              <p:sp>
                <p:nvSpPr>
                  <p:cNvPr id="2" name="フリーフォーム 1">
                    <a:extLst>
                      <a:ext uri="{FF2B5EF4-FFF2-40B4-BE49-F238E27FC236}">
                        <a16:creationId xmlns:a16="http://schemas.microsoft.com/office/drawing/2014/main" id="{BF3F441F-703E-40A2-BEF4-3DEFBBD1A5FA}"/>
                      </a:ext>
                    </a:extLst>
                  </p:cNvPr>
                  <p:cNvSpPr/>
                  <p:nvPr/>
                </p:nvSpPr>
                <p:spPr>
                  <a:xfrm>
                    <a:off x="5486241" y="3389716"/>
                    <a:ext cx="435573" cy="204391"/>
                  </a:xfrm>
                  <a:custGeom>
                    <a:avLst/>
                    <a:gdLst>
                      <a:gd name="connsiteX0" fmla="*/ 159 w 435573"/>
                      <a:gd name="connsiteY0" fmla="*/ 204384 h 204391"/>
                      <a:gd name="connsiteX1" fmla="*/ 171609 w 435573"/>
                      <a:gd name="connsiteY1" fmla="*/ 48809 h 204391"/>
                      <a:gd name="connsiteX2" fmla="*/ 435134 w 435573"/>
                      <a:gd name="connsiteY2" fmla="*/ 1184 h 204391"/>
                      <a:gd name="connsiteX3" fmla="*/ 235109 w 435573"/>
                      <a:gd name="connsiteY3" fmla="*/ 13884 h 204391"/>
                      <a:gd name="connsiteX4" fmla="*/ 273209 w 435573"/>
                      <a:gd name="connsiteY4" fmla="*/ 7534 h 204391"/>
                      <a:gd name="connsiteX5" fmla="*/ 143034 w 435573"/>
                      <a:gd name="connsiteY5" fmla="*/ 55159 h 204391"/>
                      <a:gd name="connsiteX6" fmla="*/ 159 w 435573"/>
                      <a:gd name="connsiteY6" fmla="*/ 204384 h 20439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435573" h="204391">
                        <a:moveTo>
                          <a:pt x="159" y="204384"/>
                        </a:moveTo>
                        <a:cubicBezTo>
                          <a:pt x="4921" y="203326"/>
                          <a:pt x="99113" y="82676"/>
                          <a:pt x="171609" y="48809"/>
                        </a:cubicBezTo>
                        <a:cubicBezTo>
                          <a:pt x="244105" y="14942"/>
                          <a:pt x="424551" y="7005"/>
                          <a:pt x="435134" y="1184"/>
                        </a:cubicBezTo>
                        <a:cubicBezTo>
                          <a:pt x="445717" y="-4637"/>
                          <a:pt x="262096" y="12826"/>
                          <a:pt x="235109" y="13884"/>
                        </a:cubicBezTo>
                        <a:cubicBezTo>
                          <a:pt x="208122" y="14942"/>
                          <a:pt x="288555" y="655"/>
                          <a:pt x="273209" y="7534"/>
                        </a:cubicBezTo>
                        <a:cubicBezTo>
                          <a:pt x="257863" y="14413"/>
                          <a:pt x="187484" y="22880"/>
                          <a:pt x="143034" y="55159"/>
                        </a:cubicBezTo>
                        <a:cubicBezTo>
                          <a:pt x="98584" y="87438"/>
                          <a:pt x="-4603" y="205442"/>
                          <a:pt x="159" y="204384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" name="フリーフォーム 2">
                    <a:extLst>
                      <a:ext uri="{FF2B5EF4-FFF2-40B4-BE49-F238E27FC236}">
                        <a16:creationId xmlns:a16="http://schemas.microsoft.com/office/drawing/2014/main" id="{615F2091-E649-DA9A-6F01-71F1577F384E}"/>
                      </a:ext>
                    </a:extLst>
                  </p:cNvPr>
                  <p:cNvSpPr/>
                  <p:nvPr/>
                </p:nvSpPr>
                <p:spPr>
                  <a:xfrm>
                    <a:off x="5567442" y="3375011"/>
                    <a:ext cx="639752" cy="212795"/>
                  </a:xfrm>
                  <a:custGeom>
                    <a:avLst/>
                    <a:gdLst>
                      <a:gd name="connsiteX0" fmla="*/ 4683 w 639752"/>
                      <a:gd name="connsiteY0" fmla="*/ 180989 h 212795"/>
                      <a:gd name="connsiteX1" fmla="*/ 122158 w 639752"/>
                      <a:gd name="connsiteY1" fmla="*/ 101614 h 212795"/>
                      <a:gd name="connsiteX2" fmla="*/ 255508 w 639752"/>
                      <a:gd name="connsiteY2" fmla="*/ 95264 h 212795"/>
                      <a:gd name="connsiteX3" fmla="*/ 385683 w 639752"/>
                      <a:gd name="connsiteY3" fmla="*/ 123839 h 212795"/>
                      <a:gd name="connsiteX4" fmla="*/ 357108 w 639752"/>
                      <a:gd name="connsiteY4" fmla="*/ 120664 h 212795"/>
                      <a:gd name="connsiteX5" fmla="*/ 522208 w 639752"/>
                      <a:gd name="connsiteY5" fmla="*/ 200039 h 212795"/>
                      <a:gd name="connsiteX6" fmla="*/ 639683 w 639752"/>
                      <a:gd name="connsiteY6" fmla="*/ 212739 h 212795"/>
                      <a:gd name="connsiteX7" fmla="*/ 538083 w 639752"/>
                      <a:gd name="connsiteY7" fmla="*/ 203214 h 212795"/>
                      <a:gd name="connsiteX8" fmla="*/ 455533 w 639752"/>
                      <a:gd name="connsiteY8" fmla="*/ 171464 h 212795"/>
                      <a:gd name="connsiteX9" fmla="*/ 525383 w 639752"/>
                      <a:gd name="connsiteY9" fmla="*/ 79389 h 212795"/>
                      <a:gd name="connsiteX10" fmla="*/ 471408 w 639752"/>
                      <a:gd name="connsiteY10" fmla="*/ 114314 h 212795"/>
                      <a:gd name="connsiteX11" fmla="*/ 414258 w 639752"/>
                      <a:gd name="connsiteY11" fmla="*/ 139714 h 212795"/>
                      <a:gd name="connsiteX12" fmla="*/ 398383 w 639752"/>
                      <a:gd name="connsiteY12" fmla="*/ 104789 h 212795"/>
                      <a:gd name="connsiteX13" fmla="*/ 417433 w 639752"/>
                      <a:gd name="connsiteY13" fmla="*/ 47639 h 212795"/>
                      <a:gd name="connsiteX14" fmla="*/ 388858 w 639752"/>
                      <a:gd name="connsiteY14" fmla="*/ 95264 h 212795"/>
                      <a:gd name="connsiteX15" fmla="*/ 334883 w 639752"/>
                      <a:gd name="connsiteY15" fmla="*/ 79389 h 212795"/>
                      <a:gd name="connsiteX16" fmla="*/ 312658 w 639752"/>
                      <a:gd name="connsiteY16" fmla="*/ 3189 h 212795"/>
                      <a:gd name="connsiteX17" fmla="*/ 334883 w 639752"/>
                      <a:gd name="connsiteY17" fmla="*/ 73039 h 212795"/>
                      <a:gd name="connsiteX18" fmla="*/ 280908 w 639752"/>
                      <a:gd name="connsiteY18" fmla="*/ 73039 h 212795"/>
                      <a:gd name="connsiteX19" fmla="*/ 271383 w 639752"/>
                      <a:gd name="connsiteY19" fmla="*/ 14 h 212795"/>
                      <a:gd name="connsiteX20" fmla="*/ 268208 w 639752"/>
                      <a:gd name="connsiteY20" fmla="*/ 66689 h 212795"/>
                      <a:gd name="connsiteX21" fmla="*/ 226933 w 639752"/>
                      <a:gd name="connsiteY21" fmla="*/ 69864 h 212795"/>
                      <a:gd name="connsiteX22" fmla="*/ 226933 w 639752"/>
                      <a:gd name="connsiteY22" fmla="*/ 3189 h 212795"/>
                      <a:gd name="connsiteX23" fmla="*/ 233283 w 639752"/>
                      <a:gd name="connsiteY23" fmla="*/ 69864 h 212795"/>
                      <a:gd name="connsiteX24" fmla="*/ 192008 w 639752"/>
                      <a:gd name="connsiteY24" fmla="*/ 60339 h 212795"/>
                      <a:gd name="connsiteX25" fmla="*/ 172958 w 639752"/>
                      <a:gd name="connsiteY25" fmla="*/ 14 h 212795"/>
                      <a:gd name="connsiteX26" fmla="*/ 182483 w 639752"/>
                      <a:gd name="connsiteY26" fmla="*/ 60339 h 212795"/>
                      <a:gd name="connsiteX27" fmla="*/ 192008 w 639752"/>
                      <a:gd name="connsiteY27" fmla="*/ 73039 h 212795"/>
                      <a:gd name="connsiteX28" fmla="*/ 36433 w 639752"/>
                      <a:gd name="connsiteY28" fmla="*/ 123839 h 212795"/>
                      <a:gd name="connsiteX29" fmla="*/ 4683 w 639752"/>
                      <a:gd name="connsiteY29" fmla="*/ 180989 h 21279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</a:cxnLst>
                    <a:rect l="l" t="t" r="r" b="b"/>
                    <a:pathLst>
                      <a:path w="639752" h="212795">
                        <a:moveTo>
                          <a:pt x="4683" y="180989"/>
                        </a:moveTo>
                        <a:cubicBezTo>
                          <a:pt x="18970" y="177285"/>
                          <a:pt x="80354" y="115901"/>
                          <a:pt x="122158" y="101614"/>
                        </a:cubicBezTo>
                        <a:cubicBezTo>
                          <a:pt x="163962" y="87327"/>
                          <a:pt x="211587" y="91560"/>
                          <a:pt x="255508" y="95264"/>
                        </a:cubicBezTo>
                        <a:cubicBezTo>
                          <a:pt x="299429" y="98968"/>
                          <a:pt x="368750" y="119606"/>
                          <a:pt x="385683" y="123839"/>
                        </a:cubicBezTo>
                        <a:cubicBezTo>
                          <a:pt x="402616" y="128072"/>
                          <a:pt x="334354" y="107964"/>
                          <a:pt x="357108" y="120664"/>
                        </a:cubicBezTo>
                        <a:cubicBezTo>
                          <a:pt x="379862" y="133364"/>
                          <a:pt x="475112" y="184693"/>
                          <a:pt x="522208" y="200039"/>
                        </a:cubicBezTo>
                        <a:cubicBezTo>
                          <a:pt x="569304" y="215385"/>
                          <a:pt x="637037" y="212210"/>
                          <a:pt x="639683" y="212739"/>
                        </a:cubicBezTo>
                        <a:cubicBezTo>
                          <a:pt x="642329" y="213268"/>
                          <a:pt x="568775" y="210093"/>
                          <a:pt x="538083" y="203214"/>
                        </a:cubicBezTo>
                        <a:cubicBezTo>
                          <a:pt x="507391" y="196335"/>
                          <a:pt x="457650" y="192101"/>
                          <a:pt x="455533" y="171464"/>
                        </a:cubicBezTo>
                        <a:cubicBezTo>
                          <a:pt x="453416" y="150827"/>
                          <a:pt x="522737" y="88914"/>
                          <a:pt x="525383" y="79389"/>
                        </a:cubicBezTo>
                        <a:cubicBezTo>
                          <a:pt x="528029" y="69864"/>
                          <a:pt x="489929" y="104260"/>
                          <a:pt x="471408" y="114314"/>
                        </a:cubicBezTo>
                        <a:cubicBezTo>
                          <a:pt x="452887" y="124368"/>
                          <a:pt x="426429" y="141301"/>
                          <a:pt x="414258" y="139714"/>
                        </a:cubicBezTo>
                        <a:cubicBezTo>
                          <a:pt x="402087" y="138127"/>
                          <a:pt x="397854" y="120135"/>
                          <a:pt x="398383" y="104789"/>
                        </a:cubicBezTo>
                        <a:cubicBezTo>
                          <a:pt x="398912" y="89443"/>
                          <a:pt x="419020" y="49226"/>
                          <a:pt x="417433" y="47639"/>
                        </a:cubicBezTo>
                        <a:cubicBezTo>
                          <a:pt x="415846" y="46052"/>
                          <a:pt x="402616" y="89972"/>
                          <a:pt x="388858" y="95264"/>
                        </a:cubicBezTo>
                        <a:cubicBezTo>
                          <a:pt x="375100" y="100556"/>
                          <a:pt x="347583" y="94735"/>
                          <a:pt x="334883" y="79389"/>
                        </a:cubicBezTo>
                        <a:cubicBezTo>
                          <a:pt x="322183" y="64043"/>
                          <a:pt x="312658" y="4247"/>
                          <a:pt x="312658" y="3189"/>
                        </a:cubicBezTo>
                        <a:cubicBezTo>
                          <a:pt x="312658" y="2131"/>
                          <a:pt x="340175" y="61397"/>
                          <a:pt x="334883" y="73039"/>
                        </a:cubicBezTo>
                        <a:cubicBezTo>
                          <a:pt x="329591" y="84681"/>
                          <a:pt x="291491" y="85210"/>
                          <a:pt x="280908" y="73039"/>
                        </a:cubicBezTo>
                        <a:cubicBezTo>
                          <a:pt x="270325" y="60868"/>
                          <a:pt x="273500" y="1072"/>
                          <a:pt x="271383" y="14"/>
                        </a:cubicBezTo>
                        <a:cubicBezTo>
                          <a:pt x="269266" y="-1044"/>
                          <a:pt x="275616" y="55047"/>
                          <a:pt x="268208" y="66689"/>
                        </a:cubicBezTo>
                        <a:cubicBezTo>
                          <a:pt x="260800" y="78331"/>
                          <a:pt x="233812" y="80447"/>
                          <a:pt x="226933" y="69864"/>
                        </a:cubicBezTo>
                        <a:cubicBezTo>
                          <a:pt x="220054" y="59281"/>
                          <a:pt x="225875" y="3189"/>
                          <a:pt x="226933" y="3189"/>
                        </a:cubicBezTo>
                        <a:cubicBezTo>
                          <a:pt x="227991" y="3189"/>
                          <a:pt x="239104" y="60339"/>
                          <a:pt x="233283" y="69864"/>
                        </a:cubicBezTo>
                        <a:cubicBezTo>
                          <a:pt x="227462" y="79389"/>
                          <a:pt x="202062" y="71981"/>
                          <a:pt x="192008" y="60339"/>
                        </a:cubicBezTo>
                        <a:cubicBezTo>
                          <a:pt x="181954" y="48697"/>
                          <a:pt x="174545" y="14"/>
                          <a:pt x="172958" y="14"/>
                        </a:cubicBezTo>
                        <a:cubicBezTo>
                          <a:pt x="171371" y="14"/>
                          <a:pt x="182483" y="60339"/>
                          <a:pt x="182483" y="60339"/>
                        </a:cubicBezTo>
                        <a:cubicBezTo>
                          <a:pt x="185658" y="72510"/>
                          <a:pt x="216350" y="62456"/>
                          <a:pt x="192008" y="73039"/>
                        </a:cubicBezTo>
                        <a:cubicBezTo>
                          <a:pt x="167666" y="83622"/>
                          <a:pt x="61833" y="109552"/>
                          <a:pt x="36433" y="123839"/>
                        </a:cubicBezTo>
                        <a:cubicBezTo>
                          <a:pt x="11033" y="138126"/>
                          <a:pt x="-9604" y="184693"/>
                          <a:pt x="4683" y="180989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" name="フリーフォーム 3">
                    <a:extLst>
                      <a:ext uri="{FF2B5EF4-FFF2-40B4-BE49-F238E27FC236}">
                        <a16:creationId xmlns:a16="http://schemas.microsoft.com/office/drawing/2014/main" id="{23EE2DBB-01DF-B258-3F3A-41F2A5F42A1B}"/>
                      </a:ext>
                    </a:extLst>
                  </p:cNvPr>
                  <p:cNvSpPr/>
                  <p:nvPr/>
                </p:nvSpPr>
                <p:spPr>
                  <a:xfrm>
                    <a:off x="5429990" y="3475599"/>
                    <a:ext cx="212302" cy="283252"/>
                  </a:xfrm>
                  <a:custGeom>
                    <a:avLst/>
                    <a:gdLst>
                      <a:gd name="connsiteX0" fmla="*/ 211985 w 212302"/>
                      <a:gd name="connsiteY0" fmla="*/ 1026 h 283252"/>
                      <a:gd name="connsiteX1" fmla="*/ 50060 w 212302"/>
                      <a:gd name="connsiteY1" fmla="*/ 159776 h 283252"/>
                      <a:gd name="connsiteX2" fmla="*/ 2435 w 212302"/>
                      <a:gd name="connsiteY2" fmla="*/ 280426 h 283252"/>
                      <a:gd name="connsiteX3" fmla="*/ 15135 w 212302"/>
                      <a:gd name="connsiteY3" fmla="*/ 235976 h 283252"/>
                      <a:gd name="connsiteX4" fmla="*/ 84985 w 212302"/>
                      <a:gd name="connsiteY4" fmla="*/ 134376 h 283252"/>
                      <a:gd name="connsiteX5" fmla="*/ 46885 w 212302"/>
                      <a:gd name="connsiteY5" fmla="*/ 172476 h 283252"/>
                      <a:gd name="connsiteX6" fmla="*/ 116735 w 212302"/>
                      <a:gd name="connsiteY6" fmla="*/ 70876 h 283252"/>
                      <a:gd name="connsiteX7" fmla="*/ 91335 w 212302"/>
                      <a:gd name="connsiteY7" fmla="*/ 89926 h 283252"/>
                      <a:gd name="connsiteX8" fmla="*/ 211985 w 212302"/>
                      <a:gd name="connsiteY8" fmla="*/ 1026 h 28325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12302" h="283252">
                        <a:moveTo>
                          <a:pt x="211985" y="1026"/>
                        </a:moveTo>
                        <a:cubicBezTo>
                          <a:pt x="205106" y="12668"/>
                          <a:pt x="84985" y="113209"/>
                          <a:pt x="50060" y="159776"/>
                        </a:cubicBezTo>
                        <a:cubicBezTo>
                          <a:pt x="15135" y="206343"/>
                          <a:pt x="8256" y="267726"/>
                          <a:pt x="2435" y="280426"/>
                        </a:cubicBezTo>
                        <a:cubicBezTo>
                          <a:pt x="-3386" y="293126"/>
                          <a:pt x="1377" y="260318"/>
                          <a:pt x="15135" y="235976"/>
                        </a:cubicBezTo>
                        <a:cubicBezTo>
                          <a:pt x="28893" y="211634"/>
                          <a:pt x="79693" y="144959"/>
                          <a:pt x="84985" y="134376"/>
                        </a:cubicBezTo>
                        <a:cubicBezTo>
                          <a:pt x="90277" y="123793"/>
                          <a:pt x="41593" y="183059"/>
                          <a:pt x="46885" y="172476"/>
                        </a:cubicBezTo>
                        <a:cubicBezTo>
                          <a:pt x="52177" y="161893"/>
                          <a:pt x="109327" y="84634"/>
                          <a:pt x="116735" y="70876"/>
                        </a:cubicBezTo>
                        <a:cubicBezTo>
                          <a:pt x="124143" y="57118"/>
                          <a:pt x="70698" y="99451"/>
                          <a:pt x="91335" y="89926"/>
                        </a:cubicBezTo>
                        <a:cubicBezTo>
                          <a:pt x="111972" y="80401"/>
                          <a:pt x="218864" y="-10616"/>
                          <a:pt x="211985" y="1026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" name="フリーフォーム 4">
                    <a:extLst>
                      <a:ext uri="{FF2B5EF4-FFF2-40B4-BE49-F238E27FC236}">
                        <a16:creationId xmlns:a16="http://schemas.microsoft.com/office/drawing/2014/main" id="{87B3A7B1-EA15-26A2-F371-D408025B1745}"/>
                      </a:ext>
                    </a:extLst>
                  </p:cNvPr>
                  <p:cNvSpPr/>
                  <p:nvPr/>
                </p:nvSpPr>
                <p:spPr>
                  <a:xfrm>
                    <a:off x="5496102" y="3511550"/>
                    <a:ext cx="111783" cy="210517"/>
                  </a:xfrm>
                  <a:custGeom>
                    <a:avLst/>
                    <a:gdLst>
                      <a:gd name="connsiteX0" fmla="*/ 104598 w 111783"/>
                      <a:gd name="connsiteY0" fmla="*/ 0 h 210517"/>
                      <a:gd name="connsiteX1" fmla="*/ 47448 w 111783"/>
                      <a:gd name="connsiteY1" fmla="*/ 123825 h 210517"/>
                      <a:gd name="connsiteX2" fmla="*/ 31573 w 111783"/>
                      <a:gd name="connsiteY2" fmla="*/ 168275 h 210517"/>
                      <a:gd name="connsiteX3" fmla="*/ 2998 w 111783"/>
                      <a:gd name="connsiteY3" fmla="*/ 161925 h 210517"/>
                      <a:gd name="connsiteX4" fmla="*/ 110948 w 111783"/>
                      <a:gd name="connsiteY4" fmla="*/ 209550 h 210517"/>
                      <a:gd name="connsiteX5" fmla="*/ 50623 w 111783"/>
                      <a:gd name="connsiteY5" fmla="*/ 193675 h 210517"/>
                      <a:gd name="connsiteX6" fmla="*/ 6173 w 111783"/>
                      <a:gd name="connsiteY6" fmla="*/ 190500 h 210517"/>
                      <a:gd name="connsiteX7" fmla="*/ 60148 w 111783"/>
                      <a:gd name="connsiteY7" fmla="*/ 88900 h 210517"/>
                      <a:gd name="connsiteX8" fmla="*/ 37923 w 111783"/>
                      <a:gd name="connsiteY8" fmla="*/ 123825 h 210517"/>
                      <a:gd name="connsiteX9" fmla="*/ 104598 w 111783"/>
                      <a:gd name="connsiteY9" fmla="*/ 0 h 21051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11783" h="210517">
                        <a:moveTo>
                          <a:pt x="104598" y="0"/>
                        </a:moveTo>
                        <a:cubicBezTo>
                          <a:pt x="106185" y="0"/>
                          <a:pt x="59619" y="95779"/>
                          <a:pt x="47448" y="123825"/>
                        </a:cubicBezTo>
                        <a:cubicBezTo>
                          <a:pt x="35277" y="151871"/>
                          <a:pt x="38981" y="161925"/>
                          <a:pt x="31573" y="168275"/>
                        </a:cubicBezTo>
                        <a:cubicBezTo>
                          <a:pt x="24165" y="174625"/>
                          <a:pt x="-10231" y="155046"/>
                          <a:pt x="2998" y="161925"/>
                        </a:cubicBezTo>
                        <a:cubicBezTo>
                          <a:pt x="16227" y="168804"/>
                          <a:pt x="103011" y="204258"/>
                          <a:pt x="110948" y="209550"/>
                        </a:cubicBezTo>
                        <a:cubicBezTo>
                          <a:pt x="118885" y="214842"/>
                          <a:pt x="68085" y="196850"/>
                          <a:pt x="50623" y="193675"/>
                        </a:cubicBezTo>
                        <a:cubicBezTo>
                          <a:pt x="33160" y="190500"/>
                          <a:pt x="4586" y="207962"/>
                          <a:pt x="6173" y="190500"/>
                        </a:cubicBezTo>
                        <a:cubicBezTo>
                          <a:pt x="7760" y="173038"/>
                          <a:pt x="54856" y="100013"/>
                          <a:pt x="60148" y="88900"/>
                        </a:cubicBezTo>
                        <a:cubicBezTo>
                          <a:pt x="65440" y="77788"/>
                          <a:pt x="31044" y="134937"/>
                          <a:pt x="37923" y="123825"/>
                        </a:cubicBezTo>
                        <a:cubicBezTo>
                          <a:pt x="44802" y="112713"/>
                          <a:pt x="103011" y="0"/>
                          <a:pt x="104598" y="0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6" name="フリーフォーム 5">
                    <a:extLst>
                      <a:ext uri="{FF2B5EF4-FFF2-40B4-BE49-F238E27FC236}">
                        <a16:creationId xmlns:a16="http://schemas.microsoft.com/office/drawing/2014/main" id="{A621891D-321B-9142-FAC6-A42C4F3BC852}"/>
                      </a:ext>
                    </a:extLst>
                  </p:cNvPr>
                  <p:cNvSpPr/>
                  <p:nvPr/>
                </p:nvSpPr>
                <p:spPr>
                  <a:xfrm>
                    <a:off x="5435132" y="3671545"/>
                    <a:ext cx="710156" cy="100378"/>
                  </a:xfrm>
                  <a:custGeom>
                    <a:avLst/>
                    <a:gdLst>
                      <a:gd name="connsiteX0" fmla="*/ 468 w 710156"/>
                      <a:gd name="connsiteY0" fmla="*/ 62255 h 100378"/>
                      <a:gd name="connsiteX1" fmla="*/ 178268 w 710156"/>
                      <a:gd name="connsiteY1" fmla="*/ 52730 h 100378"/>
                      <a:gd name="connsiteX2" fmla="*/ 146518 w 710156"/>
                      <a:gd name="connsiteY2" fmla="*/ 65430 h 100378"/>
                      <a:gd name="connsiteX3" fmla="*/ 308443 w 710156"/>
                      <a:gd name="connsiteY3" fmla="*/ 59080 h 100378"/>
                      <a:gd name="connsiteX4" fmla="*/ 308443 w 710156"/>
                      <a:gd name="connsiteY4" fmla="*/ 59080 h 100378"/>
                      <a:gd name="connsiteX5" fmla="*/ 356068 w 710156"/>
                      <a:gd name="connsiteY5" fmla="*/ 100355 h 100378"/>
                      <a:gd name="connsiteX6" fmla="*/ 308443 w 710156"/>
                      <a:gd name="connsiteY6" fmla="*/ 52730 h 100378"/>
                      <a:gd name="connsiteX7" fmla="*/ 346543 w 710156"/>
                      <a:gd name="connsiteY7" fmla="*/ 36855 h 100378"/>
                      <a:gd name="connsiteX8" fmla="*/ 390993 w 710156"/>
                      <a:gd name="connsiteY8" fmla="*/ 97180 h 100378"/>
                      <a:gd name="connsiteX9" fmla="*/ 394168 w 710156"/>
                      <a:gd name="connsiteY9" fmla="*/ 55905 h 100378"/>
                      <a:gd name="connsiteX10" fmla="*/ 435443 w 710156"/>
                      <a:gd name="connsiteY10" fmla="*/ 94005 h 100378"/>
                      <a:gd name="connsiteX11" fmla="*/ 441793 w 710156"/>
                      <a:gd name="connsiteY11" fmla="*/ 52730 h 100378"/>
                      <a:gd name="connsiteX12" fmla="*/ 489418 w 710156"/>
                      <a:gd name="connsiteY12" fmla="*/ 52730 h 100378"/>
                      <a:gd name="connsiteX13" fmla="*/ 505293 w 710156"/>
                      <a:gd name="connsiteY13" fmla="*/ 17805 h 100378"/>
                      <a:gd name="connsiteX14" fmla="*/ 524343 w 710156"/>
                      <a:gd name="connsiteY14" fmla="*/ 40030 h 100378"/>
                      <a:gd name="connsiteX15" fmla="*/ 565618 w 710156"/>
                      <a:gd name="connsiteY15" fmla="*/ 20980 h 100378"/>
                      <a:gd name="connsiteX16" fmla="*/ 591018 w 710156"/>
                      <a:gd name="connsiteY16" fmla="*/ 36855 h 100378"/>
                      <a:gd name="connsiteX17" fmla="*/ 565618 w 710156"/>
                      <a:gd name="connsiteY17" fmla="*/ 5105 h 100378"/>
                      <a:gd name="connsiteX18" fmla="*/ 708493 w 710156"/>
                      <a:gd name="connsiteY18" fmla="*/ 1930 h 100378"/>
                      <a:gd name="connsiteX19" fmla="*/ 454493 w 710156"/>
                      <a:gd name="connsiteY19" fmla="*/ 24155 h 100378"/>
                      <a:gd name="connsiteX20" fmla="*/ 235418 w 710156"/>
                      <a:gd name="connsiteY20" fmla="*/ 40030 h 100378"/>
                      <a:gd name="connsiteX21" fmla="*/ 159218 w 710156"/>
                      <a:gd name="connsiteY21" fmla="*/ 49555 h 100378"/>
                      <a:gd name="connsiteX22" fmla="*/ 83018 w 710156"/>
                      <a:gd name="connsiteY22" fmla="*/ 27330 h 100378"/>
                      <a:gd name="connsiteX23" fmla="*/ 124293 w 710156"/>
                      <a:gd name="connsiteY23" fmla="*/ 55905 h 100378"/>
                      <a:gd name="connsiteX24" fmla="*/ 468 w 710156"/>
                      <a:gd name="connsiteY24" fmla="*/ 62255 h 1003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710156" h="100378">
                        <a:moveTo>
                          <a:pt x="468" y="62255"/>
                        </a:moveTo>
                        <a:cubicBezTo>
                          <a:pt x="9464" y="61726"/>
                          <a:pt x="153926" y="52201"/>
                          <a:pt x="178268" y="52730"/>
                        </a:cubicBezTo>
                        <a:cubicBezTo>
                          <a:pt x="202610" y="53259"/>
                          <a:pt x="124822" y="64372"/>
                          <a:pt x="146518" y="65430"/>
                        </a:cubicBezTo>
                        <a:lnTo>
                          <a:pt x="308443" y="59080"/>
                        </a:lnTo>
                        <a:lnTo>
                          <a:pt x="308443" y="59080"/>
                        </a:lnTo>
                        <a:cubicBezTo>
                          <a:pt x="316381" y="65959"/>
                          <a:pt x="356068" y="101413"/>
                          <a:pt x="356068" y="100355"/>
                        </a:cubicBezTo>
                        <a:cubicBezTo>
                          <a:pt x="356068" y="99297"/>
                          <a:pt x="310031" y="63313"/>
                          <a:pt x="308443" y="52730"/>
                        </a:cubicBezTo>
                        <a:cubicBezTo>
                          <a:pt x="306856" y="42147"/>
                          <a:pt x="332785" y="29447"/>
                          <a:pt x="346543" y="36855"/>
                        </a:cubicBezTo>
                        <a:cubicBezTo>
                          <a:pt x="360301" y="44263"/>
                          <a:pt x="383055" y="94005"/>
                          <a:pt x="390993" y="97180"/>
                        </a:cubicBezTo>
                        <a:cubicBezTo>
                          <a:pt x="398931" y="100355"/>
                          <a:pt x="386760" y="56434"/>
                          <a:pt x="394168" y="55905"/>
                        </a:cubicBezTo>
                        <a:cubicBezTo>
                          <a:pt x="401576" y="55376"/>
                          <a:pt x="427506" y="94534"/>
                          <a:pt x="435443" y="94005"/>
                        </a:cubicBezTo>
                        <a:cubicBezTo>
                          <a:pt x="443381" y="93476"/>
                          <a:pt x="432797" y="59609"/>
                          <a:pt x="441793" y="52730"/>
                        </a:cubicBezTo>
                        <a:cubicBezTo>
                          <a:pt x="450789" y="45851"/>
                          <a:pt x="478835" y="58551"/>
                          <a:pt x="489418" y="52730"/>
                        </a:cubicBezTo>
                        <a:cubicBezTo>
                          <a:pt x="500001" y="46909"/>
                          <a:pt x="499472" y="19922"/>
                          <a:pt x="505293" y="17805"/>
                        </a:cubicBezTo>
                        <a:cubicBezTo>
                          <a:pt x="511114" y="15688"/>
                          <a:pt x="514289" y="39501"/>
                          <a:pt x="524343" y="40030"/>
                        </a:cubicBezTo>
                        <a:cubicBezTo>
                          <a:pt x="534397" y="40559"/>
                          <a:pt x="554506" y="21509"/>
                          <a:pt x="565618" y="20980"/>
                        </a:cubicBezTo>
                        <a:cubicBezTo>
                          <a:pt x="576730" y="20451"/>
                          <a:pt x="591018" y="39501"/>
                          <a:pt x="591018" y="36855"/>
                        </a:cubicBezTo>
                        <a:cubicBezTo>
                          <a:pt x="591018" y="34209"/>
                          <a:pt x="546039" y="10926"/>
                          <a:pt x="565618" y="5105"/>
                        </a:cubicBezTo>
                        <a:cubicBezTo>
                          <a:pt x="585197" y="-716"/>
                          <a:pt x="727014" y="-1245"/>
                          <a:pt x="708493" y="1930"/>
                        </a:cubicBezTo>
                        <a:cubicBezTo>
                          <a:pt x="689972" y="5105"/>
                          <a:pt x="454493" y="24155"/>
                          <a:pt x="454493" y="24155"/>
                        </a:cubicBezTo>
                        <a:lnTo>
                          <a:pt x="235418" y="40030"/>
                        </a:lnTo>
                        <a:cubicBezTo>
                          <a:pt x="186206" y="44263"/>
                          <a:pt x="184618" y="51672"/>
                          <a:pt x="159218" y="49555"/>
                        </a:cubicBezTo>
                        <a:cubicBezTo>
                          <a:pt x="133818" y="47438"/>
                          <a:pt x="88839" y="26272"/>
                          <a:pt x="83018" y="27330"/>
                        </a:cubicBezTo>
                        <a:cubicBezTo>
                          <a:pt x="77197" y="28388"/>
                          <a:pt x="133818" y="50613"/>
                          <a:pt x="124293" y="55905"/>
                        </a:cubicBezTo>
                        <a:cubicBezTo>
                          <a:pt x="114768" y="61197"/>
                          <a:pt x="-8528" y="62784"/>
                          <a:pt x="468" y="62255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7" name="フリーフォーム 6">
                    <a:extLst>
                      <a:ext uri="{FF2B5EF4-FFF2-40B4-BE49-F238E27FC236}">
                        <a16:creationId xmlns:a16="http://schemas.microsoft.com/office/drawing/2014/main" id="{10B171C5-C6A8-7048-1364-3B96CAAF008E}"/>
                      </a:ext>
                    </a:extLst>
                  </p:cNvPr>
                  <p:cNvSpPr/>
                  <p:nvPr/>
                </p:nvSpPr>
                <p:spPr>
                  <a:xfrm>
                    <a:off x="5802268" y="3469517"/>
                    <a:ext cx="357312" cy="201087"/>
                  </a:xfrm>
                  <a:custGeom>
                    <a:avLst/>
                    <a:gdLst>
                      <a:gd name="connsiteX0" fmla="*/ 1632 w 357312"/>
                      <a:gd name="connsiteY0" fmla="*/ 3933 h 201087"/>
                      <a:gd name="connsiteX1" fmla="*/ 236582 w 357312"/>
                      <a:gd name="connsiteY1" fmla="*/ 99183 h 201087"/>
                      <a:gd name="connsiteX2" fmla="*/ 201657 w 357312"/>
                      <a:gd name="connsiteY2" fmla="*/ 86483 h 201087"/>
                      <a:gd name="connsiteX3" fmla="*/ 284207 w 357312"/>
                      <a:gd name="connsiteY3" fmla="*/ 146808 h 201087"/>
                      <a:gd name="connsiteX4" fmla="*/ 176257 w 357312"/>
                      <a:gd name="connsiteY4" fmla="*/ 200783 h 201087"/>
                      <a:gd name="connsiteX5" fmla="*/ 274682 w 357312"/>
                      <a:gd name="connsiteY5" fmla="*/ 169033 h 201087"/>
                      <a:gd name="connsiteX6" fmla="*/ 357232 w 357312"/>
                      <a:gd name="connsiteY6" fmla="*/ 175383 h 201087"/>
                      <a:gd name="connsiteX7" fmla="*/ 287382 w 357312"/>
                      <a:gd name="connsiteY7" fmla="*/ 134108 h 201087"/>
                      <a:gd name="connsiteX8" fmla="*/ 166732 w 357312"/>
                      <a:gd name="connsiteY8" fmla="*/ 32508 h 201087"/>
                      <a:gd name="connsiteX9" fmla="*/ 287382 w 357312"/>
                      <a:gd name="connsiteY9" fmla="*/ 111883 h 201087"/>
                      <a:gd name="connsiteX10" fmla="*/ 138157 w 357312"/>
                      <a:gd name="connsiteY10" fmla="*/ 26158 h 201087"/>
                      <a:gd name="connsiteX11" fmla="*/ 1632 w 357312"/>
                      <a:gd name="connsiteY11" fmla="*/ 3933 h 20108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357312" h="201087">
                        <a:moveTo>
                          <a:pt x="1632" y="3933"/>
                        </a:moveTo>
                        <a:cubicBezTo>
                          <a:pt x="18036" y="16104"/>
                          <a:pt x="203245" y="85425"/>
                          <a:pt x="236582" y="99183"/>
                        </a:cubicBezTo>
                        <a:cubicBezTo>
                          <a:pt x="269919" y="112941"/>
                          <a:pt x="193720" y="78546"/>
                          <a:pt x="201657" y="86483"/>
                        </a:cubicBezTo>
                        <a:cubicBezTo>
                          <a:pt x="209594" y="94420"/>
                          <a:pt x="288440" y="127758"/>
                          <a:pt x="284207" y="146808"/>
                        </a:cubicBezTo>
                        <a:cubicBezTo>
                          <a:pt x="279974" y="165858"/>
                          <a:pt x="177844" y="197079"/>
                          <a:pt x="176257" y="200783"/>
                        </a:cubicBezTo>
                        <a:cubicBezTo>
                          <a:pt x="174670" y="204487"/>
                          <a:pt x="244520" y="173266"/>
                          <a:pt x="274682" y="169033"/>
                        </a:cubicBezTo>
                        <a:cubicBezTo>
                          <a:pt x="304844" y="164800"/>
                          <a:pt x="355115" y="181204"/>
                          <a:pt x="357232" y="175383"/>
                        </a:cubicBezTo>
                        <a:cubicBezTo>
                          <a:pt x="359349" y="169562"/>
                          <a:pt x="319132" y="157920"/>
                          <a:pt x="287382" y="134108"/>
                        </a:cubicBezTo>
                        <a:cubicBezTo>
                          <a:pt x="255632" y="110296"/>
                          <a:pt x="166732" y="36212"/>
                          <a:pt x="166732" y="32508"/>
                        </a:cubicBezTo>
                        <a:cubicBezTo>
                          <a:pt x="166732" y="28804"/>
                          <a:pt x="292144" y="112941"/>
                          <a:pt x="287382" y="111883"/>
                        </a:cubicBezTo>
                        <a:cubicBezTo>
                          <a:pt x="282620" y="110825"/>
                          <a:pt x="179432" y="42033"/>
                          <a:pt x="138157" y="26158"/>
                        </a:cubicBezTo>
                        <a:cubicBezTo>
                          <a:pt x="96882" y="10283"/>
                          <a:pt x="-14772" y="-8238"/>
                          <a:pt x="1632" y="3933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8" name="フリーフォーム 7">
                    <a:extLst>
                      <a:ext uri="{FF2B5EF4-FFF2-40B4-BE49-F238E27FC236}">
                        <a16:creationId xmlns:a16="http://schemas.microsoft.com/office/drawing/2014/main" id="{30E89DAB-DE7C-588F-1440-A5AC7CA77EF5}"/>
                      </a:ext>
                    </a:extLst>
                  </p:cNvPr>
                  <p:cNvSpPr/>
                  <p:nvPr/>
                </p:nvSpPr>
                <p:spPr>
                  <a:xfrm>
                    <a:off x="5412900" y="3709541"/>
                    <a:ext cx="203817" cy="46604"/>
                  </a:xfrm>
                  <a:custGeom>
                    <a:avLst/>
                    <a:gdLst>
                      <a:gd name="connsiteX0" fmla="*/ 475 w 203817"/>
                      <a:gd name="connsiteY0" fmla="*/ 46484 h 46604"/>
                      <a:gd name="connsiteX1" fmla="*/ 197325 w 203817"/>
                      <a:gd name="connsiteY1" fmla="*/ 14734 h 46604"/>
                      <a:gd name="connsiteX2" fmla="*/ 143350 w 203817"/>
                      <a:gd name="connsiteY2" fmla="*/ 2034 h 46604"/>
                      <a:gd name="connsiteX3" fmla="*/ 475 w 203817"/>
                      <a:gd name="connsiteY3" fmla="*/ 46484 h 4660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03817" h="46604">
                        <a:moveTo>
                          <a:pt x="475" y="46484"/>
                        </a:moveTo>
                        <a:cubicBezTo>
                          <a:pt x="9471" y="48601"/>
                          <a:pt x="173513" y="22142"/>
                          <a:pt x="197325" y="14734"/>
                        </a:cubicBezTo>
                        <a:cubicBezTo>
                          <a:pt x="221138" y="7326"/>
                          <a:pt x="174042" y="-4845"/>
                          <a:pt x="143350" y="2034"/>
                        </a:cubicBezTo>
                        <a:cubicBezTo>
                          <a:pt x="112658" y="8913"/>
                          <a:pt x="-8521" y="44367"/>
                          <a:pt x="475" y="46484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9" name="フリーフォーム 8">
                    <a:extLst>
                      <a:ext uri="{FF2B5EF4-FFF2-40B4-BE49-F238E27FC236}">
                        <a16:creationId xmlns:a16="http://schemas.microsoft.com/office/drawing/2014/main" id="{AB18128F-06AF-08EC-87F2-30A1C67BC6D8}"/>
                      </a:ext>
                    </a:extLst>
                  </p:cNvPr>
                  <p:cNvSpPr/>
                  <p:nvPr/>
                </p:nvSpPr>
                <p:spPr>
                  <a:xfrm>
                    <a:off x="5895677" y="3517890"/>
                    <a:ext cx="165879" cy="177835"/>
                  </a:xfrm>
                  <a:custGeom>
                    <a:avLst/>
                    <a:gdLst>
                      <a:gd name="connsiteX0" fmla="*/ 165398 w 165879"/>
                      <a:gd name="connsiteY0" fmla="*/ 50810 h 177835"/>
                      <a:gd name="connsiteX1" fmla="*/ 76498 w 165879"/>
                      <a:gd name="connsiteY1" fmla="*/ 136535 h 177835"/>
                      <a:gd name="connsiteX2" fmla="*/ 298 w 165879"/>
                      <a:gd name="connsiteY2" fmla="*/ 177810 h 177835"/>
                      <a:gd name="connsiteX3" fmla="*/ 105073 w 165879"/>
                      <a:gd name="connsiteY3" fmla="*/ 142885 h 177835"/>
                      <a:gd name="connsiteX4" fmla="*/ 63798 w 165879"/>
                      <a:gd name="connsiteY4" fmla="*/ 158760 h 177835"/>
                      <a:gd name="connsiteX5" fmla="*/ 101898 w 165879"/>
                      <a:gd name="connsiteY5" fmla="*/ 95260 h 177835"/>
                      <a:gd name="connsiteX6" fmla="*/ 70148 w 165879"/>
                      <a:gd name="connsiteY6" fmla="*/ 10 h 177835"/>
                      <a:gd name="connsiteX7" fmla="*/ 111423 w 165879"/>
                      <a:gd name="connsiteY7" fmla="*/ 88910 h 177835"/>
                      <a:gd name="connsiteX8" fmla="*/ 165398 w 165879"/>
                      <a:gd name="connsiteY8" fmla="*/ 50810 h 17783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65879" h="177835">
                        <a:moveTo>
                          <a:pt x="165398" y="50810"/>
                        </a:moveTo>
                        <a:cubicBezTo>
                          <a:pt x="159577" y="58747"/>
                          <a:pt x="104015" y="115368"/>
                          <a:pt x="76498" y="136535"/>
                        </a:cubicBezTo>
                        <a:cubicBezTo>
                          <a:pt x="48981" y="157702"/>
                          <a:pt x="-4464" y="176752"/>
                          <a:pt x="298" y="177810"/>
                        </a:cubicBezTo>
                        <a:cubicBezTo>
                          <a:pt x="5060" y="178868"/>
                          <a:pt x="94490" y="146060"/>
                          <a:pt x="105073" y="142885"/>
                        </a:cubicBezTo>
                        <a:cubicBezTo>
                          <a:pt x="115656" y="139710"/>
                          <a:pt x="64327" y="166698"/>
                          <a:pt x="63798" y="158760"/>
                        </a:cubicBezTo>
                        <a:cubicBezTo>
                          <a:pt x="63269" y="150823"/>
                          <a:pt x="100840" y="121718"/>
                          <a:pt x="101898" y="95260"/>
                        </a:cubicBezTo>
                        <a:cubicBezTo>
                          <a:pt x="102956" y="68802"/>
                          <a:pt x="68560" y="1068"/>
                          <a:pt x="70148" y="10"/>
                        </a:cubicBezTo>
                        <a:cubicBezTo>
                          <a:pt x="71736" y="-1048"/>
                          <a:pt x="100311" y="78327"/>
                          <a:pt x="111423" y="88910"/>
                        </a:cubicBezTo>
                        <a:cubicBezTo>
                          <a:pt x="122535" y="99493"/>
                          <a:pt x="171219" y="42873"/>
                          <a:pt x="165398" y="50810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" name="フリーフォーム 9">
                    <a:extLst>
                      <a:ext uri="{FF2B5EF4-FFF2-40B4-BE49-F238E27FC236}">
                        <a16:creationId xmlns:a16="http://schemas.microsoft.com/office/drawing/2014/main" id="{DD435694-57AC-7102-D142-DA1FA827DE76}"/>
                      </a:ext>
                    </a:extLst>
                  </p:cNvPr>
                  <p:cNvSpPr/>
                  <p:nvPr/>
                </p:nvSpPr>
                <p:spPr>
                  <a:xfrm>
                    <a:off x="5561553" y="3453155"/>
                    <a:ext cx="375981" cy="264802"/>
                  </a:xfrm>
                  <a:custGeom>
                    <a:avLst/>
                    <a:gdLst>
                      <a:gd name="connsiteX0" fmla="*/ 375697 w 375981"/>
                      <a:gd name="connsiteY0" fmla="*/ 48870 h 264802"/>
                      <a:gd name="connsiteX1" fmla="*/ 197897 w 375981"/>
                      <a:gd name="connsiteY1" fmla="*/ 32995 h 264802"/>
                      <a:gd name="connsiteX2" fmla="*/ 261397 w 375981"/>
                      <a:gd name="connsiteY2" fmla="*/ 77445 h 264802"/>
                      <a:gd name="connsiteX3" fmla="*/ 296322 w 375981"/>
                      <a:gd name="connsiteY3" fmla="*/ 166345 h 264802"/>
                      <a:gd name="connsiteX4" fmla="*/ 223297 w 375981"/>
                      <a:gd name="connsiteY4" fmla="*/ 242545 h 264802"/>
                      <a:gd name="connsiteX5" fmla="*/ 105822 w 375981"/>
                      <a:gd name="connsiteY5" fmla="*/ 264770 h 264802"/>
                      <a:gd name="connsiteX6" fmla="*/ 48672 w 375981"/>
                      <a:gd name="connsiteY6" fmla="*/ 245720 h 264802"/>
                      <a:gd name="connsiteX7" fmla="*/ 10572 w 375981"/>
                      <a:gd name="connsiteY7" fmla="*/ 182220 h 264802"/>
                      <a:gd name="connsiteX8" fmla="*/ 45497 w 375981"/>
                      <a:gd name="connsiteY8" fmla="*/ 99670 h 264802"/>
                      <a:gd name="connsiteX9" fmla="*/ 1047 w 375981"/>
                      <a:gd name="connsiteY9" fmla="*/ 115545 h 264802"/>
                      <a:gd name="connsiteX10" fmla="*/ 99472 w 375981"/>
                      <a:gd name="connsiteY10" fmla="*/ 39345 h 264802"/>
                      <a:gd name="connsiteX11" fmla="*/ 210597 w 375981"/>
                      <a:gd name="connsiteY11" fmla="*/ 10770 h 264802"/>
                      <a:gd name="connsiteX12" fmla="*/ 239172 w 375981"/>
                      <a:gd name="connsiteY12" fmla="*/ 1245 h 264802"/>
                      <a:gd name="connsiteX13" fmla="*/ 375697 w 375981"/>
                      <a:gd name="connsiteY13" fmla="*/ 48870 h 26480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375981" h="264802">
                        <a:moveTo>
                          <a:pt x="375697" y="48870"/>
                        </a:moveTo>
                        <a:cubicBezTo>
                          <a:pt x="368818" y="54162"/>
                          <a:pt x="216947" y="28233"/>
                          <a:pt x="197897" y="32995"/>
                        </a:cubicBezTo>
                        <a:cubicBezTo>
                          <a:pt x="178847" y="37757"/>
                          <a:pt x="244993" y="55220"/>
                          <a:pt x="261397" y="77445"/>
                        </a:cubicBezTo>
                        <a:cubicBezTo>
                          <a:pt x="277801" y="99670"/>
                          <a:pt x="302672" y="138828"/>
                          <a:pt x="296322" y="166345"/>
                        </a:cubicBezTo>
                        <a:cubicBezTo>
                          <a:pt x="289972" y="193862"/>
                          <a:pt x="255047" y="226141"/>
                          <a:pt x="223297" y="242545"/>
                        </a:cubicBezTo>
                        <a:cubicBezTo>
                          <a:pt x="191547" y="258949"/>
                          <a:pt x="134926" y="264241"/>
                          <a:pt x="105822" y="264770"/>
                        </a:cubicBezTo>
                        <a:cubicBezTo>
                          <a:pt x="76718" y="265299"/>
                          <a:pt x="64547" y="259478"/>
                          <a:pt x="48672" y="245720"/>
                        </a:cubicBezTo>
                        <a:cubicBezTo>
                          <a:pt x="32797" y="231962"/>
                          <a:pt x="11101" y="206562"/>
                          <a:pt x="10572" y="182220"/>
                        </a:cubicBezTo>
                        <a:cubicBezTo>
                          <a:pt x="10043" y="157878"/>
                          <a:pt x="47084" y="110782"/>
                          <a:pt x="45497" y="99670"/>
                        </a:cubicBezTo>
                        <a:cubicBezTo>
                          <a:pt x="43910" y="88558"/>
                          <a:pt x="-7949" y="125599"/>
                          <a:pt x="1047" y="115545"/>
                        </a:cubicBezTo>
                        <a:cubicBezTo>
                          <a:pt x="10043" y="105491"/>
                          <a:pt x="64547" y="56808"/>
                          <a:pt x="99472" y="39345"/>
                        </a:cubicBezTo>
                        <a:cubicBezTo>
                          <a:pt x="134397" y="21882"/>
                          <a:pt x="187314" y="17120"/>
                          <a:pt x="210597" y="10770"/>
                        </a:cubicBezTo>
                        <a:cubicBezTo>
                          <a:pt x="233880" y="4420"/>
                          <a:pt x="215889" y="-2988"/>
                          <a:pt x="239172" y="1245"/>
                        </a:cubicBezTo>
                        <a:cubicBezTo>
                          <a:pt x="262455" y="5478"/>
                          <a:pt x="382576" y="43578"/>
                          <a:pt x="375697" y="48870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" name="円/楕円 10">
                    <a:extLst>
                      <a:ext uri="{FF2B5EF4-FFF2-40B4-BE49-F238E27FC236}">
                        <a16:creationId xmlns:a16="http://schemas.microsoft.com/office/drawing/2014/main" id="{44A17FEC-739B-1CF6-9351-681CC53F395C}"/>
                      </a:ext>
                    </a:extLst>
                  </p:cNvPr>
                  <p:cNvSpPr/>
                  <p:nvPr/>
                </p:nvSpPr>
                <p:spPr>
                  <a:xfrm>
                    <a:off x="5696048" y="3552511"/>
                    <a:ext cx="45719" cy="45719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2" name="円/楕円 11">
                    <a:extLst>
                      <a:ext uri="{FF2B5EF4-FFF2-40B4-BE49-F238E27FC236}">
                        <a16:creationId xmlns:a16="http://schemas.microsoft.com/office/drawing/2014/main" id="{61390044-9A7F-3846-3883-036C6B855573}"/>
                      </a:ext>
                    </a:extLst>
                  </p:cNvPr>
                  <p:cNvSpPr/>
                  <p:nvPr/>
                </p:nvSpPr>
                <p:spPr>
                  <a:xfrm>
                    <a:off x="5737913" y="3598230"/>
                    <a:ext cx="45719" cy="45719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3" name="フリーフォーム 12">
                    <a:extLst>
                      <a:ext uri="{FF2B5EF4-FFF2-40B4-BE49-F238E27FC236}">
                        <a16:creationId xmlns:a16="http://schemas.microsoft.com/office/drawing/2014/main" id="{AFD75F0D-C959-6BE4-D5F4-A0302513D045}"/>
                      </a:ext>
                    </a:extLst>
                  </p:cNvPr>
                  <p:cNvSpPr/>
                  <p:nvPr/>
                </p:nvSpPr>
                <p:spPr>
                  <a:xfrm>
                    <a:off x="5717460" y="3431591"/>
                    <a:ext cx="362705" cy="76853"/>
                  </a:xfrm>
                  <a:custGeom>
                    <a:avLst/>
                    <a:gdLst>
                      <a:gd name="connsiteX0" fmla="*/ 715 w 362705"/>
                      <a:gd name="connsiteY0" fmla="*/ 584 h 76853"/>
                      <a:gd name="connsiteX1" fmla="*/ 245190 w 362705"/>
                      <a:gd name="connsiteY1" fmla="*/ 16459 h 76853"/>
                      <a:gd name="connsiteX2" fmla="*/ 238840 w 362705"/>
                      <a:gd name="connsiteY2" fmla="*/ 6934 h 76853"/>
                      <a:gd name="connsiteX3" fmla="*/ 362665 w 362705"/>
                      <a:gd name="connsiteY3" fmla="*/ 76784 h 76853"/>
                      <a:gd name="connsiteX4" fmla="*/ 251540 w 362705"/>
                      <a:gd name="connsiteY4" fmla="*/ 19634 h 76853"/>
                      <a:gd name="connsiteX5" fmla="*/ 172165 w 362705"/>
                      <a:gd name="connsiteY5" fmla="*/ 3759 h 76853"/>
                      <a:gd name="connsiteX6" fmla="*/ 715 w 362705"/>
                      <a:gd name="connsiteY6" fmla="*/ 584 h 7685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362705" h="76853">
                        <a:moveTo>
                          <a:pt x="715" y="584"/>
                        </a:moveTo>
                        <a:cubicBezTo>
                          <a:pt x="12886" y="2701"/>
                          <a:pt x="245190" y="16459"/>
                          <a:pt x="245190" y="16459"/>
                        </a:cubicBezTo>
                        <a:cubicBezTo>
                          <a:pt x="284877" y="17517"/>
                          <a:pt x="219261" y="-3120"/>
                          <a:pt x="238840" y="6934"/>
                        </a:cubicBezTo>
                        <a:cubicBezTo>
                          <a:pt x="258419" y="16988"/>
                          <a:pt x="360548" y="74667"/>
                          <a:pt x="362665" y="76784"/>
                        </a:cubicBezTo>
                        <a:cubicBezTo>
                          <a:pt x="364782" y="78901"/>
                          <a:pt x="283290" y="31805"/>
                          <a:pt x="251540" y="19634"/>
                        </a:cubicBezTo>
                        <a:cubicBezTo>
                          <a:pt x="219790" y="7463"/>
                          <a:pt x="209207" y="4817"/>
                          <a:pt x="172165" y="3759"/>
                        </a:cubicBezTo>
                        <a:cubicBezTo>
                          <a:pt x="135123" y="2701"/>
                          <a:pt x="-11456" y="-1533"/>
                          <a:pt x="715" y="584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4" name="フリーフォーム 13">
                    <a:extLst>
                      <a:ext uri="{FF2B5EF4-FFF2-40B4-BE49-F238E27FC236}">
                        <a16:creationId xmlns:a16="http://schemas.microsoft.com/office/drawing/2014/main" id="{45AEC2E9-5A64-C30F-4F8E-96FF308C0F47}"/>
                      </a:ext>
                    </a:extLst>
                  </p:cNvPr>
                  <p:cNvSpPr/>
                  <p:nvPr/>
                </p:nvSpPr>
                <p:spPr>
                  <a:xfrm>
                    <a:off x="5911850" y="3387719"/>
                    <a:ext cx="250233" cy="153978"/>
                  </a:xfrm>
                  <a:custGeom>
                    <a:avLst/>
                    <a:gdLst>
                      <a:gd name="connsiteX0" fmla="*/ 0 w 250233"/>
                      <a:gd name="connsiteY0" fmla="*/ 6 h 153978"/>
                      <a:gd name="connsiteX1" fmla="*/ 133350 w 250233"/>
                      <a:gd name="connsiteY1" fmla="*/ 50806 h 153978"/>
                      <a:gd name="connsiteX2" fmla="*/ 101600 w 250233"/>
                      <a:gd name="connsiteY2" fmla="*/ 28581 h 153978"/>
                      <a:gd name="connsiteX3" fmla="*/ 247650 w 250233"/>
                      <a:gd name="connsiteY3" fmla="*/ 152406 h 153978"/>
                      <a:gd name="connsiteX4" fmla="*/ 190500 w 250233"/>
                      <a:gd name="connsiteY4" fmla="*/ 95256 h 153978"/>
                      <a:gd name="connsiteX5" fmla="*/ 133350 w 250233"/>
                      <a:gd name="connsiteY5" fmla="*/ 47631 h 153978"/>
                      <a:gd name="connsiteX6" fmla="*/ 0 w 250233"/>
                      <a:gd name="connsiteY6" fmla="*/ 6 h 1539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0233" h="153978">
                        <a:moveTo>
                          <a:pt x="0" y="6"/>
                        </a:moveTo>
                        <a:cubicBezTo>
                          <a:pt x="0" y="535"/>
                          <a:pt x="116417" y="46044"/>
                          <a:pt x="133350" y="50806"/>
                        </a:cubicBezTo>
                        <a:cubicBezTo>
                          <a:pt x="150283" y="55568"/>
                          <a:pt x="82550" y="11648"/>
                          <a:pt x="101600" y="28581"/>
                        </a:cubicBezTo>
                        <a:cubicBezTo>
                          <a:pt x="120650" y="45514"/>
                          <a:pt x="232834" y="141294"/>
                          <a:pt x="247650" y="152406"/>
                        </a:cubicBezTo>
                        <a:cubicBezTo>
                          <a:pt x="262466" y="163518"/>
                          <a:pt x="209550" y="112718"/>
                          <a:pt x="190500" y="95256"/>
                        </a:cubicBezTo>
                        <a:cubicBezTo>
                          <a:pt x="171450" y="77794"/>
                          <a:pt x="160867" y="62448"/>
                          <a:pt x="133350" y="47631"/>
                        </a:cubicBezTo>
                        <a:cubicBezTo>
                          <a:pt x="105833" y="32814"/>
                          <a:pt x="0" y="-523"/>
                          <a:pt x="0" y="6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5" name="フリーフォーム 14">
                    <a:extLst>
                      <a:ext uri="{FF2B5EF4-FFF2-40B4-BE49-F238E27FC236}">
                        <a16:creationId xmlns:a16="http://schemas.microsoft.com/office/drawing/2014/main" id="{33B398BE-88BE-B80D-B65F-85524F467BA5}"/>
                      </a:ext>
                    </a:extLst>
                  </p:cNvPr>
                  <p:cNvSpPr/>
                  <p:nvPr/>
                </p:nvSpPr>
                <p:spPr>
                  <a:xfrm>
                    <a:off x="5346369" y="3105035"/>
                    <a:ext cx="57540" cy="251402"/>
                  </a:xfrm>
                  <a:custGeom>
                    <a:avLst/>
                    <a:gdLst>
                      <a:gd name="connsiteX0" fmla="*/ 57481 w 57540"/>
                      <a:gd name="connsiteY0" fmla="*/ 115 h 251402"/>
                      <a:gd name="connsiteX1" fmla="*/ 25731 w 57540"/>
                      <a:gd name="connsiteY1" fmla="*/ 123940 h 251402"/>
                      <a:gd name="connsiteX2" fmla="*/ 41606 w 57540"/>
                      <a:gd name="connsiteY2" fmla="*/ 247765 h 251402"/>
                      <a:gd name="connsiteX3" fmla="*/ 3506 w 57540"/>
                      <a:gd name="connsiteY3" fmla="*/ 136640 h 251402"/>
                      <a:gd name="connsiteX4" fmla="*/ 3506 w 57540"/>
                      <a:gd name="connsiteY4" fmla="*/ 250940 h 251402"/>
                      <a:gd name="connsiteX5" fmla="*/ 19381 w 57540"/>
                      <a:gd name="connsiteY5" fmla="*/ 177915 h 251402"/>
                      <a:gd name="connsiteX6" fmla="*/ 44781 w 57540"/>
                      <a:gd name="connsiteY6" fmla="*/ 203315 h 251402"/>
                      <a:gd name="connsiteX7" fmla="*/ 16206 w 57540"/>
                      <a:gd name="connsiteY7" fmla="*/ 146165 h 251402"/>
                      <a:gd name="connsiteX8" fmla="*/ 57481 w 57540"/>
                      <a:gd name="connsiteY8" fmla="*/ 115 h 25140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57540" h="251402">
                        <a:moveTo>
                          <a:pt x="57481" y="115"/>
                        </a:moveTo>
                        <a:cubicBezTo>
                          <a:pt x="59068" y="-3589"/>
                          <a:pt x="28377" y="82665"/>
                          <a:pt x="25731" y="123940"/>
                        </a:cubicBezTo>
                        <a:cubicBezTo>
                          <a:pt x="23085" y="165215"/>
                          <a:pt x="45310" y="245648"/>
                          <a:pt x="41606" y="247765"/>
                        </a:cubicBezTo>
                        <a:cubicBezTo>
                          <a:pt x="37902" y="249882"/>
                          <a:pt x="9856" y="136111"/>
                          <a:pt x="3506" y="136640"/>
                        </a:cubicBezTo>
                        <a:cubicBezTo>
                          <a:pt x="-2844" y="137169"/>
                          <a:pt x="860" y="244061"/>
                          <a:pt x="3506" y="250940"/>
                        </a:cubicBezTo>
                        <a:cubicBezTo>
                          <a:pt x="6152" y="257819"/>
                          <a:pt x="12502" y="185853"/>
                          <a:pt x="19381" y="177915"/>
                        </a:cubicBezTo>
                        <a:cubicBezTo>
                          <a:pt x="26260" y="169977"/>
                          <a:pt x="45310" y="208607"/>
                          <a:pt x="44781" y="203315"/>
                        </a:cubicBezTo>
                        <a:cubicBezTo>
                          <a:pt x="44252" y="198023"/>
                          <a:pt x="14619" y="175798"/>
                          <a:pt x="16206" y="146165"/>
                        </a:cubicBezTo>
                        <a:cubicBezTo>
                          <a:pt x="17793" y="116532"/>
                          <a:pt x="55894" y="3819"/>
                          <a:pt x="57481" y="115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6" name="フリーフォーム 15">
                    <a:extLst>
                      <a:ext uri="{FF2B5EF4-FFF2-40B4-BE49-F238E27FC236}">
                        <a16:creationId xmlns:a16="http://schemas.microsoft.com/office/drawing/2014/main" id="{2C4D0BD3-A21C-9F0B-3CF9-1F449D5C719A}"/>
                      </a:ext>
                    </a:extLst>
                  </p:cNvPr>
                  <p:cNvSpPr/>
                  <p:nvPr/>
                </p:nvSpPr>
                <p:spPr>
                  <a:xfrm>
                    <a:off x="5413319" y="3068874"/>
                    <a:ext cx="197525" cy="268226"/>
                  </a:xfrm>
                  <a:custGeom>
                    <a:avLst/>
                    <a:gdLst>
                      <a:gd name="connsiteX0" fmla="*/ 196906 w 197525"/>
                      <a:gd name="connsiteY0" fmla="*/ 1351 h 268226"/>
                      <a:gd name="connsiteX1" fmla="*/ 63556 w 197525"/>
                      <a:gd name="connsiteY1" fmla="*/ 109301 h 268226"/>
                      <a:gd name="connsiteX2" fmla="*/ 56 w 197525"/>
                      <a:gd name="connsiteY2" fmla="*/ 195026 h 268226"/>
                      <a:gd name="connsiteX3" fmla="*/ 73081 w 197525"/>
                      <a:gd name="connsiteY3" fmla="*/ 96601 h 268226"/>
                      <a:gd name="connsiteX4" fmla="*/ 63556 w 197525"/>
                      <a:gd name="connsiteY4" fmla="*/ 150576 h 268226"/>
                      <a:gd name="connsiteX5" fmla="*/ 54031 w 197525"/>
                      <a:gd name="connsiteY5" fmla="*/ 268051 h 268226"/>
                      <a:gd name="connsiteX6" fmla="*/ 66731 w 197525"/>
                      <a:gd name="connsiteY6" fmla="*/ 122001 h 268226"/>
                      <a:gd name="connsiteX7" fmla="*/ 88956 w 197525"/>
                      <a:gd name="connsiteY7" fmla="*/ 74376 h 268226"/>
                      <a:gd name="connsiteX8" fmla="*/ 127056 w 197525"/>
                      <a:gd name="connsiteY8" fmla="*/ 14051 h 268226"/>
                      <a:gd name="connsiteX9" fmla="*/ 114356 w 197525"/>
                      <a:gd name="connsiteY9" fmla="*/ 45801 h 268226"/>
                      <a:gd name="connsiteX10" fmla="*/ 196906 w 197525"/>
                      <a:gd name="connsiteY10" fmla="*/ 1351 h 2682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97525" h="268226">
                        <a:moveTo>
                          <a:pt x="196906" y="1351"/>
                        </a:moveTo>
                        <a:cubicBezTo>
                          <a:pt x="188439" y="11934"/>
                          <a:pt x="96364" y="77022"/>
                          <a:pt x="63556" y="109301"/>
                        </a:cubicBezTo>
                        <a:cubicBezTo>
                          <a:pt x="30748" y="141580"/>
                          <a:pt x="-1532" y="197143"/>
                          <a:pt x="56" y="195026"/>
                        </a:cubicBezTo>
                        <a:cubicBezTo>
                          <a:pt x="1644" y="192909"/>
                          <a:pt x="62498" y="104009"/>
                          <a:pt x="73081" y="96601"/>
                        </a:cubicBezTo>
                        <a:cubicBezTo>
                          <a:pt x="83664" y="89193"/>
                          <a:pt x="66731" y="122001"/>
                          <a:pt x="63556" y="150576"/>
                        </a:cubicBezTo>
                        <a:cubicBezTo>
                          <a:pt x="60381" y="179151"/>
                          <a:pt x="53502" y="272814"/>
                          <a:pt x="54031" y="268051"/>
                        </a:cubicBezTo>
                        <a:cubicBezTo>
                          <a:pt x="54560" y="263289"/>
                          <a:pt x="60910" y="154280"/>
                          <a:pt x="66731" y="122001"/>
                        </a:cubicBezTo>
                        <a:cubicBezTo>
                          <a:pt x="72552" y="89722"/>
                          <a:pt x="78902" y="92368"/>
                          <a:pt x="88956" y="74376"/>
                        </a:cubicBezTo>
                        <a:cubicBezTo>
                          <a:pt x="99010" y="56384"/>
                          <a:pt x="122823" y="18813"/>
                          <a:pt x="127056" y="14051"/>
                        </a:cubicBezTo>
                        <a:cubicBezTo>
                          <a:pt x="131289" y="9289"/>
                          <a:pt x="104302" y="45801"/>
                          <a:pt x="114356" y="45801"/>
                        </a:cubicBezTo>
                        <a:cubicBezTo>
                          <a:pt x="124410" y="45801"/>
                          <a:pt x="205373" y="-9232"/>
                          <a:pt x="196906" y="1351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7" name="フリーフォーム 16">
                    <a:extLst>
                      <a:ext uri="{FF2B5EF4-FFF2-40B4-BE49-F238E27FC236}">
                        <a16:creationId xmlns:a16="http://schemas.microsoft.com/office/drawing/2014/main" id="{FEE183CA-5D81-2896-C87A-1FA74DAEA5AE}"/>
                      </a:ext>
                    </a:extLst>
                  </p:cNvPr>
                  <p:cNvSpPr/>
                  <p:nvPr/>
                </p:nvSpPr>
                <p:spPr>
                  <a:xfrm>
                    <a:off x="5400655" y="3203560"/>
                    <a:ext cx="352529" cy="165117"/>
                  </a:xfrm>
                  <a:custGeom>
                    <a:avLst/>
                    <a:gdLst>
                      <a:gd name="connsiteX0" fmla="*/ 20 w 352529"/>
                      <a:gd name="connsiteY0" fmla="*/ 165115 h 165117"/>
                      <a:gd name="connsiteX1" fmla="*/ 127020 w 352529"/>
                      <a:gd name="connsiteY1" fmla="*/ 57165 h 165117"/>
                      <a:gd name="connsiteX2" fmla="*/ 206395 w 352529"/>
                      <a:gd name="connsiteY2" fmla="*/ 15 h 165117"/>
                      <a:gd name="connsiteX3" fmla="*/ 149245 w 352529"/>
                      <a:gd name="connsiteY3" fmla="*/ 53990 h 165117"/>
                      <a:gd name="connsiteX4" fmla="*/ 352445 w 352529"/>
                      <a:gd name="connsiteY4" fmla="*/ 6365 h 165117"/>
                      <a:gd name="connsiteX5" fmla="*/ 174645 w 352529"/>
                      <a:gd name="connsiteY5" fmla="*/ 53990 h 165117"/>
                      <a:gd name="connsiteX6" fmla="*/ 200045 w 352529"/>
                      <a:gd name="connsiteY6" fmla="*/ 15 h 165117"/>
                      <a:gd name="connsiteX7" fmla="*/ 117495 w 352529"/>
                      <a:gd name="connsiteY7" fmla="*/ 60340 h 165117"/>
                      <a:gd name="connsiteX8" fmla="*/ 20 w 352529"/>
                      <a:gd name="connsiteY8" fmla="*/ 165115 h 16511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52529" h="165117">
                        <a:moveTo>
                          <a:pt x="20" y="165115"/>
                        </a:moveTo>
                        <a:cubicBezTo>
                          <a:pt x="1607" y="164586"/>
                          <a:pt x="92624" y="84682"/>
                          <a:pt x="127020" y="57165"/>
                        </a:cubicBezTo>
                        <a:cubicBezTo>
                          <a:pt x="161416" y="29648"/>
                          <a:pt x="202691" y="544"/>
                          <a:pt x="206395" y="15"/>
                        </a:cubicBezTo>
                        <a:cubicBezTo>
                          <a:pt x="210099" y="-514"/>
                          <a:pt x="124903" y="52932"/>
                          <a:pt x="149245" y="53990"/>
                        </a:cubicBezTo>
                        <a:cubicBezTo>
                          <a:pt x="173587" y="55048"/>
                          <a:pt x="348212" y="6365"/>
                          <a:pt x="352445" y="6365"/>
                        </a:cubicBezTo>
                        <a:cubicBezTo>
                          <a:pt x="356678" y="6365"/>
                          <a:pt x="200045" y="55048"/>
                          <a:pt x="174645" y="53990"/>
                        </a:cubicBezTo>
                        <a:cubicBezTo>
                          <a:pt x="149245" y="52932"/>
                          <a:pt x="209570" y="-1043"/>
                          <a:pt x="200045" y="15"/>
                        </a:cubicBezTo>
                        <a:cubicBezTo>
                          <a:pt x="190520" y="1073"/>
                          <a:pt x="147128" y="37057"/>
                          <a:pt x="117495" y="60340"/>
                        </a:cubicBezTo>
                        <a:cubicBezTo>
                          <a:pt x="87862" y="83623"/>
                          <a:pt x="-1567" y="165644"/>
                          <a:pt x="20" y="165115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8" name="フリーフォーム 17">
                    <a:extLst>
                      <a:ext uri="{FF2B5EF4-FFF2-40B4-BE49-F238E27FC236}">
                        <a16:creationId xmlns:a16="http://schemas.microsoft.com/office/drawing/2014/main" id="{D902F6EC-3BFD-8BC4-42F6-52ACCF188068}"/>
                      </a:ext>
                    </a:extLst>
                  </p:cNvPr>
                  <p:cNvSpPr/>
                  <p:nvPr/>
                </p:nvSpPr>
                <p:spPr>
                  <a:xfrm>
                    <a:off x="5524911" y="3006725"/>
                    <a:ext cx="413371" cy="217958"/>
                  </a:xfrm>
                  <a:custGeom>
                    <a:avLst/>
                    <a:gdLst>
                      <a:gd name="connsiteX0" fmla="*/ 59914 w 413371"/>
                      <a:gd name="connsiteY0" fmla="*/ 130175 h 217958"/>
                      <a:gd name="connsiteX1" fmla="*/ 240889 w 413371"/>
                      <a:gd name="connsiteY1" fmla="*/ 57150 h 217958"/>
                      <a:gd name="connsiteX2" fmla="*/ 412339 w 413371"/>
                      <a:gd name="connsiteY2" fmla="*/ 47625 h 217958"/>
                      <a:gd name="connsiteX3" fmla="*/ 307564 w 413371"/>
                      <a:gd name="connsiteY3" fmla="*/ 41275 h 217958"/>
                      <a:gd name="connsiteX4" fmla="*/ 205964 w 413371"/>
                      <a:gd name="connsiteY4" fmla="*/ 0 h 217958"/>
                      <a:gd name="connsiteX5" fmla="*/ 310739 w 413371"/>
                      <a:gd name="connsiteY5" fmla="*/ 41275 h 217958"/>
                      <a:gd name="connsiteX6" fmla="*/ 396464 w 413371"/>
                      <a:gd name="connsiteY6" fmla="*/ 53975 h 217958"/>
                      <a:gd name="connsiteX7" fmla="*/ 218664 w 413371"/>
                      <a:gd name="connsiteY7" fmla="*/ 44450 h 217958"/>
                      <a:gd name="connsiteX8" fmla="*/ 167864 w 413371"/>
                      <a:gd name="connsiteY8" fmla="*/ 41275 h 217958"/>
                      <a:gd name="connsiteX9" fmla="*/ 196439 w 413371"/>
                      <a:gd name="connsiteY9" fmla="*/ 47625 h 217958"/>
                      <a:gd name="connsiteX10" fmla="*/ 161514 w 413371"/>
                      <a:gd name="connsiteY10" fmla="*/ 63500 h 217958"/>
                      <a:gd name="connsiteX11" fmla="*/ 120239 w 413371"/>
                      <a:gd name="connsiteY11" fmla="*/ 66675 h 217958"/>
                      <a:gd name="connsiteX12" fmla="*/ 148814 w 413371"/>
                      <a:gd name="connsiteY12" fmla="*/ 53975 h 217958"/>
                      <a:gd name="connsiteX13" fmla="*/ 2764 w 413371"/>
                      <a:gd name="connsiteY13" fmla="*/ 215900 h 217958"/>
                      <a:gd name="connsiteX14" fmla="*/ 59914 w 413371"/>
                      <a:gd name="connsiteY14" fmla="*/ 130175 h 21795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413371" h="217958">
                        <a:moveTo>
                          <a:pt x="59914" y="130175"/>
                        </a:moveTo>
                        <a:cubicBezTo>
                          <a:pt x="99601" y="103717"/>
                          <a:pt x="182152" y="70908"/>
                          <a:pt x="240889" y="57150"/>
                        </a:cubicBezTo>
                        <a:cubicBezTo>
                          <a:pt x="299627" y="43392"/>
                          <a:pt x="401226" y="50271"/>
                          <a:pt x="412339" y="47625"/>
                        </a:cubicBezTo>
                        <a:cubicBezTo>
                          <a:pt x="423452" y="44979"/>
                          <a:pt x="341960" y="49212"/>
                          <a:pt x="307564" y="41275"/>
                        </a:cubicBezTo>
                        <a:cubicBezTo>
                          <a:pt x="273168" y="33338"/>
                          <a:pt x="205435" y="0"/>
                          <a:pt x="205964" y="0"/>
                        </a:cubicBezTo>
                        <a:cubicBezTo>
                          <a:pt x="206493" y="0"/>
                          <a:pt x="278989" y="32279"/>
                          <a:pt x="310739" y="41275"/>
                        </a:cubicBezTo>
                        <a:cubicBezTo>
                          <a:pt x="342489" y="50271"/>
                          <a:pt x="411810" y="53446"/>
                          <a:pt x="396464" y="53975"/>
                        </a:cubicBezTo>
                        <a:cubicBezTo>
                          <a:pt x="381118" y="54504"/>
                          <a:pt x="218664" y="44450"/>
                          <a:pt x="218664" y="44450"/>
                        </a:cubicBezTo>
                        <a:cubicBezTo>
                          <a:pt x="180564" y="42333"/>
                          <a:pt x="171568" y="40746"/>
                          <a:pt x="167864" y="41275"/>
                        </a:cubicBezTo>
                        <a:cubicBezTo>
                          <a:pt x="164160" y="41804"/>
                          <a:pt x="197497" y="43921"/>
                          <a:pt x="196439" y="47625"/>
                        </a:cubicBezTo>
                        <a:cubicBezTo>
                          <a:pt x="195381" y="51329"/>
                          <a:pt x="174214" y="60325"/>
                          <a:pt x="161514" y="63500"/>
                        </a:cubicBezTo>
                        <a:cubicBezTo>
                          <a:pt x="148814" y="66675"/>
                          <a:pt x="122356" y="68263"/>
                          <a:pt x="120239" y="66675"/>
                        </a:cubicBezTo>
                        <a:cubicBezTo>
                          <a:pt x="118122" y="65087"/>
                          <a:pt x="168393" y="29104"/>
                          <a:pt x="148814" y="53975"/>
                        </a:cubicBezTo>
                        <a:cubicBezTo>
                          <a:pt x="129235" y="78846"/>
                          <a:pt x="14935" y="200554"/>
                          <a:pt x="2764" y="215900"/>
                        </a:cubicBezTo>
                        <a:cubicBezTo>
                          <a:pt x="-9407" y="231246"/>
                          <a:pt x="20227" y="156633"/>
                          <a:pt x="59914" y="130175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9" name="フリーフォーム 18">
                    <a:extLst>
                      <a:ext uri="{FF2B5EF4-FFF2-40B4-BE49-F238E27FC236}">
                        <a16:creationId xmlns:a16="http://schemas.microsoft.com/office/drawing/2014/main" id="{4C240222-D932-47EC-BAD1-F51716904289}"/>
                      </a:ext>
                    </a:extLst>
                  </p:cNvPr>
                  <p:cNvSpPr/>
                  <p:nvPr/>
                </p:nvSpPr>
                <p:spPr>
                  <a:xfrm>
                    <a:off x="5838537" y="2959063"/>
                    <a:ext cx="321572" cy="237783"/>
                  </a:xfrm>
                  <a:custGeom>
                    <a:avLst/>
                    <a:gdLst>
                      <a:gd name="connsiteX0" fmla="*/ 60613 w 321572"/>
                      <a:gd name="connsiteY0" fmla="*/ 37 h 237783"/>
                      <a:gd name="connsiteX1" fmla="*/ 216188 w 321572"/>
                      <a:gd name="connsiteY1" fmla="*/ 54012 h 237783"/>
                      <a:gd name="connsiteX2" fmla="*/ 203488 w 321572"/>
                      <a:gd name="connsiteY2" fmla="*/ 38137 h 237783"/>
                      <a:gd name="connsiteX3" fmla="*/ 317788 w 321572"/>
                      <a:gd name="connsiteY3" fmla="*/ 228637 h 237783"/>
                      <a:gd name="connsiteX4" fmla="*/ 282863 w 321572"/>
                      <a:gd name="connsiteY4" fmla="*/ 203237 h 237783"/>
                      <a:gd name="connsiteX5" fmla="*/ 171738 w 321572"/>
                      <a:gd name="connsiteY5" fmla="*/ 165137 h 237783"/>
                      <a:gd name="connsiteX6" fmla="*/ 317788 w 321572"/>
                      <a:gd name="connsiteY6" fmla="*/ 225462 h 237783"/>
                      <a:gd name="connsiteX7" fmla="*/ 247938 w 321572"/>
                      <a:gd name="connsiteY7" fmla="*/ 161962 h 237783"/>
                      <a:gd name="connsiteX8" fmla="*/ 171738 w 321572"/>
                      <a:gd name="connsiteY8" fmla="*/ 120687 h 237783"/>
                      <a:gd name="connsiteX9" fmla="*/ 288 w 321572"/>
                      <a:gd name="connsiteY9" fmla="*/ 73062 h 237783"/>
                      <a:gd name="connsiteX10" fmla="*/ 216188 w 321572"/>
                      <a:gd name="connsiteY10" fmla="*/ 139737 h 237783"/>
                      <a:gd name="connsiteX11" fmla="*/ 257463 w 321572"/>
                      <a:gd name="connsiteY11" fmla="*/ 149262 h 237783"/>
                      <a:gd name="connsiteX12" fmla="*/ 213013 w 321572"/>
                      <a:gd name="connsiteY12" fmla="*/ 114337 h 237783"/>
                      <a:gd name="connsiteX13" fmla="*/ 232063 w 321572"/>
                      <a:gd name="connsiteY13" fmla="*/ 98462 h 237783"/>
                      <a:gd name="connsiteX14" fmla="*/ 203488 w 321572"/>
                      <a:gd name="connsiteY14" fmla="*/ 63537 h 237783"/>
                      <a:gd name="connsiteX15" fmla="*/ 60613 w 321572"/>
                      <a:gd name="connsiteY15" fmla="*/ 37 h 23778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</a:cxnLst>
                    <a:rect l="l" t="t" r="r" b="b"/>
                    <a:pathLst>
                      <a:path w="321572" h="237783">
                        <a:moveTo>
                          <a:pt x="60613" y="37"/>
                        </a:moveTo>
                        <a:cubicBezTo>
                          <a:pt x="62730" y="-1551"/>
                          <a:pt x="192376" y="47662"/>
                          <a:pt x="216188" y="54012"/>
                        </a:cubicBezTo>
                        <a:cubicBezTo>
                          <a:pt x="240000" y="60362"/>
                          <a:pt x="186555" y="9033"/>
                          <a:pt x="203488" y="38137"/>
                        </a:cubicBezTo>
                        <a:cubicBezTo>
                          <a:pt x="220421" y="67241"/>
                          <a:pt x="304559" y="201120"/>
                          <a:pt x="317788" y="228637"/>
                        </a:cubicBezTo>
                        <a:cubicBezTo>
                          <a:pt x="331017" y="256154"/>
                          <a:pt x="307205" y="213820"/>
                          <a:pt x="282863" y="203237"/>
                        </a:cubicBezTo>
                        <a:cubicBezTo>
                          <a:pt x="258521" y="192654"/>
                          <a:pt x="165917" y="161433"/>
                          <a:pt x="171738" y="165137"/>
                        </a:cubicBezTo>
                        <a:cubicBezTo>
                          <a:pt x="177559" y="168841"/>
                          <a:pt x="305088" y="225991"/>
                          <a:pt x="317788" y="225462"/>
                        </a:cubicBezTo>
                        <a:cubicBezTo>
                          <a:pt x="330488" y="224933"/>
                          <a:pt x="272280" y="179425"/>
                          <a:pt x="247938" y="161962"/>
                        </a:cubicBezTo>
                        <a:cubicBezTo>
                          <a:pt x="223596" y="144499"/>
                          <a:pt x="213013" y="135504"/>
                          <a:pt x="171738" y="120687"/>
                        </a:cubicBezTo>
                        <a:cubicBezTo>
                          <a:pt x="130463" y="105870"/>
                          <a:pt x="-7120" y="69887"/>
                          <a:pt x="288" y="73062"/>
                        </a:cubicBezTo>
                        <a:cubicBezTo>
                          <a:pt x="7696" y="76237"/>
                          <a:pt x="173326" y="127037"/>
                          <a:pt x="216188" y="139737"/>
                        </a:cubicBezTo>
                        <a:cubicBezTo>
                          <a:pt x="259051" y="152437"/>
                          <a:pt x="257992" y="153495"/>
                          <a:pt x="257463" y="149262"/>
                        </a:cubicBezTo>
                        <a:cubicBezTo>
                          <a:pt x="256934" y="145029"/>
                          <a:pt x="217246" y="122804"/>
                          <a:pt x="213013" y="114337"/>
                        </a:cubicBezTo>
                        <a:cubicBezTo>
                          <a:pt x="208780" y="105870"/>
                          <a:pt x="233650" y="106929"/>
                          <a:pt x="232063" y="98462"/>
                        </a:cubicBezTo>
                        <a:cubicBezTo>
                          <a:pt x="230476" y="89995"/>
                          <a:pt x="225184" y="77825"/>
                          <a:pt x="203488" y="63537"/>
                        </a:cubicBezTo>
                        <a:cubicBezTo>
                          <a:pt x="181792" y="49250"/>
                          <a:pt x="58496" y="1625"/>
                          <a:pt x="60613" y="37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0" name="フリーフォーム 19">
                    <a:extLst>
                      <a:ext uri="{FF2B5EF4-FFF2-40B4-BE49-F238E27FC236}">
                        <a16:creationId xmlns:a16="http://schemas.microsoft.com/office/drawing/2014/main" id="{1D0AD372-0FB4-521D-E713-5BFF3E03FE72}"/>
                      </a:ext>
                    </a:extLst>
                  </p:cNvPr>
                  <p:cNvSpPr/>
                  <p:nvPr/>
                </p:nvSpPr>
                <p:spPr>
                  <a:xfrm>
                    <a:off x="5771970" y="2997177"/>
                    <a:ext cx="260960" cy="57180"/>
                  </a:xfrm>
                  <a:custGeom>
                    <a:avLst/>
                    <a:gdLst>
                      <a:gd name="connsiteX0" fmla="*/ 180 w 260960"/>
                      <a:gd name="connsiteY0" fmla="*/ 23 h 57180"/>
                      <a:gd name="connsiteX1" fmla="*/ 177980 w 260960"/>
                      <a:gd name="connsiteY1" fmla="*/ 19073 h 57180"/>
                      <a:gd name="connsiteX2" fmla="*/ 260530 w 260960"/>
                      <a:gd name="connsiteY2" fmla="*/ 57173 h 57180"/>
                      <a:gd name="connsiteX3" fmla="*/ 146230 w 260960"/>
                      <a:gd name="connsiteY3" fmla="*/ 15898 h 57180"/>
                      <a:gd name="connsiteX4" fmla="*/ 180 w 260960"/>
                      <a:gd name="connsiteY4" fmla="*/ 23 h 5718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60960" h="57180">
                        <a:moveTo>
                          <a:pt x="180" y="23"/>
                        </a:moveTo>
                        <a:cubicBezTo>
                          <a:pt x="5472" y="552"/>
                          <a:pt x="134588" y="9548"/>
                          <a:pt x="177980" y="19073"/>
                        </a:cubicBezTo>
                        <a:cubicBezTo>
                          <a:pt x="221372" y="28598"/>
                          <a:pt x="265822" y="57702"/>
                          <a:pt x="260530" y="57173"/>
                        </a:cubicBezTo>
                        <a:cubicBezTo>
                          <a:pt x="255238" y="56644"/>
                          <a:pt x="184859" y="23836"/>
                          <a:pt x="146230" y="15898"/>
                        </a:cubicBezTo>
                        <a:cubicBezTo>
                          <a:pt x="107601" y="7961"/>
                          <a:pt x="-5112" y="-506"/>
                          <a:pt x="180" y="23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1" name="フリーフォーム 20">
                    <a:extLst>
                      <a:ext uri="{FF2B5EF4-FFF2-40B4-BE49-F238E27FC236}">
                        <a16:creationId xmlns:a16="http://schemas.microsoft.com/office/drawing/2014/main" id="{91030FED-B485-6B94-1FED-82CA09120480}"/>
                      </a:ext>
                    </a:extLst>
                  </p:cNvPr>
                  <p:cNvSpPr/>
                  <p:nvPr/>
                </p:nvSpPr>
                <p:spPr>
                  <a:xfrm>
                    <a:off x="5632433" y="3114491"/>
                    <a:ext cx="398116" cy="76859"/>
                  </a:xfrm>
                  <a:custGeom>
                    <a:avLst/>
                    <a:gdLst>
                      <a:gd name="connsiteX0" fmla="*/ 17 w 398116"/>
                      <a:gd name="connsiteY0" fmla="*/ 76384 h 76859"/>
                      <a:gd name="connsiteX1" fmla="*/ 222267 w 398116"/>
                      <a:gd name="connsiteY1" fmla="*/ 57334 h 76859"/>
                      <a:gd name="connsiteX2" fmla="*/ 396892 w 398116"/>
                      <a:gd name="connsiteY2" fmla="*/ 54159 h 76859"/>
                      <a:gd name="connsiteX3" fmla="*/ 133367 w 398116"/>
                      <a:gd name="connsiteY3" fmla="*/ 44634 h 76859"/>
                      <a:gd name="connsiteX4" fmla="*/ 358792 w 398116"/>
                      <a:gd name="connsiteY4" fmla="*/ 184 h 76859"/>
                      <a:gd name="connsiteX5" fmla="*/ 158767 w 398116"/>
                      <a:gd name="connsiteY5" fmla="*/ 63684 h 76859"/>
                      <a:gd name="connsiteX6" fmla="*/ 260367 w 398116"/>
                      <a:gd name="connsiteY6" fmla="*/ 12884 h 76859"/>
                      <a:gd name="connsiteX7" fmla="*/ 152417 w 398116"/>
                      <a:gd name="connsiteY7" fmla="*/ 31934 h 76859"/>
                      <a:gd name="connsiteX8" fmla="*/ 209567 w 398116"/>
                      <a:gd name="connsiteY8" fmla="*/ 35109 h 76859"/>
                      <a:gd name="connsiteX9" fmla="*/ 17 w 398116"/>
                      <a:gd name="connsiteY9" fmla="*/ 76384 h 768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398116" h="76859">
                        <a:moveTo>
                          <a:pt x="17" y="76384"/>
                        </a:moveTo>
                        <a:cubicBezTo>
                          <a:pt x="2134" y="80088"/>
                          <a:pt x="156121" y="61038"/>
                          <a:pt x="222267" y="57334"/>
                        </a:cubicBezTo>
                        <a:cubicBezTo>
                          <a:pt x="288413" y="53630"/>
                          <a:pt x="411709" y="56276"/>
                          <a:pt x="396892" y="54159"/>
                        </a:cubicBezTo>
                        <a:cubicBezTo>
                          <a:pt x="382075" y="52042"/>
                          <a:pt x="139717" y="53630"/>
                          <a:pt x="133367" y="44634"/>
                        </a:cubicBezTo>
                        <a:cubicBezTo>
                          <a:pt x="127017" y="35638"/>
                          <a:pt x="354559" y="-2991"/>
                          <a:pt x="358792" y="184"/>
                        </a:cubicBezTo>
                        <a:cubicBezTo>
                          <a:pt x="363025" y="3359"/>
                          <a:pt x="175171" y="61567"/>
                          <a:pt x="158767" y="63684"/>
                        </a:cubicBezTo>
                        <a:cubicBezTo>
                          <a:pt x="142363" y="65801"/>
                          <a:pt x="261425" y="18175"/>
                          <a:pt x="260367" y="12884"/>
                        </a:cubicBezTo>
                        <a:cubicBezTo>
                          <a:pt x="259309" y="7593"/>
                          <a:pt x="160884" y="28230"/>
                          <a:pt x="152417" y="31934"/>
                        </a:cubicBezTo>
                        <a:cubicBezTo>
                          <a:pt x="143950" y="35638"/>
                          <a:pt x="230204" y="28230"/>
                          <a:pt x="209567" y="35109"/>
                        </a:cubicBezTo>
                        <a:cubicBezTo>
                          <a:pt x="188930" y="41988"/>
                          <a:pt x="-2100" y="72680"/>
                          <a:pt x="17" y="76384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2" name="フリーフォーム 21">
                    <a:extLst>
                      <a:ext uri="{FF2B5EF4-FFF2-40B4-BE49-F238E27FC236}">
                        <a16:creationId xmlns:a16="http://schemas.microsoft.com/office/drawing/2014/main" id="{5468EA3C-4892-A315-1CBF-CF008819BFD8}"/>
                      </a:ext>
                    </a:extLst>
                  </p:cNvPr>
                  <p:cNvSpPr/>
                  <p:nvPr/>
                </p:nvSpPr>
                <p:spPr>
                  <a:xfrm>
                    <a:off x="3857552" y="3422507"/>
                    <a:ext cx="568596" cy="319954"/>
                  </a:xfrm>
                  <a:custGeom>
                    <a:avLst/>
                    <a:gdLst>
                      <a:gd name="connsiteX0" fmla="*/ 158823 w 568596"/>
                      <a:gd name="connsiteY0" fmla="*/ 270018 h 319954"/>
                      <a:gd name="connsiteX1" fmla="*/ 269948 w 568596"/>
                      <a:gd name="connsiteY1" fmla="*/ 120793 h 319954"/>
                      <a:gd name="connsiteX2" fmla="*/ 257248 w 568596"/>
                      <a:gd name="connsiteY2" fmla="*/ 120793 h 319954"/>
                      <a:gd name="connsiteX3" fmla="*/ 330273 w 568596"/>
                      <a:gd name="connsiteY3" fmla="*/ 104918 h 319954"/>
                      <a:gd name="connsiteX4" fmla="*/ 409648 w 568596"/>
                      <a:gd name="connsiteY4" fmla="*/ 111268 h 319954"/>
                      <a:gd name="connsiteX5" fmla="*/ 390598 w 568596"/>
                      <a:gd name="connsiteY5" fmla="*/ 104918 h 319954"/>
                      <a:gd name="connsiteX6" fmla="*/ 549348 w 568596"/>
                      <a:gd name="connsiteY6" fmla="*/ 139843 h 319954"/>
                      <a:gd name="connsiteX7" fmla="*/ 552523 w 568596"/>
                      <a:gd name="connsiteY7" fmla="*/ 143018 h 319954"/>
                      <a:gd name="connsiteX8" fmla="*/ 428698 w 568596"/>
                      <a:gd name="connsiteY8" fmla="*/ 104918 h 319954"/>
                      <a:gd name="connsiteX9" fmla="*/ 428698 w 568596"/>
                      <a:gd name="connsiteY9" fmla="*/ 60468 h 319954"/>
                      <a:gd name="connsiteX10" fmla="*/ 419173 w 568596"/>
                      <a:gd name="connsiteY10" fmla="*/ 12843 h 319954"/>
                      <a:gd name="connsiteX11" fmla="*/ 419173 w 568596"/>
                      <a:gd name="connsiteY11" fmla="*/ 47768 h 319954"/>
                      <a:gd name="connsiteX12" fmla="*/ 387423 w 568596"/>
                      <a:gd name="connsiteY12" fmla="*/ 95393 h 319954"/>
                      <a:gd name="connsiteX13" fmla="*/ 371548 w 568596"/>
                      <a:gd name="connsiteY13" fmla="*/ 47768 h 319954"/>
                      <a:gd name="connsiteX14" fmla="*/ 358848 w 568596"/>
                      <a:gd name="connsiteY14" fmla="*/ 143 h 319954"/>
                      <a:gd name="connsiteX15" fmla="*/ 362023 w 568596"/>
                      <a:gd name="connsiteY15" fmla="*/ 35068 h 319954"/>
                      <a:gd name="connsiteX16" fmla="*/ 342973 w 568596"/>
                      <a:gd name="connsiteY16" fmla="*/ 92218 h 319954"/>
                      <a:gd name="connsiteX17" fmla="*/ 320748 w 568596"/>
                      <a:gd name="connsiteY17" fmla="*/ 31893 h 319954"/>
                      <a:gd name="connsiteX18" fmla="*/ 279473 w 568596"/>
                      <a:gd name="connsiteY18" fmla="*/ 6493 h 319954"/>
                      <a:gd name="connsiteX19" fmla="*/ 323923 w 568596"/>
                      <a:gd name="connsiteY19" fmla="*/ 54118 h 319954"/>
                      <a:gd name="connsiteX20" fmla="*/ 298523 w 568596"/>
                      <a:gd name="connsiteY20" fmla="*/ 89043 h 319954"/>
                      <a:gd name="connsiteX21" fmla="*/ 244548 w 568596"/>
                      <a:gd name="connsiteY21" fmla="*/ 66818 h 319954"/>
                      <a:gd name="connsiteX22" fmla="*/ 165173 w 568596"/>
                      <a:gd name="connsiteY22" fmla="*/ 16018 h 319954"/>
                      <a:gd name="connsiteX23" fmla="*/ 235023 w 568596"/>
                      <a:gd name="connsiteY23" fmla="*/ 50943 h 319954"/>
                      <a:gd name="connsiteX24" fmla="*/ 241373 w 568596"/>
                      <a:gd name="connsiteY24" fmla="*/ 111268 h 319954"/>
                      <a:gd name="connsiteX25" fmla="*/ 130248 w 568596"/>
                      <a:gd name="connsiteY25" fmla="*/ 66818 h 319954"/>
                      <a:gd name="connsiteX26" fmla="*/ 228673 w 568596"/>
                      <a:gd name="connsiteY26" fmla="*/ 123968 h 319954"/>
                      <a:gd name="connsiteX27" fmla="*/ 196923 w 568596"/>
                      <a:gd name="connsiteY27" fmla="*/ 139843 h 319954"/>
                      <a:gd name="connsiteX28" fmla="*/ 95323 w 568596"/>
                      <a:gd name="connsiteY28" fmla="*/ 89043 h 319954"/>
                      <a:gd name="connsiteX29" fmla="*/ 187398 w 568596"/>
                      <a:gd name="connsiteY29" fmla="*/ 136668 h 319954"/>
                      <a:gd name="connsiteX30" fmla="*/ 187398 w 568596"/>
                      <a:gd name="connsiteY30" fmla="*/ 171593 h 319954"/>
                      <a:gd name="connsiteX31" fmla="*/ 63573 w 568596"/>
                      <a:gd name="connsiteY31" fmla="*/ 111268 h 319954"/>
                      <a:gd name="connsiteX32" fmla="*/ 130248 w 568596"/>
                      <a:gd name="connsiteY32" fmla="*/ 139843 h 319954"/>
                      <a:gd name="connsiteX33" fmla="*/ 168348 w 568596"/>
                      <a:gd name="connsiteY33" fmla="*/ 181118 h 319954"/>
                      <a:gd name="connsiteX34" fmla="*/ 73 w 568596"/>
                      <a:gd name="connsiteY34" fmla="*/ 196993 h 319954"/>
                      <a:gd name="connsiteX35" fmla="*/ 146123 w 568596"/>
                      <a:gd name="connsiteY35" fmla="*/ 184293 h 319954"/>
                      <a:gd name="connsiteX36" fmla="*/ 79448 w 568596"/>
                      <a:gd name="connsiteY36" fmla="*/ 247793 h 319954"/>
                      <a:gd name="connsiteX37" fmla="*/ 200098 w 568596"/>
                      <a:gd name="connsiteY37" fmla="*/ 162068 h 319954"/>
                      <a:gd name="connsiteX38" fmla="*/ 79448 w 568596"/>
                      <a:gd name="connsiteY38" fmla="*/ 314468 h 319954"/>
                      <a:gd name="connsiteX39" fmla="*/ 104848 w 568596"/>
                      <a:gd name="connsiteY39" fmla="*/ 276368 h 319954"/>
                      <a:gd name="connsiteX40" fmla="*/ 215973 w 568596"/>
                      <a:gd name="connsiteY40" fmla="*/ 181118 h 319954"/>
                      <a:gd name="connsiteX41" fmla="*/ 158823 w 568596"/>
                      <a:gd name="connsiteY41" fmla="*/ 270018 h 31995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</a:cxnLst>
                    <a:rect l="l" t="t" r="r" b="b"/>
                    <a:pathLst>
                      <a:path w="568596" h="319954">
                        <a:moveTo>
                          <a:pt x="158823" y="270018"/>
                        </a:moveTo>
                        <a:cubicBezTo>
                          <a:pt x="167819" y="259964"/>
                          <a:pt x="253544" y="145664"/>
                          <a:pt x="269948" y="120793"/>
                        </a:cubicBezTo>
                        <a:cubicBezTo>
                          <a:pt x="286352" y="95922"/>
                          <a:pt x="247194" y="123439"/>
                          <a:pt x="257248" y="120793"/>
                        </a:cubicBezTo>
                        <a:cubicBezTo>
                          <a:pt x="267302" y="118147"/>
                          <a:pt x="304873" y="106505"/>
                          <a:pt x="330273" y="104918"/>
                        </a:cubicBezTo>
                        <a:cubicBezTo>
                          <a:pt x="355673" y="103330"/>
                          <a:pt x="399594" y="111268"/>
                          <a:pt x="409648" y="111268"/>
                        </a:cubicBezTo>
                        <a:cubicBezTo>
                          <a:pt x="419702" y="111268"/>
                          <a:pt x="367315" y="100155"/>
                          <a:pt x="390598" y="104918"/>
                        </a:cubicBezTo>
                        <a:cubicBezTo>
                          <a:pt x="413881" y="109680"/>
                          <a:pt x="549348" y="139843"/>
                          <a:pt x="549348" y="139843"/>
                        </a:cubicBezTo>
                        <a:cubicBezTo>
                          <a:pt x="576335" y="146193"/>
                          <a:pt x="572631" y="148839"/>
                          <a:pt x="552523" y="143018"/>
                        </a:cubicBezTo>
                        <a:cubicBezTo>
                          <a:pt x="532415" y="137197"/>
                          <a:pt x="449336" y="118676"/>
                          <a:pt x="428698" y="104918"/>
                        </a:cubicBezTo>
                        <a:cubicBezTo>
                          <a:pt x="408060" y="91160"/>
                          <a:pt x="430286" y="75814"/>
                          <a:pt x="428698" y="60468"/>
                        </a:cubicBezTo>
                        <a:cubicBezTo>
                          <a:pt x="427111" y="45122"/>
                          <a:pt x="420761" y="14960"/>
                          <a:pt x="419173" y="12843"/>
                        </a:cubicBezTo>
                        <a:cubicBezTo>
                          <a:pt x="417585" y="10726"/>
                          <a:pt x="424465" y="34010"/>
                          <a:pt x="419173" y="47768"/>
                        </a:cubicBezTo>
                        <a:cubicBezTo>
                          <a:pt x="413881" y="61526"/>
                          <a:pt x="395360" y="95393"/>
                          <a:pt x="387423" y="95393"/>
                        </a:cubicBezTo>
                        <a:cubicBezTo>
                          <a:pt x="379486" y="95393"/>
                          <a:pt x="376310" y="63643"/>
                          <a:pt x="371548" y="47768"/>
                        </a:cubicBezTo>
                        <a:cubicBezTo>
                          <a:pt x="366786" y="31893"/>
                          <a:pt x="360436" y="2260"/>
                          <a:pt x="358848" y="143"/>
                        </a:cubicBezTo>
                        <a:cubicBezTo>
                          <a:pt x="357260" y="-1974"/>
                          <a:pt x="364669" y="19722"/>
                          <a:pt x="362023" y="35068"/>
                        </a:cubicBezTo>
                        <a:cubicBezTo>
                          <a:pt x="359377" y="50414"/>
                          <a:pt x="349852" y="92747"/>
                          <a:pt x="342973" y="92218"/>
                        </a:cubicBezTo>
                        <a:cubicBezTo>
                          <a:pt x="336094" y="91689"/>
                          <a:pt x="331331" y="46180"/>
                          <a:pt x="320748" y="31893"/>
                        </a:cubicBezTo>
                        <a:cubicBezTo>
                          <a:pt x="310165" y="17605"/>
                          <a:pt x="278944" y="2789"/>
                          <a:pt x="279473" y="6493"/>
                        </a:cubicBezTo>
                        <a:cubicBezTo>
                          <a:pt x="280002" y="10197"/>
                          <a:pt x="320748" y="40360"/>
                          <a:pt x="323923" y="54118"/>
                        </a:cubicBezTo>
                        <a:cubicBezTo>
                          <a:pt x="327098" y="67876"/>
                          <a:pt x="311752" y="86926"/>
                          <a:pt x="298523" y="89043"/>
                        </a:cubicBezTo>
                        <a:cubicBezTo>
                          <a:pt x="285294" y="91160"/>
                          <a:pt x="266773" y="78989"/>
                          <a:pt x="244548" y="66818"/>
                        </a:cubicBezTo>
                        <a:cubicBezTo>
                          <a:pt x="222323" y="54647"/>
                          <a:pt x="166761" y="18664"/>
                          <a:pt x="165173" y="16018"/>
                        </a:cubicBezTo>
                        <a:cubicBezTo>
                          <a:pt x="163586" y="13372"/>
                          <a:pt x="222323" y="35068"/>
                          <a:pt x="235023" y="50943"/>
                        </a:cubicBezTo>
                        <a:cubicBezTo>
                          <a:pt x="247723" y="66818"/>
                          <a:pt x="258836" y="108622"/>
                          <a:pt x="241373" y="111268"/>
                        </a:cubicBezTo>
                        <a:cubicBezTo>
                          <a:pt x="223910" y="113914"/>
                          <a:pt x="132365" y="64701"/>
                          <a:pt x="130248" y="66818"/>
                        </a:cubicBezTo>
                        <a:cubicBezTo>
                          <a:pt x="128131" y="68935"/>
                          <a:pt x="217560" y="111797"/>
                          <a:pt x="228673" y="123968"/>
                        </a:cubicBezTo>
                        <a:cubicBezTo>
                          <a:pt x="239786" y="136139"/>
                          <a:pt x="219148" y="145664"/>
                          <a:pt x="196923" y="139843"/>
                        </a:cubicBezTo>
                        <a:cubicBezTo>
                          <a:pt x="174698" y="134022"/>
                          <a:pt x="96910" y="89572"/>
                          <a:pt x="95323" y="89043"/>
                        </a:cubicBezTo>
                        <a:cubicBezTo>
                          <a:pt x="93736" y="88514"/>
                          <a:pt x="172052" y="122910"/>
                          <a:pt x="187398" y="136668"/>
                        </a:cubicBezTo>
                        <a:cubicBezTo>
                          <a:pt x="202744" y="150426"/>
                          <a:pt x="208035" y="175826"/>
                          <a:pt x="187398" y="171593"/>
                        </a:cubicBezTo>
                        <a:cubicBezTo>
                          <a:pt x="166761" y="167360"/>
                          <a:pt x="73098" y="116560"/>
                          <a:pt x="63573" y="111268"/>
                        </a:cubicBezTo>
                        <a:cubicBezTo>
                          <a:pt x="54048" y="105976"/>
                          <a:pt x="112786" y="128201"/>
                          <a:pt x="130248" y="139843"/>
                        </a:cubicBezTo>
                        <a:cubicBezTo>
                          <a:pt x="147710" y="151485"/>
                          <a:pt x="190044" y="171593"/>
                          <a:pt x="168348" y="181118"/>
                        </a:cubicBezTo>
                        <a:cubicBezTo>
                          <a:pt x="146652" y="190643"/>
                          <a:pt x="3777" y="196464"/>
                          <a:pt x="73" y="196993"/>
                        </a:cubicBezTo>
                        <a:cubicBezTo>
                          <a:pt x="-3631" y="197522"/>
                          <a:pt x="132894" y="175826"/>
                          <a:pt x="146123" y="184293"/>
                        </a:cubicBezTo>
                        <a:cubicBezTo>
                          <a:pt x="159352" y="192760"/>
                          <a:pt x="70452" y="251497"/>
                          <a:pt x="79448" y="247793"/>
                        </a:cubicBezTo>
                        <a:cubicBezTo>
                          <a:pt x="88444" y="244089"/>
                          <a:pt x="200098" y="150956"/>
                          <a:pt x="200098" y="162068"/>
                        </a:cubicBezTo>
                        <a:cubicBezTo>
                          <a:pt x="200098" y="173180"/>
                          <a:pt x="95323" y="295418"/>
                          <a:pt x="79448" y="314468"/>
                        </a:cubicBezTo>
                        <a:cubicBezTo>
                          <a:pt x="63573" y="333518"/>
                          <a:pt x="82094" y="298593"/>
                          <a:pt x="104848" y="276368"/>
                        </a:cubicBezTo>
                        <a:cubicBezTo>
                          <a:pt x="127602" y="254143"/>
                          <a:pt x="204331" y="186939"/>
                          <a:pt x="215973" y="181118"/>
                        </a:cubicBezTo>
                        <a:cubicBezTo>
                          <a:pt x="227615" y="175297"/>
                          <a:pt x="149827" y="280072"/>
                          <a:pt x="158823" y="270018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3" name="フリーフォーム 22">
                    <a:extLst>
                      <a:ext uri="{FF2B5EF4-FFF2-40B4-BE49-F238E27FC236}">
                        <a16:creationId xmlns:a16="http://schemas.microsoft.com/office/drawing/2014/main" id="{0DA2454D-2CFB-28D9-EC19-35ACA4E35B50}"/>
                      </a:ext>
                    </a:extLst>
                  </p:cNvPr>
                  <p:cNvSpPr/>
                  <p:nvPr/>
                </p:nvSpPr>
                <p:spPr>
                  <a:xfrm>
                    <a:off x="3841712" y="3476334"/>
                    <a:ext cx="222291" cy="178728"/>
                  </a:xfrm>
                  <a:custGeom>
                    <a:avLst/>
                    <a:gdLst>
                      <a:gd name="connsiteX0" fmla="*/ 38138 w 222291"/>
                      <a:gd name="connsiteY0" fmla="*/ 174916 h 178728"/>
                      <a:gd name="connsiteX1" fmla="*/ 161963 w 222291"/>
                      <a:gd name="connsiteY1" fmla="*/ 178091 h 178728"/>
                      <a:gd name="connsiteX2" fmla="*/ 155613 w 222291"/>
                      <a:gd name="connsiteY2" fmla="*/ 162216 h 178728"/>
                      <a:gd name="connsiteX3" fmla="*/ 219113 w 222291"/>
                      <a:gd name="connsiteY3" fmla="*/ 82841 h 178728"/>
                      <a:gd name="connsiteX4" fmla="*/ 165138 w 222291"/>
                      <a:gd name="connsiteY4" fmla="*/ 117766 h 178728"/>
                      <a:gd name="connsiteX5" fmla="*/ 222288 w 222291"/>
                      <a:gd name="connsiteY5" fmla="*/ 79666 h 178728"/>
                      <a:gd name="connsiteX6" fmla="*/ 161963 w 222291"/>
                      <a:gd name="connsiteY6" fmla="*/ 63791 h 178728"/>
                      <a:gd name="connsiteX7" fmla="*/ 95288 w 222291"/>
                      <a:gd name="connsiteY7" fmla="*/ 291 h 178728"/>
                      <a:gd name="connsiteX8" fmla="*/ 190538 w 222291"/>
                      <a:gd name="connsiteY8" fmla="*/ 92366 h 178728"/>
                      <a:gd name="connsiteX9" fmla="*/ 133388 w 222291"/>
                      <a:gd name="connsiteY9" fmla="*/ 92366 h 178728"/>
                      <a:gd name="connsiteX10" fmla="*/ 66713 w 222291"/>
                      <a:gd name="connsiteY10" fmla="*/ 54266 h 178728"/>
                      <a:gd name="connsiteX11" fmla="*/ 177838 w 222291"/>
                      <a:gd name="connsiteY11" fmla="*/ 124116 h 178728"/>
                      <a:gd name="connsiteX12" fmla="*/ 82588 w 222291"/>
                      <a:gd name="connsiteY12" fmla="*/ 101891 h 178728"/>
                      <a:gd name="connsiteX13" fmla="*/ 146088 w 222291"/>
                      <a:gd name="connsiteY13" fmla="*/ 155866 h 178728"/>
                      <a:gd name="connsiteX14" fmla="*/ 38 w 222291"/>
                      <a:gd name="connsiteY14" fmla="*/ 130466 h 178728"/>
                      <a:gd name="connsiteX15" fmla="*/ 161963 w 222291"/>
                      <a:gd name="connsiteY15" fmla="*/ 168566 h 178728"/>
                      <a:gd name="connsiteX16" fmla="*/ 38138 w 222291"/>
                      <a:gd name="connsiteY16" fmla="*/ 174916 h 17872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222291" h="178728">
                        <a:moveTo>
                          <a:pt x="38138" y="174916"/>
                        </a:moveTo>
                        <a:cubicBezTo>
                          <a:pt x="38138" y="176503"/>
                          <a:pt x="142384" y="180208"/>
                          <a:pt x="161963" y="178091"/>
                        </a:cubicBezTo>
                        <a:cubicBezTo>
                          <a:pt x="181542" y="175974"/>
                          <a:pt x="146088" y="178091"/>
                          <a:pt x="155613" y="162216"/>
                        </a:cubicBezTo>
                        <a:cubicBezTo>
                          <a:pt x="165138" y="146341"/>
                          <a:pt x="217526" y="90249"/>
                          <a:pt x="219113" y="82841"/>
                        </a:cubicBezTo>
                        <a:cubicBezTo>
                          <a:pt x="220700" y="75433"/>
                          <a:pt x="164609" y="118295"/>
                          <a:pt x="165138" y="117766"/>
                        </a:cubicBezTo>
                        <a:cubicBezTo>
                          <a:pt x="165667" y="117237"/>
                          <a:pt x="222817" y="88662"/>
                          <a:pt x="222288" y="79666"/>
                        </a:cubicBezTo>
                        <a:cubicBezTo>
                          <a:pt x="221759" y="70670"/>
                          <a:pt x="183130" y="77020"/>
                          <a:pt x="161963" y="63791"/>
                        </a:cubicBezTo>
                        <a:cubicBezTo>
                          <a:pt x="140796" y="50562"/>
                          <a:pt x="90526" y="-4471"/>
                          <a:pt x="95288" y="291"/>
                        </a:cubicBezTo>
                        <a:cubicBezTo>
                          <a:pt x="100050" y="5053"/>
                          <a:pt x="184188" y="77020"/>
                          <a:pt x="190538" y="92366"/>
                        </a:cubicBezTo>
                        <a:cubicBezTo>
                          <a:pt x="196888" y="107712"/>
                          <a:pt x="154025" y="98716"/>
                          <a:pt x="133388" y="92366"/>
                        </a:cubicBezTo>
                        <a:cubicBezTo>
                          <a:pt x="112751" y="86016"/>
                          <a:pt x="59305" y="48974"/>
                          <a:pt x="66713" y="54266"/>
                        </a:cubicBezTo>
                        <a:cubicBezTo>
                          <a:pt x="74121" y="59558"/>
                          <a:pt x="175192" y="116179"/>
                          <a:pt x="177838" y="124116"/>
                        </a:cubicBezTo>
                        <a:cubicBezTo>
                          <a:pt x="180484" y="132053"/>
                          <a:pt x="87880" y="96599"/>
                          <a:pt x="82588" y="101891"/>
                        </a:cubicBezTo>
                        <a:cubicBezTo>
                          <a:pt x="77296" y="107183"/>
                          <a:pt x="159846" y="151104"/>
                          <a:pt x="146088" y="155866"/>
                        </a:cubicBezTo>
                        <a:cubicBezTo>
                          <a:pt x="132330" y="160628"/>
                          <a:pt x="-2608" y="128349"/>
                          <a:pt x="38" y="130466"/>
                        </a:cubicBezTo>
                        <a:cubicBezTo>
                          <a:pt x="2684" y="132583"/>
                          <a:pt x="151380" y="162745"/>
                          <a:pt x="161963" y="168566"/>
                        </a:cubicBezTo>
                        <a:cubicBezTo>
                          <a:pt x="172546" y="174387"/>
                          <a:pt x="38138" y="173329"/>
                          <a:pt x="38138" y="174916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4" name="フリーフォーム 23">
                    <a:extLst>
                      <a:ext uri="{FF2B5EF4-FFF2-40B4-BE49-F238E27FC236}">
                        <a16:creationId xmlns:a16="http://schemas.microsoft.com/office/drawing/2014/main" id="{26317825-CEC3-78AD-229C-589A2019DE9D}"/>
                      </a:ext>
                    </a:extLst>
                  </p:cNvPr>
                  <p:cNvSpPr/>
                  <p:nvPr/>
                </p:nvSpPr>
                <p:spPr>
                  <a:xfrm>
                    <a:off x="4279630" y="3511540"/>
                    <a:ext cx="228876" cy="152638"/>
                  </a:xfrm>
                  <a:custGeom>
                    <a:avLst/>
                    <a:gdLst>
                      <a:gd name="connsiteX0" fmla="*/ 270 w 228876"/>
                      <a:gd name="connsiteY0" fmla="*/ 10 h 152638"/>
                      <a:gd name="connsiteX1" fmla="*/ 174895 w 228876"/>
                      <a:gd name="connsiteY1" fmla="*/ 92085 h 152638"/>
                      <a:gd name="connsiteX2" fmla="*/ 228870 w 228876"/>
                      <a:gd name="connsiteY2" fmla="*/ 152410 h 152638"/>
                      <a:gd name="connsiteX3" fmla="*/ 178070 w 228876"/>
                      <a:gd name="connsiteY3" fmla="*/ 111135 h 152638"/>
                      <a:gd name="connsiteX4" fmla="*/ 105045 w 228876"/>
                      <a:gd name="connsiteY4" fmla="*/ 69860 h 152638"/>
                      <a:gd name="connsiteX5" fmla="*/ 133620 w 228876"/>
                      <a:gd name="connsiteY5" fmla="*/ 85735 h 152638"/>
                      <a:gd name="connsiteX6" fmla="*/ 270 w 228876"/>
                      <a:gd name="connsiteY6" fmla="*/ 10 h 15263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28876" h="152638">
                        <a:moveTo>
                          <a:pt x="270" y="10"/>
                        </a:moveTo>
                        <a:cubicBezTo>
                          <a:pt x="7149" y="1068"/>
                          <a:pt x="136795" y="66685"/>
                          <a:pt x="174895" y="92085"/>
                        </a:cubicBezTo>
                        <a:cubicBezTo>
                          <a:pt x="212995" y="117485"/>
                          <a:pt x="228341" y="149235"/>
                          <a:pt x="228870" y="152410"/>
                        </a:cubicBezTo>
                        <a:cubicBezTo>
                          <a:pt x="229399" y="155585"/>
                          <a:pt x="198708" y="124893"/>
                          <a:pt x="178070" y="111135"/>
                        </a:cubicBezTo>
                        <a:cubicBezTo>
                          <a:pt x="157432" y="97377"/>
                          <a:pt x="112453" y="74093"/>
                          <a:pt x="105045" y="69860"/>
                        </a:cubicBezTo>
                        <a:cubicBezTo>
                          <a:pt x="97637" y="65627"/>
                          <a:pt x="147378" y="95260"/>
                          <a:pt x="133620" y="85735"/>
                        </a:cubicBezTo>
                        <a:cubicBezTo>
                          <a:pt x="119862" y="76210"/>
                          <a:pt x="-6609" y="-1048"/>
                          <a:pt x="270" y="10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5" name="フリーフォーム 24">
                    <a:extLst>
                      <a:ext uri="{FF2B5EF4-FFF2-40B4-BE49-F238E27FC236}">
                        <a16:creationId xmlns:a16="http://schemas.microsoft.com/office/drawing/2014/main" id="{E96CC72D-A56D-E5A6-F78D-AC18711E04CB}"/>
                      </a:ext>
                    </a:extLst>
                  </p:cNvPr>
                  <p:cNvSpPr/>
                  <p:nvPr/>
                </p:nvSpPr>
                <p:spPr>
                  <a:xfrm>
                    <a:off x="4479700" y="3559093"/>
                    <a:ext cx="184606" cy="244561"/>
                  </a:xfrm>
                  <a:custGeom>
                    <a:avLst/>
                    <a:gdLst>
                      <a:gd name="connsiteX0" fmla="*/ 225 w 184606"/>
                      <a:gd name="connsiteY0" fmla="*/ 82 h 244561"/>
                      <a:gd name="connsiteX1" fmla="*/ 63725 w 184606"/>
                      <a:gd name="connsiteY1" fmla="*/ 88982 h 244561"/>
                      <a:gd name="connsiteX2" fmla="*/ 146275 w 184606"/>
                      <a:gd name="connsiteY2" fmla="*/ 181057 h 244561"/>
                      <a:gd name="connsiteX3" fmla="*/ 184375 w 184606"/>
                      <a:gd name="connsiteY3" fmla="*/ 244557 h 244561"/>
                      <a:gd name="connsiteX4" fmla="*/ 158975 w 184606"/>
                      <a:gd name="connsiteY4" fmla="*/ 184232 h 244561"/>
                      <a:gd name="connsiteX5" fmla="*/ 95475 w 184606"/>
                      <a:gd name="connsiteY5" fmla="*/ 133432 h 244561"/>
                      <a:gd name="connsiteX6" fmla="*/ 19275 w 184606"/>
                      <a:gd name="connsiteY6" fmla="*/ 63582 h 244561"/>
                      <a:gd name="connsiteX7" fmla="*/ 85950 w 184606"/>
                      <a:gd name="connsiteY7" fmla="*/ 104857 h 244561"/>
                      <a:gd name="connsiteX8" fmla="*/ 225 w 184606"/>
                      <a:gd name="connsiteY8" fmla="*/ 82 h 2445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84606" h="244561">
                        <a:moveTo>
                          <a:pt x="225" y="82"/>
                        </a:moveTo>
                        <a:cubicBezTo>
                          <a:pt x="-3479" y="-2564"/>
                          <a:pt x="39383" y="58820"/>
                          <a:pt x="63725" y="88982"/>
                        </a:cubicBezTo>
                        <a:cubicBezTo>
                          <a:pt x="88067" y="119145"/>
                          <a:pt x="126167" y="155128"/>
                          <a:pt x="146275" y="181057"/>
                        </a:cubicBezTo>
                        <a:cubicBezTo>
                          <a:pt x="166383" y="206986"/>
                          <a:pt x="182258" y="244028"/>
                          <a:pt x="184375" y="244557"/>
                        </a:cubicBezTo>
                        <a:cubicBezTo>
                          <a:pt x="186492" y="245086"/>
                          <a:pt x="173792" y="202753"/>
                          <a:pt x="158975" y="184232"/>
                        </a:cubicBezTo>
                        <a:cubicBezTo>
                          <a:pt x="144158" y="165711"/>
                          <a:pt x="118758" y="153540"/>
                          <a:pt x="95475" y="133432"/>
                        </a:cubicBezTo>
                        <a:cubicBezTo>
                          <a:pt x="72192" y="113324"/>
                          <a:pt x="20862" y="68344"/>
                          <a:pt x="19275" y="63582"/>
                        </a:cubicBezTo>
                        <a:cubicBezTo>
                          <a:pt x="17688" y="58820"/>
                          <a:pt x="88067" y="112265"/>
                          <a:pt x="85950" y="104857"/>
                        </a:cubicBezTo>
                        <a:cubicBezTo>
                          <a:pt x="83833" y="97449"/>
                          <a:pt x="3929" y="2728"/>
                          <a:pt x="225" y="82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6" name="フリーフォーム 25">
                    <a:extLst>
                      <a:ext uri="{FF2B5EF4-FFF2-40B4-BE49-F238E27FC236}">
                        <a16:creationId xmlns:a16="http://schemas.microsoft.com/office/drawing/2014/main" id="{CA1267FE-C668-B38E-A89B-90559491C0D2}"/>
                      </a:ext>
                    </a:extLst>
                  </p:cNvPr>
                  <p:cNvSpPr/>
                  <p:nvPr/>
                </p:nvSpPr>
                <p:spPr>
                  <a:xfrm>
                    <a:off x="4483043" y="3609964"/>
                    <a:ext cx="158953" cy="190540"/>
                  </a:xfrm>
                  <a:custGeom>
                    <a:avLst/>
                    <a:gdLst>
                      <a:gd name="connsiteX0" fmla="*/ 57 w 158953"/>
                      <a:gd name="connsiteY0" fmla="*/ 11 h 190540"/>
                      <a:gd name="connsiteX1" fmla="*/ 73082 w 158953"/>
                      <a:gd name="connsiteY1" fmla="*/ 92086 h 190540"/>
                      <a:gd name="connsiteX2" fmla="*/ 69907 w 158953"/>
                      <a:gd name="connsiteY2" fmla="*/ 133361 h 190540"/>
                      <a:gd name="connsiteX3" fmla="*/ 6407 w 158953"/>
                      <a:gd name="connsiteY3" fmla="*/ 123836 h 190540"/>
                      <a:gd name="connsiteX4" fmla="*/ 95307 w 158953"/>
                      <a:gd name="connsiteY4" fmla="*/ 152411 h 190540"/>
                      <a:gd name="connsiteX5" fmla="*/ 158807 w 158953"/>
                      <a:gd name="connsiteY5" fmla="*/ 190511 h 190540"/>
                      <a:gd name="connsiteX6" fmla="*/ 111182 w 158953"/>
                      <a:gd name="connsiteY6" fmla="*/ 146061 h 190540"/>
                      <a:gd name="connsiteX7" fmla="*/ 60382 w 158953"/>
                      <a:gd name="connsiteY7" fmla="*/ 139711 h 190540"/>
                      <a:gd name="connsiteX8" fmla="*/ 60382 w 158953"/>
                      <a:gd name="connsiteY8" fmla="*/ 98436 h 190540"/>
                      <a:gd name="connsiteX9" fmla="*/ 57 w 158953"/>
                      <a:gd name="connsiteY9" fmla="*/ 11 h 19054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58953" h="190540">
                        <a:moveTo>
                          <a:pt x="57" y="11"/>
                        </a:moveTo>
                        <a:cubicBezTo>
                          <a:pt x="2174" y="-1047"/>
                          <a:pt x="61440" y="69861"/>
                          <a:pt x="73082" y="92086"/>
                        </a:cubicBezTo>
                        <a:cubicBezTo>
                          <a:pt x="84724" y="114311"/>
                          <a:pt x="81020" y="128069"/>
                          <a:pt x="69907" y="133361"/>
                        </a:cubicBezTo>
                        <a:cubicBezTo>
                          <a:pt x="58795" y="138653"/>
                          <a:pt x="2174" y="120661"/>
                          <a:pt x="6407" y="123836"/>
                        </a:cubicBezTo>
                        <a:cubicBezTo>
                          <a:pt x="10640" y="127011"/>
                          <a:pt x="69907" y="141299"/>
                          <a:pt x="95307" y="152411"/>
                        </a:cubicBezTo>
                        <a:cubicBezTo>
                          <a:pt x="120707" y="163523"/>
                          <a:pt x="156161" y="191569"/>
                          <a:pt x="158807" y="190511"/>
                        </a:cubicBezTo>
                        <a:cubicBezTo>
                          <a:pt x="161453" y="189453"/>
                          <a:pt x="127586" y="154528"/>
                          <a:pt x="111182" y="146061"/>
                        </a:cubicBezTo>
                        <a:cubicBezTo>
                          <a:pt x="94778" y="137594"/>
                          <a:pt x="68849" y="147649"/>
                          <a:pt x="60382" y="139711"/>
                        </a:cubicBezTo>
                        <a:cubicBezTo>
                          <a:pt x="51915" y="131774"/>
                          <a:pt x="65674" y="115898"/>
                          <a:pt x="60382" y="98436"/>
                        </a:cubicBezTo>
                        <a:cubicBezTo>
                          <a:pt x="55090" y="80974"/>
                          <a:pt x="-2060" y="1069"/>
                          <a:pt x="57" y="11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7" name="フリーフォーム 26">
                    <a:extLst>
                      <a:ext uri="{FF2B5EF4-FFF2-40B4-BE49-F238E27FC236}">
                        <a16:creationId xmlns:a16="http://schemas.microsoft.com/office/drawing/2014/main" id="{CA117772-52EC-8871-928A-B24427CA5543}"/>
                      </a:ext>
                    </a:extLst>
                  </p:cNvPr>
                  <p:cNvSpPr/>
                  <p:nvPr/>
                </p:nvSpPr>
                <p:spPr>
                  <a:xfrm>
                    <a:off x="4371456" y="3501533"/>
                    <a:ext cx="157890" cy="176911"/>
                  </a:xfrm>
                  <a:custGeom>
                    <a:avLst/>
                    <a:gdLst>
                      <a:gd name="connsiteX0" fmla="*/ 519 w 157890"/>
                      <a:gd name="connsiteY0" fmla="*/ 492 h 176911"/>
                      <a:gd name="connsiteX1" fmla="*/ 73544 w 157890"/>
                      <a:gd name="connsiteY1" fmla="*/ 79867 h 176911"/>
                      <a:gd name="connsiteX2" fmla="*/ 156094 w 157890"/>
                      <a:gd name="connsiteY2" fmla="*/ 175117 h 176911"/>
                      <a:gd name="connsiteX3" fmla="*/ 124344 w 157890"/>
                      <a:gd name="connsiteY3" fmla="*/ 137017 h 176911"/>
                      <a:gd name="connsiteX4" fmla="*/ 54494 w 157890"/>
                      <a:gd name="connsiteY4" fmla="*/ 73517 h 176911"/>
                      <a:gd name="connsiteX5" fmla="*/ 111644 w 157890"/>
                      <a:gd name="connsiteY5" fmla="*/ 117967 h 176911"/>
                      <a:gd name="connsiteX6" fmla="*/ 519 w 157890"/>
                      <a:gd name="connsiteY6" fmla="*/ 492 h 1769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57890" h="176911">
                        <a:moveTo>
                          <a:pt x="519" y="492"/>
                        </a:moveTo>
                        <a:cubicBezTo>
                          <a:pt x="-5831" y="-5858"/>
                          <a:pt x="47615" y="50763"/>
                          <a:pt x="73544" y="79867"/>
                        </a:cubicBezTo>
                        <a:cubicBezTo>
                          <a:pt x="99473" y="108971"/>
                          <a:pt x="147627" y="165592"/>
                          <a:pt x="156094" y="175117"/>
                        </a:cubicBezTo>
                        <a:cubicBezTo>
                          <a:pt x="164561" y="184642"/>
                          <a:pt x="141277" y="153950"/>
                          <a:pt x="124344" y="137017"/>
                        </a:cubicBezTo>
                        <a:cubicBezTo>
                          <a:pt x="107411" y="120084"/>
                          <a:pt x="56611" y="76692"/>
                          <a:pt x="54494" y="73517"/>
                        </a:cubicBezTo>
                        <a:cubicBezTo>
                          <a:pt x="52377" y="70342"/>
                          <a:pt x="120111" y="125375"/>
                          <a:pt x="111644" y="117967"/>
                        </a:cubicBezTo>
                        <a:cubicBezTo>
                          <a:pt x="103177" y="110559"/>
                          <a:pt x="6869" y="6842"/>
                          <a:pt x="519" y="492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8" name="フリーフォーム 27">
                    <a:extLst>
                      <a:ext uri="{FF2B5EF4-FFF2-40B4-BE49-F238E27FC236}">
                        <a16:creationId xmlns:a16="http://schemas.microsoft.com/office/drawing/2014/main" id="{62BFEAB3-0E90-C836-884A-6F770A4AD6E6}"/>
                      </a:ext>
                    </a:extLst>
                  </p:cNvPr>
                  <p:cNvSpPr/>
                  <p:nvPr/>
                </p:nvSpPr>
                <p:spPr>
                  <a:xfrm>
                    <a:off x="4536917" y="3635195"/>
                    <a:ext cx="108493" cy="150142"/>
                  </a:xfrm>
                  <a:custGeom>
                    <a:avLst/>
                    <a:gdLst>
                      <a:gd name="connsiteX0" fmla="*/ 158 w 108493"/>
                      <a:gd name="connsiteY0" fmla="*/ 180 h 150142"/>
                      <a:gd name="connsiteX1" fmla="*/ 76358 w 108493"/>
                      <a:gd name="connsiteY1" fmla="*/ 114480 h 150142"/>
                      <a:gd name="connsiteX2" fmla="*/ 108108 w 108493"/>
                      <a:gd name="connsiteY2" fmla="*/ 149405 h 150142"/>
                      <a:gd name="connsiteX3" fmla="*/ 57308 w 108493"/>
                      <a:gd name="connsiteY3" fmla="*/ 89080 h 150142"/>
                      <a:gd name="connsiteX4" fmla="*/ 158 w 108493"/>
                      <a:gd name="connsiteY4" fmla="*/ 180 h 15014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08493" h="150142">
                        <a:moveTo>
                          <a:pt x="158" y="180"/>
                        </a:moveTo>
                        <a:cubicBezTo>
                          <a:pt x="3333" y="4413"/>
                          <a:pt x="58366" y="89609"/>
                          <a:pt x="76358" y="114480"/>
                        </a:cubicBezTo>
                        <a:cubicBezTo>
                          <a:pt x="94350" y="139351"/>
                          <a:pt x="111283" y="153638"/>
                          <a:pt x="108108" y="149405"/>
                        </a:cubicBezTo>
                        <a:cubicBezTo>
                          <a:pt x="104933" y="145172"/>
                          <a:pt x="72125" y="110776"/>
                          <a:pt x="57308" y="89080"/>
                        </a:cubicBezTo>
                        <a:cubicBezTo>
                          <a:pt x="42491" y="67384"/>
                          <a:pt x="-3017" y="-4053"/>
                          <a:pt x="158" y="180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9" name="フリーフォーム 28">
                    <a:extLst>
                      <a:ext uri="{FF2B5EF4-FFF2-40B4-BE49-F238E27FC236}">
                        <a16:creationId xmlns:a16="http://schemas.microsoft.com/office/drawing/2014/main" id="{57DABB4D-7FA6-239C-FFA0-511D8F94F8A5}"/>
                      </a:ext>
                    </a:extLst>
                  </p:cNvPr>
                  <p:cNvSpPr/>
                  <p:nvPr/>
                </p:nvSpPr>
                <p:spPr>
                  <a:xfrm>
                    <a:off x="4425948" y="3612870"/>
                    <a:ext cx="113758" cy="127493"/>
                  </a:xfrm>
                  <a:custGeom>
                    <a:avLst/>
                    <a:gdLst>
                      <a:gd name="connsiteX0" fmla="*/ 2 w 113758"/>
                      <a:gd name="connsiteY0" fmla="*/ 280 h 127493"/>
                      <a:gd name="connsiteX1" fmla="*/ 92077 w 113758"/>
                      <a:gd name="connsiteY1" fmla="*/ 73305 h 127493"/>
                      <a:gd name="connsiteX2" fmla="*/ 107952 w 113758"/>
                      <a:gd name="connsiteY2" fmla="*/ 124105 h 127493"/>
                      <a:gd name="connsiteX3" fmla="*/ 12702 w 113758"/>
                      <a:gd name="connsiteY3" fmla="*/ 114580 h 127493"/>
                      <a:gd name="connsiteX4" fmla="*/ 98427 w 113758"/>
                      <a:gd name="connsiteY4" fmla="*/ 127280 h 127493"/>
                      <a:gd name="connsiteX5" fmla="*/ 95252 w 113758"/>
                      <a:gd name="connsiteY5" fmla="*/ 101880 h 127493"/>
                      <a:gd name="connsiteX6" fmla="*/ 2 w 113758"/>
                      <a:gd name="connsiteY6" fmla="*/ 280 h 127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13758" h="127493">
                        <a:moveTo>
                          <a:pt x="2" y="280"/>
                        </a:moveTo>
                        <a:cubicBezTo>
                          <a:pt x="-527" y="-4483"/>
                          <a:pt x="74085" y="52668"/>
                          <a:pt x="92077" y="73305"/>
                        </a:cubicBezTo>
                        <a:cubicBezTo>
                          <a:pt x="110069" y="93943"/>
                          <a:pt x="121181" y="117226"/>
                          <a:pt x="107952" y="124105"/>
                        </a:cubicBezTo>
                        <a:cubicBezTo>
                          <a:pt x="94723" y="130984"/>
                          <a:pt x="14289" y="114051"/>
                          <a:pt x="12702" y="114580"/>
                        </a:cubicBezTo>
                        <a:cubicBezTo>
                          <a:pt x="11115" y="115109"/>
                          <a:pt x="84669" y="129397"/>
                          <a:pt x="98427" y="127280"/>
                        </a:cubicBezTo>
                        <a:cubicBezTo>
                          <a:pt x="112185" y="125163"/>
                          <a:pt x="108481" y="122518"/>
                          <a:pt x="95252" y="101880"/>
                        </a:cubicBezTo>
                        <a:cubicBezTo>
                          <a:pt x="82023" y="81242"/>
                          <a:pt x="531" y="5043"/>
                          <a:pt x="2" y="280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0" name="フリーフォーム 29">
                    <a:extLst>
                      <a:ext uri="{FF2B5EF4-FFF2-40B4-BE49-F238E27FC236}">
                        <a16:creationId xmlns:a16="http://schemas.microsoft.com/office/drawing/2014/main" id="{BD90DBC3-7616-3D88-0904-2CF10B1C5AC0}"/>
                      </a:ext>
                    </a:extLst>
                  </p:cNvPr>
                  <p:cNvSpPr/>
                  <p:nvPr/>
                </p:nvSpPr>
                <p:spPr>
                  <a:xfrm>
                    <a:off x="3940174" y="3708059"/>
                    <a:ext cx="408128" cy="140187"/>
                  </a:xfrm>
                  <a:custGeom>
                    <a:avLst/>
                    <a:gdLst>
                      <a:gd name="connsiteX0" fmla="*/ 50801 w 408128"/>
                      <a:gd name="connsiteY0" fmla="*/ 341 h 140187"/>
                      <a:gd name="connsiteX1" fmla="*/ 171451 w 408128"/>
                      <a:gd name="connsiteY1" fmla="*/ 54316 h 140187"/>
                      <a:gd name="connsiteX2" fmla="*/ 238126 w 408128"/>
                      <a:gd name="connsiteY2" fmla="*/ 63841 h 140187"/>
                      <a:gd name="connsiteX3" fmla="*/ 311151 w 408128"/>
                      <a:gd name="connsiteY3" fmla="*/ 63841 h 140187"/>
                      <a:gd name="connsiteX4" fmla="*/ 406401 w 408128"/>
                      <a:gd name="connsiteY4" fmla="*/ 54316 h 140187"/>
                      <a:gd name="connsiteX5" fmla="*/ 368301 w 408128"/>
                      <a:gd name="connsiteY5" fmla="*/ 73366 h 140187"/>
                      <a:gd name="connsiteX6" fmla="*/ 314326 w 408128"/>
                      <a:gd name="connsiteY6" fmla="*/ 127341 h 140187"/>
                      <a:gd name="connsiteX7" fmla="*/ 336551 w 408128"/>
                      <a:gd name="connsiteY7" fmla="*/ 92416 h 140187"/>
                      <a:gd name="connsiteX8" fmla="*/ 323851 w 408128"/>
                      <a:gd name="connsiteY8" fmla="*/ 67016 h 140187"/>
                      <a:gd name="connsiteX9" fmla="*/ 301626 w 408128"/>
                      <a:gd name="connsiteY9" fmla="*/ 82891 h 140187"/>
                      <a:gd name="connsiteX10" fmla="*/ 254001 w 408128"/>
                      <a:gd name="connsiteY10" fmla="*/ 140041 h 140187"/>
                      <a:gd name="connsiteX11" fmla="*/ 292101 w 408128"/>
                      <a:gd name="connsiteY11" fmla="*/ 73366 h 140187"/>
                      <a:gd name="connsiteX12" fmla="*/ 228601 w 408128"/>
                      <a:gd name="connsiteY12" fmla="*/ 82891 h 140187"/>
                      <a:gd name="connsiteX13" fmla="*/ 190501 w 408128"/>
                      <a:gd name="connsiteY13" fmla="*/ 140041 h 140187"/>
                      <a:gd name="connsiteX14" fmla="*/ 238126 w 408128"/>
                      <a:gd name="connsiteY14" fmla="*/ 63841 h 140187"/>
                      <a:gd name="connsiteX15" fmla="*/ 184151 w 408128"/>
                      <a:gd name="connsiteY15" fmla="*/ 76541 h 140187"/>
                      <a:gd name="connsiteX16" fmla="*/ 142876 w 408128"/>
                      <a:gd name="connsiteY16" fmla="*/ 133691 h 140187"/>
                      <a:gd name="connsiteX17" fmla="*/ 184151 w 408128"/>
                      <a:gd name="connsiteY17" fmla="*/ 70191 h 140187"/>
                      <a:gd name="connsiteX18" fmla="*/ 146051 w 408128"/>
                      <a:gd name="connsiteY18" fmla="*/ 41616 h 140187"/>
                      <a:gd name="connsiteX19" fmla="*/ 1 w 408128"/>
                      <a:gd name="connsiteY19" fmla="*/ 95591 h 140187"/>
                      <a:gd name="connsiteX20" fmla="*/ 149226 w 408128"/>
                      <a:gd name="connsiteY20" fmla="*/ 54316 h 140187"/>
                      <a:gd name="connsiteX21" fmla="*/ 152401 w 408128"/>
                      <a:gd name="connsiteY21" fmla="*/ 51141 h 140187"/>
                      <a:gd name="connsiteX22" fmla="*/ 92076 w 408128"/>
                      <a:gd name="connsiteY22" fmla="*/ 32091 h 140187"/>
                      <a:gd name="connsiteX23" fmla="*/ 50801 w 408128"/>
                      <a:gd name="connsiteY23" fmla="*/ 341 h 14018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</a:cxnLst>
                    <a:rect l="l" t="t" r="r" b="b"/>
                    <a:pathLst>
                      <a:path w="408128" h="140187">
                        <a:moveTo>
                          <a:pt x="50801" y="341"/>
                        </a:moveTo>
                        <a:cubicBezTo>
                          <a:pt x="64030" y="4045"/>
                          <a:pt x="140230" y="43733"/>
                          <a:pt x="171451" y="54316"/>
                        </a:cubicBezTo>
                        <a:cubicBezTo>
                          <a:pt x="202672" y="64899"/>
                          <a:pt x="214843" y="62254"/>
                          <a:pt x="238126" y="63841"/>
                        </a:cubicBezTo>
                        <a:cubicBezTo>
                          <a:pt x="261409" y="65429"/>
                          <a:pt x="283105" y="65428"/>
                          <a:pt x="311151" y="63841"/>
                        </a:cubicBezTo>
                        <a:cubicBezTo>
                          <a:pt x="339197" y="62254"/>
                          <a:pt x="396876" y="52729"/>
                          <a:pt x="406401" y="54316"/>
                        </a:cubicBezTo>
                        <a:cubicBezTo>
                          <a:pt x="415926" y="55904"/>
                          <a:pt x="383647" y="61195"/>
                          <a:pt x="368301" y="73366"/>
                        </a:cubicBezTo>
                        <a:cubicBezTo>
                          <a:pt x="352955" y="85537"/>
                          <a:pt x="319618" y="124166"/>
                          <a:pt x="314326" y="127341"/>
                        </a:cubicBezTo>
                        <a:cubicBezTo>
                          <a:pt x="309034" y="130516"/>
                          <a:pt x="334964" y="102470"/>
                          <a:pt x="336551" y="92416"/>
                        </a:cubicBezTo>
                        <a:cubicBezTo>
                          <a:pt x="338138" y="82362"/>
                          <a:pt x="329672" y="68604"/>
                          <a:pt x="323851" y="67016"/>
                        </a:cubicBezTo>
                        <a:cubicBezTo>
                          <a:pt x="318030" y="65429"/>
                          <a:pt x="313268" y="70720"/>
                          <a:pt x="301626" y="82891"/>
                        </a:cubicBezTo>
                        <a:cubicBezTo>
                          <a:pt x="289984" y="95062"/>
                          <a:pt x="255588" y="141628"/>
                          <a:pt x="254001" y="140041"/>
                        </a:cubicBezTo>
                        <a:cubicBezTo>
                          <a:pt x="252414" y="138454"/>
                          <a:pt x="296334" y="82891"/>
                          <a:pt x="292101" y="73366"/>
                        </a:cubicBezTo>
                        <a:cubicBezTo>
                          <a:pt x="287868" y="63841"/>
                          <a:pt x="245534" y="71779"/>
                          <a:pt x="228601" y="82891"/>
                        </a:cubicBezTo>
                        <a:cubicBezTo>
                          <a:pt x="211668" y="94003"/>
                          <a:pt x="188914" y="143216"/>
                          <a:pt x="190501" y="140041"/>
                        </a:cubicBezTo>
                        <a:cubicBezTo>
                          <a:pt x="192088" y="136866"/>
                          <a:pt x="239184" y="74424"/>
                          <a:pt x="238126" y="63841"/>
                        </a:cubicBezTo>
                        <a:cubicBezTo>
                          <a:pt x="237068" y="53258"/>
                          <a:pt x="200026" y="64899"/>
                          <a:pt x="184151" y="76541"/>
                        </a:cubicBezTo>
                        <a:cubicBezTo>
                          <a:pt x="168276" y="88183"/>
                          <a:pt x="142876" y="134749"/>
                          <a:pt x="142876" y="133691"/>
                        </a:cubicBezTo>
                        <a:cubicBezTo>
                          <a:pt x="142876" y="132633"/>
                          <a:pt x="183622" y="85537"/>
                          <a:pt x="184151" y="70191"/>
                        </a:cubicBezTo>
                        <a:cubicBezTo>
                          <a:pt x="184680" y="54845"/>
                          <a:pt x="176743" y="37383"/>
                          <a:pt x="146051" y="41616"/>
                        </a:cubicBezTo>
                        <a:cubicBezTo>
                          <a:pt x="115359" y="45849"/>
                          <a:pt x="-528" y="93474"/>
                          <a:pt x="1" y="95591"/>
                        </a:cubicBezTo>
                        <a:cubicBezTo>
                          <a:pt x="530" y="97708"/>
                          <a:pt x="149226" y="54316"/>
                          <a:pt x="149226" y="54316"/>
                        </a:cubicBezTo>
                        <a:cubicBezTo>
                          <a:pt x="174626" y="46908"/>
                          <a:pt x="161926" y="54845"/>
                          <a:pt x="152401" y="51141"/>
                        </a:cubicBezTo>
                        <a:cubicBezTo>
                          <a:pt x="142876" y="47437"/>
                          <a:pt x="104776" y="40028"/>
                          <a:pt x="92076" y="32091"/>
                        </a:cubicBezTo>
                        <a:cubicBezTo>
                          <a:pt x="79376" y="24154"/>
                          <a:pt x="37572" y="-3363"/>
                          <a:pt x="50801" y="341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1" name="フリーフォーム 30">
                    <a:extLst>
                      <a:ext uri="{FF2B5EF4-FFF2-40B4-BE49-F238E27FC236}">
                        <a16:creationId xmlns:a16="http://schemas.microsoft.com/office/drawing/2014/main" id="{1B79A14A-836F-10B3-CA89-31A18DA13D72}"/>
                      </a:ext>
                    </a:extLst>
                  </p:cNvPr>
                  <p:cNvSpPr/>
                  <p:nvPr/>
                </p:nvSpPr>
                <p:spPr>
                  <a:xfrm>
                    <a:off x="4279470" y="3736434"/>
                    <a:ext cx="322799" cy="54688"/>
                  </a:xfrm>
                  <a:custGeom>
                    <a:avLst/>
                    <a:gdLst>
                      <a:gd name="connsiteX0" fmla="*/ 430 w 322799"/>
                      <a:gd name="connsiteY0" fmla="*/ 54516 h 54688"/>
                      <a:gd name="connsiteX1" fmla="*/ 165530 w 322799"/>
                      <a:gd name="connsiteY1" fmla="*/ 22766 h 54688"/>
                      <a:gd name="connsiteX2" fmla="*/ 140130 w 322799"/>
                      <a:gd name="connsiteY2" fmla="*/ 19591 h 54688"/>
                      <a:gd name="connsiteX3" fmla="*/ 232205 w 322799"/>
                      <a:gd name="connsiteY3" fmla="*/ 16416 h 54688"/>
                      <a:gd name="connsiteX4" fmla="*/ 209980 w 322799"/>
                      <a:gd name="connsiteY4" fmla="*/ 541 h 54688"/>
                      <a:gd name="connsiteX5" fmla="*/ 321105 w 322799"/>
                      <a:gd name="connsiteY5" fmla="*/ 38641 h 54688"/>
                      <a:gd name="connsiteX6" fmla="*/ 273480 w 322799"/>
                      <a:gd name="connsiteY6" fmla="*/ 25941 h 54688"/>
                      <a:gd name="connsiteX7" fmla="*/ 222680 w 322799"/>
                      <a:gd name="connsiteY7" fmla="*/ 6891 h 54688"/>
                      <a:gd name="connsiteX8" fmla="*/ 430 w 322799"/>
                      <a:gd name="connsiteY8" fmla="*/ 54516 h 546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2799" h="54688">
                        <a:moveTo>
                          <a:pt x="430" y="54516"/>
                        </a:moveTo>
                        <a:cubicBezTo>
                          <a:pt x="-9095" y="57162"/>
                          <a:pt x="142247" y="28587"/>
                          <a:pt x="165530" y="22766"/>
                        </a:cubicBezTo>
                        <a:cubicBezTo>
                          <a:pt x="188813" y="16945"/>
                          <a:pt x="129018" y="20649"/>
                          <a:pt x="140130" y="19591"/>
                        </a:cubicBezTo>
                        <a:cubicBezTo>
                          <a:pt x="151242" y="18533"/>
                          <a:pt x="220563" y="19591"/>
                          <a:pt x="232205" y="16416"/>
                        </a:cubicBezTo>
                        <a:cubicBezTo>
                          <a:pt x="243847" y="13241"/>
                          <a:pt x="195163" y="-3163"/>
                          <a:pt x="209980" y="541"/>
                        </a:cubicBezTo>
                        <a:cubicBezTo>
                          <a:pt x="224797" y="4245"/>
                          <a:pt x="310522" y="34408"/>
                          <a:pt x="321105" y="38641"/>
                        </a:cubicBezTo>
                        <a:cubicBezTo>
                          <a:pt x="331688" y="42874"/>
                          <a:pt x="289884" y="31233"/>
                          <a:pt x="273480" y="25941"/>
                        </a:cubicBezTo>
                        <a:cubicBezTo>
                          <a:pt x="257076" y="20649"/>
                          <a:pt x="263955" y="5304"/>
                          <a:pt x="222680" y="6891"/>
                        </a:cubicBezTo>
                        <a:cubicBezTo>
                          <a:pt x="181405" y="8478"/>
                          <a:pt x="9955" y="51870"/>
                          <a:pt x="430" y="54516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2" name="フリーフォーム 31">
                    <a:extLst>
                      <a:ext uri="{FF2B5EF4-FFF2-40B4-BE49-F238E27FC236}">
                        <a16:creationId xmlns:a16="http://schemas.microsoft.com/office/drawing/2014/main" id="{449CCD35-242C-48B1-BEFB-AF065ECD2F28}"/>
                      </a:ext>
                    </a:extLst>
                  </p:cNvPr>
                  <p:cNvSpPr/>
                  <p:nvPr/>
                </p:nvSpPr>
                <p:spPr>
                  <a:xfrm>
                    <a:off x="4022725" y="3660775"/>
                    <a:ext cx="543692" cy="105896"/>
                  </a:xfrm>
                  <a:custGeom>
                    <a:avLst/>
                    <a:gdLst>
                      <a:gd name="connsiteX0" fmla="*/ 0 w 543692"/>
                      <a:gd name="connsiteY0" fmla="*/ 25400 h 105896"/>
                      <a:gd name="connsiteX1" fmla="*/ 123825 w 543692"/>
                      <a:gd name="connsiteY1" fmla="*/ 82550 h 105896"/>
                      <a:gd name="connsiteX2" fmla="*/ 247650 w 543692"/>
                      <a:gd name="connsiteY2" fmla="*/ 98425 h 105896"/>
                      <a:gd name="connsiteX3" fmla="*/ 180975 w 543692"/>
                      <a:gd name="connsiteY3" fmla="*/ 85725 h 105896"/>
                      <a:gd name="connsiteX4" fmla="*/ 358775 w 543692"/>
                      <a:gd name="connsiteY4" fmla="*/ 73025 h 105896"/>
                      <a:gd name="connsiteX5" fmla="*/ 327025 w 543692"/>
                      <a:gd name="connsiteY5" fmla="*/ 73025 h 105896"/>
                      <a:gd name="connsiteX6" fmla="*/ 454025 w 543692"/>
                      <a:gd name="connsiteY6" fmla="*/ 66675 h 105896"/>
                      <a:gd name="connsiteX7" fmla="*/ 542925 w 543692"/>
                      <a:gd name="connsiteY7" fmla="*/ 85725 h 105896"/>
                      <a:gd name="connsiteX8" fmla="*/ 495300 w 543692"/>
                      <a:gd name="connsiteY8" fmla="*/ 63500 h 105896"/>
                      <a:gd name="connsiteX9" fmla="*/ 463550 w 543692"/>
                      <a:gd name="connsiteY9" fmla="*/ 0 h 105896"/>
                      <a:gd name="connsiteX10" fmla="*/ 508000 w 543692"/>
                      <a:gd name="connsiteY10" fmla="*/ 63500 h 105896"/>
                      <a:gd name="connsiteX11" fmla="*/ 396875 w 543692"/>
                      <a:gd name="connsiteY11" fmla="*/ 66675 h 105896"/>
                      <a:gd name="connsiteX12" fmla="*/ 288925 w 543692"/>
                      <a:gd name="connsiteY12" fmla="*/ 92075 h 105896"/>
                      <a:gd name="connsiteX13" fmla="*/ 346075 w 543692"/>
                      <a:gd name="connsiteY13" fmla="*/ 95250 h 105896"/>
                      <a:gd name="connsiteX14" fmla="*/ 152400 w 543692"/>
                      <a:gd name="connsiteY14" fmla="*/ 98425 h 105896"/>
                      <a:gd name="connsiteX15" fmla="*/ 174625 w 543692"/>
                      <a:gd name="connsiteY15" fmla="*/ 104775 h 105896"/>
                      <a:gd name="connsiteX16" fmla="*/ 92075 w 543692"/>
                      <a:gd name="connsiteY16" fmla="*/ 73025 h 105896"/>
                      <a:gd name="connsiteX17" fmla="*/ 0 w 543692"/>
                      <a:gd name="connsiteY17" fmla="*/ 25400 h 1058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543692" h="105896">
                        <a:moveTo>
                          <a:pt x="0" y="25400"/>
                        </a:moveTo>
                        <a:cubicBezTo>
                          <a:pt x="41275" y="47889"/>
                          <a:pt x="82550" y="70379"/>
                          <a:pt x="123825" y="82550"/>
                        </a:cubicBezTo>
                        <a:cubicBezTo>
                          <a:pt x="165100" y="94721"/>
                          <a:pt x="238125" y="97896"/>
                          <a:pt x="247650" y="98425"/>
                        </a:cubicBezTo>
                        <a:cubicBezTo>
                          <a:pt x="257175" y="98954"/>
                          <a:pt x="162454" y="89958"/>
                          <a:pt x="180975" y="85725"/>
                        </a:cubicBezTo>
                        <a:cubicBezTo>
                          <a:pt x="199496" y="81492"/>
                          <a:pt x="334433" y="75142"/>
                          <a:pt x="358775" y="73025"/>
                        </a:cubicBezTo>
                        <a:cubicBezTo>
                          <a:pt x="383117" y="70908"/>
                          <a:pt x="311150" y="74083"/>
                          <a:pt x="327025" y="73025"/>
                        </a:cubicBezTo>
                        <a:cubicBezTo>
                          <a:pt x="342900" y="71967"/>
                          <a:pt x="418042" y="64558"/>
                          <a:pt x="454025" y="66675"/>
                        </a:cubicBezTo>
                        <a:cubicBezTo>
                          <a:pt x="490008" y="68792"/>
                          <a:pt x="536046" y="86254"/>
                          <a:pt x="542925" y="85725"/>
                        </a:cubicBezTo>
                        <a:cubicBezTo>
                          <a:pt x="549804" y="85196"/>
                          <a:pt x="508529" y="77788"/>
                          <a:pt x="495300" y="63500"/>
                        </a:cubicBezTo>
                        <a:cubicBezTo>
                          <a:pt x="482071" y="49213"/>
                          <a:pt x="461433" y="0"/>
                          <a:pt x="463550" y="0"/>
                        </a:cubicBezTo>
                        <a:cubicBezTo>
                          <a:pt x="465667" y="0"/>
                          <a:pt x="519112" y="52388"/>
                          <a:pt x="508000" y="63500"/>
                        </a:cubicBezTo>
                        <a:cubicBezTo>
                          <a:pt x="496888" y="74612"/>
                          <a:pt x="433388" y="61913"/>
                          <a:pt x="396875" y="66675"/>
                        </a:cubicBezTo>
                        <a:cubicBezTo>
                          <a:pt x="360363" y="71438"/>
                          <a:pt x="297392" y="87312"/>
                          <a:pt x="288925" y="92075"/>
                        </a:cubicBezTo>
                        <a:cubicBezTo>
                          <a:pt x="280458" y="96838"/>
                          <a:pt x="368829" y="94192"/>
                          <a:pt x="346075" y="95250"/>
                        </a:cubicBezTo>
                        <a:cubicBezTo>
                          <a:pt x="323321" y="96308"/>
                          <a:pt x="180975" y="96838"/>
                          <a:pt x="152400" y="98425"/>
                        </a:cubicBezTo>
                        <a:cubicBezTo>
                          <a:pt x="123825" y="100013"/>
                          <a:pt x="184679" y="109008"/>
                          <a:pt x="174625" y="104775"/>
                        </a:cubicBezTo>
                        <a:cubicBezTo>
                          <a:pt x="164571" y="100542"/>
                          <a:pt x="92075" y="73025"/>
                          <a:pt x="92075" y="73025"/>
                        </a:cubicBezTo>
                        <a:lnTo>
                          <a:pt x="0" y="25400"/>
                        </a:ln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3" name="フリーフォーム 32">
                    <a:extLst>
                      <a:ext uri="{FF2B5EF4-FFF2-40B4-BE49-F238E27FC236}">
                        <a16:creationId xmlns:a16="http://schemas.microsoft.com/office/drawing/2014/main" id="{2B7564BB-163A-DD03-F88D-0288A3CDF55B}"/>
                      </a:ext>
                    </a:extLst>
                  </p:cNvPr>
                  <p:cNvSpPr/>
                  <p:nvPr/>
                </p:nvSpPr>
                <p:spPr>
                  <a:xfrm>
                    <a:off x="3988619" y="3542823"/>
                    <a:ext cx="207789" cy="240226"/>
                  </a:xfrm>
                  <a:custGeom>
                    <a:avLst/>
                    <a:gdLst>
                      <a:gd name="connsiteX0" fmla="*/ 103956 w 207789"/>
                      <a:gd name="connsiteY0" fmla="*/ 477 h 240226"/>
                      <a:gd name="connsiteX1" fmla="*/ 69031 w 207789"/>
                      <a:gd name="connsiteY1" fmla="*/ 92552 h 240226"/>
                      <a:gd name="connsiteX2" fmla="*/ 97606 w 207789"/>
                      <a:gd name="connsiteY2" fmla="*/ 178277 h 240226"/>
                      <a:gd name="connsiteX3" fmla="*/ 59506 w 207789"/>
                      <a:gd name="connsiteY3" fmla="*/ 159227 h 240226"/>
                      <a:gd name="connsiteX4" fmla="*/ 5531 w 207789"/>
                      <a:gd name="connsiteY4" fmla="*/ 124302 h 240226"/>
                      <a:gd name="connsiteX5" fmla="*/ 205556 w 207789"/>
                      <a:gd name="connsiteY5" fmla="*/ 238602 h 240226"/>
                      <a:gd name="connsiteX6" fmla="*/ 110306 w 207789"/>
                      <a:gd name="connsiteY6" fmla="*/ 187802 h 240226"/>
                      <a:gd name="connsiteX7" fmla="*/ 69031 w 207789"/>
                      <a:gd name="connsiteY7" fmla="*/ 133827 h 240226"/>
                      <a:gd name="connsiteX8" fmla="*/ 103956 w 207789"/>
                      <a:gd name="connsiteY8" fmla="*/ 477 h 2402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07789" h="240226">
                        <a:moveTo>
                          <a:pt x="103956" y="477"/>
                        </a:moveTo>
                        <a:cubicBezTo>
                          <a:pt x="103956" y="-6402"/>
                          <a:pt x="70089" y="62919"/>
                          <a:pt x="69031" y="92552"/>
                        </a:cubicBezTo>
                        <a:cubicBezTo>
                          <a:pt x="67973" y="122185"/>
                          <a:pt x="99193" y="167165"/>
                          <a:pt x="97606" y="178277"/>
                        </a:cubicBezTo>
                        <a:cubicBezTo>
                          <a:pt x="96019" y="189389"/>
                          <a:pt x="74852" y="168223"/>
                          <a:pt x="59506" y="159227"/>
                        </a:cubicBezTo>
                        <a:cubicBezTo>
                          <a:pt x="44160" y="150231"/>
                          <a:pt x="-18811" y="111073"/>
                          <a:pt x="5531" y="124302"/>
                        </a:cubicBezTo>
                        <a:cubicBezTo>
                          <a:pt x="29873" y="137531"/>
                          <a:pt x="188094" y="228019"/>
                          <a:pt x="205556" y="238602"/>
                        </a:cubicBezTo>
                        <a:cubicBezTo>
                          <a:pt x="223019" y="249185"/>
                          <a:pt x="133060" y="205265"/>
                          <a:pt x="110306" y="187802"/>
                        </a:cubicBezTo>
                        <a:cubicBezTo>
                          <a:pt x="87552" y="170340"/>
                          <a:pt x="69560" y="159756"/>
                          <a:pt x="69031" y="133827"/>
                        </a:cubicBezTo>
                        <a:cubicBezTo>
                          <a:pt x="68502" y="107898"/>
                          <a:pt x="103956" y="7356"/>
                          <a:pt x="103956" y="477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4" name="フリーフォーム 33">
                    <a:extLst>
                      <a:ext uri="{FF2B5EF4-FFF2-40B4-BE49-F238E27FC236}">
                        <a16:creationId xmlns:a16="http://schemas.microsoft.com/office/drawing/2014/main" id="{04518757-41B5-B8BC-8770-89FD824830BB}"/>
                      </a:ext>
                    </a:extLst>
                  </p:cNvPr>
                  <p:cNvSpPr/>
                  <p:nvPr/>
                </p:nvSpPr>
                <p:spPr>
                  <a:xfrm>
                    <a:off x="4074617" y="3501132"/>
                    <a:ext cx="317233" cy="261252"/>
                  </a:xfrm>
                  <a:custGeom>
                    <a:avLst/>
                    <a:gdLst>
                      <a:gd name="connsiteX0" fmla="*/ 316408 w 317233"/>
                      <a:gd name="connsiteY0" fmla="*/ 64393 h 261252"/>
                      <a:gd name="connsiteX1" fmla="*/ 217983 w 317233"/>
                      <a:gd name="connsiteY1" fmla="*/ 61218 h 261252"/>
                      <a:gd name="connsiteX2" fmla="*/ 281483 w 317233"/>
                      <a:gd name="connsiteY2" fmla="*/ 140593 h 261252"/>
                      <a:gd name="connsiteX3" fmla="*/ 240208 w 317233"/>
                      <a:gd name="connsiteY3" fmla="*/ 242193 h 261252"/>
                      <a:gd name="connsiteX4" fmla="*/ 230683 w 317233"/>
                      <a:gd name="connsiteY4" fmla="*/ 261243 h 261252"/>
                      <a:gd name="connsiteX5" fmla="*/ 81458 w 317233"/>
                      <a:gd name="connsiteY5" fmla="*/ 242193 h 261252"/>
                      <a:gd name="connsiteX6" fmla="*/ 37008 w 317233"/>
                      <a:gd name="connsiteY6" fmla="*/ 194568 h 261252"/>
                      <a:gd name="connsiteX7" fmla="*/ 33833 w 317233"/>
                      <a:gd name="connsiteY7" fmla="*/ 115193 h 261252"/>
                      <a:gd name="connsiteX8" fmla="*/ 27483 w 317233"/>
                      <a:gd name="connsiteY8" fmla="*/ 64393 h 261252"/>
                      <a:gd name="connsiteX9" fmla="*/ 5258 w 317233"/>
                      <a:gd name="connsiteY9" fmla="*/ 45343 h 261252"/>
                      <a:gd name="connsiteX10" fmla="*/ 138608 w 317233"/>
                      <a:gd name="connsiteY10" fmla="*/ 7243 h 261252"/>
                      <a:gd name="connsiteX11" fmla="*/ 198933 w 317233"/>
                      <a:gd name="connsiteY11" fmla="*/ 4068 h 261252"/>
                      <a:gd name="connsiteX12" fmla="*/ 262433 w 317233"/>
                      <a:gd name="connsiteY12" fmla="*/ 51693 h 261252"/>
                      <a:gd name="connsiteX13" fmla="*/ 316408 w 317233"/>
                      <a:gd name="connsiteY13" fmla="*/ 64393 h 26125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317233" h="261252">
                        <a:moveTo>
                          <a:pt x="316408" y="64393"/>
                        </a:moveTo>
                        <a:cubicBezTo>
                          <a:pt x="309000" y="65980"/>
                          <a:pt x="223804" y="48518"/>
                          <a:pt x="217983" y="61218"/>
                        </a:cubicBezTo>
                        <a:cubicBezTo>
                          <a:pt x="212162" y="73918"/>
                          <a:pt x="277779" y="110431"/>
                          <a:pt x="281483" y="140593"/>
                        </a:cubicBezTo>
                        <a:cubicBezTo>
                          <a:pt x="285187" y="170756"/>
                          <a:pt x="248675" y="222085"/>
                          <a:pt x="240208" y="242193"/>
                        </a:cubicBezTo>
                        <a:cubicBezTo>
                          <a:pt x="231741" y="262301"/>
                          <a:pt x="257141" y="261243"/>
                          <a:pt x="230683" y="261243"/>
                        </a:cubicBezTo>
                        <a:cubicBezTo>
                          <a:pt x="204225" y="261243"/>
                          <a:pt x="113737" y="253306"/>
                          <a:pt x="81458" y="242193"/>
                        </a:cubicBezTo>
                        <a:cubicBezTo>
                          <a:pt x="49179" y="231081"/>
                          <a:pt x="44945" y="215735"/>
                          <a:pt x="37008" y="194568"/>
                        </a:cubicBezTo>
                        <a:cubicBezTo>
                          <a:pt x="29070" y="173401"/>
                          <a:pt x="35420" y="136889"/>
                          <a:pt x="33833" y="115193"/>
                        </a:cubicBezTo>
                        <a:cubicBezTo>
                          <a:pt x="32246" y="93497"/>
                          <a:pt x="32245" y="76035"/>
                          <a:pt x="27483" y="64393"/>
                        </a:cubicBezTo>
                        <a:cubicBezTo>
                          <a:pt x="22721" y="52751"/>
                          <a:pt x="-13263" y="54868"/>
                          <a:pt x="5258" y="45343"/>
                        </a:cubicBezTo>
                        <a:cubicBezTo>
                          <a:pt x="23779" y="35818"/>
                          <a:pt x="106329" y="14122"/>
                          <a:pt x="138608" y="7243"/>
                        </a:cubicBezTo>
                        <a:cubicBezTo>
                          <a:pt x="170887" y="364"/>
                          <a:pt x="178296" y="-3340"/>
                          <a:pt x="198933" y="4068"/>
                        </a:cubicBezTo>
                        <a:cubicBezTo>
                          <a:pt x="219570" y="11476"/>
                          <a:pt x="245500" y="41110"/>
                          <a:pt x="262433" y="51693"/>
                        </a:cubicBezTo>
                        <a:cubicBezTo>
                          <a:pt x="279366" y="62276"/>
                          <a:pt x="323816" y="62806"/>
                          <a:pt x="316408" y="64393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5" name="円/楕円 34">
                    <a:extLst>
                      <a:ext uri="{FF2B5EF4-FFF2-40B4-BE49-F238E27FC236}">
                        <a16:creationId xmlns:a16="http://schemas.microsoft.com/office/drawing/2014/main" id="{9F184AB2-F9F2-A689-9284-2AC563862638}"/>
                      </a:ext>
                    </a:extLst>
                  </p:cNvPr>
                  <p:cNvSpPr/>
                  <p:nvPr/>
                </p:nvSpPr>
                <p:spPr>
                  <a:xfrm>
                    <a:off x="4219914" y="3583947"/>
                    <a:ext cx="45719" cy="45719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6" name="円/楕円 35">
                    <a:extLst>
                      <a:ext uri="{FF2B5EF4-FFF2-40B4-BE49-F238E27FC236}">
                        <a16:creationId xmlns:a16="http://schemas.microsoft.com/office/drawing/2014/main" id="{6A53050B-0870-4521-A16E-47D3D445544B}"/>
                      </a:ext>
                    </a:extLst>
                  </p:cNvPr>
                  <p:cNvSpPr/>
                  <p:nvPr/>
                </p:nvSpPr>
                <p:spPr>
                  <a:xfrm>
                    <a:off x="4274812" y="3635654"/>
                    <a:ext cx="45719" cy="45719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7" name="フリーフォーム 36">
                    <a:extLst>
                      <a:ext uri="{FF2B5EF4-FFF2-40B4-BE49-F238E27FC236}">
                        <a16:creationId xmlns:a16="http://schemas.microsoft.com/office/drawing/2014/main" id="{58BAFFB9-825E-7603-263A-EBE6C85A2743}"/>
                      </a:ext>
                    </a:extLst>
                  </p:cNvPr>
                  <p:cNvSpPr/>
                  <p:nvPr/>
                </p:nvSpPr>
                <p:spPr>
                  <a:xfrm>
                    <a:off x="3929910" y="3444870"/>
                    <a:ext cx="724955" cy="232015"/>
                  </a:xfrm>
                  <a:custGeom>
                    <a:avLst/>
                    <a:gdLst>
                      <a:gd name="connsiteX0" fmla="*/ 740 w 724955"/>
                      <a:gd name="connsiteY0" fmla="*/ 206380 h 232015"/>
                      <a:gd name="connsiteX1" fmla="*/ 172190 w 724955"/>
                      <a:gd name="connsiteY1" fmla="*/ 47630 h 232015"/>
                      <a:gd name="connsiteX2" fmla="*/ 156315 w 724955"/>
                      <a:gd name="connsiteY2" fmla="*/ 50805 h 232015"/>
                      <a:gd name="connsiteX3" fmla="*/ 318240 w 724955"/>
                      <a:gd name="connsiteY3" fmla="*/ 28580 h 232015"/>
                      <a:gd name="connsiteX4" fmla="*/ 318240 w 724955"/>
                      <a:gd name="connsiteY4" fmla="*/ 31755 h 232015"/>
                      <a:gd name="connsiteX5" fmla="*/ 448415 w 724955"/>
                      <a:gd name="connsiteY5" fmla="*/ 50805 h 232015"/>
                      <a:gd name="connsiteX6" fmla="*/ 550015 w 724955"/>
                      <a:gd name="connsiteY6" fmla="*/ 168280 h 232015"/>
                      <a:gd name="connsiteX7" fmla="*/ 515090 w 724955"/>
                      <a:gd name="connsiteY7" fmla="*/ 107955 h 232015"/>
                      <a:gd name="connsiteX8" fmla="*/ 492865 w 724955"/>
                      <a:gd name="connsiteY8" fmla="*/ 66680 h 232015"/>
                      <a:gd name="connsiteX9" fmla="*/ 575415 w 724955"/>
                      <a:gd name="connsiteY9" fmla="*/ 101605 h 232015"/>
                      <a:gd name="connsiteX10" fmla="*/ 591290 w 724955"/>
                      <a:gd name="connsiteY10" fmla="*/ 142880 h 232015"/>
                      <a:gd name="connsiteX11" fmla="*/ 540490 w 724955"/>
                      <a:gd name="connsiteY11" fmla="*/ 98430 h 232015"/>
                      <a:gd name="connsiteX12" fmla="*/ 724640 w 724955"/>
                      <a:gd name="connsiteY12" fmla="*/ 231780 h 232015"/>
                      <a:gd name="connsiteX13" fmla="*/ 588115 w 724955"/>
                      <a:gd name="connsiteY13" fmla="*/ 133355 h 232015"/>
                      <a:gd name="connsiteX14" fmla="*/ 451590 w 724955"/>
                      <a:gd name="connsiteY14" fmla="*/ 34930 h 232015"/>
                      <a:gd name="connsiteX15" fmla="*/ 432540 w 724955"/>
                      <a:gd name="connsiteY15" fmla="*/ 9530 h 232015"/>
                      <a:gd name="connsiteX16" fmla="*/ 448415 w 724955"/>
                      <a:gd name="connsiteY16" fmla="*/ 41280 h 232015"/>
                      <a:gd name="connsiteX17" fmla="*/ 264265 w 724955"/>
                      <a:gd name="connsiteY17" fmla="*/ 5 h 232015"/>
                      <a:gd name="connsiteX18" fmla="*/ 165840 w 724955"/>
                      <a:gd name="connsiteY18" fmla="*/ 44455 h 232015"/>
                      <a:gd name="connsiteX19" fmla="*/ 178540 w 724955"/>
                      <a:gd name="connsiteY19" fmla="*/ 25405 h 232015"/>
                      <a:gd name="connsiteX20" fmla="*/ 111865 w 724955"/>
                      <a:gd name="connsiteY20" fmla="*/ 76205 h 232015"/>
                      <a:gd name="connsiteX21" fmla="*/ 740 w 724955"/>
                      <a:gd name="connsiteY21" fmla="*/ 206380 h 23201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</a:cxnLst>
                    <a:rect l="l" t="t" r="r" b="b"/>
                    <a:pathLst>
                      <a:path w="724955" h="232015">
                        <a:moveTo>
                          <a:pt x="740" y="206380"/>
                        </a:moveTo>
                        <a:cubicBezTo>
                          <a:pt x="10794" y="201617"/>
                          <a:pt x="146261" y="73559"/>
                          <a:pt x="172190" y="47630"/>
                        </a:cubicBezTo>
                        <a:cubicBezTo>
                          <a:pt x="198119" y="21701"/>
                          <a:pt x="156315" y="50805"/>
                          <a:pt x="156315" y="50805"/>
                        </a:cubicBezTo>
                        <a:lnTo>
                          <a:pt x="318240" y="28580"/>
                        </a:lnTo>
                        <a:cubicBezTo>
                          <a:pt x="345228" y="25405"/>
                          <a:pt x="296544" y="28051"/>
                          <a:pt x="318240" y="31755"/>
                        </a:cubicBezTo>
                        <a:cubicBezTo>
                          <a:pt x="339936" y="35459"/>
                          <a:pt x="409786" y="28051"/>
                          <a:pt x="448415" y="50805"/>
                        </a:cubicBezTo>
                        <a:cubicBezTo>
                          <a:pt x="487044" y="73559"/>
                          <a:pt x="538903" y="158755"/>
                          <a:pt x="550015" y="168280"/>
                        </a:cubicBezTo>
                        <a:cubicBezTo>
                          <a:pt x="561128" y="177805"/>
                          <a:pt x="524615" y="124888"/>
                          <a:pt x="515090" y="107955"/>
                        </a:cubicBezTo>
                        <a:cubicBezTo>
                          <a:pt x="505565" y="91022"/>
                          <a:pt x="482811" y="67738"/>
                          <a:pt x="492865" y="66680"/>
                        </a:cubicBezTo>
                        <a:cubicBezTo>
                          <a:pt x="502919" y="65622"/>
                          <a:pt x="559011" y="88905"/>
                          <a:pt x="575415" y="101605"/>
                        </a:cubicBezTo>
                        <a:cubicBezTo>
                          <a:pt x="591819" y="114305"/>
                          <a:pt x="597111" y="143409"/>
                          <a:pt x="591290" y="142880"/>
                        </a:cubicBezTo>
                        <a:cubicBezTo>
                          <a:pt x="585469" y="142351"/>
                          <a:pt x="518265" y="83613"/>
                          <a:pt x="540490" y="98430"/>
                        </a:cubicBezTo>
                        <a:cubicBezTo>
                          <a:pt x="562715" y="113247"/>
                          <a:pt x="716703" y="225959"/>
                          <a:pt x="724640" y="231780"/>
                        </a:cubicBezTo>
                        <a:cubicBezTo>
                          <a:pt x="732577" y="237601"/>
                          <a:pt x="588115" y="133355"/>
                          <a:pt x="588115" y="133355"/>
                        </a:cubicBezTo>
                        <a:cubicBezTo>
                          <a:pt x="542607" y="100547"/>
                          <a:pt x="477519" y="55567"/>
                          <a:pt x="451590" y="34930"/>
                        </a:cubicBezTo>
                        <a:cubicBezTo>
                          <a:pt x="425661" y="14292"/>
                          <a:pt x="433069" y="8472"/>
                          <a:pt x="432540" y="9530"/>
                        </a:cubicBezTo>
                        <a:cubicBezTo>
                          <a:pt x="432011" y="10588"/>
                          <a:pt x="476461" y="42867"/>
                          <a:pt x="448415" y="41280"/>
                        </a:cubicBezTo>
                        <a:cubicBezTo>
                          <a:pt x="420369" y="39693"/>
                          <a:pt x="311361" y="-524"/>
                          <a:pt x="264265" y="5"/>
                        </a:cubicBezTo>
                        <a:cubicBezTo>
                          <a:pt x="217169" y="534"/>
                          <a:pt x="165840" y="44455"/>
                          <a:pt x="165840" y="44455"/>
                        </a:cubicBezTo>
                        <a:cubicBezTo>
                          <a:pt x="151553" y="48688"/>
                          <a:pt x="187536" y="20113"/>
                          <a:pt x="178540" y="25405"/>
                        </a:cubicBezTo>
                        <a:cubicBezTo>
                          <a:pt x="169544" y="30697"/>
                          <a:pt x="137794" y="44984"/>
                          <a:pt x="111865" y="76205"/>
                        </a:cubicBezTo>
                        <a:cubicBezTo>
                          <a:pt x="85936" y="107426"/>
                          <a:pt x="-9314" y="211143"/>
                          <a:pt x="740" y="206380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8" name="フリーフォーム 37">
                    <a:extLst>
                      <a:ext uri="{FF2B5EF4-FFF2-40B4-BE49-F238E27FC236}">
                        <a16:creationId xmlns:a16="http://schemas.microsoft.com/office/drawing/2014/main" id="{BED4F7D0-CEEF-685E-593F-505AFE1DCB80}"/>
                      </a:ext>
                    </a:extLst>
                  </p:cNvPr>
                  <p:cNvSpPr/>
                  <p:nvPr/>
                </p:nvSpPr>
                <p:spPr>
                  <a:xfrm>
                    <a:off x="3867143" y="3543300"/>
                    <a:ext cx="245692" cy="276538"/>
                  </a:xfrm>
                  <a:custGeom>
                    <a:avLst/>
                    <a:gdLst>
                      <a:gd name="connsiteX0" fmla="*/ 244482 w 245692"/>
                      <a:gd name="connsiteY0" fmla="*/ 15875 h 276538"/>
                      <a:gd name="connsiteX1" fmla="*/ 155582 w 245692"/>
                      <a:gd name="connsiteY1" fmla="*/ 19050 h 276538"/>
                      <a:gd name="connsiteX2" fmla="*/ 53982 w 245692"/>
                      <a:gd name="connsiteY2" fmla="*/ 6350 h 276538"/>
                      <a:gd name="connsiteX3" fmla="*/ 88907 w 245692"/>
                      <a:gd name="connsiteY3" fmla="*/ 34925 h 276538"/>
                      <a:gd name="connsiteX4" fmla="*/ 34932 w 245692"/>
                      <a:gd name="connsiteY4" fmla="*/ 79375 h 276538"/>
                      <a:gd name="connsiteX5" fmla="*/ 25407 w 245692"/>
                      <a:gd name="connsiteY5" fmla="*/ 88900 h 276538"/>
                      <a:gd name="connsiteX6" fmla="*/ 76207 w 245692"/>
                      <a:gd name="connsiteY6" fmla="*/ 98425 h 276538"/>
                      <a:gd name="connsiteX7" fmla="*/ 85732 w 245692"/>
                      <a:gd name="connsiteY7" fmla="*/ 107950 h 276538"/>
                      <a:gd name="connsiteX8" fmla="*/ 104782 w 245692"/>
                      <a:gd name="connsiteY8" fmla="*/ 104775 h 276538"/>
                      <a:gd name="connsiteX9" fmla="*/ 19057 w 245692"/>
                      <a:gd name="connsiteY9" fmla="*/ 276225 h 276538"/>
                      <a:gd name="connsiteX10" fmla="*/ 114307 w 245692"/>
                      <a:gd name="connsiteY10" fmla="*/ 146050 h 276538"/>
                      <a:gd name="connsiteX11" fmla="*/ 7 w 245692"/>
                      <a:gd name="connsiteY11" fmla="*/ 104775 h 276538"/>
                      <a:gd name="connsiteX12" fmla="*/ 120657 w 245692"/>
                      <a:gd name="connsiteY12" fmla="*/ 104775 h 276538"/>
                      <a:gd name="connsiteX13" fmla="*/ 25407 w 245692"/>
                      <a:gd name="connsiteY13" fmla="*/ 47625 h 276538"/>
                      <a:gd name="connsiteX14" fmla="*/ 92082 w 245692"/>
                      <a:gd name="connsiteY14" fmla="*/ 19050 h 276538"/>
                      <a:gd name="connsiteX15" fmla="*/ 88907 w 245692"/>
                      <a:gd name="connsiteY15" fmla="*/ 0 h 276538"/>
                      <a:gd name="connsiteX16" fmla="*/ 244482 w 245692"/>
                      <a:gd name="connsiteY16" fmla="*/ 15875 h 27653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245692" h="276538">
                        <a:moveTo>
                          <a:pt x="244482" y="15875"/>
                        </a:moveTo>
                        <a:cubicBezTo>
                          <a:pt x="255595" y="19050"/>
                          <a:pt x="187332" y="20638"/>
                          <a:pt x="155582" y="19050"/>
                        </a:cubicBezTo>
                        <a:cubicBezTo>
                          <a:pt x="123832" y="17462"/>
                          <a:pt x="65095" y="3704"/>
                          <a:pt x="53982" y="6350"/>
                        </a:cubicBezTo>
                        <a:cubicBezTo>
                          <a:pt x="42869" y="8996"/>
                          <a:pt x="92082" y="22754"/>
                          <a:pt x="88907" y="34925"/>
                        </a:cubicBezTo>
                        <a:cubicBezTo>
                          <a:pt x="85732" y="47096"/>
                          <a:pt x="45515" y="70379"/>
                          <a:pt x="34932" y="79375"/>
                        </a:cubicBezTo>
                        <a:cubicBezTo>
                          <a:pt x="24349" y="88371"/>
                          <a:pt x="18528" y="85725"/>
                          <a:pt x="25407" y="88900"/>
                        </a:cubicBezTo>
                        <a:cubicBezTo>
                          <a:pt x="32286" y="92075"/>
                          <a:pt x="66153" y="95250"/>
                          <a:pt x="76207" y="98425"/>
                        </a:cubicBezTo>
                        <a:cubicBezTo>
                          <a:pt x="86261" y="101600"/>
                          <a:pt x="80970" y="106892"/>
                          <a:pt x="85732" y="107950"/>
                        </a:cubicBezTo>
                        <a:cubicBezTo>
                          <a:pt x="90494" y="109008"/>
                          <a:pt x="115894" y="76729"/>
                          <a:pt x="104782" y="104775"/>
                        </a:cubicBezTo>
                        <a:cubicBezTo>
                          <a:pt x="93669" y="132821"/>
                          <a:pt x="17470" y="269346"/>
                          <a:pt x="19057" y="276225"/>
                        </a:cubicBezTo>
                        <a:cubicBezTo>
                          <a:pt x="20644" y="283104"/>
                          <a:pt x="117482" y="174625"/>
                          <a:pt x="114307" y="146050"/>
                        </a:cubicBezTo>
                        <a:cubicBezTo>
                          <a:pt x="111132" y="117475"/>
                          <a:pt x="-1051" y="111654"/>
                          <a:pt x="7" y="104775"/>
                        </a:cubicBezTo>
                        <a:cubicBezTo>
                          <a:pt x="1065" y="97896"/>
                          <a:pt x="116424" y="114300"/>
                          <a:pt x="120657" y="104775"/>
                        </a:cubicBezTo>
                        <a:cubicBezTo>
                          <a:pt x="124890" y="95250"/>
                          <a:pt x="30170" y="61913"/>
                          <a:pt x="25407" y="47625"/>
                        </a:cubicBezTo>
                        <a:cubicBezTo>
                          <a:pt x="20644" y="33337"/>
                          <a:pt x="81499" y="26987"/>
                          <a:pt x="92082" y="19050"/>
                        </a:cubicBezTo>
                        <a:cubicBezTo>
                          <a:pt x="102665" y="11113"/>
                          <a:pt x="67740" y="0"/>
                          <a:pt x="88907" y="0"/>
                        </a:cubicBezTo>
                        <a:cubicBezTo>
                          <a:pt x="110074" y="0"/>
                          <a:pt x="233369" y="12700"/>
                          <a:pt x="244482" y="15875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9" name="フリーフォーム 38">
                    <a:extLst>
                      <a:ext uri="{FF2B5EF4-FFF2-40B4-BE49-F238E27FC236}">
                        <a16:creationId xmlns:a16="http://schemas.microsoft.com/office/drawing/2014/main" id="{498F7CA5-EC91-4A68-CDBC-8DA433C12FF8}"/>
                      </a:ext>
                    </a:extLst>
                  </p:cNvPr>
                  <p:cNvSpPr/>
                  <p:nvPr/>
                </p:nvSpPr>
                <p:spPr>
                  <a:xfrm>
                    <a:off x="4530370" y="3105096"/>
                    <a:ext cx="192179" cy="301425"/>
                  </a:xfrm>
                  <a:custGeom>
                    <a:avLst/>
                    <a:gdLst>
                      <a:gd name="connsiteX0" fmla="*/ 25755 w 192179"/>
                      <a:gd name="connsiteY0" fmla="*/ 54 h 301425"/>
                      <a:gd name="connsiteX1" fmla="*/ 143230 w 192179"/>
                      <a:gd name="connsiteY1" fmla="*/ 133404 h 301425"/>
                      <a:gd name="connsiteX2" fmla="*/ 190855 w 192179"/>
                      <a:gd name="connsiteY2" fmla="*/ 295329 h 301425"/>
                      <a:gd name="connsiteX3" fmla="*/ 174980 w 192179"/>
                      <a:gd name="connsiteY3" fmla="*/ 263579 h 301425"/>
                      <a:gd name="connsiteX4" fmla="*/ 133705 w 192179"/>
                      <a:gd name="connsiteY4" fmla="*/ 228654 h 301425"/>
                      <a:gd name="connsiteX5" fmla="*/ 162280 w 192179"/>
                      <a:gd name="connsiteY5" fmla="*/ 269929 h 301425"/>
                      <a:gd name="connsiteX6" fmla="*/ 95605 w 192179"/>
                      <a:gd name="connsiteY6" fmla="*/ 222304 h 301425"/>
                      <a:gd name="connsiteX7" fmla="*/ 67030 w 192179"/>
                      <a:gd name="connsiteY7" fmla="*/ 181029 h 301425"/>
                      <a:gd name="connsiteX8" fmla="*/ 51155 w 192179"/>
                      <a:gd name="connsiteY8" fmla="*/ 117529 h 301425"/>
                      <a:gd name="connsiteX9" fmla="*/ 355 w 192179"/>
                      <a:gd name="connsiteY9" fmla="*/ 95304 h 301425"/>
                      <a:gd name="connsiteX10" fmla="*/ 79730 w 192179"/>
                      <a:gd name="connsiteY10" fmla="*/ 168329 h 301425"/>
                      <a:gd name="connsiteX11" fmla="*/ 73380 w 192179"/>
                      <a:gd name="connsiteY11" fmla="*/ 200079 h 301425"/>
                      <a:gd name="connsiteX12" fmla="*/ 143230 w 192179"/>
                      <a:gd name="connsiteY12" fmla="*/ 266754 h 301425"/>
                      <a:gd name="connsiteX13" fmla="*/ 187680 w 192179"/>
                      <a:gd name="connsiteY13" fmla="*/ 266754 h 301425"/>
                      <a:gd name="connsiteX14" fmla="*/ 159105 w 192179"/>
                      <a:gd name="connsiteY14" fmla="*/ 187379 h 301425"/>
                      <a:gd name="connsiteX15" fmla="*/ 165455 w 192179"/>
                      <a:gd name="connsiteY15" fmla="*/ 117529 h 301425"/>
                      <a:gd name="connsiteX16" fmla="*/ 25755 w 192179"/>
                      <a:gd name="connsiteY16" fmla="*/ 54 h 30142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192179" h="301425">
                        <a:moveTo>
                          <a:pt x="25755" y="54"/>
                        </a:moveTo>
                        <a:cubicBezTo>
                          <a:pt x="22051" y="2700"/>
                          <a:pt x="115713" y="84192"/>
                          <a:pt x="143230" y="133404"/>
                        </a:cubicBezTo>
                        <a:cubicBezTo>
                          <a:pt x="170747" y="182616"/>
                          <a:pt x="185563" y="273633"/>
                          <a:pt x="190855" y="295329"/>
                        </a:cubicBezTo>
                        <a:cubicBezTo>
                          <a:pt x="196147" y="317025"/>
                          <a:pt x="184505" y="274692"/>
                          <a:pt x="174980" y="263579"/>
                        </a:cubicBezTo>
                        <a:cubicBezTo>
                          <a:pt x="165455" y="252467"/>
                          <a:pt x="135822" y="227596"/>
                          <a:pt x="133705" y="228654"/>
                        </a:cubicBezTo>
                        <a:cubicBezTo>
                          <a:pt x="131588" y="229712"/>
                          <a:pt x="168630" y="270987"/>
                          <a:pt x="162280" y="269929"/>
                        </a:cubicBezTo>
                        <a:cubicBezTo>
                          <a:pt x="155930" y="268871"/>
                          <a:pt x="111480" y="237121"/>
                          <a:pt x="95605" y="222304"/>
                        </a:cubicBezTo>
                        <a:cubicBezTo>
                          <a:pt x="79730" y="207487"/>
                          <a:pt x="74438" y="198491"/>
                          <a:pt x="67030" y="181029"/>
                        </a:cubicBezTo>
                        <a:cubicBezTo>
                          <a:pt x="59622" y="163567"/>
                          <a:pt x="62268" y="131817"/>
                          <a:pt x="51155" y="117529"/>
                        </a:cubicBezTo>
                        <a:cubicBezTo>
                          <a:pt x="40043" y="103242"/>
                          <a:pt x="-4408" y="86837"/>
                          <a:pt x="355" y="95304"/>
                        </a:cubicBezTo>
                        <a:cubicBezTo>
                          <a:pt x="5118" y="103771"/>
                          <a:pt x="67559" y="150867"/>
                          <a:pt x="79730" y="168329"/>
                        </a:cubicBezTo>
                        <a:cubicBezTo>
                          <a:pt x="91901" y="185791"/>
                          <a:pt x="62797" y="183675"/>
                          <a:pt x="73380" y="200079"/>
                        </a:cubicBezTo>
                        <a:cubicBezTo>
                          <a:pt x="83963" y="216483"/>
                          <a:pt x="124180" y="255642"/>
                          <a:pt x="143230" y="266754"/>
                        </a:cubicBezTo>
                        <a:cubicBezTo>
                          <a:pt x="162280" y="277866"/>
                          <a:pt x="185034" y="279983"/>
                          <a:pt x="187680" y="266754"/>
                        </a:cubicBezTo>
                        <a:cubicBezTo>
                          <a:pt x="190326" y="253525"/>
                          <a:pt x="162809" y="212250"/>
                          <a:pt x="159105" y="187379"/>
                        </a:cubicBezTo>
                        <a:cubicBezTo>
                          <a:pt x="155401" y="162508"/>
                          <a:pt x="185563" y="142929"/>
                          <a:pt x="165455" y="117529"/>
                        </a:cubicBezTo>
                        <a:cubicBezTo>
                          <a:pt x="145347" y="92129"/>
                          <a:pt x="29459" y="-2592"/>
                          <a:pt x="25755" y="54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0" name="フリーフォーム 39">
                    <a:extLst>
                      <a:ext uri="{FF2B5EF4-FFF2-40B4-BE49-F238E27FC236}">
                        <a16:creationId xmlns:a16="http://schemas.microsoft.com/office/drawing/2014/main" id="{5A741169-E8A5-60DF-BFEE-637DB2DD0737}"/>
                      </a:ext>
                    </a:extLst>
                  </p:cNvPr>
                  <p:cNvSpPr/>
                  <p:nvPr/>
                </p:nvSpPr>
                <p:spPr>
                  <a:xfrm>
                    <a:off x="4004823" y="3216033"/>
                    <a:ext cx="631241" cy="131025"/>
                  </a:xfrm>
                  <a:custGeom>
                    <a:avLst/>
                    <a:gdLst>
                      <a:gd name="connsiteX0" fmla="*/ 630677 w 631241"/>
                      <a:gd name="connsiteY0" fmla="*/ 130417 h 131025"/>
                      <a:gd name="connsiteX1" fmla="*/ 475102 w 631241"/>
                      <a:gd name="connsiteY1" fmla="*/ 70092 h 131025"/>
                      <a:gd name="connsiteX2" fmla="*/ 398902 w 631241"/>
                      <a:gd name="connsiteY2" fmla="*/ 242 h 131025"/>
                      <a:gd name="connsiteX3" fmla="*/ 487802 w 631241"/>
                      <a:gd name="connsiteY3" fmla="*/ 95492 h 131025"/>
                      <a:gd name="connsiteX4" fmla="*/ 402077 w 631241"/>
                      <a:gd name="connsiteY4" fmla="*/ 66917 h 131025"/>
                      <a:gd name="connsiteX5" fmla="*/ 230627 w 631241"/>
                      <a:gd name="connsiteY5" fmla="*/ 12942 h 131025"/>
                      <a:gd name="connsiteX6" fmla="*/ 370327 w 631241"/>
                      <a:gd name="connsiteY6" fmla="*/ 63742 h 131025"/>
                      <a:gd name="connsiteX7" fmla="*/ 176652 w 631241"/>
                      <a:gd name="connsiteY7" fmla="*/ 31992 h 131025"/>
                      <a:gd name="connsiteX8" fmla="*/ 2027 w 631241"/>
                      <a:gd name="connsiteY8" fmla="*/ 54217 h 131025"/>
                      <a:gd name="connsiteX9" fmla="*/ 90927 w 631241"/>
                      <a:gd name="connsiteY9" fmla="*/ 54217 h 131025"/>
                      <a:gd name="connsiteX10" fmla="*/ 233802 w 631241"/>
                      <a:gd name="connsiteY10" fmla="*/ 35167 h 131025"/>
                      <a:gd name="connsiteX11" fmla="*/ 437002 w 631241"/>
                      <a:gd name="connsiteY11" fmla="*/ 57392 h 131025"/>
                      <a:gd name="connsiteX12" fmla="*/ 414777 w 631241"/>
                      <a:gd name="connsiteY12" fmla="*/ 31992 h 131025"/>
                      <a:gd name="connsiteX13" fmla="*/ 630677 w 631241"/>
                      <a:gd name="connsiteY13" fmla="*/ 130417 h 13102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631241" h="131025">
                        <a:moveTo>
                          <a:pt x="630677" y="130417"/>
                        </a:moveTo>
                        <a:cubicBezTo>
                          <a:pt x="640731" y="136767"/>
                          <a:pt x="513731" y="91788"/>
                          <a:pt x="475102" y="70092"/>
                        </a:cubicBezTo>
                        <a:cubicBezTo>
                          <a:pt x="436473" y="48396"/>
                          <a:pt x="396785" y="-3991"/>
                          <a:pt x="398902" y="242"/>
                        </a:cubicBezTo>
                        <a:cubicBezTo>
                          <a:pt x="401019" y="4475"/>
                          <a:pt x="487273" y="84380"/>
                          <a:pt x="487802" y="95492"/>
                        </a:cubicBezTo>
                        <a:cubicBezTo>
                          <a:pt x="488331" y="106604"/>
                          <a:pt x="402077" y="66917"/>
                          <a:pt x="402077" y="66917"/>
                        </a:cubicBezTo>
                        <a:lnTo>
                          <a:pt x="230627" y="12942"/>
                        </a:lnTo>
                        <a:cubicBezTo>
                          <a:pt x="225335" y="12413"/>
                          <a:pt x="379323" y="60567"/>
                          <a:pt x="370327" y="63742"/>
                        </a:cubicBezTo>
                        <a:cubicBezTo>
                          <a:pt x="361331" y="66917"/>
                          <a:pt x="238035" y="33579"/>
                          <a:pt x="176652" y="31992"/>
                        </a:cubicBezTo>
                        <a:cubicBezTo>
                          <a:pt x="115269" y="30405"/>
                          <a:pt x="16314" y="50513"/>
                          <a:pt x="2027" y="54217"/>
                        </a:cubicBezTo>
                        <a:cubicBezTo>
                          <a:pt x="-12260" y="57921"/>
                          <a:pt x="52298" y="57392"/>
                          <a:pt x="90927" y="54217"/>
                        </a:cubicBezTo>
                        <a:cubicBezTo>
                          <a:pt x="129556" y="51042"/>
                          <a:pt x="176123" y="34638"/>
                          <a:pt x="233802" y="35167"/>
                        </a:cubicBezTo>
                        <a:cubicBezTo>
                          <a:pt x="291481" y="35696"/>
                          <a:pt x="406839" y="57921"/>
                          <a:pt x="437002" y="57392"/>
                        </a:cubicBezTo>
                        <a:cubicBezTo>
                          <a:pt x="467164" y="56863"/>
                          <a:pt x="382498" y="21938"/>
                          <a:pt x="414777" y="31992"/>
                        </a:cubicBezTo>
                        <a:cubicBezTo>
                          <a:pt x="447056" y="42046"/>
                          <a:pt x="620623" y="124067"/>
                          <a:pt x="630677" y="130417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1" name="フリーフォーム 40">
                    <a:extLst>
                      <a:ext uri="{FF2B5EF4-FFF2-40B4-BE49-F238E27FC236}">
                        <a16:creationId xmlns:a16="http://schemas.microsoft.com/office/drawing/2014/main" id="{768674D1-BAE0-8CEC-9498-99D9AAA905D2}"/>
                      </a:ext>
                    </a:extLst>
                  </p:cNvPr>
                  <p:cNvSpPr/>
                  <p:nvPr/>
                </p:nvSpPr>
                <p:spPr>
                  <a:xfrm>
                    <a:off x="3762235" y="3082840"/>
                    <a:ext cx="718612" cy="260445"/>
                  </a:xfrm>
                  <a:custGeom>
                    <a:avLst/>
                    <a:gdLst>
                      <a:gd name="connsiteX0" fmla="*/ 140 w 718612"/>
                      <a:gd name="connsiteY0" fmla="*/ 260435 h 260445"/>
                      <a:gd name="connsiteX1" fmla="*/ 54115 w 718612"/>
                      <a:gd name="connsiteY1" fmla="*/ 152485 h 260445"/>
                      <a:gd name="connsiteX2" fmla="*/ 127140 w 718612"/>
                      <a:gd name="connsiteY2" fmla="*/ 82635 h 260445"/>
                      <a:gd name="connsiteX3" fmla="*/ 238265 w 718612"/>
                      <a:gd name="connsiteY3" fmla="*/ 85 h 260445"/>
                      <a:gd name="connsiteX4" fmla="*/ 136665 w 718612"/>
                      <a:gd name="connsiteY4" fmla="*/ 98510 h 260445"/>
                      <a:gd name="connsiteX5" fmla="*/ 282715 w 718612"/>
                      <a:gd name="connsiteY5" fmla="*/ 31835 h 260445"/>
                      <a:gd name="connsiteX6" fmla="*/ 228740 w 718612"/>
                      <a:gd name="connsiteY6" fmla="*/ 82635 h 260445"/>
                      <a:gd name="connsiteX7" fmla="*/ 425590 w 718612"/>
                      <a:gd name="connsiteY7" fmla="*/ 85 h 260445"/>
                      <a:gd name="connsiteX8" fmla="*/ 289065 w 718612"/>
                      <a:gd name="connsiteY8" fmla="*/ 95335 h 260445"/>
                      <a:gd name="connsiteX9" fmla="*/ 431940 w 718612"/>
                      <a:gd name="connsiteY9" fmla="*/ 66760 h 260445"/>
                      <a:gd name="connsiteX10" fmla="*/ 311290 w 718612"/>
                      <a:gd name="connsiteY10" fmla="*/ 142960 h 260445"/>
                      <a:gd name="connsiteX11" fmla="*/ 520840 w 718612"/>
                      <a:gd name="connsiteY11" fmla="*/ 6435 h 260445"/>
                      <a:gd name="connsiteX12" fmla="*/ 565290 w 718612"/>
                      <a:gd name="connsiteY12" fmla="*/ 41360 h 260445"/>
                      <a:gd name="connsiteX13" fmla="*/ 717690 w 718612"/>
                      <a:gd name="connsiteY13" fmla="*/ 38185 h 260445"/>
                      <a:gd name="connsiteX14" fmla="*/ 485915 w 718612"/>
                      <a:gd name="connsiteY14" fmla="*/ 31835 h 260445"/>
                      <a:gd name="connsiteX15" fmla="*/ 320815 w 718612"/>
                      <a:gd name="connsiteY15" fmla="*/ 60410 h 260445"/>
                      <a:gd name="connsiteX16" fmla="*/ 355740 w 718612"/>
                      <a:gd name="connsiteY16" fmla="*/ 44535 h 260445"/>
                      <a:gd name="connsiteX17" fmla="*/ 146190 w 718612"/>
                      <a:gd name="connsiteY17" fmla="*/ 92160 h 260445"/>
                      <a:gd name="connsiteX18" fmla="*/ 69990 w 718612"/>
                      <a:gd name="connsiteY18" fmla="*/ 146135 h 260445"/>
                      <a:gd name="connsiteX19" fmla="*/ 140 w 718612"/>
                      <a:gd name="connsiteY19" fmla="*/ 260435 h 26044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</a:cxnLst>
                    <a:rect l="l" t="t" r="r" b="b"/>
                    <a:pathLst>
                      <a:path w="718612" h="260445">
                        <a:moveTo>
                          <a:pt x="140" y="260435"/>
                        </a:moveTo>
                        <a:cubicBezTo>
                          <a:pt x="-2506" y="261493"/>
                          <a:pt x="32948" y="182118"/>
                          <a:pt x="54115" y="152485"/>
                        </a:cubicBezTo>
                        <a:cubicBezTo>
                          <a:pt x="75282" y="122852"/>
                          <a:pt x="96448" y="108035"/>
                          <a:pt x="127140" y="82635"/>
                        </a:cubicBezTo>
                        <a:cubicBezTo>
                          <a:pt x="157832" y="57235"/>
                          <a:pt x="236678" y="-2561"/>
                          <a:pt x="238265" y="85"/>
                        </a:cubicBezTo>
                        <a:cubicBezTo>
                          <a:pt x="239853" y="2731"/>
                          <a:pt x="129257" y="93218"/>
                          <a:pt x="136665" y="98510"/>
                        </a:cubicBezTo>
                        <a:cubicBezTo>
                          <a:pt x="144073" y="103802"/>
                          <a:pt x="267369" y="34481"/>
                          <a:pt x="282715" y="31835"/>
                        </a:cubicBezTo>
                        <a:cubicBezTo>
                          <a:pt x="298061" y="29189"/>
                          <a:pt x="204927" y="87927"/>
                          <a:pt x="228740" y="82635"/>
                        </a:cubicBezTo>
                        <a:cubicBezTo>
                          <a:pt x="252553" y="77343"/>
                          <a:pt x="415536" y="-2032"/>
                          <a:pt x="425590" y="85"/>
                        </a:cubicBezTo>
                        <a:cubicBezTo>
                          <a:pt x="435644" y="2202"/>
                          <a:pt x="288007" y="84223"/>
                          <a:pt x="289065" y="95335"/>
                        </a:cubicBezTo>
                        <a:cubicBezTo>
                          <a:pt x="290123" y="106447"/>
                          <a:pt x="428236" y="58823"/>
                          <a:pt x="431940" y="66760"/>
                        </a:cubicBezTo>
                        <a:cubicBezTo>
                          <a:pt x="435644" y="74697"/>
                          <a:pt x="296473" y="153014"/>
                          <a:pt x="311290" y="142960"/>
                        </a:cubicBezTo>
                        <a:cubicBezTo>
                          <a:pt x="326107" y="132906"/>
                          <a:pt x="478507" y="23368"/>
                          <a:pt x="520840" y="6435"/>
                        </a:cubicBezTo>
                        <a:cubicBezTo>
                          <a:pt x="563173" y="-10498"/>
                          <a:pt x="532482" y="36068"/>
                          <a:pt x="565290" y="41360"/>
                        </a:cubicBezTo>
                        <a:cubicBezTo>
                          <a:pt x="598098" y="46652"/>
                          <a:pt x="730919" y="39772"/>
                          <a:pt x="717690" y="38185"/>
                        </a:cubicBezTo>
                        <a:cubicBezTo>
                          <a:pt x="704461" y="36598"/>
                          <a:pt x="552061" y="28131"/>
                          <a:pt x="485915" y="31835"/>
                        </a:cubicBezTo>
                        <a:cubicBezTo>
                          <a:pt x="419769" y="35539"/>
                          <a:pt x="342511" y="58293"/>
                          <a:pt x="320815" y="60410"/>
                        </a:cubicBezTo>
                        <a:cubicBezTo>
                          <a:pt x="299119" y="62527"/>
                          <a:pt x="384844" y="39243"/>
                          <a:pt x="355740" y="44535"/>
                        </a:cubicBezTo>
                        <a:cubicBezTo>
                          <a:pt x="326636" y="49827"/>
                          <a:pt x="193815" y="75227"/>
                          <a:pt x="146190" y="92160"/>
                        </a:cubicBezTo>
                        <a:cubicBezTo>
                          <a:pt x="98565" y="109093"/>
                          <a:pt x="92215" y="121793"/>
                          <a:pt x="69990" y="146135"/>
                        </a:cubicBezTo>
                        <a:cubicBezTo>
                          <a:pt x="47765" y="170477"/>
                          <a:pt x="2786" y="259377"/>
                          <a:pt x="140" y="260435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2" name="フリーフォーム 41">
                    <a:extLst>
                      <a:ext uri="{FF2B5EF4-FFF2-40B4-BE49-F238E27FC236}">
                        <a16:creationId xmlns:a16="http://schemas.microsoft.com/office/drawing/2014/main" id="{97DC8A9E-0226-D1BB-15E0-0493CD116375}"/>
                      </a:ext>
                    </a:extLst>
                  </p:cNvPr>
                  <p:cNvSpPr/>
                  <p:nvPr/>
                </p:nvSpPr>
                <p:spPr>
                  <a:xfrm>
                    <a:off x="3790785" y="3206737"/>
                    <a:ext cx="312447" cy="149255"/>
                  </a:xfrm>
                  <a:custGeom>
                    <a:avLst/>
                    <a:gdLst>
                      <a:gd name="connsiteX0" fmla="*/ 165 w 312447"/>
                      <a:gd name="connsiteY0" fmla="*/ 149238 h 149255"/>
                      <a:gd name="connsiteX1" fmla="*/ 174790 w 312447"/>
                      <a:gd name="connsiteY1" fmla="*/ 22238 h 149255"/>
                      <a:gd name="connsiteX2" fmla="*/ 136690 w 312447"/>
                      <a:gd name="connsiteY2" fmla="*/ 73038 h 149255"/>
                      <a:gd name="connsiteX3" fmla="*/ 311315 w 312447"/>
                      <a:gd name="connsiteY3" fmla="*/ 13 h 149255"/>
                      <a:gd name="connsiteX4" fmla="*/ 209715 w 312447"/>
                      <a:gd name="connsiteY4" fmla="*/ 66688 h 149255"/>
                      <a:gd name="connsiteX5" fmla="*/ 165265 w 312447"/>
                      <a:gd name="connsiteY5" fmla="*/ 50813 h 149255"/>
                      <a:gd name="connsiteX6" fmla="*/ 149390 w 312447"/>
                      <a:gd name="connsiteY6" fmla="*/ 47638 h 149255"/>
                      <a:gd name="connsiteX7" fmla="*/ 143040 w 312447"/>
                      <a:gd name="connsiteY7" fmla="*/ 31763 h 149255"/>
                      <a:gd name="connsiteX8" fmla="*/ 165 w 312447"/>
                      <a:gd name="connsiteY8" fmla="*/ 149238 h 14925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12447" h="149255">
                        <a:moveTo>
                          <a:pt x="165" y="149238"/>
                        </a:moveTo>
                        <a:cubicBezTo>
                          <a:pt x="5457" y="147651"/>
                          <a:pt x="152036" y="34938"/>
                          <a:pt x="174790" y="22238"/>
                        </a:cubicBezTo>
                        <a:cubicBezTo>
                          <a:pt x="197544" y="9538"/>
                          <a:pt x="113936" y="76742"/>
                          <a:pt x="136690" y="73038"/>
                        </a:cubicBezTo>
                        <a:cubicBezTo>
                          <a:pt x="159444" y="69334"/>
                          <a:pt x="299144" y="1071"/>
                          <a:pt x="311315" y="13"/>
                        </a:cubicBezTo>
                        <a:cubicBezTo>
                          <a:pt x="323486" y="-1045"/>
                          <a:pt x="234057" y="58221"/>
                          <a:pt x="209715" y="66688"/>
                        </a:cubicBezTo>
                        <a:cubicBezTo>
                          <a:pt x="185373" y="75155"/>
                          <a:pt x="175319" y="53988"/>
                          <a:pt x="165265" y="50813"/>
                        </a:cubicBezTo>
                        <a:cubicBezTo>
                          <a:pt x="155211" y="47638"/>
                          <a:pt x="153094" y="50813"/>
                          <a:pt x="149390" y="47638"/>
                        </a:cubicBezTo>
                        <a:cubicBezTo>
                          <a:pt x="145686" y="44463"/>
                          <a:pt x="167911" y="16946"/>
                          <a:pt x="143040" y="31763"/>
                        </a:cubicBezTo>
                        <a:cubicBezTo>
                          <a:pt x="118169" y="46580"/>
                          <a:pt x="-5127" y="150825"/>
                          <a:pt x="165" y="149238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3" name="フリーフォーム 42">
                    <a:extLst>
                      <a:ext uri="{FF2B5EF4-FFF2-40B4-BE49-F238E27FC236}">
                        <a16:creationId xmlns:a16="http://schemas.microsoft.com/office/drawing/2014/main" id="{32D6B862-FF50-2177-17A2-3047F8B76F82}"/>
                      </a:ext>
                    </a:extLst>
                  </p:cNvPr>
                  <p:cNvSpPr/>
                  <p:nvPr/>
                </p:nvSpPr>
                <p:spPr>
                  <a:xfrm>
                    <a:off x="4279311" y="3180205"/>
                    <a:ext cx="240240" cy="77550"/>
                  </a:xfrm>
                  <a:custGeom>
                    <a:avLst/>
                    <a:gdLst>
                      <a:gd name="connsiteX0" fmla="*/ 589 w 240240"/>
                      <a:gd name="connsiteY0" fmla="*/ 1145 h 77550"/>
                      <a:gd name="connsiteX1" fmla="*/ 127589 w 240240"/>
                      <a:gd name="connsiteY1" fmla="*/ 13845 h 77550"/>
                      <a:gd name="connsiteX2" fmla="*/ 238714 w 240240"/>
                      <a:gd name="connsiteY2" fmla="*/ 77345 h 77550"/>
                      <a:gd name="connsiteX3" fmla="*/ 181564 w 240240"/>
                      <a:gd name="connsiteY3" fmla="*/ 32895 h 77550"/>
                      <a:gd name="connsiteX4" fmla="*/ 589 w 240240"/>
                      <a:gd name="connsiteY4" fmla="*/ 1145 h 775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40240" h="77550">
                        <a:moveTo>
                          <a:pt x="589" y="1145"/>
                        </a:moveTo>
                        <a:cubicBezTo>
                          <a:pt x="-8407" y="-2030"/>
                          <a:pt x="87902" y="1145"/>
                          <a:pt x="127589" y="13845"/>
                        </a:cubicBezTo>
                        <a:cubicBezTo>
                          <a:pt x="167277" y="26545"/>
                          <a:pt x="229718" y="74170"/>
                          <a:pt x="238714" y="77345"/>
                        </a:cubicBezTo>
                        <a:cubicBezTo>
                          <a:pt x="247710" y="80520"/>
                          <a:pt x="215431" y="46124"/>
                          <a:pt x="181564" y="32895"/>
                        </a:cubicBezTo>
                        <a:cubicBezTo>
                          <a:pt x="147697" y="19666"/>
                          <a:pt x="9585" y="4320"/>
                          <a:pt x="589" y="1145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5" name="フリーフォーム 44">
                    <a:extLst>
                      <a:ext uri="{FF2B5EF4-FFF2-40B4-BE49-F238E27FC236}">
                        <a16:creationId xmlns:a16="http://schemas.microsoft.com/office/drawing/2014/main" id="{7235812C-8B62-2204-D362-643F04C61707}"/>
                      </a:ext>
                    </a:extLst>
                  </p:cNvPr>
                  <p:cNvSpPr/>
                  <p:nvPr/>
                </p:nvSpPr>
                <p:spPr>
                  <a:xfrm>
                    <a:off x="4867275" y="3155695"/>
                    <a:ext cx="75472" cy="913717"/>
                  </a:xfrm>
                  <a:custGeom>
                    <a:avLst/>
                    <a:gdLst>
                      <a:gd name="connsiteX0" fmla="*/ 0 w 75472"/>
                      <a:gd name="connsiteY0" fmla="*/ 255 h 913717"/>
                      <a:gd name="connsiteX1" fmla="*/ 66675 w 75472"/>
                      <a:gd name="connsiteY1" fmla="*/ 362205 h 913717"/>
                      <a:gd name="connsiteX2" fmla="*/ 63500 w 75472"/>
                      <a:gd name="connsiteY2" fmla="*/ 352680 h 913717"/>
                      <a:gd name="connsiteX3" fmla="*/ 38100 w 75472"/>
                      <a:gd name="connsiteY3" fmla="*/ 524130 h 913717"/>
                      <a:gd name="connsiteX4" fmla="*/ 38100 w 75472"/>
                      <a:gd name="connsiteY4" fmla="*/ 717805 h 913717"/>
                      <a:gd name="connsiteX5" fmla="*/ 38100 w 75472"/>
                      <a:gd name="connsiteY5" fmla="*/ 676530 h 913717"/>
                      <a:gd name="connsiteX6" fmla="*/ 31750 w 75472"/>
                      <a:gd name="connsiteY6" fmla="*/ 854330 h 913717"/>
                      <a:gd name="connsiteX7" fmla="*/ 34925 w 75472"/>
                      <a:gd name="connsiteY7" fmla="*/ 908305 h 913717"/>
                      <a:gd name="connsiteX8" fmla="*/ 34925 w 75472"/>
                      <a:gd name="connsiteY8" fmla="*/ 740030 h 913717"/>
                      <a:gd name="connsiteX9" fmla="*/ 50800 w 75472"/>
                      <a:gd name="connsiteY9" fmla="*/ 482855 h 913717"/>
                      <a:gd name="connsiteX10" fmla="*/ 73025 w 75472"/>
                      <a:gd name="connsiteY10" fmla="*/ 339980 h 913717"/>
                      <a:gd name="connsiteX11" fmla="*/ 66675 w 75472"/>
                      <a:gd name="connsiteY11" fmla="*/ 305055 h 913717"/>
                      <a:gd name="connsiteX12" fmla="*/ 0 w 75472"/>
                      <a:gd name="connsiteY12" fmla="*/ 255 h 91371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75472" h="913717">
                        <a:moveTo>
                          <a:pt x="0" y="255"/>
                        </a:moveTo>
                        <a:cubicBezTo>
                          <a:pt x="0" y="9780"/>
                          <a:pt x="56092" y="303468"/>
                          <a:pt x="66675" y="362205"/>
                        </a:cubicBezTo>
                        <a:cubicBezTo>
                          <a:pt x="77258" y="420942"/>
                          <a:pt x="68262" y="325693"/>
                          <a:pt x="63500" y="352680"/>
                        </a:cubicBezTo>
                        <a:cubicBezTo>
                          <a:pt x="58738" y="379667"/>
                          <a:pt x="42333" y="463276"/>
                          <a:pt x="38100" y="524130"/>
                        </a:cubicBezTo>
                        <a:cubicBezTo>
                          <a:pt x="33867" y="584984"/>
                          <a:pt x="38100" y="717805"/>
                          <a:pt x="38100" y="717805"/>
                        </a:cubicBezTo>
                        <a:cubicBezTo>
                          <a:pt x="38100" y="743205"/>
                          <a:pt x="39158" y="653776"/>
                          <a:pt x="38100" y="676530"/>
                        </a:cubicBezTo>
                        <a:cubicBezTo>
                          <a:pt x="37042" y="699284"/>
                          <a:pt x="32279" y="815701"/>
                          <a:pt x="31750" y="854330"/>
                        </a:cubicBezTo>
                        <a:cubicBezTo>
                          <a:pt x="31221" y="892959"/>
                          <a:pt x="34396" y="927355"/>
                          <a:pt x="34925" y="908305"/>
                        </a:cubicBezTo>
                        <a:cubicBezTo>
                          <a:pt x="35454" y="889255"/>
                          <a:pt x="32279" y="810938"/>
                          <a:pt x="34925" y="740030"/>
                        </a:cubicBezTo>
                        <a:cubicBezTo>
                          <a:pt x="37571" y="669122"/>
                          <a:pt x="44450" y="549530"/>
                          <a:pt x="50800" y="482855"/>
                        </a:cubicBezTo>
                        <a:cubicBezTo>
                          <a:pt x="57150" y="416180"/>
                          <a:pt x="70379" y="369613"/>
                          <a:pt x="73025" y="339980"/>
                        </a:cubicBezTo>
                        <a:cubicBezTo>
                          <a:pt x="75671" y="310347"/>
                          <a:pt x="78846" y="359559"/>
                          <a:pt x="66675" y="305055"/>
                        </a:cubicBezTo>
                        <a:cubicBezTo>
                          <a:pt x="54504" y="250551"/>
                          <a:pt x="0" y="-9270"/>
                          <a:pt x="0" y="255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6" name="フリーフォーム 45">
                    <a:extLst>
                      <a:ext uri="{FF2B5EF4-FFF2-40B4-BE49-F238E27FC236}">
                        <a16:creationId xmlns:a16="http://schemas.microsoft.com/office/drawing/2014/main" id="{FF191483-EA73-85B8-4AD5-DC5DED2D50F3}"/>
                      </a:ext>
                    </a:extLst>
                  </p:cNvPr>
                  <p:cNvSpPr/>
                  <p:nvPr/>
                </p:nvSpPr>
                <p:spPr>
                  <a:xfrm>
                    <a:off x="5060906" y="3511495"/>
                    <a:ext cx="54019" cy="486640"/>
                  </a:xfrm>
                  <a:custGeom>
                    <a:avLst/>
                    <a:gdLst>
                      <a:gd name="connsiteX0" fmla="*/ 9569 w 54019"/>
                      <a:gd name="connsiteY0" fmla="*/ 55 h 486640"/>
                      <a:gd name="connsiteX1" fmla="*/ 25444 w 54019"/>
                      <a:gd name="connsiteY1" fmla="*/ 235005 h 486640"/>
                      <a:gd name="connsiteX2" fmla="*/ 12744 w 54019"/>
                      <a:gd name="connsiteY2" fmla="*/ 342955 h 486640"/>
                      <a:gd name="connsiteX3" fmla="*/ 54019 w 54019"/>
                      <a:gd name="connsiteY3" fmla="*/ 485830 h 486640"/>
                      <a:gd name="connsiteX4" fmla="*/ 12744 w 54019"/>
                      <a:gd name="connsiteY4" fmla="*/ 396930 h 486640"/>
                      <a:gd name="connsiteX5" fmla="*/ 44 w 54019"/>
                      <a:gd name="connsiteY5" fmla="*/ 308030 h 486640"/>
                      <a:gd name="connsiteX6" fmla="*/ 15919 w 54019"/>
                      <a:gd name="connsiteY6" fmla="*/ 257230 h 486640"/>
                      <a:gd name="connsiteX7" fmla="*/ 9569 w 54019"/>
                      <a:gd name="connsiteY7" fmla="*/ 55 h 48664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54019" h="486640">
                        <a:moveTo>
                          <a:pt x="9569" y="55"/>
                        </a:moveTo>
                        <a:cubicBezTo>
                          <a:pt x="11156" y="-3649"/>
                          <a:pt x="24915" y="177855"/>
                          <a:pt x="25444" y="235005"/>
                        </a:cubicBezTo>
                        <a:cubicBezTo>
                          <a:pt x="25973" y="292155"/>
                          <a:pt x="7982" y="301151"/>
                          <a:pt x="12744" y="342955"/>
                        </a:cubicBezTo>
                        <a:cubicBezTo>
                          <a:pt x="17506" y="384759"/>
                          <a:pt x="54019" y="476834"/>
                          <a:pt x="54019" y="485830"/>
                        </a:cubicBezTo>
                        <a:cubicBezTo>
                          <a:pt x="54019" y="494826"/>
                          <a:pt x="21740" y="426563"/>
                          <a:pt x="12744" y="396930"/>
                        </a:cubicBezTo>
                        <a:cubicBezTo>
                          <a:pt x="3748" y="367297"/>
                          <a:pt x="-485" y="331313"/>
                          <a:pt x="44" y="308030"/>
                        </a:cubicBezTo>
                        <a:cubicBezTo>
                          <a:pt x="573" y="284747"/>
                          <a:pt x="13802" y="305384"/>
                          <a:pt x="15919" y="257230"/>
                        </a:cubicBezTo>
                        <a:cubicBezTo>
                          <a:pt x="18036" y="209076"/>
                          <a:pt x="7982" y="3759"/>
                          <a:pt x="9569" y="55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7" name="フリーフォーム 46">
                    <a:extLst>
                      <a:ext uri="{FF2B5EF4-FFF2-40B4-BE49-F238E27FC236}">
                        <a16:creationId xmlns:a16="http://schemas.microsoft.com/office/drawing/2014/main" id="{8A16E584-7E9E-9D89-33EA-CB0E90B722B7}"/>
                      </a:ext>
                    </a:extLst>
                  </p:cNvPr>
                  <p:cNvSpPr/>
                  <p:nvPr/>
                </p:nvSpPr>
                <p:spPr>
                  <a:xfrm>
                    <a:off x="4841866" y="4139984"/>
                    <a:ext cx="85750" cy="239190"/>
                  </a:xfrm>
                  <a:custGeom>
                    <a:avLst/>
                    <a:gdLst>
                      <a:gd name="connsiteX0" fmla="*/ 85734 w 85750"/>
                      <a:gd name="connsiteY0" fmla="*/ 216 h 239190"/>
                      <a:gd name="connsiteX1" fmla="*/ 31759 w 85750"/>
                      <a:gd name="connsiteY1" fmla="*/ 136741 h 239190"/>
                      <a:gd name="connsiteX2" fmla="*/ 63509 w 85750"/>
                      <a:gd name="connsiteY2" fmla="*/ 238341 h 239190"/>
                      <a:gd name="connsiteX3" fmla="*/ 28584 w 85750"/>
                      <a:gd name="connsiteY3" fmla="*/ 181191 h 239190"/>
                      <a:gd name="connsiteX4" fmla="*/ 9 w 85750"/>
                      <a:gd name="connsiteY4" fmla="*/ 108166 h 239190"/>
                      <a:gd name="connsiteX5" fmla="*/ 25409 w 85750"/>
                      <a:gd name="connsiteY5" fmla="*/ 130391 h 239190"/>
                      <a:gd name="connsiteX6" fmla="*/ 25409 w 85750"/>
                      <a:gd name="connsiteY6" fmla="*/ 104991 h 239190"/>
                      <a:gd name="connsiteX7" fmla="*/ 85734 w 85750"/>
                      <a:gd name="connsiteY7" fmla="*/ 216 h 23919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85750" h="239190">
                        <a:moveTo>
                          <a:pt x="85734" y="216"/>
                        </a:moveTo>
                        <a:cubicBezTo>
                          <a:pt x="86792" y="5507"/>
                          <a:pt x="35463" y="97054"/>
                          <a:pt x="31759" y="136741"/>
                        </a:cubicBezTo>
                        <a:cubicBezTo>
                          <a:pt x="28055" y="176428"/>
                          <a:pt x="64038" y="230933"/>
                          <a:pt x="63509" y="238341"/>
                        </a:cubicBezTo>
                        <a:cubicBezTo>
                          <a:pt x="62980" y="245749"/>
                          <a:pt x="39167" y="202887"/>
                          <a:pt x="28584" y="181191"/>
                        </a:cubicBezTo>
                        <a:cubicBezTo>
                          <a:pt x="18001" y="159495"/>
                          <a:pt x="538" y="116633"/>
                          <a:pt x="9" y="108166"/>
                        </a:cubicBezTo>
                        <a:cubicBezTo>
                          <a:pt x="-520" y="99699"/>
                          <a:pt x="21176" y="130920"/>
                          <a:pt x="25409" y="130391"/>
                        </a:cubicBezTo>
                        <a:cubicBezTo>
                          <a:pt x="29642" y="129862"/>
                          <a:pt x="19059" y="121924"/>
                          <a:pt x="25409" y="104991"/>
                        </a:cubicBezTo>
                        <a:cubicBezTo>
                          <a:pt x="31759" y="88058"/>
                          <a:pt x="84676" y="-5075"/>
                          <a:pt x="85734" y="216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8" name="フリーフォーム 47">
                    <a:extLst>
                      <a:ext uri="{FF2B5EF4-FFF2-40B4-BE49-F238E27FC236}">
                        <a16:creationId xmlns:a16="http://schemas.microsoft.com/office/drawing/2014/main" id="{343F1A1E-CD25-99FD-EB72-DEBE32C0F215}"/>
                      </a:ext>
                    </a:extLst>
                  </p:cNvPr>
                  <p:cNvSpPr/>
                  <p:nvPr/>
                </p:nvSpPr>
                <p:spPr>
                  <a:xfrm>
                    <a:off x="5130766" y="4114788"/>
                    <a:ext cx="76492" cy="373081"/>
                  </a:xfrm>
                  <a:custGeom>
                    <a:avLst/>
                    <a:gdLst>
                      <a:gd name="connsiteX0" fmla="*/ 34 w 76492"/>
                      <a:gd name="connsiteY0" fmla="*/ 12 h 373081"/>
                      <a:gd name="connsiteX1" fmla="*/ 34959 w 76492"/>
                      <a:gd name="connsiteY1" fmla="*/ 184162 h 373081"/>
                      <a:gd name="connsiteX2" fmla="*/ 73059 w 76492"/>
                      <a:gd name="connsiteY2" fmla="*/ 241312 h 373081"/>
                      <a:gd name="connsiteX3" fmla="*/ 3209 w 76492"/>
                      <a:gd name="connsiteY3" fmla="*/ 371487 h 373081"/>
                      <a:gd name="connsiteX4" fmla="*/ 44484 w 76492"/>
                      <a:gd name="connsiteY4" fmla="*/ 307987 h 373081"/>
                      <a:gd name="connsiteX5" fmla="*/ 76234 w 76492"/>
                      <a:gd name="connsiteY5" fmla="*/ 222262 h 373081"/>
                      <a:gd name="connsiteX6" fmla="*/ 60359 w 76492"/>
                      <a:gd name="connsiteY6" fmla="*/ 180987 h 373081"/>
                      <a:gd name="connsiteX7" fmla="*/ 41309 w 76492"/>
                      <a:gd name="connsiteY7" fmla="*/ 174637 h 373081"/>
                      <a:gd name="connsiteX8" fmla="*/ 34 w 76492"/>
                      <a:gd name="connsiteY8" fmla="*/ 12 h 3730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76492" h="373081">
                        <a:moveTo>
                          <a:pt x="34" y="12"/>
                        </a:moveTo>
                        <a:cubicBezTo>
                          <a:pt x="-1024" y="1600"/>
                          <a:pt x="22788" y="143945"/>
                          <a:pt x="34959" y="184162"/>
                        </a:cubicBezTo>
                        <a:cubicBezTo>
                          <a:pt x="47130" y="224379"/>
                          <a:pt x="78351" y="210091"/>
                          <a:pt x="73059" y="241312"/>
                        </a:cubicBezTo>
                        <a:cubicBezTo>
                          <a:pt x="67767" y="272533"/>
                          <a:pt x="7971" y="360375"/>
                          <a:pt x="3209" y="371487"/>
                        </a:cubicBezTo>
                        <a:cubicBezTo>
                          <a:pt x="-1553" y="382599"/>
                          <a:pt x="32313" y="332858"/>
                          <a:pt x="44484" y="307987"/>
                        </a:cubicBezTo>
                        <a:cubicBezTo>
                          <a:pt x="56655" y="283116"/>
                          <a:pt x="73588" y="243429"/>
                          <a:pt x="76234" y="222262"/>
                        </a:cubicBezTo>
                        <a:cubicBezTo>
                          <a:pt x="78880" y="201095"/>
                          <a:pt x="60359" y="180987"/>
                          <a:pt x="60359" y="180987"/>
                        </a:cubicBezTo>
                        <a:cubicBezTo>
                          <a:pt x="54538" y="173050"/>
                          <a:pt x="52421" y="198979"/>
                          <a:pt x="41309" y="174637"/>
                        </a:cubicBezTo>
                        <a:cubicBezTo>
                          <a:pt x="30197" y="150295"/>
                          <a:pt x="1092" y="-1576"/>
                          <a:pt x="34" y="12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9" name="フリーフォーム 48">
                    <a:extLst>
                      <a:ext uri="{FF2B5EF4-FFF2-40B4-BE49-F238E27FC236}">
                        <a16:creationId xmlns:a16="http://schemas.microsoft.com/office/drawing/2014/main" id="{337D2E58-F6E5-FF57-7FC0-D69442829260}"/>
                      </a:ext>
                    </a:extLst>
                  </p:cNvPr>
                  <p:cNvSpPr/>
                  <p:nvPr/>
                </p:nvSpPr>
                <p:spPr>
                  <a:xfrm>
                    <a:off x="4841398" y="4390649"/>
                    <a:ext cx="239412" cy="87785"/>
                  </a:xfrm>
                  <a:custGeom>
                    <a:avLst/>
                    <a:gdLst>
                      <a:gd name="connsiteX0" fmla="*/ 477 w 239412"/>
                      <a:gd name="connsiteY0" fmla="*/ 376 h 87785"/>
                      <a:gd name="connsiteX1" fmla="*/ 137002 w 239412"/>
                      <a:gd name="connsiteY1" fmla="*/ 76576 h 87785"/>
                      <a:gd name="connsiteX2" fmla="*/ 95727 w 239412"/>
                      <a:gd name="connsiteY2" fmla="*/ 86101 h 87785"/>
                      <a:gd name="connsiteX3" fmla="*/ 238602 w 239412"/>
                      <a:gd name="connsiteY3" fmla="*/ 63876 h 87785"/>
                      <a:gd name="connsiteX4" fmla="*/ 152877 w 239412"/>
                      <a:gd name="connsiteY4" fmla="*/ 51176 h 87785"/>
                      <a:gd name="connsiteX5" fmla="*/ 130652 w 239412"/>
                      <a:gd name="connsiteY5" fmla="*/ 79751 h 87785"/>
                      <a:gd name="connsiteX6" fmla="*/ 92552 w 239412"/>
                      <a:gd name="connsiteY6" fmla="*/ 48001 h 87785"/>
                      <a:gd name="connsiteX7" fmla="*/ 477 w 239412"/>
                      <a:gd name="connsiteY7" fmla="*/ 376 h 8778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39412" h="87785">
                        <a:moveTo>
                          <a:pt x="477" y="376"/>
                        </a:moveTo>
                        <a:cubicBezTo>
                          <a:pt x="7885" y="5139"/>
                          <a:pt x="121127" y="62289"/>
                          <a:pt x="137002" y="76576"/>
                        </a:cubicBezTo>
                        <a:cubicBezTo>
                          <a:pt x="152877" y="90864"/>
                          <a:pt x="78794" y="88218"/>
                          <a:pt x="95727" y="86101"/>
                        </a:cubicBezTo>
                        <a:cubicBezTo>
                          <a:pt x="112660" y="83984"/>
                          <a:pt x="229077" y="69697"/>
                          <a:pt x="238602" y="63876"/>
                        </a:cubicBezTo>
                        <a:cubicBezTo>
                          <a:pt x="248127" y="58055"/>
                          <a:pt x="170869" y="48530"/>
                          <a:pt x="152877" y="51176"/>
                        </a:cubicBezTo>
                        <a:cubicBezTo>
                          <a:pt x="134885" y="53822"/>
                          <a:pt x="140706" y="80280"/>
                          <a:pt x="130652" y="79751"/>
                        </a:cubicBezTo>
                        <a:cubicBezTo>
                          <a:pt x="120598" y="79222"/>
                          <a:pt x="111073" y="58584"/>
                          <a:pt x="92552" y="48001"/>
                        </a:cubicBezTo>
                        <a:cubicBezTo>
                          <a:pt x="74031" y="37418"/>
                          <a:pt x="-6931" y="-4387"/>
                          <a:pt x="477" y="376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0" name="フリーフォーム 49">
                    <a:extLst>
                      <a:ext uri="{FF2B5EF4-FFF2-40B4-BE49-F238E27FC236}">
                        <a16:creationId xmlns:a16="http://schemas.microsoft.com/office/drawing/2014/main" id="{35B27144-BCA2-1E8D-40DF-CED4046403A0}"/>
                      </a:ext>
                    </a:extLst>
                  </p:cNvPr>
                  <p:cNvSpPr/>
                  <p:nvPr/>
                </p:nvSpPr>
                <p:spPr>
                  <a:xfrm>
                    <a:off x="5180332" y="4035168"/>
                    <a:ext cx="68370" cy="425992"/>
                  </a:xfrm>
                  <a:custGeom>
                    <a:avLst/>
                    <a:gdLst>
                      <a:gd name="connsiteX0" fmla="*/ 1268 w 68370"/>
                      <a:gd name="connsiteY0" fmla="*/ 257 h 425992"/>
                      <a:gd name="connsiteX1" fmla="*/ 10793 w 68370"/>
                      <a:gd name="connsiteY1" fmla="*/ 133607 h 425992"/>
                      <a:gd name="connsiteX2" fmla="*/ 61593 w 68370"/>
                      <a:gd name="connsiteY2" fmla="*/ 270132 h 425992"/>
                      <a:gd name="connsiteX3" fmla="*/ 64768 w 68370"/>
                      <a:gd name="connsiteY3" fmla="*/ 320932 h 425992"/>
                      <a:gd name="connsiteX4" fmla="*/ 33018 w 68370"/>
                      <a:gd name="connsiteY4" fmla="*/ 425707 h 425992"/>
                      <a:gd name="connsiteX5" fmla="*/ 55243 w 68370"/>
                      <a:gd name="connsiteY5" fmla="*/ 349507 h 425992"/>
                      <a:gd name="connsiteX6" fmla="*/ 67943 w 68370"/>
                      <a:gd name="connsiteY6" fmla="*/ 276482 h 425992"/>
                      <a:gd name="connsiteX7" fmla="*/ 48893 w 68370"/>
                      <a:gd name="connsiteY7" fmla="*/ 225682 h 425992"/>
                      <a:gd name="connsiteX8" fmla="*/ 29843 w 68370"/>
                      <a:gd name="connsiteY8" fmla="*/ 168532 h 425992"/>
                      <a:gd name="connsiteX9" fmla="*/ 1268 w 68370"/>
                      <a:gd name="connsiteY9" fmla="*/ 257 h 42599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68370" h="425992">
                        <a:moveTo>
                          <a:pt x="1268" y="257"/>
                        </a:moveTo>
                        <a:cubicBezTo>
                          <a:pt x="-1907" y="-5564"/>
                          <a:pt x="739" y="88628"/>
                          <a:pt x="10793" y="133607"/>
                        </a:cubicBezTo>
                        <a:cubicBezTo>
                          <a:pt x="20847" y="178586"/>
                          <a:pt x="52597" y="238911"/>
                          <a:pt x="61593" y="270132"/>
                        </a:cubicBezTo>
                        <a:cubicBezTo>
                          <a:pt x="70589" y="301353"/>
                          <a:pt x="69530" y="295003"/>
                          <a:pt x="64768" y="320932"/>
                        </a:cubicBezTo>
                        <a:cubicBezTo>
                          <a:pt x="60006" y="346861"/>
                          <a:pt x="34605" y="420945"/>
                          <a:pt x="33018" y="425707"/>
                        </a:cubicBezTo>
                        <a:cubicBezTo>
                          <a:pt x="31431" y="430469"/>
                          <a:pt x="49422" y="374378"/>
                          <a:pt x="55243" y="349507"/>
                        </a:cubicBezTo>
                        <a:cubicBezTo>
                          <a:pt x="61064" y="324636"/>
                          <a:pt x="69001" y="297119"/>
                          <a:pt x="67943" y="276482"/>
                        </a:cubicBezTo>
                        <a:cubicBezTo>
                          <a:pt x="66885" y="255845"/>
                          <a:pt x="55243" y="243674"/>
                          <a:pt x="48893" y="225682"/>
                        </a:cubicBezTo>
                        <a:cubicBezTo>
                          <a:pt x="42543" y="207690"/>
                          <a:pt x="35664" y="200282"/>
                          <a:pt x="29843" y="168532"/>
                        </a:cubicBezTo>
                        <a:cubicBezTo>
                          <a:pt x="24022" y="136782"/>
                          <a:pt x="4443" y="6078"/>
                          <a:pt x="1268" y="257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1" name="フリーフォーム 50">
                    <a:extLst>
                      <a:ext uri="{FF2B5EF4-FFF2-40B4-BE49-F238E27FC236}">
                        <a16:creationId xmlns:a16="http://schemas.microsoft.com/office/drawing/2014/main" id="{2452F38F-E3B9-7363-8AE3-3D98AF6DE427}"/>
                      </a:ext>
                    </a:extLst>
                  </p:cNvPr>
                  <p:cNvSpPr/>
                  <p:nvPr/>
                </p:nvSpPr>
                <p:spPr>
                  <a:xfrm>
                    <a:off x="4773193" y="4108449"/>
                    <a:ext cx="100434" cy="296328"/>
                  </a:xfrm>
                  <a:custGeom>
                    <a:avLst/>
                    <a:gdLst>
                      <a:gd name="connsiteX0" fmla="*/ 100432 w 100434"/>
                      <a:gd name="connsiteY0" fmla="*/ 1 h 296328"/>
                      <a:gd name="connsiteX1" fmla="*/ 5182 w 100434"/>
                      <a:gd name="connsiteY1" fmla="*/ 168276 h 296328"/>
                      <a:gd name="connsiteX2" fmla="*/ 36932 w 100434"/>
                      <a:gd name="connsiteY2" fmla="*/ 295276 h 296328"/>
                      <a:gd name="connsiteX3" fmla="*/ 5182 w 100434"/>
                      <a:gd name="connsiteY3" fmla="*/ 225426 h 296328"/>
                      <a:gd name="connsiteX4" fmla="*/ 8357 w 100434"/>
                      <a:gd name="connsiteY4" fmla="*/ 165101 h 296328"/>
                      <a:gd name="connsiteX5" fmla="*/ 100432 w 100434"/>
                      <a:gd name="connsiteY5" fmla="*/ 1 h 29632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00434" h="296328">
                        <a:moveTo>
                          <a:pt x="100432" y="1"/>
                        </a:moveTo>
                        <a:cubicBezTo>
                          <a:pt x="99903" y="530"/>
                          <a:pt x="15765" y="119064"/>
                          <a:pt x="5182" y="168276"/>
                        </a:cubicBezTo>
                        <a:cubicBezTo>
                          <a:pt x="-5401" y="217488"/>
                          <a:pt x="36932" y="285751"/>
                          <a:pt x="36932" y="295276"/>
                        </a:cubicBezTo>
                        <a:cubicBezTo>
                          <a:pt x="36932" y="304801"/>
                          <a:pt x="9944" y="247122"/>
                          <a:pt x="5182" y="225426"/>
                        </a:cubicBezTo>
                        <a:cubicBezTo>
                          <a:pt x="420" y="203730"/>
                          <a:pt x="-4872" y="196851"/>
                          <a:pt x="8357" y="165101"/>
                        </a:cubicBezTo>
                        <a:cubicBezTo>
                          <a:pt x="21586" y="133351"/>
                          <a:pt x="100961" y="-528"/>
                          <a:pt x="100432" y="1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2" name="フリーフォーム 51">
                    <a:extLst>
                      <a:ext uri="{FF2B5EF4-FFF2-40B4-BE49-F238E27FC236}">
                        <a16:creationId xmlns:a16="http://schemas.microsoft.com/office/drawing/2014/main" id="{27A18700-7F10-8AA5-A119-FAB0B12634AE}"/>
                      </a:ext>
                    </a:extLst>
                  </p:cNvPr>
                  <p:cNvSpPr/>
                  <p:nvPr/>
                </p:nvSpPr>
                <p:spPr>
                  <a:xfrm>
                    <a:off x="4644921" y="4391023"/>
                    <a:ext cx="130288" cy="293854"/>
                  </a:xfrm>
                  <a:custGeom>
                    <a:avLst/>
                    <a:gdLst>
                      <a:gd name="connsiteX0" fmla="*/ 130279 w 130288"/>
                      <a:gd name="connsiteY0" fmla="*/ 2 h 293854"/>
                      <a:gd name="connsiteX1" fmla="*/ 25504 w 130288"/>
                      <a:gd name="connsiteY1" fmla="*/ 104777 h 293854"/>
                      <a:gd name="connsiteX2" fmla="*/ 41379 w 130288"/>
                      <a:gd name="connsiteY2" fmla="*/ 171452 h 293854"/>
                      <a:gd name="connsiteX3" fmla="*/ 31854 w 130288"/>
                      <a:gd name="connsiteY3" fmla="*/ 168277 h 293854"/>
                      <a:gd name="connsiteX4" fmla="*/ 69954 w 130288"/>
                      <a:gd name="connsiteY4" fmla="*/ 292102 h 293854"/>
                      <a:gd name="connsiteX5" fmla="*/ 41379 w 130288"/>
                      <a:gd name="connsiteY5" fmla="*/ 234952 h 293854"/>
                      <a:gd name="connsiteX6" fmla="*/ 104 w 130288"/>
                      <a:gd name="connsiteY6" fmla="*/ 149227 h 293854"/>
                      <a:gd name="connsiteX7" fmla="*/ 28679 w 130288"/>
                      <a:gd name="connsiteY7" fmla="*/ 98427 h 293854"/>
                      <a:gd name="connsiteX8" fmla="*/ 19154 w 130288"/>
                      <a:gd name="connsiteY8" fmla="*/ 101602 h 293854"/>
                      <a:gd name="connsiteX9" fmla="*/ 130279 w 130288"/>
                      <a:gd name="connsiteY9" fmla="*/ 2 h 29385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30288" h="293854">
                        <a:moveTo>
                          <a:pt x="130279" y="2"/>
                        </a:moveTo>
                        <a:cubicBezTo>
                          <a:pt x="131337" y="531"/>
                          <a:pt x="40321" y="76202"/>
                          <a:pt x="25504" y="104777"/>
                        </a:cubicBezTo>
                        <a:cubicBezTo>
                          <a:pt x="10687" y="133352"/>
                          <a:pt x="40321" y="160869"/>
                          <a:pt x="41379" y="171452"/>
                        </a:cubicBezTo>
                        <a:cubicBezTo>
                          <a:pt x="42437" y="182035"/>
                          <a:pt x="27092" y="148169"/>
                          <a:pt x="31854" y="168277"/>
                        </a:cubicBezTo>
                        <a:cubicBezTo>
                          <a:pt x="36616" y="188385"/>
                          <a:pt x="68367" y="280990"/>
                          <a:pt x="69954" y="292102"/>
                        </a:cubicBezTo>
                        <a:cubicBezTo>
                          <a:pt x="71541" y="303214"/>
                          <a:pt x="53021" y="258765"/>
                          <a:pt x="41379" y="234952"/>
                        </a:cubicBezTo>
                        <a:cubicBezTo>
                          <a:pt x="29737" y="211139"/>
                          <a:pt x="2221" y="171981"/>
                          <a:pt x="104" y="149227"/>
                        </a:cubicBezTo>
                        <a:cubicBezTo>
                          <a:pt x="-2013" y="126473"/>
                          <a:pt x="28679" y="98427"/>
                          <a:pt x="28679" y="98427"/>
                        </a:cubicBezTo>
                        <a:cubicBezTo>
                          <a:pt x="31854" y="90489"/>
                          <a:pt x="4337" y="114302"/>
                          <a:pt x="19154" y="101602"/>
                        </a:cubicBezTo>
                        <a:cubicBezTo>
                          <a:pt x="33971" y="88902"/>
                          <a:pt x="129221" y="-527"/>
                          <a:pt x="130279" y="2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3" name="フリーフォーム 52">
                    <a:extLst>
                      <a:ext uri="{FF2B5EF4-FFF2-40B4-BE49-F238E27FC236}">
                        <a16:creationId xmlns:a16="http://schemas.microsoft.com/office/drawing/2014/main" id="{525F6A93-A6FC-57BB-EAF1-3BB7FB32103D}"/>
                      </a:ext>
                    </a:extLst>
                  </p:cNvPr>
                  <p:cNvSpPr/>
                  <p:nvPr/>
                </p:nvSpPr>
                <p:spPr>
                  <a:xfrm>
                    <a:off x="5333991" y="4336966"/>
                    <a:ext cx="115481" cy="247938"/>
                  </a:xfrm>
                  <a:custGeom>
                    <a:avLst/>
                    <a:gdLst>
                      <a:gd name="connsiteX0" fmla="*/ 9 w 115481"/>
                      <a:gd name="connsiteY0" fmla="*/ 84 h 247938"/>
                      <a:gd name="connsiteX1" fmla="*/ 104784 w 115481"/>
                      <a:gd name="connsiteY1" fmla="*/ 111209 h 247938"/>
                      <a:gd name="connsiteX2" fmla="*/ 85734 w 115481"/>
                      <a:gd name="connsiteY2" fmla="*/ 165184 h 247938"/>
                      <a:gd name="connsiteX3" fmla="*/ 114309 w 115481"/>
                      <a:gd name="connsiteY3" fmla="*/ 162009 h 247938"/>
                      <a:gd name="connsiteX4" fmla="*/ 38109 w 115481"/>
                      <a:gd name="connsiteY4" fmla="*/ 247734 h 247938"/>
                      <a:gd name="connsiteX5" fmla="*/ 82559 w 115481"/>
                      <a:gd name="connsiteY5" fmla="*/ 184234 h 247938"/>
                      <a:gd name="connsiteX6" fmla="*/ 111134 w 115481"/>
                      <a:gd name="connsiteY6" fmla="*/ 130259 h 247938"/>
                      <a:gd name="connsiteX7" fmla="*/ 9 w 115481"/>
                      <a:gd name="connsiteY7" fmla="*/ 84 h 24793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15481" h="247938">
                        <a:moveTo>
                          <a:pt x="9" y="84"/>
                        </a:moveTo>
                        <a:cubicBezTo>
                          <a:pt x="-1049" y="-3091"/>
                          <a:pt x="90497" y="83692"/>
                          <a:pt x="104784" y="111209"/>
                        </a:cubicBezTo>
                        <a:cubicBezTo>
                          <a:pt x="119072" y="138726"/>
                          <a:pt x="84147" y="156717"/>
                          <a:pt x="85734" y="165184"/>
                        </a:cubicBezTo>
                        <a:cubicBezTo>
                          <a:pt x="87321" y="173651"/>
                          <a:pt x="122247" y="148251"/>
                          <a:pt x="114309" y="162009"/>
                        </a:cubicBezTo>
                        <a:cubicBezTo>
                          <a:pt x="106372" y="175767"/>
                          <a:pt x="43401" y="244030"/>
                          <a:pt x="38109" y="247734"/>
                        </a:cubicBezTo>
                        <a:cubicBezTo>
                          <a:pt x="32817" y="251438"/>
                          <a:pt x="70388" y="203813"/>
                          <a:pt x="82559" y="184234"/>
                        </a:cubicBezTo>
                        <a:cubicBezTo>
                          <a:pt x="94730" y="164655"/>
                          <a:pt x="121717" y="156188"/>
                          <a:pt x="111134" y="130259"/>
                        </a:cubicBezTo>
                        <a:cubicBezTo>
                          <a:pt x="100551" y="104330"/>
                          <a:pt x="1067" y="3259"/>
                          <a:pt x="9" y="84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4" name="フリーフォーム 53">
                    <a:extLst>
                      <a:ext uri="{FF2B5EF4-FFF2-40B4-BE49-F238E27FC236}">
                        <a16:creationId xmlns:a16="http://schemas.microsoft.com/office/drawing/2014/main" id="{705517BB-5D80-01AC-F0AF-996F52642CFB}"/>
                      </a:ext>
                    </a:extLst>
                  </p:cNvPr>
                  <p:cNvSpPr/>
                  <p:nvPr/>
                </p:nvSpPr>
                <p:spPr>
                  <a:xfrm>
                    <a:off x="4845039" y="4457700"/>
                    <a:ext cx="292117" cy="149293"/>
                  </a:xfrm>
                  <a:custGeom>
                    <a:avLst/>
                    <a:gdLst>
                      <a:gd name="connsiteX0" fmla="*/ 11 w 292117"/>
                      <a:gd name="connsiteY0" fmla="*/ 0 h 149293"/>
                      <a:gd name="connsiteX1" fmla="*/ 88911 w 292117"/>
                      <a:gd name="connsiteY1" fmla="*/ 85725 h 149293"/>
                      <a:gd name="connsiteX2" fmla="*/ 88911 w 292117"/>
                      <a:gd name="connsiteY2" fmla="*/ 127000 h 149293"/>
                      <a:gd name="connsiteX3" fmla="*/ 133361 w 292117"/>
                      <a:gd name="connsiteY3" fmla="*/ 120650 h 149293"/>
                      <a:gd name="connsiteX4" fmla="*/ 139711 w 292117"/>
                      <a:gd name="connsiteY4" fmla="*/ 149225 h 149293"/>
                      <a:gd name="connsiteX5" fmla="*/ 292111 w 292117"/>
                      <a:gd name="connsiteY5" fmla="*/ 111125 h 149293"/>
                      <a:gd name="connsiteX6" fmla="*/ 133361 w 292117"/>
                      <a:gd name="connsiteY6" fmla="*/ 123825 h 149293"/>
                      <a:gd name="connsiteX7" fmla="*/ 95261 w 292117"/>
                      <a:gd name="connsiteY7" fmla="*/ 85725 h 149293"/>
                      <a:gd name="connsiteX8" fmla="*/ 11 w 292117"/>
                      <a:gd name="connsiteY8" fmla="*/ 0 h 1492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92117" h="149293">
                        <a:moveTo>
                          <a:pt x="11" y="0"/>
                        </a:moveTo>
                        <a:cubicBezTo>
                          <a:pt x="-1047" y="0"/>
                          <a:pt x="74094" y="64558"/>
                          <a:pt x="88911" y="85725"/>
                        </a:cubicBezTo>
                        <a:cubicBezTo>
                          <a:pt x="103728" y="106892"/>
                          <a:pt x="81503" y="121179"/>
                          <a:pt x="88911" y="127000"/>
                        </a:cubicBezTo>
                        <a:cubicBezTo>
                          <a:pt x="96319" y="132821"/>
                          <a:pt x="124894" y="116946"/>
                          <a:pt x="133361" y="120650"/>
                        </a:cubicBezTo>
                        <a:cubicBezTo>
                          <a:pt x="141828" y="124354"/>
                          <a:pt x="113253" y="150813"/>
                          <a:pt x="139711" y="149225"/>
                        </a:cubicBezTo>
                        <a:cubicBezTo>
                          <a:pt x="166169" y="147638"/>
                          <a:pt x="293169" y="115358"/>
                          <a:pt x="292111" y="111125"/>
                        </a:cubicBezTo>
                        <a:cubicBezTo>
                          <a:pt x="291053" y="106892"/>
                          <a:pt x="166169" y="128058"/>
                          <a:pt x="133361" y="123825"/>
                        </a:cubicBezTo>
                        <a:cubicBezTo>
                          <a:pt x="100553" y="119592"/>
                          <a:pt x="116957" y="105304"/>
                          <a:pt x="95261" y="85725"/>
                        </a:cubicBezTo>
                        <a:cubicBezTo>
                          <a:pt x="73565" y="66146"/>
                          <a:pt x="1069" y="0"/>
                          <a:pt x="11" y="0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5" name="フリーフォーム 54">
                    <a:extLst>
                      <a:ext uri="{FF2B5EF4-FFF2-40B4-BE49-F238E27FC236}">
                        <a16:creationId xmlns:a16="http://schemas.microsoft.com/office/drawing/2014/main" id="{805FE658-92FF-DE05-87C8-11DDFAF88299}"/>
                      </a:ext>
                    </a:extLst>
                  </p:cNvPr>
                  <p:cNvSpPr/>
                  <p:nvPr/>
                </p:nvSpPr>
                <p:spPr>
                  <a:xfrm>
                    <a:off x="5230253" y="4244938"/>
                    <a:ext cx="94513" cy="263915"/>
                  </a:xfrm>
                  <a:custGeom>
                    <a:avLst/>
                    <a:gdLst>
                      <a:gd name="connsiteX0" fmla="*/ 43422 w 94513"/>
                      <a:gd name="connsiteY0" fmla="*/ 37 h 263915"/>
                      <a:gd name="connsiteX1" fmla="*/ 56122 w 94513"/>
                      <a:gd name="connsiteY1" fmla="*/ 177837 h 263915"/>
                      <a:gd name="connsiteX2" fmla="*/ 8497 w 94513"/>
                      <a:gd name="connsiteY2" fmla="*/ 244512 h 263915"/>
                      <a:gd name="connsiteX3" fmla="*/ 8497 w 94513"/>
                      <a:gd name="connsiteY3" fmla="*/ 225462 h 263915"/>
                      <a:gd name="connsiteX4" fmla="*/ 94222 w 94513"/>
                      <a:gd name="connsiteY4" fmla="*/ 263562 h 263915"/>
                      <a:gd name="connsiteX5" fmla="*/ 37072 w 94513"/>
                      <a:gd name="connsiteY5" fmla="*/ 241337 h 263915"/>
                      <a:gd name="connsiteX6" fmla="*/ 52947 w 94513"/>
                      <a:gd name="connsiteY6" fmla="*/ 190537 h 263915"/>
                      <a:gd name="connsiteX7" fmla="*/ 62472 w 94513"/>
                      <a:gd name="connsiteY7" fmla="*/ 161962 h 263915"/>
                      <a:gd name="connsiteX8" fmla="*/ 43422 w 94513"/>
                      <a:gd name="connsiteY8" fmla="*/ 37 h 26391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94513" h="263915">
                        <a:moveTo>
                          <a:pt x="43422" y="37"/>
                        </a:moveTo>
                        <a:cubicBezTo>
                          <a:pt x="42364" y="2683"/>
                          <a:pt x="61943" y="137091"/>
                          <a:pt x="56122" y="177837"/>
                        </a:cubicBezTo>
                        <a:cubicBezTo>
                          <a:pt x="50301" y="218583"/>
                          <a:pt x="16434" y="236575"/>
                          <a:pt x="8497" y="244512"/>
                        </a:cubicBezTo>
                        <a:cubicBezTo>
                          <a:pt x="560" y="252449"/>
                          <a:pt x="-5790" y="222287"/>
                          <a:pt x="8497" y="225462"/>
                        </a:cubicBezTo>
                        <a:cubicBezTo>
                          <a:pt x="22784" y="228637"/>
                          <a:pt x="89460" y="260916"/>
                          <a:pt x="94222" y="263562"/>
                        </a:cubicBezTo>
                        <a:cubicBezTo>
                          <a:pt x="98984" y="266208"/>
                          <a:pt x="43951" y="253508"/>
                          <a:pt x="37072" y="241337"/>
                        </a:cubicBezTo>
                        <a:cubicBezTo>
                          <a:pt x="30193" y="229166"/>
                          <a:pt x="48714" y="203766"/>
                          <a:pt x="52947" y="190537"/>
                        </a:cubicBezTo>
                        <a:cubicBezTo>
                          <a:pt x="57180" y="177308"/>
                          <a:pt x="62472" y="188420"/>
                          <a:pt x="62472" y="161962"/>
                        </a:cubicBezTo>
                        <a:cubicBezTo>
                          <a:pt x="62472" y="135504"/>
                          <a:pt x="44480" y="-2609"/>
                          <a:pt x="43422" y="37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6" name="フリーフォーム 55">
                    <a:extLst>
                      <a:ext uri="{FF2B5EF4-FFF2-40B4-BE49-F238E27FC236}">
                        <a16:creationId xmlns:a16="http://schemas.microsoft.com/office/drawing/2014/main" id="{5FA81DB9-F86E-D563-1C71-0610C7CD7D00}"/>
                      </a:ext>
                    </a:extLst>
                  </p:cNvPr>
                  <p:cNvSpPr/>
                  <p:nvPr/>
                </p:nvSpPr>
                <p:spPr>
                  <a:xfrm>
                    <a:off x="5130764" y="4536623"/>
                    <a:ext cx="198480" cy="48084"/>
                  </a:xfrm>
                  <a:custGeom>
                    <a:avLst/>
                    <a:gdLst>
                      <a:gd name="connsiteX0" fmla="*/ 36 w 198480"/>
                      <a:gd name="connsiteY0" fmla="*/ 48077 h 48084"/>
                      <a:gd name="connsiteX1" fmla="*/ 101636 w 198480"/>
                      <a:gd name="connsiteY1" fmla="*/ 19502 h 48084"/>
                      <a:gd name="connsiteX2" fmla="*/ 79411 w 198480"/>
                      <a:gd name="connsiteY2" fmla="*/ 452 h 48084"/>
                      <a:gd name="connsiteX3" fmla="*/ 161961 w 198480"/>
                      <a:gd name="connsiteY3" fmla="*/ 38552 h 48084"/>
                      <a:gd name="connsiteX4" fmla="*/ 196886 w 198480"/>
                      <a:gd name="connsiteY4" fmla="*/ 41727 h 48084"/>
                      <a:gd name="connsiteX5" fmla="*/ 114336 w 198480"/>
                      <a:gd name="connsiteY5" fmla="*/ 22677 h 48084"/>
                      <a:gd name="connsiteX6" fmla="*/ 36 w 198480"/>
                      <a:gd name="connsiteY6" fmla="*/ 48077 h 4808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98480" h="48084">
                        <a:moveTo>
                          <a:pt x="36" y="48077"/>
                        </a:moveTo>
                        <a:cubicBezTo>
                          <a:pt x="-2081" y="47548"/>
                          <a:pt x="88407" y="27439"/>
                          <a:pt x="101636" y="19502"/>
                        </a:cubicBezTo>
                        <a:cubicBezTo>
                          <a:pt x="114865" y="11565"/>
                          <a:pt x="69357" y="-2723"/>
                          <a:pt x="79411" y="452"/>
                        </a:cubicBezTo>
                        <a:cubicBezTo>
                          <a:pt x="89465" y="3627"/>
                          <a:pt x="142382" y="31673"/>
                          <a:pt x="161961" y="38552"/>
                        </a:cubicBezTo>
                        <a:cubicBezTo>
                          <a:pt x="181540" y="45431"/>
                          <a:pt x="204823" y="44373"/>
                          <a:pt x="196886" y="41727"/>
                        </a:cubicBezTo>
                        <a:cubicBezTo>
                          <a:pt x="188949" y="39081"/>
                          <a:pt x="142911" y="24264"/>
                          <a:pt x="114336" y="22677"/>
                        </a:cubicBezTo>
                        <a:cubicBezTo>
                          <a:pt x="85761" y="21089"/>
                          <a:pt x="2153" y="48606"/>
                          <a:pt x="36" y="48077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7" name="フリーフォーム 56">
                    <a:extLst>
                      <a:ext uri="{FF2B5EF4-FFF2-40B4-BE49-F238E27FC236}">
                        <a16:creationId xmlns:a16="http://schemas.microsoft.com/office/drawing/2014/main" id="{77D54E53-1118-2DD9-010C-B06EFAC58A3C}"/>
                      </a:ext>
                    </a:extLst>
                  </p:cNvPr>
                  <p:cNvSpPr/>
                  <p:nvPr/>
                </p:nvSpPr>
                <p:spPr>
                  <a:xfrm>
                    <a:off x="4117675" y="3811561"/>
                    <a:ext cx="439065" cy="69286"/>
                  </a:xfrm>
                  <a:custGeom>
                    <a:avLst/>
                    <a:gdLst>
                      <a:gd name="connsiteX0" fmla="*/ 300 w 439065"/>
                      <a:gd name="connsiteY0" fmla="*/ 55589 h 69286"/>
                      <a:gd name="connsiteX1" fmla="*/ 146350 w 439065"/>
                      <a:gd name="connsiteY1" fmla="*/ 68289 h 69286"/>
                      <a:gd name="connsiteX2" fmla="*/ 238425 w 439065"/>
                      <a:gd name="connsiteY2" fmla="*/ 23839 h 69286"/>
                      <a:gd name="connsiteX3" fmla="*/ 187625 w 439065"/>
                      <a:gd name="connsiteY3" fmla="*/ 36539 h 69286"/>
                      <a:gd name="connsiteX4" fmla="*/ 324150 w 439065"/>
                      <a:gd name="connsiteY4" fmla="*/ 1614 h 69286"/>
                      <a:gd name="connsiteX5" fmla="*/ 438450 w 439065"/>
                      <a:gd name="connsiteY5" fmla="*/ 7964 h 69286"/>
                      <a:gd name="connsiteX6" fmla="*/ 273350 w 439065"/>
                      <a:gd name="connsiteY6" fmla="*/ 27014 h 69286"/>
                      <a:gd name="connsiteX7" fmla="*/ 187625 w 439065"/>
                      <a:gd name="connsiteY7" fmla="*/ 65114 h 69286"/>
                      <a:gd name="connsiteX8" fmla="*/ 300 w 439065"/>
                      <a:gd name="connsiteY8" fmla="*/ 55589 h 6928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439065" h="69286">
                        <a:moveTo>
                          <a:pt x="300" y="55589"/>
                        </a:moveTo>
                        <a:cubicBezTo>
                          <a:pt x="-6579" y="56118"/>
                          <a:pt x="106663" y="73581"/>
                          <a:pt x="146350" y="68289"/>
                        </a:cubicBezTo>
                        <a:cubicBezTo>
                          <a:pt x="186038" y="62997"/>
                          <a:pt x="231546" y="29131"/>
                          <a:pt x="238425" y="23839"/>
                        </a:cubicBezTo>
                        <a:cubicBezTo>
                          <a:pt x="245304" y="18547"/>
                          <a:pt x="187625" y="36539"/>
                          <a:pt x="187625" y="36539"/>
                        </a:cubicBezTo>
                        <a:cubicBezTo>
                          <a:pt x="201912" y="32835"/>
                          <a:pt x="282346" y="6376"/>
                          <a:pt x="324150" y="1614"/>
                        </a:cubicBezTo>
                        <a:cubicBezTo>
                          <a:pt x="365954" y="-3148"/>
                          <a:pt x="446917" y="3731"/>
                          <a:pt x="438450" y="7964"/>
                        </a:cubicBezTo>
                        <a:cubicBezTo>
                          <a:pt x="429983" y="12197"/>
                          <a:pt x="315154" y="17489"/>
                          <a:pt x="273350" y="27014"/>
                        </a:cubicBezTo>
                        <a:cubicBezTo>
                          <a:pt x="231546" y="36539"/>
                          <a:pt x="228371" y="57706"/>
                          <a:pt x="187625" y="65114"/>
                        </a:cubicBezTo>
                        <a:cubicBezTo>
                          <a:pt x="146879" y="72522"/>
                          <a:pt x="7179" y="55060"/>
                          <a:pt x="300" y="55589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8" name="フリーフォーム 57">
                    <a:extLst>
                      <a:ext uri="{FF2B5EF4-FFF2-40B4-BE49-F238E27FC236}">
                        <a16:creationId xmlns:a16="http://schemas.microsoft.com/office/drawing/2014/main" id="{492D2D1A-D6E8-EA01-52B8-741188A0DB48}"/>
                      </a:ext>
                    </a:extLst>
                  </p:cNvPr>
                  <p:cNvSpPr/>
                  <p:nvPr/>
                </p:nvSpPr>
                <p:spPr>
                  <a:xfrm>
                    <a:off x="4724400" y="3479800"/>
                    <a:ext cx="73138" cy="400460"/>
                  </a:xfrm>
                  <a:custGeom>
                    <a:avLst/>
                    <a:gdLst>
                      <a:gd name="connsiteX0" fmla="*/ 47625 w 73138"/>
                      <a:gd name="connsiteY0" fmla="*/ 0 h 400460"/>
                      <a:gd name="connsiteX1" fmla="*/ 28575 w 73138"/>
                      <a:gd name="connsiteY1" fmla="*/ 152400 h 400460"/>
                      <a:gd name="connsiteX2" fmla="*/ 73025 w 73138"/>
                      <a:gd name="connsiteY2" fmla="*/ 339725 h 400460"/>
                      <a:gd name="connsiteX3" fmla="*/ 41275 w 73138"/>
                      <a:gd name="connsiteY3" fmla="*/ 260350 h 400460"/>
                      <a:gd name="connsiteX4" fmla="*/ 38100 w 73138"/>
                      <a:gd name="connsiteY4" fmla="*/ 400050 h 400460"/>
                      <a:gd name="connsiteX5" fmla="*/ 38100 w 73138"/>
                      <a:gd name="connsiteY5" fmla="*/ 298450 h 400460"/>
                      <a:gd name="connsiteX6" fmla="*/ 0 w 73138"/>
                      <a:gd name="connsiteY6" fmla="*/ 165100 h 400460"/>
                      <a:gd name="connsiteX7" fmla="*/ 38100 w 73138"/>
                      <a:gd name="connsiteY7" fmla="*/ 219075 h 400460"/>
                      <a:gd name="connsiteX8" fmla="*/ 34925 w 73138"/>
                      <a:gd name="connsiteY8" fmla="*/ 152400 h 400460"/>
                      <a:gd name="connsiteX9" fmla="*/ 47625 w 73138"/>
                      <a:gd name="connsiteY9" fmla="*/ 0 h 40046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73138" h="400460">
                        <a:moveTo>
                          <a:pt x="47625" y="0"/>
                        </a:moveTo>
                        <a:cubicBezTo>
                          <a:pt x="46567" y="0"/>
                          <a:pt x="24342" y="95779"/>
                          <a:pt x="28575" y="152400"/>
                        </a:cubicBezTo>
                        <a:cubicBezTo>
                          <a:pt x="32808" y="209021"/>
                          <a:pt x="70908" y="321733"/>
                          <a:pt x="73025" y="339725"/>
                        </a:cubicBezTo>
                        <a:cubicBezTo>
                          <a:pt x="75142" y="357717"/>
                          <a:pt x="47096" y="250296"/>
                          <a:pt x="41275" y="260350"/>
                        </a:cubicBezTo>
                        <a:cubicBezTo>
                          <a:pt x="35454" y="270404"/>
                          <a:pt x="38629" y="393700"/>
                          <a:pt x="38100" y="400050"/>
                        </a:cubicBezTo>
                        <a:cubicBezTo>
                          <a:pt x="37571" y="406400"/>
                          <a:pt x="44450" y="337608"/>
                          <a:pt x="38100" y="298450"/>
                        </a:cubicBezTo>
                        <a:cubicBezTo>
                          <a:pt x="31750" y="259292"/>
                          <a:pt x="0" y="178329"/>
                          <a:pt x="0" y="165100"/>
                        </a:cubicBezTo>
                        <a:cubicBezTo>
                          <a:pt x="0" y="151871"/>
                          <a:pt x="32279" y="221192"/>
                          <a:pt x="38100" y="219075"/>
                        </a:cubicBezTo>
                        <a:cubicBezTo>
                          <a:pt x="43921" y="216958"/>
                          <a:pt x="35454" y="186267"/>
                          <a:pt x="34925" y="152400"/>
                        </a:cubicBezTo>
                        <a:cubicBezTo>
                          <a:pt x="34396" y="118533"/>
                          <a:pt x="48683" y="0"/>
                          <a:pt x="47625" y="0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9" name="フリーフォーム 58">
                    <a:extLst>
                      <a:ext uri="{FF2B5EF4-FFF2-40B4-BE49-F238E27FC236}">
                        <a16:creationId xmlns:a16="http://schemas.microsoft.com/office/drawing/2014/main" id="{74C9C7BE-A65F-DB5B-6270-3ECD0764E6A7}"/>
                      </a:ext>
                    </a:extLst>
                  </p:cNvPr>
                  <p:cNvSpPr/>
                  <p:nvPr/>
                </p:nvSpPr>
                <p:spPr>
                  <a:xfrm>
                    <a:off x="4533841" y="3558863"/>
                    <a:ext cx="140008" cy="152796"/>
                  </a:xfrm>
                  <a:custGeom>
                    <a:avLst/>
                    <a:gdLst>
                      <a:gd name="connsiteX0" fmla="*/ 59 w 140008"/>
                      <a:gd name="connsiteY0" fmla="*/ 312 h 152796"/>
                      <a:gd name="connsiteX1" fmla="*/ 47684 w 140008"/>
                      <a:gd name="connsiteY1" fmla="*/ 41587 h 152796"/>
                      <a:gd name="connsiteX2" fmla="*/ 50859 w 140008"/>
                      <a:gd name="connsiteY2" fmla="*/ 89212 h 152796"/>
                      <a:gd name="connsiteX3" fmla="*/ 139759 w 140008"/>
                      <a:gd name="connsiteY3" fmla="*/ 152712 h 152796"/>
                      <a:gd name="connsiteX4" fmla="*/ 76259 w 140008"/>
                      <a:gd name="connsiteY4" fmla="*/ 101912 h 152796"/>
                      <a:gd name="connsiteX5" fmla="*/ 38159 w 140008"/>
                      <a:gd name="connsiteY5" fmla="*/ 63812 h 152796"/>
                      <a:gd name="connsiteX6" fmla="*/ 59 w 140008"/>
                      <a:gd name="connsiteY6" fmla="*/ 312 h 1527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40008" h="152796">
                        <a:moveTo>
                          <a:pt x="59" y="312"/>
                        </a:moveTo>
                        <a:cubicBezTo>
                          <a:pt x="1646" y="-3392"/>
                          <a:pt x="39217" y="26770"/>
                          <a:pt x="47684" y="41587"/>
                        </a:cubicBezTo>
                        <a:cubicBezTo>
                          <a:pt x="56151" y="56404"/>
                          <a:pt x="35513" y="70691"/>
                          <a:pt x="50859" y="89212"/>
                        </a:cubicBezTo>
                        <a:cubicBezTo>
                          <a:pt x="66205" y="107733"/>
                          <a:pt x="135526" y="150595"/>
                          <a:pt x="139759" y="152712"/>
                        </a:cubicBezTo>
                        <a:cubicBezTo>
                          <a:pt x="143992" y="154829"/>
                          <a:pt x="93192" y="116729"/>
                          <a:pt x="76259" y="101912"/>
                        </a:cubicBezTo>
                        <a:cubicBezTo>
                          <a:pt x="59326" y="87095"/>
                          <a:pt x="47155" y="79158"/>
                          <a:pt x="38159" y="63812"/>
                        </a:cubicBezTo>
                        <a:cubicBezTo>
                          <a:pt x="29163" y="48466"/>
                          <a:pt x="-1528" y="4016"/>
                          <a:pt x="59" y="312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60" name="フリーフォーム 59">
                    <a:extLst>
                      <a:ext uri="{FF2B5EF4-FFF2-40B4-BE49-F238E27FC236}">
                        <a16:creationId xmlns:a16="http://schemas.microsoft.com/office/drawing/2014/main" id="{8B2F388C-D1E3-2AEC-07A6-DE5E1FA98404}"/>
                      </a:ext>
                    </a:extLst>
                  </p:cNvPr>
                  <p:cNvSpPr/>
                  <p:nvPr/>
                </p:nvSpPr>
                <p:spPr>
                  <a:xfrm>
                    <a:off x="5050939" y="3168567"/>
                    <a:ext cx="124311" cy="280232"/>
                  </a:xfrm>
                  <a:custGeom>
                    <a:avLst/>
                    <a:gdLst>
                      <a:gd name="connsiteX0" fmla="*/ 124311 w 124311"/>
                      <a:gd name="connsiteY0" fmla="*/ 83 h 280232"/>
                      <a:gd name="connsiteX1" fmla="*/ 19536 w 124311"/>
                      <a:gd name="connsiteY1" fmla="*/ 155658 h 280232"/>
                      <a:gd name="connsiteX2" fmla="*/ 6836 w 124311"/>
                      <a:gd name="connsiteY2" fmla="*/ 279483 h 280232"/>
                      <a:gd name="connsiteX3" fmla="*/ 486 w 124311"/>
                      <a:gd name="connsiteY3" fmla="*/ 203283 h 280232"/>
                      <a:gd name="connsiteX4" fmla="*/ 19536 w 124311"/>
                      <a:gd name="connsiteY4" fmla="*/ 117558 h 280232"/>
                      <a:gd name="connsiteX5" fmla="*/ 29061 w 124311"/>
                      <a:gd name="connsiteY5" fmla="*/ 117558 h 280232"/>
                      <a:gd name="connsiteX6" fmla="*/ 19536 w 124311"/>
                      <a:gd name="connsiteY6" fmla="*/ 133433 h 280232"/>
                      <a:gd name="connsiteX7" fmla="*/ 124311 w 124311"/>
                      <a:gd name="connsiteY7" fmla="*/ 83 h 28023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24311" h="280232">
                        <a:moveTo>
                          <a:pt x="124311" y="83"/>
                        </a:moveTo>
                        <a:cubicBezTo>
                          <a:pt x="124311" y="3787"/>
                          <a:pt x="39115" y="109091"/>
                          <a:pt x="19536" y="155658"/>
                        </a:cubicBezTo>
                        <a:cubicBezTo>
                          <a:pt x="-43" y="202225"/>
                          <a:pt x="10011" y="271545"/>
                          <a:pt x="6836" y="279483"/>
                        </a:cubicBezTo>
                        <a:cubicBezTo>
                          <a:pt x="3661" y="287421"/>
                          <a:pt x="-1631" y="230271"/>
                          <a:pt x="486" y="203283"/>
                        </a:cubicBezTo>
                        <a:cubicBezTo>
                          <a:pt x="2603" y="176296"/>
                          <a:pt x="14773" y="131846"/>
                          <a:pt x="19536" y="117558"/>
                        </a:cubicBezTo>
                        <a:cubicBezTo>
                          <a:pt x="24299" y="103270"/>
                          <a:pt x="29061" y="114912"/>
                          <a:pt x="29061" y="117558"/>
                        </a:cubicBezTo>
                        <a:cubicBezTo>
                          <a:pt x="29061" y="120204"/>
                          <a:pt x="5248" y="149837"/>
                          <a:pt x="19536" y="133433"/>
                        </a:cubicBezTo>
                        <a:cubicBezTo>
                          <a:pt x="33824" y="117029"/>
                          <a:pt x="124311" y="-3621"/>
                          <a:pt x="124311" y="83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61" name="フリーフォーム 60">
                    <a:extLst>
                      <a:ext uri="{FF2B5EF4-FFF2-40B4-BE49-F238E27FC236}">
                        <a16:creationId xmlns:a16="http://schemas.microsoft.com/office/drawing/2014/main" id="{866BFE21-EEE0-2B85-4BF3-4CE704CFBCFE}"/>
                      </a:ext>
                    </a:extLst>
                  </p:cNvPr>
                  <p:cNvSpPr/>
                  <p:nvPr/>
                </p:nvSpPr>
                <p:spPr>
                  <a:xfrm>
                    <a:off x="4838691" y="2767644"/>
                    <a:ext cx="146400" cy="281012"/>
                  </a:xfrm>
                  <a:custGeom>
                    <a:avLst/>
                    <a:gdLst>
                      <a:gd name="connsiteX0" fmla="*/ 146059 w 146400"/>
                      <a:gd name="connsiteY0" fmla="*/ 956 h 281012"/>
                      <a:gd name="connsiteX1" fmla="*/ 28584 w 146400"/>
                      <a:gd name="connsiteY1" fmla="*/ 200981 h 281012"/>
                      <a:gd name="connsiteX2" fmla="*/ 25409 w 146400"/>
                      <a:gd name="connsiteY2" fmla="*/ 280356 h 281012"/>
                      <a:gd name="connsiteX3" fmla="*/ 9 w 146400"/>
                      <a:gd name="connsiteY3" fmla="*/ 235906 h 281012"/>
                      <a:gd name="connsiteX4" fmla="*/ 28584 w 146400"/>
                      <a:gd name="connsiteY4" fmla="*/ 185106 h 281012"/>
                      <a:gd name="connsiteX5" fmla="*/ 63509 w 146400"/>
                      <a:gd name="connsiteY5" fmla="*/ 127956 h 281012"/>
                      <a:gd name="connsiteX6" fmla="*/ 146059 w 146400"/>
                      <a:gd name="connsiteY6" fmla="*/ 956 h 2810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46400" h="281012">
                        <a:moveTo>
                          <a:pt x="146059" y="956"/>
                        </a:moveTo>
                        <a:cubicBezTo>
                          <a:pt x="140238" y="13127"/>
                          <a:pt x="48692" y="154414"/>
                          <a:pt x="28584" y="200981"/>
                        </a:cubicBezTo>
                        <a:cubicBezTo>
                          <a:pt x="8476" y="247548"/>
                          <a:pt x="30171" y="274535"/>
                          <a:pt x="25409" y="280356"/>
                        </a:cubicBezTo>
                        <a:cubicBezTo>
                          <a:pt x="20647" y="286177"/>
                          <a:pt x="-520" y="251781"/>
                          <a:pt x="9" y="235906"/>
                        </a:cubicBezTo>
                        <a:cubicBezTo>
                          <a:pt x="538" y="220031"/>
                          <a:pt x="18001" y="203098"/>
                          <a:pt x="28584" y="185106"/>
                        </a:cubicBezTo>
                        <a:cubicBezTo>
                          <a:pt x="39167" y="167114"/>
                          <a:pt x="45517" y="159706"/>
                          <a:pt x="63509" y="127956"/>
                        </a:cubicBezTo>
                        <a:cubicBezTo>
                          <a:pt x="81501" y="96206"/>
                          <a:pt x="151880" y="-11215"/>
                          <a:pt x="146059" y="956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alpha val="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62" name="フリーフォーム 61">
                    <a:extLst>
                      <a:ext uri="{FF2B5EF4-FFF2-40B4-BE49-F238E27FC236}">
                        <a16:creationId xmlns:a16="http://schemas.microsoft.com/office/drawing/2014/main" id="{0BE05898-BBB9-65E1-0B06-ED2B1237DAE8}"/>
                      </a:ext>
                    </a:extLst>
                  </p:cNvPr>
                  <p:cNvSpPr/>
                  <p:nvPr/>
                </p:nvSpPr>
                <p:spPr>
                  <a:xfrm>
                    <a:off x="5095873" y="2901948"/>
                    <a:ext cx="105654" cy="177808"/>
                  </a:xfrm>
                  <a:custGeom>
                    <a:avLst/>
                    <a:gdLst>
                      <a:gd name="connsiteX0" fmla="*/ 2 w 105654"/>
                      <a:gd name="connsiteY0" fmla="*/ 2 h 177808"/>
                      <a:gd name="connsiteX1" fmla="*/ 101602 w 105654"/>
                      <a:gd name="connsiteY1" fmla="*/ 114302 h 177808"/>
                      <a:gd name="connsiteX2" fmla="*/ 57152 w 105654"/>
                      <a:gd name="connsiteY2" fmla="*/ 177802 h 177808"/>
                      <a:gd name="connsiteX3" fmla="*/ 104777 w 105654"/>
                      <a:gd name="connsiteY3" fmla="*/ 111127 h 177808"/>
                      <a:gd name="connsiteX4" fmla="*/ 2 w 105654"/>
                      <a:gd name="connsiteY4" fmla="*/ 2 h 17780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05654" h="177808">
                        <a:moveTo>
                          <a:pt x="2" y="2"/>
                        </a:moveTo>
                        <a:cubicBezTo>
                          <a:pt x="-527" y="531"/>
                          <a:pt x="92077" y="84669"/>
                          <a:pt x="101602" y="114302"/>
                        </a:cubicBezTo>
                        <a:cubicBezTo>
                          <a:pt x="111127" y="143935"/>
                          <a:pt x="56623" y="178331"/>
                          <a:pt x="57152" y="177802"/>
                        </a:cubicBezTo>
                        <a:cubicBezTo>
                          <a:pt x="57681" y="177273"/>
                          <a:pt x="113244" y="137585"/>
                          <a:pt x="104777" y="111127"/>
                        </a:cubicBezTo>
                        <a:cubicBezTo>
                          <a:pt x="96310" y="84669"/>
                          <a:pt x="531" y="-527"/>
                          <a:pt x="2" y="2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63" name="フリーフォーム 62">
                    <a:extLst>
                      <a:ext uri="{FF2B5EF4-FFF2-40B4-BE49-F238E27FC236}">
                        <a16:creationId xmlns:a16="http://schemas.microsoft.com/office/drawing/2014/main" id="{8496355F-C4B1-3A41-ADBB-83B3795F026A}"/>
                      </a:ext>
                    </a:extLst>
                  </p:cNvPr>
                  <p:cNvSpPr/>
                  <p:nvPr/>
                </p:nvSpPr>
                <p:spPr>
                  <a:xfrm>
                    <a:off x="3927087" y="2622129"/>
                    <a:ext cx="369313" cy="353104"/>
                  </a:xfrm>
                  <a:custGeom>
                    <a:avLst/>
                    <a:gdLst>
                      <a:gd name="connsiteX0" fmla="*/ 368688 w 369313"/>
                      <a:gd name="connsiteY0" fmla="*/ 421 h 353104"/>
                      <a:gd name="connsiteX1" fmla="*/ 197238 w 369313"/>
                      <a:gd name="connsiteY1" fmla="*/ 127421 h 353104"/>
                      <a:gd name="connsiteX2" fmla="*/ 35313 w 369313"/>
                      <a:gd name="connsiteY2" fmla="*/ 254421 h 353104"/>
                      <a:gd name="connsiteX3" fmla="*/ 6738 w 369313"/>
                      <a:gd name="connsiteY3" fmla="*/ 352846 h 353104"/>
                      <a:gd name="connsiteX4" fmla="*/ 9913 w 369313"/>
                      <a:gd name="connsiteY4" fmla="*/ 279821 h 353104"/>
                      <a:gd name="connsiteX5" fmla="*/ 111513 w 369313"/>
                      <a:gd name="connsiteY5" fmla="*/ 181396 h 353104"/>
                      <a:gd name="connsiteX6" fmla="*/ 133738 w 369313"/>
                      <a:gd name="connsiteY6" fmla="*/ 171871 h 353104"/>
                      <a:gd name="connsiteX7" fmla="*/ 368688 w 369313"/>
                      <a:gd name="connsiteY7" fmla="*/ 421 h 35310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369313" h="353104">
                        <a:moveTo>
                          <a:pt x="368688" y="421"/>
                        </a:moveTo>
                        <a:cubicBezTo>
                          <a:pt x="379271" y="-6987"/>
                          <a:pt x="252800" y="85088"/>
                          <a:pt x="197238" y="127421"/>
                        </a:cubicBezTo>
                        <a:cubicBezTo>
                          <a:pt x="141675" y="169754"/>
                          <a:pt x="67063" y="216850"/>
                          <a:pt x="35313" y="254421"/>
                        </a:cubicBezTo>
                        <a:cubicBezTo>
                          <a:pt x="3563" y="291992"/>
                          <a:pt x="10971" y="348613"/>
                          <a:pt x="6738" y="352846"/>
                        </a:cubicBezTo>
                        <a:cubicBezTo>
                          <a:pt x="2505" y="357079"/>
                          <a:pt x="-7549" y="308396"/>
                          <a:pt x="9913" y="279821"/>
                        </a:cubicBezTo>
                        <a:cubicBezTo>
                          <a:pt x="27375" y="251246"/>
                          <a:pt x="90875" y="199388"/>
                          <a:pt x="111513" y="181396"/>
                        </a:cubicBezTo>
                        <a:cubicBezTo>
                          <a:pt x="132150" y="163404"/>
                          <a:pt x="96167" y="198859"/>
                          <a:pt x="133738" y="171871"/>
                        </a:cubicBezTo>
                        <a:cubicBezTo>
                          <a:pt x="171309" y="144883"/>
                          <a:pt x="358105" y="7829"/>
                          <a:pt x="368688" y="421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24" name="フリーフォーム 1023">
                    <a:extLst>
                      <a:ext uri="{FF2B5EF4-FFF2-40B4-BE49-F238E27FC236}">
                        <a16:creationId xmlns:a16="http://schemas.microsoft.com/office/drawing/2014/main" id="{1E961C93-8C8D-1ECF-8EB0-D482B2C13281}"/>
                      </a:ext>
                    </a:extLst>
                  </p:cNvPr>
                  <p:cNvSpPr/>
                  <p:nvPr/>
                </p:nvSpPr>
                <p:spPr>
                  <a:xfrm>
                    <a:off x="5289545" y="2730482"/>
                    <a:ext cx="266786" cy="187374"/>
                  </a:xfrm>
                  <a:custGeom>
                    <a:avLst/>
                    <a:gdLst>
                      <a:gd name="connsiteX0" fmla="*/ 5 w 266786"/>
                      <a:gd name="connsiteY0" fmla="*/ 18 h 187374"/>
                      <a:gd name="connsiteX1" fmla="*/ 193680 w 266786"/>
                      <a:gd name="connsiteY1" fmla="*/ 73043 h 187374"/>
                      <a:gd name="connsiteX2" fmla="*/ 161930 w 266786"/>
                      <a:gd name="connsiteY2" fmla="*/ 149243 h 187374"/>
                      <a:gd name="connsiteX3" fmla="*/ 177805 w 266786"/>
                      <a:gd name="connsiteY3" fmla="*/ 136543 h 187374"/>
                      <a:gd name="connsiteX4" fmla="*/ 266705 w 266786"/>
                      <a:gd name="connsiteY4" fmla="*/ 187343 h 187374"/>
                      <a:gd name="connsiteX5" fmla="*/ 193680 w 266786"/>
                      <a:gd name="connsiteY5" fmla="*/ 142893 h 187374"/>
                      <a:gd name="connsiteX6" fmla="*/ 187330 w 266786"/>
                      <a:gd name="connsiteY6" fmla="*/ 66693 h 187374"/>
                      <a:gd name="connsiteX7" fmla="*/ 5 w 266786"/>
                      <a:gd name="connsiteY7" fmla="*/ 18 h 18737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66786" h="187374">
                        <a:moveTo>
                          <a:pt x="5" y="18"/>
                        </a:moveTo>
                        <a:cubicBezTo>
                          <a:pt x="1063" y="1076"/>
                          <a:pt x="166693" y="48172"/>
                          <a:pt x="193680" y="73043"/>
                        </a:cubicBezTo>
                        <a:cubicBezTo>
                          <a:pt x="220667" y="97914"/>
                          <a:pt x="164576" y="138660"/>
                          <a:pt x="161930" y="149243"/>
                        </a:cubicBezTo>
                        <a:cubicBezTo>
                          <a:pt x="159284" y="159826"/>
                          <a:pt x="160343" y="130193"/>
                          <a:pt x="177805" y="136543"/>
                        </a:cubicBezTo>
                        <a:cubicBezTo>
                          <a:pt x="195267" y="142893"/>
                          <a:pt x="264059" y="186285"/>
                          <a:pt x="266705" y="187343"/>
                        </a:cubicBezTo>
                        <a:cubicBezTo>
                          <a:pt x="269351" y="188401"/>
                          <a:pt x="206909" y="163001"/>
                          <a:pt x="193680" y="142893"/>
                        </a:cubicBezTo>
                        <a:cubicBezTo>
                          <a:pt x="180451" y="122785"/>
                          <a:pt x="216963" y="88918"/>
                          <a:pt x="187330" y="66693"/>
                        </a:cubicBezTo>
                        <a:cubicBezTo>
                          <a:pt x="157697" y="44468"/>
                          <a:pt x="-1053" y="-1040"/>
                          <a:pt x="5" y="18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25" name="フリーフォーム 1024">
                    <a:extLst>
                      <a:ext uri="{FF2B5EF4-FFF2-40B4-BE49-F238E27FC236}">
                        <a16:creationId xmlns:a16="http://schemas.microsoft.com/office/drawing/2014/main" id="{BBE17B8C-B3C0-602F-E8EC-A44E94F5B960}"/>
                      </a:ext>
                    </a:extLst>
                  </p:cNvPr>
                  <p:cNvSpPr/>
                  <p:nvPr/>
                </p:nvSpPr>
                <p:spPr>
                  <a:xfrm>
                    <a:off x="5375137" y="3603010"/>
                    <a:ext cx="95474" cy="178466"/>
                  </a:xfrm>
                  <a:custGeom>
                    <a:avLst/>
                    <a:gdLst>
                      <a:gd name="connsiteX0" fmla="*/ 95388 w 95474"/>
                      <a:gd name="connsiteY0" fmla="*/ 615 h 178466"/>
                      <a:gd name="connsiteX1" fmla="*/ 38238 w 95474"/>
                      <a:gd name="connsiteY1" fmla="*/ 95865 h 178466"/>
                      <a:gd name="connsiteX2" fmla="*/ 138 w 95474"/>
                      <a:gd name="connsiteY2" fmla="*/ 178415 h 178466"/>
                      <a:gd name="connsiteX3" fmla="*/ 25538 w 95474"/>
                      <a:gd name="connsiteY3" fmla="*/ 108565 h 178466"/>
                      <a:gd name="connsiteX4" fmla="*/ 28713 w 95474"/>
                      <a:gd name="connsiteY4" fmla="*/ 127615 h 178466"/>
                      <a:gd name="connsiteX5" fmla="*/ 50938 w 95474"/>
                      <a:gd name="connsiteY5" fmla="*/ 57765 h 178466"/>
                      <a:gd name="connsiteX6" fmla="*/ 95388 w 95474"/>
                      <a:gd name="connsiteY6" fmla="*/ 615 h 17846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95474" h="178466">
                        <a:moveTo>
                          <a:pt x="95388" y="615"/>
                        </a:moveTo>
                        <a:cubicBezTo>
                          <a:pt x="93271" y="6965"/>
                          <a:pt x="54113" y="66232"/>
                          <a:pt x="38238" y="95865"/>
                        </a:cubicBezTo>
                        <a:cubicBezTo>
                          <a:pt x="22363" y="125498"/>
                          <a:pt x="2255" y="176298"/>
                          <a:pt x="138" y="178415"/>
                        </a:cubicBezTo>
                        <a:cubicBezTo>
                          <a:pt x="-1979" y="180532"/>
                          <a:pt x="20775" y="117032"/>
                          <a:pt x="25538" y="108565"/>
                        </a:cubicBezTo>
                        <a:cubicBezTo>
                          <a:pt x="30301" y="100098"/>
                          <a:pt x="24480" y="136082"/>
                          <a:pt x="28713" y="127615"/>
                        </a:cubicBezTo>
                        <a:cubicBezTo>
                          <a:pt x="32946" y="119148"/>
                          <a:pt x="41942" y="76815"/>
                          <a:pt x="50938" y="57765"/>
                        </a:cubicBezTo>
                        <a:cubicBezTo>
                          <a:pt x="59934" y="38715"/>
                          <a:pt x="97505" y="-5735"/>
                          <a:pt x="95388" y="615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27" name="フリーフォーム 1026">
                    <a:extLst>
                      <a:ext uri="{FF2B5EF4-FFF2-40B4-BE49-F238E27FC236}">
                        <a16:creationId xmlns:a16="http://schemas.microsoft.com/office/drawing/2014/main" id="{760A4E0A-8A4F-50CF-11A3-E72979881771}"/>
                      </a:ext>
                    </a:extLst>
                  </p:cNvPr>
                  <p:cNvSpPr/>
                  <p:nvPr/>
                </p:nvSpPr>
                <p:spPr>
                  <a:xfrm>
                    <a:off x="5349875" y="3746500"/>
                    <a:ext cx="696222" cy="47912"/>
                  </a:xfrm>
                  <a:custGeom>
                    <a:avLst/>
                    <a:gdLst>
                      <a:gd name="connsiteX0" fmla="*/ 0 w 696222"/>
                      <a:gd name="connsiteY0" fmla="*/ 31750 h 47912"/>
                      <a:gd name="connsiteX1" fmla="*/ 361950 w 696222"/>
                      <a:gd name="connsiteY1" fmla="*/ 34925 h 47912"/>
                      <a:gd name="connsiteX2" fmla="*/ 288925 w 696222"/>
                      <a:gd name="connsiteY2" fmla="*/ 15875 h 47912"/>
                      <a:gd name="connsiteX3" fmla="*/ 425450 w 696222"/>
                      <a:gd name="connsiteY3" fmla="*/ 47625 h 47912"/>
                      <a:gd name="connsiteX4" fmla="*/ 387350 w 696222"/>
                      <a:gd name="connsiteY4" fmla="*/ 31750 h 47912"/>
                      <a:gd name="connsiteX5" fmla="*/ 520700 w 696222"/>
                      <a:gd name="connsiteY5" fmla="*/ 34925 h 47912"/>
                      <a:gd name="connsiteX6" fmla="*/ 695325 w 696222"/>
                      <a:gd name="connsiteY6" fmla="*/ 0 h 47912"/>
                      <a:gd name="connsiteX7" fmla="*/ 441325 w 696222"/>
                      <a:gd name="connsiteY7" fmla="*/ 34925 h 47912"/>
                      <a:gd name="connsiteX8" fmla="*/ 269875 w 696222"/>
                      <a:gd name="connsiteY8" fmla="*/ 31750 h 47912"/>
                      <a:gd name="connsiteX9" fmla="*/ 295275 w 696222"/>
                      <a:gd name="connsiteY9" fmla="*/ 34925 h 47912"/>
                      <a:gd name="connsiteX10" fmla="*/ 130175 w 696222"/>
                      <a:gd name="connsiteY10" fmla="*/ 28575 h 47912"/>
                      <a:gd name="connsiteX11" fmla="*/ 0 w 696222"/>
                      <a:gd name="connsiteY11" fmla="*/ 31750 h 479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696222" h="47912">
                        <a:moveTo>
                          <a:pt x="0" y="31750"/>
                        </a:moveTo>
                        <a:lnTo>
                          <a:pt x="361950" y="34925"/>
                        </a:lnTo>
                        <a:cubicBezTo>
                          <a:pt x="410104" y="32279"/>
                          <a:pt x="278342" y="13758"/>
                          <a:pt x="288925" y="15875"/>
                        </a:cubicBezTo>
                        <a:cubicBezTo>
                          <a:pt x="299508" y="17992"/>
                          <a:pt x="409046" y="44979"/>
                          <a:pt x="425450" y="47625"/>
                        </a:cubicBezTo>
                        <a:cubicBezTo>
                          <a:pt x="441854" y="50271"/>
                          <a:pt x="371475" y="33867"/>
                          <a:pt x="387350" y="31750"/>
                        </a:cubicBezTo>
                        <a:cubicBezTo>
                          <a:pt x="403225" y="29633"/>
                          <a:pt x="469371" y="40217"/>
                          <a:pt x="520700" y="34925"/>
                        </a:cubicBezTo>
                        <a:cubicBezTo>
                          <a:pt x="572029" y="29633"/>
                          <a:pt x="708554" y="0"/>
                          <a:pt x="695325" y="0"/>
                        </a:cubicBezTo>
                        <a:cubicBezTo>
                          <a:pt x="682096" y="0"/>
                          <a:pt x="512233" y="29633"/>
                          <a:pt x="441325" y="34925"/>
                        </a:cubicBezTo>
                        <a:cubicBezTo>
                          <a:pt x="370417" y="40217"/>
                          <a:pt x="294217" y="31750"/>
                          <a:pt x="269875" y="31750"/>
                        </a:cubicBezTo>
                        <a:cubicBezTo>
                          <a:pt x="245533" y="31750"/>
                          <a:pt x="318558" y="35454"/>
                          <a:pt x="295275" y="34925"/>
                        </a:cubicBezTo>
                        <a:cubicBezTo>
                          <a:pt x="271992" y="34396"/>
                          <a:pt x="130175" y="28575"/>
                          <a:pt x="130175" y="28575"/>
                        </a:cubicBezTo>
                        <a:lnTo>
                          <a:pt x="0" y="31750"/>
                        </a:ln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29" name="フリーフォーム 1028">
                    <a:extLst>
                      <a:ext uri="{FF2B5EF4-FFF2-40B4-BE49-F238E27FC236}">
                        <a16:creationId xmlns:a16="http://schemas.microsoft.com/office/drawing/2014/main" id="{3F845512-F873-8853-9DC5-64BA77C8B369}"/>
                      </a:ext>
                    </a:extLst>
                  </p:cNvPr>
                  <p:cNvSpPr/>
                  <p:nvPr/>
                </p:nvSpPr>
                <p:spPr>
                  <a:xfrm>
                    <a:off x="5346700" y="3745444"/>
                    <a:ext cx="516440" cy="96306"/>
                  </a:xfrm>
                  <a:custGeom>
                    <a:avLst/>
                    <a:gdLst>
                      <a:gd name="connsiteX0" fmla="*/ 0 w 516440"/>
                      <a:gd name="connsiteY0" fmla="*/ 96306 h 96306"/>
                      <a:gd name="connsiteX1" fmla="*/ 295275 w 516440"/>
                      <a:gd name="connsiteY1" fmla="*/ 1056 h 96306"/>
                      <a:gd name="connsiteX2" fmla="*/ 171450 w 516440"/>
                      <a:gd name="connsiteY2" fmla="*/ 45506 h 96306"/>
                      <a:gd name="connsiteX3" fmla="*/ 333375 w 516440"/>
                      <a:gd name="connsiteY3" fmla="*/ 48681 h 96306"/>
                      <a:gd name="connsiteX4" fmla="*/ 307975 w 516440"/>
                      <a:gd name="connsiteY4" fmla="*/ 10581 h 96306"/>
                      <a:gd name="connsiteX5" fmla="*/ 492125 w 516440"/>
                      <a:gd name="connsiteY5" fmla="*/ 58206 h 96306"/>
                      <a:gd name="connsiteX6" fmla="*/ 514350 w 516440"/>
                      <a:gd name="connsiteY6" fmla="*/ 61381 h 96306"/>
                      <a:gd name="connsiteX7" fmla="*/ 336550 w 516440"/>
                      <a:gd name="connsiteY7" fmla="*/ 32806 h 96306"/>
                      <a:gd name="connsiteX8" fmla="*/ 279400 w 516440"/>
                      <a:gd name="connsiteY8" fmla="*/ 35981 h 96306"/>
                      <a:gd name="connsiteX9" fmla="*/ 190500 w 516440"/>
                      <a:gd name="connsiteY9" fmla="*/ 51856 h 96306"/>
                      <a:gd name="connsiteX10" fmla="*/ 0 w 516440"/>
                      <a:gd name="connsiteY10" fmla="*/ 96306 h 9630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516440" h="96306">
                        <a:moveTo>
                          <a:pt x="0" y="96306"/>
                        </a:moveTo>
                        <a:lnTo>
                          <a:pt x="295275" y="1056"/>
                        </a:lnTo>
                        <a:cubicBezTo>
                          <a:pt x="323850" y="-7411"/>
                          <a:pt x="165100" y="37569"/>
                          <a:pt x="171450" y="45506"/>
                        </a:cubicBezTo>
                        <a:cubicBezTo>
                          <a:pt x="177800" y="53443"/>
                          <a:pt x="310621" y="54502"/>
                          <a:pt x="333375" y="48681"/>
                        </a:cubicBezTo>
                        <a:cubicBezTo>
                          <a:pt x="356129" y="42860"/>
                          <a:pt x="281517" y="8993"/>
                          <a:pt x="307975" y="10581"/>
                        </a:cubicBezTo>
                        <a:cubicBezTo>
                          <a:pt x="334433" y="12168"/>
                          <a:pt x="457729" y="49739"/>
                          <a:pt x="492125" y="58206"/>
                        </a:cubicBezTo>
                        <a:cubicBezTo>
                          <a:pt x="526521" y="66673"/>
                          <a:pt x="514350" y="61381"/>
                          <a:pt x="514350" y="61381"/>
                        </a:cubicBezTo>
                        <a:cubicBezTo>
                          <a:pt x="488421" y="57148"/>
                          <a:pt x="375708" y="37039"/>
                          <a:pt x="336550" y="32806"/>
                        </a:cubicBezTo>
                        <a:cubicBezTo>
                          <a:pt x="297392" y="28573"/>
                          <a:pt x="303742" y="32806"/>
                          <a:pt x="279400" y="35981"/>
                        </a:cubicBezTo>
                        <a:cubicBezTo>
                          <a:pt x="255058" y="39156"/>
                          <a:pt x="190500" y="51856"/>
                          <a:pt x="190500" y="51856"/>
                        </a:cubicBezTo>
                        <a:lnTo>
                          <a:pt x="0" y="96306"/>
                        </a:ln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30" name="フリーフォーム 1029">
                    <a:extLst>
                      <a:ext uri="{FF2B5EF4-FFF2-40B4-BE49-F238E27FC236}">
                        <a16:creationId xmlns:a16="http://schemas.microsoft.com/office/drawing/2014/main" id="{2FCA46B7-62E7-6CB0-DE02-18FFA2AF1A42}"/>
                      </a:ext>
                    </a:extLst>
                  </p:cNvPr>
                  <p:cNvSpPr/>
                  <p:nvPr/>
                </p:nvSpPr>
                <p:spPr>
                  <a:xfrm>
                    <a:off x="5415342" y="3815928"/>
                    <a:ext cx="558291" cy="80310"/>
                  </a:xfrm>
                  <a:custGeom>
                    <a:avLst/>
                    <a:gdLst>
                      <a:gd name="connsiteX0" fmla="*/ 1208 w 558291"/>
                      <a:gd name="connsiteY0" fmla="*/ 79797 h 80310"/>
                      <a:gd name="connsiteX1" fmla="*/ 264733 w 558291"/>
                      <a:gd name="connsiteY1" fmla="*/ 422 h 80310"/>
                      <a:gd name="connsiteX2" fmla="*/ 134558 w 558291"/>
                      <a:gd name="connsiteY2" fmla="*/ 48047 h 80310"/>
                      <a:gd name="connsiteX3" fmla="*/ 299658 w 558291"/>
                      <a:gd name="connsiteY3" fmla="*/ 41697 h 80310"/>
                      <a:gd name="connsiteX4" fmla="*/ 331408 w 558291"/>
                      <a:gd name="connsiteY4" fmla="*/ 51222 h 80310"/>
                      <a:gd name="connsiteX5" fmla="*/ 556833 w 558291"/>
                      <a:gd name="connsiteY5" fmla="*/ 38522 h 80310"/>
                      <a:gd name="connsiteX6" fmla="*/ 433008 w 558291"/>
                      <a:gd name="connsiteY6" fmla="*/ 13122 h 80310"/>
                      <a:gd name="connsiteX7" fmla="*/ 528258 w 558291"/>
                      <a:gd name="connsiteY7" fmla="*/ 44872 h 80310"/>
                      <a:gd name="connsiteX8" fmla="*/ 220283 w 558291"/>
                      <a:gd name="connsiteY8" fmla="*/ 60747 h 80310"/>
                      <a:gd name="connsiteX9" fmla="*/ 169483 w 558291"/>
                      <a:gd name="connsiteY9" fmla="*/ 44872 h 80310"/>
                      <a:gd name="connsiteX10" fmla="*/ 166308 w 558291"/>
                      <a:gd name="connsiteY10" fmla="*/ 35347 h 80310"/>
                      <a:gd name="connsiteX11" fmla="*/ 1208 w 558291"/>
                      <a:gd name="connsiteY11" fmla="*/ 79797 h 8031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558291" h="80310">
                        <a:moveTo>
                          <a:pt x="1208" y="79797"/>
                        </a:moveTo>
                        <a:cubicBezTo>
                          <a:pt x="17612" y="73976"/>
                          <a:pt x="242508" y="5714"/>
                          <a:pt x="264733" y="422"/>
                        </a:cubicBezTo>
                        <a:cubicBezTo>
                          <a:pt x="286958" y="-4870"/>
                          <a:pt x="128737" y="41168"/>
                          <a:pt x="134558" y="48047"/>
                        </a:cubicBezTo>
                        <a:cubicBezTo>
                          <a:pt x="140379" y="54926"/>
                          <a:pt x="266850" y="41168"/>
                          <a:pt x="299658" y="41697"/>
                        </a:cubicBezTo>
                        <a:cubicBezTo>
                          <a:pt x="332466" y="42226"/>
                          <a:pt x="288546" y="51751"/>
                          <a:pt x="331408" y="51222"/>
                        </a:cubicBezTo>
                        <a:cubicBezTo>
                          <a:pt x="374270" y="50693"/>
                          <a:pt x="539900" y="44872"/>
                          <a:pt x="556833" y="38522"/>
                        </a:cubicBezTo>
                        <a:cubicBezTo>
                          <a:pt x="573766" y="32172"/>
                          <a:pt x="437770" y="12064"/>
                          <a:pt x="433008" y="13122"/>
                        </a:cubicBezTo>
                        <a:cubicBezTo>
                          <a:pt x="428246" y="14180"/>
                          <a:pt x="563712" y="36935"/>
                          <a:pt x="528258" y="44872"/>
                        </a:cubicBezTo>
                        <a:cubicBezTo>
                          <a:pt x="492804" y="52809"/>
                          <a:pt x="280079" y="60747"/>
                          <a:pt x="220283" y="60747"/>
                        </a:cubicBezTo>
                        <a:cubicBezTo>
                          <a:pt x="160487" y="60747"/>
                          <a:pt x="178479" y="49105"/>
                          <a:pt x="169483" y="44872"/>
                        </a:cubicBezTo>
                        <a:cubicBezTo>
                          <a:pt x="160487" y="40639"/>
                          <a:pt x="192237" y="30585"/>
                          <a:pt x="166308" y="35347"/>
                        </a:cubicBezTo>
                        <a:cubicBezTo>
                          <a:pt x="140379" y="40109"/>
                          <a:pt x="-15196" y="85618"/>
                          <a:pt x="1208" y="79797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31" name="フリーフォーム 1030">
                    <a:extLst>
                      <a:ext uri="{FF2B5EF4-FFF2-40B4-BE49-F238E27FC236}">
                        <a16:creationId xmlns:a16="http://schemas.microsoft.com/office/drawing/2014/main" id="{D17DCC86-881A-5DE3-0129-84733C0227A6}"/>
                      </a:ext>
                    </a:extLst>
                  </p:cNvPr>
                  <p:cNvSpPr/>
                  <p:nvPr/>
                </p:nvSpPr>
                <p:spPr>
                  <a:xfrm>
                    <a:off x="4116806" y="3854439"/>
                    <a:ext cx="363723" cy="108370"/>
                  </a:xfrm>
                  <a:custGeom>
                    <a:avLst/>
                    <a:gdLst>
                      <a:gd name="connsiteX0" fmla="*/ 1169 w 363723"/>
                      <a:gd name="connsiteY0" fmla="*/ 11 h 108370"/>
                      <a:gd name="connsiteX1" fmla="*/ 39269 w 363723"/>
                      <a:gd name="connsiteY1" fmla="*/ 82561 h 108370"/>
                      <a:gd name="connsiteX2" fmla="*/ 242469 w 363723"/>
                      <a:gd name="connsiteY2" fmla="*/ 60336 h 108370"/>
                      <a:gd name="connsiteX3" fmla="*/ 201194 w 363723"/>
                      <a:gd name="connsiteY3" fmla="*/ 60336 h 108370"/>
                      <a:gd name="connsiteX4" fmla="*/ 363119 w 363723"/>
                      <a:gd name="connsiteY4" fmla="*/ 9536 h 108370"/>
                      <a:gd name="connsiteX5" fmla="*/ 248819 w 363723"/>
                      <a:gd name="connsiteY5" fmla="*/ 28586 h 108370"/>
                      <a:gd name="connsiteX6" fmla="*/ 61494 w 363723"/>
                      <a:gd name="connsiteY6" fmla="*/ 107961 h 108370"/>
                      <a:gd name="connsiteX7" fmla="*/ 7519 w 363723"/>
                      <a:gd name="connsiteY7" fmla="*/ 60336 h 108370"/>
                      <a:gd name="connsiteX8" fmla="*/ 10694 w 363723"/>
                      <a:gd name="connsiteY8" fmla="*/ 76211 h 108370"/>
                      <a:gd name="connsiteX9" fmla="*/ 1169 w 363723"/>
                      <a:gd name="connsiteY9" fmla="*/ 11 h 10837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363723" h="108370">
                        <a:moveTo>
                          <a:pt x="1169" y="11"/>
                        </a:moveTo>
                        <a:cubicBezTo>
                          <a:pt x="5931" y="1069"/>
                          <a:pt x="-948" y="72507"/>
                          <a:pt x="39269" y="82561"/>
                        </a:cubicBezTo>
                        <a:cubicBezTo>
                          <a:pt x="79486" y="92615"/>
                          <a:pt x="215482" y="64040"/>
                          <a:pt x="242469" y="60336"/>
                        </a:cubicBezTo>
                        <a:cubicBezTo>
                          <a:pt x="269456" y="56632"/>
                          <a:pt x="181086" y="68803"/>
                          <a:pt x="201194" y="60336"/>
                        </a:cubicBezTo>
                        <a:cubicBezTo>
                          <a:pt x="221302" y="51869"/>
                          <a:pt x="355182" y="14828"/>
                          <a:pt x="363119" y="9536"/>
                        </a:cubicBezTo>
                        <a:cubicBezTo>
                          <a:pt x="371056" y="4244"/>
                          <a:pt x="299090" y="12182"/>
                          <a:pt x="248819" y="28586"/>
                        </a:cubicBezTo>
                        <a:cubicBezTo>
                          <a:pt x="198548" y="44990"/>
                          <a:pt x="101711" y="102669"/>
                          <a:pt x="61494" y="107961"/>
                        </a:cubicBezTo>
                        <a:cubicBezTo>
                          <a:pt x="21277" y="113253"/>
                          <a:pt x="15986" y="65628"/>
                          <a:pt x="7519" y="60336"/>
                        </a:cubicBezTo>
                        <a:cubicBezTo>
                          <a:pt x="-948" y="55044"/>
                          <a:pt x="13869" y="82561"/>
                          <a:pt x="10694" y="76211"/>
                        </a:cubicBezTo>
                        <a:cubicBezTo>
                          <a:pt x="7519" y="69861"/>
                          <a:pt x="-3593" y="-1047"/>
                          <a:pt x="1169" y="11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32" name="フリーフォーム 1031">
                    <a:extLst>
                      <a:ext uri="{FF2B5EF4-FFF2-40B4-BE49-F238E27FC236}">
                        <a16:creationId xmlns:a16="http://schemas.microsoft.com/office/drawing/2014/main" id="{A20D4025-110D-6500-04CE-B930212DF112}"/>
                      </a:ext>
                    </a:extLst>
                  </p:cNvPr>
                  <p:cNvSpPr/>
                  <p:nvPr/>
                </p:nvSpPr>
                <p:spPr>
                  <a:xfrm>
                    <a:off x="3982964" y="3842930"/>
                    <a:ext cx="227108" cy="130318"/>
                  </a:xfrm>
                  <a:custGeom>
                    <a:avLst/>
                    <a:gdLst>
                      <a:gd name="connsiteX0" fmla="*/ 1661 w 227108"/>
                      <a:gd name="connsiteY0" fmla="*/ 1995 h 130318"/>
                      <a:gd name="connsiteX1" fmla="*/ 135011 w 227108"/>
                      <a:gd name="connsiteY1" fmla="*/ 119470 h 130318"/>
                      <a:gd name="connsiteX2" fmla="*/ 109611 w 227108"/>
                      <a:gd name="connsiteY2" fmla="*/ 125820 h 130318"/>
                      <a:gd name="connsiteX3" fmla="*/ 227086 w 227108"/>
                      <a:gd name="connsiteY3" fmla="*/ 125820 h 130318"/>
                      <a:gd name="connsiteX4" fmla="*/ 119136 w 227108"/>
                      <a:gd name="connsiteY4" fmla="*/ 122645 h 130318"/>
                      <a:gd name="connsiteX5" fmla="*/ 74686 w 227108"/>
                      <a:gd name="connsiteY5" fmla="*/ 78195 h 130318"/>
                      <a:gd name="connsiteX6" fmla="*/ 61986 w 227108"/>
                      <a:gd name="connsiteY6" fmla="*/ 46445 h 130318"/>
                      <a:gd name="connsiteX7" fmla="*/ 1661 w 227108"/>
                      <a:gd name="connsiteY7" fmla="*/ 1995 h 13031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27108" h="130318">
                        <a:moveTo>
                          <a:pt x="1661" y="1995"/>
                        </a:moveTo>
                        <a:cubicBezTo>
                          <a:pt x="13832" y="14166"/>
                          <a:pt x="117019" y="98833"/>
                          <a:pt x="135011" y="119470"/>
                        </a:cubicBezTo>
                        <a:cubicBezTo>
                          <a:pt x="153003" y="140108"/>
                          <a:pt x="94265" y="124762"/>
                          <a:pt x="109611" y="125820"/>
                        </a:cubicBezTo>
                        <a:cubicBezTo>
                          <a:pt x="124957" y="126878"/>
                          <a:pt x="225499" y="126349"/>
                          <a:pt x="227086" y="125820"/>
                        </a:cubicBezTo>
                        <a:cubicBezTo>
                          <a:pt x="228673" y="125291"/>
                          <a:pt x="144536" y="130582"/>
                          <a:pt x="119136" y="122645"/>
                        </a:cubicBezTo>
                        <a:cubicBezTo>
                          <a:pt x="93736" y="114708"/>
                          <a:pt x="84211" y="90895"/>
                          <a:pt x="74686" y="78195"/>
                        </a:cubicBezTo>
                        <a:cubicBezTo>
                          <a:pt x="65161" y="65495"/>
                          <a:pt x="76273" y="55970"/>
                          <a:pt x="61986" y="46445"/>
                        </a:cubicBezTo>
                        <a:cubicBezTo>
                          <a:pt x="47699" y="36920"/>
                          <a:pt x="-10510" y="-10176"/>
                          <a:pt x="1661" y="1995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33" name="フリーフォーム 1032">
                    <a:extLst>
                      <a:ext uri="{FF2B5EF4-FFF2-40B4-BE49-F238E27FC236}">
                        <a16:creationId xmlns:a16="http://schemas.microsoft.com/office/drawing/2014/main" id="{7828754B-F4A9-0828-9762-2971DCD6F20A}"/>
                      </a:ext>
                    </a:extLst>
                  </p:cNvPr>
                  <p:cNvSpPr/>
                  <p:nvPr/>
                </p:nvSpPr>
                <p:spPr>
                  <a:xfrm>
                    <a:off x="4942539" y="3632192"/>
                    <a:ext cx="51887" cy="515792"/>
                  </a:xfrm>
                  <a:custGeom>
                    <a:avLst/>
                    <a:gdLst>
                      <a:gd name="connsiteX0" fmla="*/ 51736 w 51887"/>
                      <a:gd name="connsiteY0" fmla="*/ 8 h 515792"/>
                      <a:gd name="connsiteX1" fmla="*/ 16811 w 51887"/>
                      <a:gd name="connsiteY1" fmla="*/ 276233 h 515792"/>
                      <a:gd name="connsiteX2" fmla="*/ 23161 w 51887"/>
                      <a:gd name="connsiteY2" fmla="*/ 511183 h 515792"/>
                      <a:gd name="connsiteX3" fmla="*/ 16811 w 51887"/>
                      <a:gd name="connsiteY3" fmla="*/ 422283 h 515792"/>
                      <a:gd name="connsiteX4" fmla="*/ 13636 w 51887"/>
                      <a:gd name="connsiteY4" fmla="*/ 301633 h 515792"/>
                      <a:gd name="connsiteX5" fmla="*/ 936 w 51887"/>
                      <a:gd name="connsiteY5" fmla="*/ 266708 h 515792"/>
                      <a:gd name="connsiteX6" fmla="*/ 51736 w 51887"/>
                      <a:gd name="connsiteY6" fmla="*/ 8 h 51579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51887" h="515792">
                        <a:moveTo>
                          <a:pt x="51736" y="8"/>
                        </a:moveTo>
                        <a:cubicBezTo>
                          <a:pt x="54382" y="1596"/>
                          <a:pt x="21573" y="191037"/>
                          <a:pt x="16811" y="276233"/>
                        </a:cubicBezTo>
                        <a:cubicBezTo>
                          <a:pt x="12049" y="361429"/>
                          <a:pt x="23161" y="486841"/>
                          <a:pt x="23161" y="511183"/>
                        </a:cubicBezTo>
                        <a:cubicBezTo>
                          <a:pt x="23161" y="535525"/>
                          <a:pt x="18399" y="457208"/>
                          <a:pt x="16811" y="422283"/>
                        </a:cubicBezTo>
                        <a:cubicBezTo>
                          <a:pt x="15223" y="387358"/>
                          <a:pt x="16282" y="327562"/>
                          <a:pt x="13636" y="301633"/>
                        </a:cubicBezTo>
                        <a:cubicBezTo>
                          <a:pt x="10990" y="275704"/>
                          <a:pt x="-3826" y="310629"/>
                          <a:pt x="936" y="266708"/>
                        </a:cubicBezTo>
                        <a:cubicBezTo>
                          <a:pt x="5698" y="222787"/>
                          <a:pt x="49090" y="-1580"/>
                          <a:pt x="51736" y="8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34" name="フリーフォーム 1033">
                    <a:extLst>
                      <a:ext uri="{FF2B5EF4-FFF2-40B4-BE49-F238E27FC236}">
                        <a16:creationId xmlns:a16="http://schemas.microsoft.com/office/drawing/2014/main" id="{CE2C9D74-7D29-F476-8D54-AF0B5538F353}"/>
                      </a:ext>
                    </a:extLst>
                  </p:cNvPr>
                  <p:cNvSpPr/>
                  <p:nvPr/>
                </p:nvSpPr>
                <p:spPr>
                  <a:xfrm>
                    <a:off x="4981567" y="3952518"/>
                    <a:ext cx="115129" cy="425567"/>
                  </a:xfrm>
                  <a:custGeom>
                    <a:avLst/>
                    <a:gdLst>
                      <a:gd name="connsiteX0" fmla="*/ 60333 w 115129"/>
                      <a:gd name="connsiteY0" fmla="*/ 357 h 425567"/>
                      <a:gd name="connsiteX1" fmla="*/ 82558 w 115129"/>
                      <a:gd name="connsiteY1" fmla="*/ 203557 h 425567"/>
                      <a:gd name="connsiteX2" fmla="*/ 73033 w 115129"/>
                      <a:gd name="connsiteY2" fmla="*/ 308332 h 425567"/>
                      <a:gd name="connsiteX3" fmla="*/ 104783 w 115129"/>
                      <a:gd name="connsiteY3" fmla="*/ 416282 h 425567"/>
                      <a:gd name="connsiteX4" fmla="*/ 8 w 115129"/>
                      <a:gd name="connsiteY4" fmla="*/ 419457 h 425567"/>
                      <a:gd name="connsiteX5" fmla="*/ 111133 w 115129"/>
                      <a:gd name="connsiteY5" fmla="*/ 413107 h 425567"/>
                      <a:gd name="connsiteX6" fmla="*/ 88908 w 115129"/>
                      <a:gd name="connsiteY6" fmla="*/ 375007 h 425567"/>
                      <a:gd name="connsiteX7" fmla="*/ 73033 w 115129"/>
                      <a:gd name="connsiteY7" fmla="*/ 276582 h 425567"/>
                      <a:gd name="connsiteX8" fmla="*/ 76208 w 115129"/>
                      <a:gd name="connsiteY8" fmla="*/ 308332 h 425567"/>
                      <a:gd name="connsiteX9" fmla="*/ 76208 w 115129"/>
                      <a:gd name="connsiteY9" fmla="*/ 206732 h 425567"/>
                      <a:gd name="connsiteX10" fmla="*/ 69858 w 115129"/>
                      <a:gd name="connsiteY10" fmla="*/ 162282 h 425567"/>
                      <a:gd name="connsiteX11" fmla="*/ 76208 w 115129"/>
                      <a:gd name="connsiteY11" fmla="*/ 124182 h 425567"/>
                      <a:gd name="connsiteX12" fmla="*/ 73033 w 115129"/>
                      <a:gd name="connsiteY12" fmla="*/ 152757 h 425567"/>
                      <a:gd name="connsiteX13" fmla="*/ 60333 w 115129"/>
                      <a:gd name="connsiteY13" fmla="*/ 357 h 42556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115129" h="425567">
                        <a:moveTo>
                          <a:pt x="60333" y="357"/>
                        </a:moveTo>
                        <a:cubicBezTo>
                          <a:pt x="61920" y="8824"/>
                          <a:pt x="80441" y="152228"/>
                          <a:pt x="82558" y="203557"/>
                        </a:cubicBezTo>
                        <a:cubicBezTo>
                          <a:pt x="84675" y="254886"/>
                          <a:pt x="69329" y="272878"/>
                          <a:pt x="73033" y="308332"/>
                        </a:cubicBezTo>
                        <a:cubicBezTo>
                          <a:pt x="76737" y="343786"/>
                          <a:pt x="116954" y="397761"/>
                          <a:pt x="104783" y="416282"/>
                        </a:cubicBezTo>
                        <a:cubicBezTo>
                          <a:pt x="92612" y="434803"/>
                          <a:pt x="-1050" y="419986"/>
                          <a:pt x="8" y="419457"/>
                        </a:cubicBezTo>
                        <a:cubicBezTo>
                          <a:pt x="1066" y="418928"/>
                          <a:pt x="96316" y="420515"/>
                          <a:pt x="111133" y="413107"/>
                        </a:cubicBezTo>
                        <a:cubicBezTo>
                          <a:pt x="125950" y="405699"/>
                          <a:pt x="95258" y="397761"/>
                          <a:pt x="88908" y="375007"/>
                        </a:cubicBezTo>
                        <a:cubicBezTo>
                          <a:pt x="82558" y="352253"/>
                          <a:pt x="75150" y="287694"/>
                          <a:pt x="73033" y="276582"/>
                        </a:cubicBezTo>
                        <a:cubicBezTo>
                          <a:pt x="70916" y="265470"/>
                          <a:pt x="75679" y="319974"/>
                          <a:pt x="76208" y="308332"/>
                        </a:cubicBezTo>
                        <a:cubicBezTo>
                          <a:pt x="76737" y="296690"/>
                          <a:pt x="77266" y="231074"/>
                          <a:pt x="76208" y="206732"/>
                        </a:cubicBezTo>
                        <a:cubicBezTo>
                          <a:pt x="75150" y="182390"/>
                          <a:pt x="69858" y="176040"/>
                          <a:pt x="69858" y="162282"/>
                        </a:cubicBezTo>
                        <a:cubicBezTo>
                          <a:pt x="69858" y="148524"/>
                          <a:pt x="75679" y="125769"/>
                          <a:pt x="76208" y="124182"/>
                        </a:cubicBezTo>
                        <a:cubicBezTo>
                          <a:pt x="76737" y="122595"/>
                          <a:pt x="74091" y="169161"/>
                          <a:pt x="73033" y="152757"/>
                        </a:cubicBezTo>
                        <a:cubicBezTo>
                          <a:pt x="71975" y="136353"/>
                          <a:pt x="58746" y="-8110"/>
                          <a:pt x="60333" y="357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35" name="フリーフォーム 1034">
                    <a:extLst>
                      <a:ext uri="{FF2B5EF4-FFF2-40B4-BE49-F238E27FC236}">
                        <a16:creationId xmlns:a16="http://schemas.microsoft.com/office/drawing/2014/main" id="{4791EB3C-F280-FF0C-A380-87CD80129EC1}"/>
                      </a:ext>
                    </a:extLst>
                  </p:cNvPr>
                  <p:cNvSpPr/>
                  <p:nvPr/>
                </p:nvSpPr>
                <p:spPr>
                  <a:xfrm>
                    <a:off x="4213215" y="4324335"/>
                    <a:ext cx="381011" cy="569157"/>
                  </a:xfrm>
                  <a:custGeom>
                    <a:avLst/>
                    <a:gdLst>
                      <a:gd name="connsiteX0" fmla="*/ 381010 w 381011"/>
                      <a:gd name="connsiteY0" fmla="*/ 15 h 569157"/>
                      <a:gd name="connsiteX1" fmla="*/ 212735 w 381011"/>
                      <a:gd name="connsiteY1" fmla="*/ 155590 h 569157"/>
                      <a:gd name="connsiteX2" fmla="*/ 117485 w 381011"/>
                      <a:gd name="connsiteY2" fmla="*/ 330215 h 569157"/>
                      <a:gd name="connsiteX3" fmla="*/ 133360 w 381011"/>
                      <a:gd name="connsiteY3" fmla="*/ 279415 h 569157"/>
                      <a:gd name="connsiteX4" fmla="*/ 9535 w 381011"/>
                      <a:gd name="connsiteY4" fmla="*/ 428640 h 569157"/>
                      <a:gd name="connsiteX5" fmla="*/ 9535 w 381011"/>
                      <a:gd name="connsiteY5" fmla="*/ 568340 h 569157"/>
                      <a:gd name="connsiteX6" fmla="*/ 19060 w 381011"/>
                      <a:gd name="connsiteY6" fmla="*/ 476265 h 569157"/>
                      <a:gd name="connsiteX7" fmla="*/ 123835 w 381011"/>
                      <a:gd name="connsiteY7" fmla="*/ 276240 h 569157"/>
                      <a:gd name="connsiteX8" fmla="*/ 73035 w 381011"/>
                      <a:gd name="connsiteY8" fmla="*/ 301640 h 569157"/>
                      <a:gd name="connsiteX9" fmla="*/ 260360 w 381011"/>
                      <a:gd name="connsiteY9" fmla="*/ 161940 h 569157"/>
                      <a:gd name="connsiteX10" fmla="*/ 215910 w 381011"/>
                      <a:gd name="connsiteY10" fmla="*/ 146065 h 569157"/>
                      <a:gd name="connsiteX11" fmla="*/ 381010 w 381011"/>
                      <a:gd name="connsiteY11" fmla="*/ 15 h 56915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381011" h="569157">
                        <a:moveTo>
                          <a:pt x="381010" y="15"/>
                        </a:moveTo>
                        <a:cubicBezTo>
                          <a:pt x="380481" y="1602"/>
                          <a:pt x="256656" y="100557"/>
                          <a:pt x="212735" y="155590"/>
                        </a:cubicBezTo>
                        <a:cubicBezTo>
                          <a:pt x="168814" y="210623"/>
                          <a:pt x="130714" y="309577"/>
                          <a:pt x="117485" y="330215"/>
                        </a:cubicBezTo>
                        <a:cubicBezTo>
                          <a:pt x="104256" y="350853"/>
                          <a:pt x="151352" y="263011"/>
                          <a:pt x="133360" y="279415"/>
                        </a:cubicBezTo>
                        <a:cubicBezTo>
                          <a:pt x="115368" y="295819"/>
                          <a:pt x="30172" y="380486"/>
                          <a:pt x="9535" y="428640"/>
                        </a:cubicBezTo>
                        <a:cubicBezTo>
                          <a:pt x="-11103" y="476794"/>
                          <a:pt x="7947" y="560402"/>
                          <a:pt x="9535" y="568340"/>
                        </a:cubicBezTo>
                        <a:cubicBezTo>
                          <a:pt x="11123" y="576278"/>
                          <a:pt x="10" y="524948"/>
                          <a:pt x="19060" y="476265"/>
                        </a:cubicBezTo>
                        <a:cubicBezTo>
                          <a:pt x="38110" y="427582"/>
                          <a:pt x="114839" y="305344"/>
                          <a:pt x="123835" y="276240"/>
                        </a:cubicBezTo>
                        <a:cubicBezTo>
                          <a:pt x="132831" y="247136"/>
                          <a:pt x="50281" y="320690"/>
                          <a:pt x="73035" y="301640"/>
                        </a:cubicBezTo>
                        <a:cubicBezTo>
                          <a:pt x="95789" y="282590"/>
                          <a:pt x="236548" y="187869"/>
                          <a:pt x="260360" y="161940"/>
                        </a:cubicBezTo>
                        <a:cubicBezTo>
                          <a:pt x="284172" y="136011"/>
                          <a:pt x="194743" y="171994"/>
                          <a:pt x="215910" y="146065"/>
                        </a:cubicBezTo>
                        <a:cubicBezTo>
                          <a:pt x="237077" y="120136"/>
                          <a:pt x="381539" y="-1572"/>
                          <a:pt x="381010" y="15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alpha val="2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36" name="フリーフォーム 1035">
                    <a:extLst>
                      <a:ext uri="{FF2B5EF4-FFF2-40B4-BE49-F238E27FC236}">
                        <a16:creationId xmlns:a16="http://schemas.microsoft.com/office/drawing/2014/main" id="{08CFB634-4961-40BE-A51C-CFAE7BD10331}"/>
                      </a:ext>
                    </a:extLst>
                  </p:cNvPr>
                  <p:cNvSpPr/>
                  <p:nvPr/>
                </p:nvSpPr>
                <p:spPr>
                  <a:xfrm>
                    <a:off x="5268611" y="4106816"/>
                    <a:ext cx="779576" cy="575470"/>
                  </a:xfrm>
                  <a:custGeom>
                    <a:avLst/>
                    <a:gdLst>
                      <a:gd name="connsiteX0" fmla="*/ 1889 w 779576"/>
                      <a:gd name="connsiteY0" fmla="*/ 1634 h 575470"/>
                      <a:gd name="connsiteX1" fmla="*/ 420989 w 779576"/>
                      <a:gd name="connsiteY1" fmla="*/ 249284 h 575470"/>
                      <a:gd name="connsiteX2" fmla="*/ 382889 w 779576"/>
                      <a:gd name="connsiteY2" fmla="*/ 233409 h 575470"/>
                      <a:gd name="connsiteX3" fmla="*/ 770239 w 779576"/>
                      <a:gd name="connsiteY3" fmla="*/ 566784 h 575470"/>
                      <a:gd name="connsiteX4" fmla="*/ 643239 w 779576"/>
                      <a:gd name="connsiteY4" fmla="*/ 462009 h 575470"/>
                      <a:gd name="connsiteX5" fmla="*/ 462264 w 779576"/>
                      <a:gd name="connsiteY5" fmla="*/ 290559 h 575470"/>
                      <a:gd name="connsiteX6" fmla="*/ 363839 w 779576"/>
                      <a:gd name="connsiteY6" fmla="*/ 249284 h 575470"/>
                      <a:gd name="connsiteX7" fmla="*/ 411464 w 779576"/>
                      <a:gd name="connsiteY7" fmla="*/ 312784 h 575470"/>
                      <a:gd name="connsiteX8" fmla="*/ 357489 w 779576"/>
                      <a:gd name="connsiteY8" fmla="*/ 211184 h 575470"/>
                      <a:gd name="connsiteX9" fmla="*/ 268589 w 779576"/>
                      <a:gd name="connsiteY9" fmla="*/ 144509 h 575470"/>
                      <a:gd name="connsiteX10" fmla="*/ 1889 w 779576"/>
                      <a:gd name="connsiteY10" fmla="*/ 1634 h 57547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779576" h="575470">
                        <a:moveTo>
                          <a:pt x="1889" y="1634"/>
                        </a:moveTo>
                        <a:cubicBezTo>
                          <a:pt x="27289" y="19097"/>
                          <a:pt x="357489" y="210655"/>
                          <a:pt x="420989" y="249284"/>
                        </a:cubicBezTo>
                        <a:cubicBezTo>
                          <a:pt x="484489" y="287913"/>
                          <a:pt x="324681" y="180492"/>
                          <a:pt x="382889" y="233409"/>
                        </a:cubicBezTo>
                        <a:cubicBezTo>
                          <a:pt x="441097" y="286326"/>
                          <a:pt x="726847" y="528684"/>
                          <a:pt x="770239" y="566784"/>
                        </a:cubicBezTo>
                        <a:cubicBezTo>
                          <a:pt x="813631" y="604884"/>
                          <a:pt x="694568" y="508047"/>
                          <a:pt x="643239" y="462009"/>
                        </a:cubicBezTo>
                        <a:cubicBezTo>
                          <a:pt x="591910" y="415972"/>
                          <a:pt x="508831" y="326013"/>
                          <a:pt x="462264" y="290559"/>
                        </a:cubicBezTo>
                        <a:cubicBezTo>
                          <a:pt x="415697" y="255105"/>
                          <a:pt x="372306" y="245580"/>
                          <a:pt x="363839" y="249284"/>
                        </a:cubicBezTo>
                        <a:cubicBezTo>
                          <a:pt x="355372" y="252988"/>
                          <a:pt x="412522" y="319134"/>
                          <a:pt x="411464" y="312784"/>
                        </a:cubicBezTo>
                        <a:cubicBezTo>
                          <a:pt x="410406" y="306434"/>
                          <a:pt x="381302" y="239230"/>
                          <a:pt x="357489" y="211184"/>
                        </a:cubicBezTo>
                        <a:cubicBezTo>
                          <a:pt x="333677" y="183138"/>
                          <a:pt x="322564" y="177317"/>
                          <a:pt x="268589" y="144509"/>
                        </a:cubicBezTo>
                        <a:cubicBezTo>
                          <a:pt x="214614" y="111701"/>
                          <a:pt x="-23511" y="-15829"/>
                          <a:pt x="1889" y="1634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alpha val="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37" name="フリーフォーム 1036">
                    <a:extLst>
                      <a:ext uri="{FF2B5EF4-FFF2-40B4-BE49-F238E27FC236}">
                        <a16:creationId xmlns:a16="http://schemas.microsoft.com/office/drawing/2014/main" id="{E4A1B5CE-6F12-F510-C4D2-5C78A83B4D35}"/>
                      </a:ext>
                    </a:extLst>
                  </p:cNvPr>
                  <p:cNvSpPr/>
                  <p:nvPr/>
                </p:nvSpPr>
                <p:spPr>
                  <a:xfrm>
                    <a:off x="5543186" y="3863679"/>
                    <a:ext cx="591876" cy="108250"/>
                  </a:xfrm>
                  <a:custGeom>
                    <a:avLst/>
                    <a:gdLst>
                      <a:gd name="connsiteX0" fmla="*/ 364 w 591876"/>
                      <a:gd name="connsiteY0" fmla="*/ 108246 h 108250"/>
                      <a:gd name="connsiteX1" fmla="*/ 486139 w 591876"/>
                      <a:gd name="connsiteY1" fmla="*/ 38396 h 108250"/>
                      <a:gd name="connsiteX2" fmla="*/ 400414 w 591876"/>
                      <a:gd name="connsiteY2" fmla="*/ 32046 h 108250"/>
                      <a:gd name="connsiteX3" fmla="*/ 555989 w 591876"/>
                      <a:gd name="connsiteY3" fmla="*/ 12996 h 108250"/>
                      <a:gd name="connsiteX4" fmla="*/ 536939 w 591876"/>
                      <a:gd name="connsiteY4" fmla="*/ 22521 h 108250"/>
                      <a:gd name="connsiteX5" fmla="*/ 587739 w 591876"/>
                      <a:gd name="connsiteY5" fmla="*/ 296 h 108250"/>
                      <a:gd name="connsiteX6" fmla="*/ 409939 w 591876"/>
                      <a:gd name="connsiteY6" fmla="*/ 41571 h 108250"/>
                      <a:gd name="connsiteX7" fmla="*/ 364 w 591876"/>
                      <a:gd name="connsiteY7" fmla="*/ 108246 h 1082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591876" h="108250">
                        <a:moveTo>
                          <a:pt x="364" y="108246"/>
                        </a:moveTo>
                        <a:cubicBezTo>
                          <a:pt x="13064" y="107717"/>
                          <a:pt x="419464" y="51096"/>
                          <a:pt x="486139" y="38396"/>
                        </a:cubicBezTo>
                        <a:cubicBezTo>
                          <a:pt x="552814" y="25696"/>
                          <a:pt x="388772" y="36279"/>
                          <a:pt x="400414" y="32046"/>
                        </a:cubicBezTo>
                        <a:cubicBezTo>
                          <a:pt x="412056" y="27813"/>
                          <a:pt x="533235" y="14583"/>
                          <a:pt x="555989" y="12996"/>
                        </a:cubicBezTo>
                        <a:cubicBezTo>
                          <a:pt x="578743" y="11409"/>
                          <a:pt x="531647" y="24638"/>
                          <a:pt x="536939" y="22521"/>
                        </a:cubicBezTo>
                        <a:cubicBezTo>
                          <a:pt x="542231" y="20404"/>
                          <a:pt x="608906" y="-2879"/>
                          <a:pt x="587739" y="296"/>
                        </a:cubicBezTo>
                        <a:cubicBezTo>
                          <a:pt x="566572" y="3471"/>
                          <a:pt x="509422" y="24109"/>
                          <a:pt x="409939" y="41571"/>
                        </a:cubicBezTo>
                        <a:cubicBezTo>
                          <a:pt x="310456" y="59033"/>
                          <a:pt x="-12336" y="108775"/>
                          <a:pt x="364" y="108246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38" name="フリーフォーム 1037">
                    <a:extLst>
                      <a:ext uri="{FF2B5EF4-FFF2-40B4-BE49-F238E27FC236}">
                        <a16:creationId xmlns:a16="http://schemas.microsoft.com/office/drawing/2014/main" id="{D72C067D-4401-A667-E35C-509C0F5435F0}"/>
                      </a:ext>
                    </a:extLst>
                  </p:cNvPr>
                  <p:cNvSpPr/>
                  <p:nvPr/>
                </p:nvSpPr>
                <p:spPr>
                  <a:xfrm>
                    <a:off x="5930820" y="4073477"/>
                    <a:ext cx="315150" cy="604087"/>
                  </a:xfrm>
                  <a:custGeom>
                    <a:avLst/>
                    <a:gdLst>
                      <a:gd name="connsiteX0" fmla="*/ 80 w 315150"/>
                      <a:gd name="connsiteY0" fmla="*/ 48 h 604087"/>
                      <a:gd name="connsiteX1" fmla="*/ 282655 w 315150"/>
                      <a:gd name="connsiteY1" fmla="*/ 288973 h 604087"/>
                      <a:gd name="connsiteX2" fmla="*/ 308055 w 315150"/>
                      <a:gd name="connsiteY2" fmla="*/ 292148 h 604087"/>
                      <a:gd name="connsiteX3" fmla="*/ 289005 w 315150"/>
                      <a:gd name="connsiteY3" fmla="*/ 603298 h 604087"/>
                      <a:gd name="connsiteX4" fmla="*/ 314405 w 315150"/>
                      <a:gd name="connsiteY4" fmla="*/ 377873 h 604087"/>
                      <a:gd name="connsiteX5" fmla="*/ 254080 w 315150"/>
                      <a:gd name="connsiteY5" fmla="*/ 266748 h 604087"/>
                      <a:gd name="connsiteX6" fmla="*/ 80 w 315150"/>
                      <a:gd name="connsiteY6" fmla="*/ 48 h 60408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315150" h="604087">
                        <a:moveTo>
                          <a:pt x="80" y="48"/>
                        </a:moveTo>
                        <a:cubicBezTo>
                          <a:pt x="4842" y="3752"/>
                          <a:pt x="231326" y="240290"/>
                          <a:pt x="282655" y="288973"/>
                        </a:cubicBezTo>
                        <a:cubicBezTo>
                          <a:pt x="333984" y="337656"/>
                          <a:pt x="306997" y="239761"/>
                          <a:pt x="308055" y="292148"/>
                        </a:cubicBezTo>
                        <a:cubicBezTo>
                          <a:pt x="309113" y="344535"/>
                          <a:pt x="287947" y="589011"/>
                          <a:pt x="289005" y="603298"/>
                        </a:cubicBezTo>
                        <a:cubicBezTo>
                          <a:pt x="290063" y="617585"/>
                          <a:pt x="320226" y="433965"/>
                          <a:pt x="314405" y="377873"/>
                        </a:cubicBezTo>
                        <a:cubicBezTo>
                          <a:pt x="308584" y="321781"/>
                          <a:pt x="304880" y="326015"/>
                          <a:pt x="254080" y="266748"/>
                        </a:cubicBezTo>
                        <a:cubicBezTo>
                          <a:pt x="203280" y="207481"/>
                          <a:pt x="-4682" y="-3656"/>
                          <a:pt x="80" y="48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alpha val="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39" name="フリーフォーム 1038">
                    <a:extLst>
                      <a:ext uri="{FF2B5EF4-FFF2-40B4-BE49-F238E27FC236}">
                        <a16:creationId xmlns:a16="http://schemas.microsoft.com/office/drawing/2014/main" id="{9EA6FC45-37D2-9A81-D1A0-803ED020F91E}"/>
                      </a:ext>
                    </a:extLst>
                  </p:cNvPr>
                  <p:cNvSpPr/>
                  <p:nvPr/>
                </p:nvSpPr>
                <p:spPr>
                  <a:xfrm>
                    <a:off x="3889376" y="4108171"/>
                    <a:ext cx="162368" cy="940085"/>
                  </a:xfrm>
                  <a:custGeom>
                    <a:avLst/>
                    <a:gdLst>
                      <a:gd name="connsiteX0" fmla="*/ 69849 w 162368"/>
                      <a:gd name="connsiteY0" fmla="*/ 279 h 940085"/>
                      <a:gd name="connsiteX1" fmla="*/ 19049 w 162368"/>
                      <a:gd name="connsiteY1" fmla="*/ 324129 h 940085"/>
                      <a:gd name="connsiteX2" fmla="*/ 79374 w 162368"/>
                      <a:gd name="connsiteY2" fmla="*/ 584479 h 940085"/>
                      <a:gd name="connsiteX3" fmla="*/ 66674 w 162368"/>
                      <a:gd name="connsiteY3" fmla="*/ 559079 h 940085"/>
                      <a:gd name="connsiteX4" fmla="*/ 142874 w 162368"/>
                      <a:gd name="connsiteY4" fmla="*/ 755929 h 940085"/>
                      <a:gd name="connsiteX5" fmla="*/ 161924 w 162368"/>
                      <a:gd name="connsiteY5" fmla="*/ 940079 h 940085"/>
                      <a:gd name="connsiteX6" fmla="*/ 130174 w 162368"/>
                      <a:gd name="connsiteY6" fmla="*/ 762279 h 940085"/>
                      <a:gd name="connsiteX7" fmla="*/ 95249 w 162368"/>
                      <a:gd name="connsiteY7" fmla="*/ 597179 h 940085"/>
                      <a:gd name="connsiteX8" fmla="*/ 6349 w 162368"/>
                      <a:gd name="connsiteY8" fmla="*/ 374929 h 940085"/>
                      <a:gd name="connsiteX9" fmla="*/ 12699 w 162368"/>
                      <a:gd name="connsiteY9" fmla="*/ 381279 h 940085"/>
                      <a:gd name="connsiteX10" fmla="*/ 69849 w 162368"/>
                      <a:gd name="connsiteY10" fmla="*/ 279 h 94008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62368" h="940085">
                        <a:moveTo>
                          <a:pt x="69849" y="279"/>
                        </a:moveTo>
                        <a:cubicBezTo>
                          <a:pt x="70907" y="-9246"/>
                          <a:pt x="17462" y="226762"/>
                          <a:pt x="19049" y="324129"/>
                        </a:cubicBezTo>
                        <a:cubicBezTo>
                          <a:pt x="20636" y="421496"/>
                          <a:pt x="71437" y="545321"/>
                          <a:pt x="79374" y="584479"/>
                        </a:cubicBezTo>
                        <a:cubicBezTo>
                          <a:pt x="87311" y="623637"/>
                          <a:pt x="56091" y="530504"/>
                          <a:pt x="66674" y="559079"/>
                        </a:cubicBezTo>
                        <a:cubicBezTo>
                          <a:pt x="77257" y="587654"/>
                          <a:pt x="126999" y="692429"/>
                          <a:pt x="142874" y="755929"/>
                        </a:cubicBezTo>
                        <a:cubicBezTo>
                          <a:pt x="158749" y="819429"/>
                          <a:pt x="164041" y="939021"/>
                          <a:pt x="161924" y="940079"/>
                        </a:cubicBezTo>
                        <a:cubicBezTo>
                          <a:pt x="159807" y="941137"/>
                          <a:pt x="141287" y="819429"/>
                          <a:pt x="130174" y="762279"/>
                        </a:cubicBezTo>
                        <a:cubicBezTo>
                          <a:pt x="119062" y="705129"/>
                          <a:pt x="115886" y="661737"/>
                          <a:pt x="95249" y="597179"/>
                        </a:cubicBezTo>
                        <a:cubicBezTo>
                          <a:pt x="74612" y="532621"/>
                          <a:pt x="20107" y="410912"/>
                          <a:pt x="6349" y="374929"/>
                        </a:cubicBezTo>
                        <a:cubicBezTo>
                          <a:pt x="-7409" y="338946"/>
                          <a:pt x="4232" y="438429"/>
                          <a:pt x="12699" y="381279"/>
                        </a:cubicBezTo>
                        <a:cubicBezTo>
                          <a:pt x="21166" y="324129"/>
                          <a:pt x="68791" y="9804"/>
                          <a:pt x="69849" y="279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alpha val="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4" name="フリーフォーム 43">
                    <a:extLst>
                      <a:ext uri="{FF2B5EF4-FFF2-40B4-BE49-F238E27FC236}">
                        <a16:creationId xmlns:a16="http://schemas.microsoft.com/office/drawing/2014/main" id="{13B12DE0-92B5-C571-A12B-7092B9D80279}"/>
                      </a:ext>
                    </a:extLst>
                  </p:cNvPr>
                  <p:cNvSpPr/>
                  <p:nvPr/>
                </p:nvSpPr>
                <p:spPr>
                  <a:xfrm>
                    <a:off x="4398858" y="4994261"/>
                    <a:ext cx="721367" cy="127037"/>
                  </a:xfrm>
                  <a:custGeom>
                    <a:avLst/>
                    <a:gdLst>
                      <a:gd name="connsiteX0" fmla="*/ 1692 w 721367"/>
                      <a:gd name="connsiteY0" fmla="*/ 127014 h 127037"/>
                      <a:gd name="connsiteX1" fmla="*/ 493817 w 721367"/>
                      <a:gd name="connsiteY1" fmla="*/ 22239 h 127037"/>
                      <a:gd name="connsiteX2" fmla="*/ 493817 w 721367"/>
                      <a:gd name="connsiteY2" fmla="*/ 15889 h 127037"/>
                      <a:gd name="connsiteX3" fmla="*/ 719242 w 721367"/>
                      <a:gd name="connsiteY3" fmla="*/ 44464 h 127037"/>
                      <a:gd name="connsiteX4" fmla="*/ 592242 w 721367"/>
                      <a:gd name="connsiteY4" fmla="*/ 28589 h 127037"/>
                      <a:gd name="connsiteX5" fmla="*/ 350942 w 721367"/>
                      <a:gd name="connsiteY5" fmla="*/ 34939 h 127037"/>
                      <a:gd name="connsiteX6" fmla="*/ 427142 w 721367"/>
                      <a:gd name="connsiteY6" fmla="*/ 14 h 127037"/>
                      <a:gd name="connsiteX7" fmla="*/ 335067 w 721367"/>
                      <a:gd name="connsiteY7" fmla="*/ 31764 h 127037"/>
                      <a:gd name="connsiteX8" fmla="*/ 1692 w 721367"/>
                      <a:gd name="connsiteY8" fmla="*/ 127014 h 1270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721367" h="127037">
                        <a:moveTo>
                          <a:pt x="1692" y="127014"/>
                        </a:moveTo>
                        <a:cubicBezTo>
                          <a:pt x="28150" y="125426"/>
                          <a:pt x="411796" y="40760"/>
                          <a:pt x="493817" y="22239"/>
                        </a:cubicBezTo>
                        <a:cubicBezTo>
                          <a:pt x="575838" y="3718"/>
                          <a:pt x="456246" y="12185"/>
                          <a:pt x="493817" y="15889"/>
                        </a:cubicBezTo>
                        <a:cubicBezTo>
                          <a:pt x="531388" y="19593"/>
                          <a:pt x="719242" y="44464"/>
                          <a:pt x="719242" y="44464"/>
                        </a:cubicBezTo>
                        <a:cubicBezTo>
                          <a:pt x="735646" y="46581"/>
                          <a:pt x="653625" y="30176"/>
                          <a:pt x="592242" y="28589"/>
                        </a:cubicBezTo>
                        <a:cubicBezTo>
                          <a:pt x="530859" y="27002"/>
                          <a:pt x="378459" y="39701"/>
                          <a:pt x="350942" y="34939"/>
                        </a:cubicBezTo>
                        <a:cubicBezTo>
                          <a:pt x="323425" y="30177"/>
                          <a:pt x="429788" y="543"/>
                          <a:pt x="427142" y="14"/>
                        </a:cubicBezTo>
                        <a:cubicBezTo>
                          <a:pt x="424496" y="-515"/>
                          <a:pt x="403329" y="13243"/>
                          <a:pt x="335067" y="31764"/>
                        </a:cubicBezTo>
                        <a:cubicBezTo>
                          <a:pt x="266805" y="50285"/>
                          <a:pt x="-24766" y="128602"/>
                          <a:pt x="1692" y="127014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28" name="フリーフォーム 1027">
                    <a:extLst>
                      <a:ext uri="{FF2B5EF4-FFF2-40B4-BE49-F238E27FC236}">
                        <a16:creationId xmlns:a16="http://schemas.microsoft.com/office/drawing/2014/main" id="{05FA24FB-413F-756D-EBCF-422F3D42FBF7}"/>
                      </a:ext>
                    </a:extLst>
                  </p:cNvPr>
                  <p:cNvSpPr/>
                  <p:nvPr/>
                </p:nvSpPr>
                <p:spPr>
                  <a:xfrm>
                    <a:off x="5045075" y="4999638"/>
                    <a:ext cx="746147" cy="128784"/>
                  </a:xfrm>
                  <a:custGeom>
                    <a:avLst/>
                    <a:gdLst>
                      <a:gd name="connsiteX0" fmla="*/ 0 w 746147"/>
                      <a:gd name="connsiteY0" fmla="*/ 39087 h 128784"/>
                      <a:gd name="connsiteX1" fmla="*/ 247650 w 746147"/>
                      <a:gd name="connsiteY1" fmla="*/ 10512 h 128784"/>
                      <a:gd name="connsiteX2" fmla="*/ 260350 w 746147"/>
                      <a:gd name="connsiteY2" fmla="*/ 4162 h 128784"/>
                      <a:gd name="connsiteX3" fmla="*/ 517525 w 746147"/>
                      <a:gd name="connsiteY3" fmla="*/ 70837 h 128784"/>
                      <a:gd name="connsiteX4" fmla="*/ 746125 w 746147"/>
                      <a:gd name="connsiteY4" fmla="*/ 127987 h 128784"/>
                      <a:gd name="connsiteX5" fmla="*/ 504825 w 746147"/>
                      <a:gd name="connsiteY5" fmla="*/ 99412 h 128784"/>
                      <a:gd name="connsiteX6" fmla="*/ 327025 w 746147"/>
                      <a:gd name="connsiteY6" fmla="*/ 32737 h 128784"/>
                      <a:gd name="connsiteX7" fmla="*/ 149225 w 746147"/>
                      <a:gd name="connsiteY7" fmla="*/ 35912 h 128784"/>
                      <a:gd name="connsiteX8" fmla="*/ 0 w 746147"/>
                      <a:gd name="connsiteY8" fmla="*/ 39087 h 12878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746147" h="128784">
                        <a:moveTo>
                          <a:pt x="0" y="39087"/>
                        </a:moveTo>
                        <a:lnTo>
                          <a:pt x="247650" y="10512"/>
                        </a:lnTo>
                        <a:cubicBezTo>
                          <a:pt x="291042" y="4691"/>
                          <a:pt x="215371" y="-5892"/>
                          <a:pt x="260350" y="4162"/>
                        </a:cubicBezTo>
                        <a:cubicBezTo>
                          <a:pt x="305329" y="14216"/>
                          <a:pt x="517525" y="70837"/>
                          <a:pt x="517525" y="70837"/>
                        </a:cubicBezTo>
                        <a:cubicBezTo>
                          <a:pt x="598487" y="91474"/>
                          <a:pt x="748242" y="123225"/>
                          <a:pt x="746125" y="127987"/>
                        </a:cubicBezTo>
                        <a:cubicBezTo>
                          <a:pt x="744008" y="132749"/>
                          <a:pt x="574675" y="115287"/>
                          <a:pt x="504825" y="99412"/>
                        </a:cubicBezTo>
                        <a:cubicBezTo>
                          <a:pt x="434975" y="83537"/>
                          <a:pt x="386292" y="43320"/>
                          <a:pt x="327025" y="32737"/>
                        </a:cubicBezTo>
                        <a:cubicBezTo>
                          <a:pt x="267758" y="22154"/>
                          <a:pt x="149225" y="35912"/>
                          <a:pt x="149225" y="35912"/>
                        </a:cubicBezTo>
                        <a:lnTo>
                          <a:pt x="0" y="39087"/>
                        </a:ln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40" name="フリーフォーム 1039">
                    <a:extLst>
                      <a:ext uri="{FF2B5EF4-FFF2-40B4-BE49-F238E27FC236}">
                        <a16:creationId xmlns:a16="http://schemas.microsoft.com/office/drawing/2014/main" id="{AF7F3B48-397C-D3FA-BC08-1E5913D6A2A3}"/>
                      </a:ext>
                    </a:extLst>
                  </p:cNvPr>
                  <p:cNvSpPr/>
                  <p:nvPr/>
                </p:nvSpPr>
                <p:spPr>
                  <a:xfrm>
                    <a:off x="4470144" y="5066028"/>
                    <a:ext cx="631921" cy="90174"/>
                  </a:xfrm>
                  <a:custGeom>
                    <a:avLst/>
                    <a:gdLst>
                      <a:gd name="connsiteX0" fmla="*/ 256 w 631921"/>
                      <a:gd name="connsiteY0" fmla="*/ 90172 h 90174"/>
                      <a:gd name="connsiteX1" fmla="*/ 422531 w 631921"/>
                      <a:gd name="connsiteY1" fmla="*/ 7622 h 90174"/>
                      <a:gd name="connsiteX2" fmla="*/ 622556 w 631921"/>
                      <a:gd name="connsiteY2" fmla="*/ 7622 h 90174"/>
                      <a:gd name="connsiteX3" fmla="*/ 581281 w 631921"/>
                      <a:gd name="connsiteY3" fmla="*/ 42547 h 90174"/>
                      <a:gd name="connsiteX4" fmla="*/ 628906 w 631921"/>
                      <a:gd name="connsiteY4" fmla="*/ 29847 h 90174"/>
                      <a:gd name="connsiteX5" fmla="*/ 476506 w 631921"/>
                      <a:gd name="connsiteY5" fmla="*/ 13972 h 90174"/>
                      <a:gd name="connsiteX6" fmla="*/ 362206 w 631921"/>
                      <a:gd name="connsiteY6" fmla="*/ 10797 h 90174"/>
                      <a:gd name="connsiteX7" fmla="*/ 256 w 631921"/>
                      <a:gd name="connsiteY7" fmla="*/ 90172 h 9017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631921" h="90174">
                        <a:moveTo>
                          <a:pt x="256" y="90172"/>
                        </a:moveTo>
                        <a:cubicBezTo>
                          <a:pt x="10310" y="89643"/>
                          <a:pt x="318814" y="21380"/>
                          <a:pt x="422531" y="7622"/>
                        </a:cubicBezTo>
                        <a:cubicBezTo>
                          <a:pt x="526248" y="-6136"/>
                          <a:pt x="596098" y="1801"/>
                          <a:pt x="622556" y="7622"/>
                        </a:cubicBezTo>
                        <a:cubicBezTo>
                          <a:pt x="649014" y="13443"/>
                          <a:pt x="580223" y="38843"/>
                          <a:pt x="581281" y="42547"/>
                        </a:cubicBezTo>
                        <a:cubicBezTo>
                          <a:pt x="582339" y="46251"/>
                          <a:pt x="646369" y="34610"/>
                          <a:pt x="628906" y="29847"/>
                        </a:cubicBezTo>
                        <a:cubicBezTo>
                          <a:pt x="611443" y="25084"/>
                          <a:pt x="520956" y="17147"/>
                          <a:pt x="476506" y="13972"/>
                        </a:cubicBezTo>
                        <a:cubicBezTo>
                          <a:pt x="432056" y="10797"/>
                          <a:pt x="445814" y="743"/>
                          <a:pt x="362206" y="10797"/>
                        </a:cubicBezTo>
                        <a:cubicBezTo>
                          <a:pt x="278598" y="20851"/>
                          <a:pt x="-9798" y="90701"/>
                          <a:pt x="256" y="90172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41" name="フリーフォーム 1040">
                    <a:extLst>
                      <a:ext uri="{FF2B5EF4-FFF2-40B4-BE49-F238E27FC236}">
                        <a16:creationId xmlns:a16="http://schemas.microsoft.com/office/drawing/2014/main" id="{391A60F1-48FB-25B9-1610-E5781FB095AB}"/>
                      </a:ext>
                    </a:extLst>
                  </p:cNvPr>
                  <p:cNvSpPr/>
                  <p:nvPr/>
                </p:nvSpPr>
                <p:spPr>
                  <a:xfrm>
                    <a:off x="4952906" y="5046624"/>
                    <a:ext cx="587980" cy="49343"/>
                  </a:xfrm>
                  <a:custGeom>
                    <a:avLst/>
                    <a:gdLst>
                      <a:gd name="connsiteX0" fmla="*/ 94 w 587980"/>
                      <a:gd name="connsiteY0" fmla="*/ 49251 h 49343"/>
                      <a:gd name="connsiteX1" fmla="*/ 330294 w 587980"/>
                      <a:gd name="connsiteY1" fmla="*/ 1626 h 49343"/>
                      <a:gd name="connsiteX2" fmla="*/ 342994 w 587980"/>
                      <a:gd name="connsiteY2" fmla="*/ 14326 h 49343"/>
                      <a:gd name="connsiteX3" fmla="*/ 587469 w 587980"/>
                      <a:gd name="connsiteY3" fmla="*/ 46076 h 49343"/>
                      <a:gd name="connsiteX4" fmla="*/ 403319 w 587980"/>
                      <a:gd name="connsiteY4" fmla="*/ 39726 h 49343"/>
                      <a:gd name="connsiteX5" fmla="*/ 266794 w 587980"/>
                      <a:gd name="connsiteY5" fmla="*/ 42901 h 49343"/>
                      <a:gd name="connsiteX6" fmla="*/ 266794 w 587980"/>
                      <a:gd name="connsiteY6" fmla="*/ 23851 h 49343"/>
                      <a:gd name="connsiteX7" fmla="*/ 295369 w 587980"/>
                      <a:gd name="connsiteY7" fmla="*/ 14326 h 49343"/>
                      <a:gd name="connsiteX8" fmla="*/ 94 w 587980"/>
                      <a:gd name="connsiteY8" fmla="*/ 49251 h 493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587980" h="49343">
                        <a:moveTo>
                          <a:pt x="94" y="49251"/>
                        </a:moveTo>
                        <a:cubicBezTo>
                          <a:pt x="5915" y="47134"/>
                          <a:pt x="273144" y="7447"/>
                          <a:pt x="330294" y="1626"/>
                        </a:cubicBezTo>
                        <a:cubicBezTo>
                          <a:pt x="387444" y="-4195"/>
                          <a:pt x="300132" y="6918"/>
                          <a:pt x="342994" y="14326"/>
                        </a:cubicBezTo>
                        <a:cubicBezTo>
                          <a:pt x="385856" y="21734"/>
                          <a:pt x="577415" y="41843"/>
                          <a:pt x="587469" y="46076"/>
                        </a:cubicBezTo>
                        <a:cubicBezTo>
                          <a:pt x="597523" y="50309"/>
                          <a:pt x="456765" y="40255"/>
                          <a:pt x="403319" y="39726"/>
                        </a:cubicBezTo>
                        <a:cubicBezTo>
                          <a:pt x="349873" y="39197"/>
                          <a:pt x="289548" y="45547"/>
                          <a:pt x="266794" y="42901"/>
                        </a:cubicBezTo>
                        <a:cubicBezTo>
                          <a:pt x="244040" y="40255"/>
                          <a:pt x="262032" y="28613"/>
                          <a:pt x="266794" y="23851"/>
                        </a:cubicBezTo>
                        <a:cubicBezTo>
                          <a:pt x="271556" y="19089"/>
                          <a:pt x="332411" y="12209"/>
                          <a:pt x="295369" y="14326"/>
                        </a:cubicBezTo>
                        <a:cubicBezTo>
                          <a:pt x="258327" y="16443"/>
                          <a:pt x="-5727" y="51368"/>
                          <a:pt x="94" y="49251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42" name="フリーフォーム 1041">
                    <a:extLst>
                      <a:ext uri="{FF2B5EF4-FFF2-40B4-BE49-F238E27FC236}">
                        <a16:creationId xmlns:a16="http://schemas.microsoft.com/office/drawing/2014/main" id="{C095352F-6AFB-03A0-D112-D8030CE41476}"/>
                      </a:ext>
                    </a:extLst>
                  </p:cNvPr>
                  <p:cNvSpPr/>
                  <p:nvPr/>
                </p:nvSpPr>
                <p:spPr>
                  <a:xfrm>
                    <a:off x="4454525" y="5098810"/>
                    <a:ext cx="1343025" cy="165341"/>
                  </a:xfrm>
                  <a:custGeom>
                    <a:avLst/>
                    <a:gdLst>
                      <a:gd name="connsiteX0" fmla="*/ 0 w 1343025"/>
                      <a:gd name="connsiteY0" fmla="*/ 57390 h 165341"/>
                      <a:gd name="connsiteX1" fmla="*/ 155575 w 1343025"/>
                      <a:gd name="connsiteY1" fmla="*/ 63740 h 165341"/>
                      <a:gd name="connsiteX2" fmla="*/ 200025 w 1343025"/>
                      <a:gd name="connsiteY2" fmla="*/ 98665 h 165341"/>
                      <a:gd name="connsiteX3" fmla="*/ 231775 w 1343025"/>
                      <a:gd name="connsiteY3" fmla="*/ 35165 h 165341"/>
                      <a:gd name="connsiteX4" fmla="*/ 301625 w 1343025"/>
                      <a:gd name="connsiteY4" fmla="*/ 79615 h 165341"/>
                      <a:gd name="connsiteX5" fmla="*/ 371475 w 1343025"/>
                      <a:gd name="connsiteY5" fmla="*/ 22465 h 165341"/>
                      <a:gd name="connsiteX6" fmla="*/ 419100 w 1343025"/>
                      <a:gd name="connsiteY6" fmla="*/ 85965 h 165341"/>
                      <a:gd name="connsiteX7" fmla="*/ 450850 w 1343025"/>
                      <a:gd name="connsiteY7" fmla="*/ 44690 h 165341"/>
                      <a:gd name="connsiteX8" fmla="*/ 577850 w 1343025"/>
                      <a:gd name="connsiteY8" fmla="*/ 63740 h 165341"/>
                      <a:gd name="connsiteX9" fmla="*/ 625475 w 1343025"/>
                      <a:gd name="connsiteY9" fmla="*/ 136765 h 165341"/>
                      <a:gd name="connsiteX10" fmla="*/ 698500 w 1343025"/>
                      <a:gd name="connsiteY10" fmla="*/ 47865 h 165341"/>
                      <a:gd name="connsiteX11" fmla="*/ 606425 w 1343025"/>
                      <a:gd name="connsiteY11" fmla="*/ 165340 h 165341"/>
                      <a:gd name="connsiteX12" fmla="*/ 673100 w 1343025"/>
                      <a:gd name="connsiteY12" fmla="*/ 44690 h 165341"/>
                      <a:gd name="connsiteX13" fmla="*/ 762000 w 1343025"/>
                      <a:gd name="connsiteY13" fmla="*/ 35165 h 165341"/>
                      <a:gd name="connsiteX14" fmla="*/ 812800 w 1343025"/>
                      <a:gd name="connsiteY14" fmla="*/ 101840 h 165341"/>
                      <a:gd name="connsiteX15" fmla="*/ 889000 w 1343025"/>
                      <a:gd name="connsiteY15" fmla="*/ 240 h 165341"/>
                      <a:gd name="connsiteX16" fmla="*/ 996950 w 1343025"/>
                      <a:gd name="connsiteY16" fmla="*/ 136765 h 165341"/>
                      <a:gd name="connsiteX17" fmla="*/ 1031875 w 1343025"/>
                      <a:gd name="connsiteY17" fmla="*/ 25640 h 165341"/>
                      <a:gd name="connsiteX18" fmla="*/ 1066800 w 1343025"/>
                      <a:gd name="connsiteY18" fmla="*/ 101840 h 165341"/>
                      <a:gd name="connsiteX19" fmla="*/ 1079500 w 1343025"/>
                      <a:gd name="connsiteY19" fmla="*/ 120890 h 165341"/>
                      <a:gd name="connsiteX20" fmla="*/ 1174750 w 1343025"/>
                      <a:gd name="connsiteY20" fmla="*/ 60565 h 165341"/>
                      <a:gd name="connsiteX21" fmla="*/ 1225550 w 1343025"/>
                      <a:gd name="connsiteY21" fmla="*/ 120890 h 165341"/>
                      <a:gd name="connsiteX22" fmla="*/ 1250950 w 1343025"/>
                      <a:gd name="connsiteY22" fmla="*/ 76440 h 165341"/>
                      <a:gd name="connsiteX23" fmla="*/ 1343025 w 1343025"/>
                      <a:gd name="connsiteY23" fmla="*/ 85965 h 165341"/>
                      <a:gd name="connsiteX24" fmla="*/ 0 w 1343025"/>
                      <a:gd name="connsiteY24" fmla="*/ 57390 h 1653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343025" h="165341">
                        <a:moveTo>
                          <a:pt x="0" y="57390"/>
                        </a:moveTo>
                        <a:cubicBezTo>
                          <a:pt x="61118" y="57125"/>
                          <a:pt x="122237" y="56861"/>
                          <a:pt x="155575" y="63740"/>
                        </a:cubicBezTo>
                        <a:cubicBezTo>
                          <a:pt x="188913" y="70619"/>
                          <a:pt x="187325" y="103428"/>
                          <a:pt x="200025" y="98665"/>
                        </a:cubicBezTo>
                        <a:cubicBezTo>
                          <a:pt x="212725" y="93902"/>
                          <a:pt x="214842" y="38340"/>
                          <a:pt x="231775" y="35165"/>
                        </a:cubicBezTo>
                        <a:cubicBezTo>
                          <a:pt x="248708" y="31990"/>
                          <a:pt x="278342" y="81732"/>
                          <a:pt x="301625" y="79615"/>
                        </a:cubicBezTo>
                        <a:cubicBezTo>
                          <a:pt x="324908" y="77498"/>
                          <a:pt x="351896" y="21407"/>
                          <a:pt x="371475" y="22465"/>
                        </a:cubicBezTo>
                        <a:cubicBezTo>
                          <a:pt x="391054" y="23523"/>
                          <a:pt x="405871" y="82261"/>
                          <a:pt x="419100" y="85965"/>
                        </a:cubicBezTo>
                        <a:cubicBezTo>
                          <a:pt x="432329" y="89669"/>
                          <a:pt x="424392" y="48394"/>
                          <a:pt x="450850" y="44690"/>
                        </a:cubicBezTo>
                        <a:cubicBezTo>
                          <a:pt x="477308" y="40986"/>
                          <a:pt x="548746" y="48394"/>
                          <a:pt x="577850" y="63740"/>
                        </a:cubicBezTo>
                        <a:cubicBezTo>
                          <a:pt x="606954" y="79086"/>
                          <a:pt x="605367" y="139411"/>
                          <a:pt x="625475" y="136765"/>
                        </a:cubicBezTo>
                        <a:cubicBezTo>
                          <a:pt x="645583" y="134119"/>
                          <a:pt x="701675" y="43103"/>
                          <a:pt x="698500" y="47865"/>
                        </a:cubicBezTo>
                        <a:cubicBezTo>
                          <a:pt x="695325" y="52627"/>
                          <a:pt x="610658" y="165869"/>
                          <a:pt x="606425" y="165340"/>
                        </a:cubicBezTo>
                        <a:cubicBezTo>
                          <a:pt x="602192" y="164811"/>
                          <a:pt x="647171" y="66386"/>
                          <a:pt x="673100" y="44690"/>
                        </a:cubicBezTo>
                        <a:cubicBezTo>
                          <a:pt x="699029" y="22994"/>
                          <a:pt x="738717" y="25640"/>
                          <a:pt x="762000" y="35165"/>
                        </a:cubicBezTo>
                        <a:cubicBezTo>
                          <a:pt x="785283" y="44690"/>
                          <a:pt x="791633" y="107661"/>
                          <a:pt x="812800" y="101840"/>
                        </a:cubicBezTo>
                        <a:cubicBezTo>
                          <a:pt x="833967" y="96019"/>
                          <a:pt x="858308" y="-5581"/>
                          <a:pt x="889000" y="240"/>
                        </a:cubicBezTo>
                        <a:cubicBezTo>
                          <a:pt x="919692" y="6061"/>
                          <a:pt x="973138" y="132532"/>
                          <a:pt x="996950" y="136765"/>
                        </a:cubicBezTo>
                        <a:cubicBezTo>
                          <a:pt x="1020762" y="140998"/>
                          <a:pt x="1020233" y="31461"/>
                          <a:pt x="1031875" y="25640"/>
                        </a:cubicBezTo>
                        <a:cubicBezTo>
                          <a:pt x="1043517" y="19819"/>
                          <a:pt x="1058863" y="85965"/>
                          <a:pt x="1066800" y="101840"/>
                        </a:cubicBezTo>
                        <a:cubicBezTo>
                          <a:pt x="1074737" y="117715"/>
                          <a:pt x="1061508" y="127769"/>
                          <a:pt x="1079500" y="120890"/>
                        </a:cubicBezTo>
                        <a:cubicBezTo>
                          <a:pt x="1097492" y="114011"/>
                          <a:pt x="1150408" y="60565"/>
                          <a:pt x="1174750" y="60565"/>
                        </a:cubicBezTo>
                        <a:cubicBezTo>
                          <a:pt x="1199092" y="60565"/>
                          <a:pt x="1212850" y="118244"/>
                          <a:pt x="1225550" y="120890"/>
                        </a:cubicBezTo>
                        <a:cubicBezTo>
                          <a:pt x="1238250" y="123536"/>
                          <a:pt x="1231371" y="82261"/>
                          <a:pt x="1250950" y="76440"/>
                        </a:cubicBezTo>
                        <a:cubicBezTo>
                          <a:pt x="1270529" y="70619"/>
                          <a:pt x="1343025" y="85965"/>
                          <a:pt x="1343025" y="85965"/>
                        </a:cubicBezTo>
                        <a:lnTo>
                          <a:pt x="0" y="57390"/>
                        </a:ln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43" name="フリーフォーム 1042">
                    <a:extLst>
                      <a:ext uri="{FF2B5EF4-FFF2-40B4-BE49-F238E27FC236}">
                        <a16:creationId xmlns:a16="http://schemas.microsoft.com/office/drawing/2014/main" id="{9C8346BE-BEFB-E6E8-4EF8-2E8ED328C600}"/>
                      </a:ext>
                    </a:extLst>
                  </p:cNvPr>
                  <p:cNvSpPr/>
                  <p:nvPr/>
                </p:nvSpPr>
                <p:spPr>
                  <a:xfrm>
                    <a:off x="4463132" y="5154661"/>
                    <a:ext cx="1319257" cy="209743"/>
                  </a:xfrm>
                  <a:custGeom>
                    <a:avLst/>
                    <a:gdLst>
                      <a:gd name="connsiteX0" fmla="*/ 918 w 1319257"/>
                      <a:gd name="connsiteY0" fmla="*/ 4714 h 209743"/>
                      <a:gd name="connsiteX1" fmla="*/ 134268 w 1319257"/>
                      <a:gd name="connsiteY1" fmla="*/ 99964 h 209743"/>
                      <a:gd name="connsiteX2" fmla="*/ 112043 w 1319257"/>
                      <a:gd name="connsiteY2" fmla="*/ 80914 h 209743"/>
                      <a:gd name="connsiteX3" fmla="*/ 213643 w 1319257"/>
                      <a:gd name="connsiteY3" fmla="*/ 157114 h 209743"/>
                      <a:gd name="connsiteX4" fmla="*/ 283493 w 1319257"/>
                      <a:gd name="connsiteY4" fmla="*/ 128539 h 209743"/>
                      <a:gd name="connsiteX5" fmla="*/ 362868 w 1319257"/>
                      <a:gd name="connsiteY5" fmla="*/ 150764 h 209743"/>
                      <a:gd name="connsiteX6" fmla="*/ 413668 w 1319257"/>
                      <a:gd name="connsiteY6" fmla="*/ 134889 h 209743"/>
                      <a:gd name="connsiteX7" fmla="*/ 420018 w 1319257"/>
                      <a:gd name="connsiteY7" fmla="*/ 185689 h 209743"/>
                      <a:gd name="connsiteX8" fmla="*/ 413668 w 1319257"/>
                      <a:gd name="connsiteY8" fmla="*/ 74564 h 209743"/>
                      <a:gd name="connsiteX9" fmla="*/ 464468 w 1319257"/>
                      <a:gd name="connsiteY9" fmla="*/ 204739 h 209743"/>
                      <a:gd name="connsiteX10" fmla="*/ 569243 w 1319257"/>
                      <a:gd name="connsiteY10" fmla="*/ 182514 h 209743"/>
                      <a:gd name="connsiteX11" fmla="*/ 661318 w 1319257"/>
                      <a:gd name="connsiteY11" fmla="*/ 179339 h 209743"/>
                      <a:gd name="connsiteX12" fmla="*/ 759743 w 1319257"/>
                      <a:gd name="connsiteY12" fmla="*/ 157114 h 209743"/>
                      <a:gd name="connsiteX13" fmla="*/ 797843 w 1319257"/>
                      <a:gd name="connsiteY13" fmla="*/ 61864 h 209743"/>
                      <a:gd name="connsiteX14" fmla="*/ 842293 w 1319257"/>
                      <a:gd name="connsiteY14" fmla="*/ 144414 h 209743"/>
                      <a:gd name="connsiteX15" fmla="*/ 937543 w 1319257"/>
                      <a:gd name="connsiteY15" fmla="*/ 131714 h 209743"/>
                      <a:gd name="connsiteX16" fmla="*/ 1007393 w 1319257"/>
                      <a:gd name="connsiteY16" fmla="*/ 157114 h 209743"/>
                      <a:gd name="connsiteX17" fmla="*/ 1188368 w 1319257"/>
                      <a:gd name="connsiteY17" fmla="*/ 109489 h 209743"/>
                      <a:gd name="connsiteX18" fmla="*/ 1204243 w 1319257"/>
                      <a:gd name="connsiteY18" fmla="*/ 99964 h 209743"/>
                      <a:gd name="connsiteX19" fmla="*/ 1315368 w 1319257"/>
                      <a:gd name="connsiteY19" fmla="*/ 52339 h 209743"/>
                      <a:gd name="connsiteX20" fmla="*/ 1045493 w 1319257"/>
                      <a:gd name="connsiteY20" fmla="*/ 153939 h 209743"/>
                      <a:gd name="connsiteX21" fmla="*/ 340643 w 1319257"/>
                      <a:gd name="connsiteY21" fmla="*/ 166639 h 209743"/>
                      <a:gd name="connsiteX22" fmla="*/ 64418 w 1319257"/>
                      <a:gd name="connsiteY22" fmla="*/ 52339 h 209743"/>
                      <a:gd name="connsiteX23" fmla="*/ 73943 w 1319257"/>
                      <a:gd name="connsiteY23" fmla="*/ 17414 h 209743"/>
                      <a:gd name="connsiteX24" fmla="*/ 918 w 1319257"/>
                      <a:gd name="connsiteY24" fmla="*/ 4714 h 2097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319257" h="209743">
                        <a:moveTo>
                          <a:pt x="918" y="4714"/>
                        </a:moveTo>
                        <a:cubicBezTo>
                          <a:pt x="10972" y="18472"/>
                          <a:pt x="115747" y="87264"/>
                          <a:pt x="134268" y="99964"/>
                        </a:cubicBezTo>
                        <a:cubicBezTo>
                          <a:pt x="152789" y="112664"/>
                          <a:pt x="98814" y="71389"/>
                          <a:pt x="112043" y="80914"/>
                        </a:cubicBezTo>
                        <a:cubicBezTo>
                          <a:pt x="125272" y="90439"/>
                          <a:pt x="185068" y="149176"/>
                          <a:pt x="213643" y="157114"/>
                        </a:cubicBezTo>
                        <a:cubicBezTo>
                          <a:pt x="242218" y="165052"/>
                          <a:pt x="258622" y="129597"/>
                          <a:pt x="283493" y="128539"/>
                        </a:cubicBezTo>
                        <a:cubicBezTo>
                          <a:pt x="308364" y="127481"/>
                          <a:pt x="341172" y="149706"/>
                          <a:pt x="362868" y="150764"/>
                        </a:cubicBezTo>
                        <a:cubicBezTo>
                          <a:pt x="384564" y="151822"/>
                          <a:pt x="404143" y="129068"/>
                          <a:pt x="413668" y="134889"/>
                        </a:cubicBezTo>
                        <a:cubicBezTo>
                          <a:pt x="423193" y="140710"/>
                          <a:pt x="420018" y="195743"/>
                          <a:pt x="420018" y="185689"/>
                        </a:cubicBezTo>
                        <a:cubicBezTo>
                          <a:pt x="420018" y="175635"/>
                          <a:pt x="406260" y="71389"/>
                          <a:pt x="413668" y="74564"/>
                        </a:cubicBezTo>
                        <a:cubicBezTo>
                          <a:pt x="421076" y="77739"/>
                          <a:pt x="438539" y="186747"/>
                          <a:pt x="464468" y="204739"/>
                        </a:cubicBezTo>
                        <a:cubicBezTo>
                          <a:pt x="490397" y="222731"/>
                          <a:pt x="536435" y="186747"/>
                          <a:pt x="569243" y="182514"/>
                        </a:cubicBezTo>
                        <a:cubicBezTo>
                          <a:pt x="602051" y="178281"/>
                          <a:pt x="629568" y="183572"/>
                          <a:pt x="661318" y="179339"/>
                        </a:cubicBezTo>
                        <a:cubicBezTo>
                          <a:pt x="693068" y="175106"/>
                          <a:pt x="736989" y="176693"/>
                          <a:pt x="759743" y="157114"/>
                        </a:cubicBezTo>
                        <a:cubicBezTo>
                          <a:pt x="782497" y="137535"/>
                          <a:pt x="784085" y="63981"/>
                          <a:pt x="797843" y="61864"/>
                        </a:cubicBezTo>
                        <a:cubicBezTo>
                          <a:pt x="811601" y="59747"/>
                          <a:pt x="819010" y="132772"/>
                          <a:pt x="842293" y="144414"/>
                        </a:cubicBezTo>
                        <a:cubicBezTo>
                          <a:pt x="865576" y="156056"/>
                          <a:pt x="910026" y="129597"/>
                          <a:pt x="937543" y="131714"/>
                        </a:cubicBezTo>
                        <a:cubicBezTo>
                          <a:pt x="965060" y="133831"/>
                          <a:pt x="965589" y="160818"/>
                          <a:pt x="1007393" y="157114"/>
                        </a:cubicBezTo>
                        <a:cubicBezTo>
                          <a:pt x="1049197" y="153410"/>
                          <a:pt x="1155560" y="119014"/>
                          <a:pt x="1188368" y="109489"/>
                        </a:cubicBezTo>
                        <a:cubicBezTo>
                          <a:pt x="1221176" y="99964"/>
                          <a:pt x="1183076" y="109489"/>
                          <a:pt x="1204243" y="99964"/>
                        </a:cubicBezTo>
                        <a:cubicBezTo>
                          <a:pt x="1225410" y="90439"/>
                          <a:pt x="1341826" y="43343"/>
                          <a:pt x="1315368" y="52339"/>
                        </a:cubicBezTo>
                        <a:cubicBezTo>
                          <a:pt x="1288910" y="61335"/>
                          <a:pt x="1207947" y="134889"/>
                          <a:pt x="1045493" y="153939"/>
                        </a:cubicBezTo>
                        <a:cubicBezTo>
                          <a:pt x="883039" y="172989"/>
                          <a:pt x="504156" y="183572"/>
                          <a:pt x="340643" y="166639"/>
                        </a:cubicBezTo>
                        <a:cubicBezTo>
                          <a:pt x="177131" y="149706"/>
                          <a:pt x="108868" y="77210"/>
                          <a:pt x="64418" y="52339"/>
                        </a:cubicBezTo>
                        <a:cubicBezTo>
                          <a:pt x="19968" y="27468"/>
                          <a:pt x="81351" y="23764"/>
                          <a:pt x="73943" y="17414"/>
                        </a:cubicBezTo>
                        <a:cubicBezTo>
                          <a:pt x="66535" y="11064"/>
                          <a:pt x="-9136" y="-9044"/>
                          <a:pt x="918" y="4714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44" name="フリーフォーム 1043">
                    <a:extLst>
                      <a:ext uri="{FF2B5EF4-FFF2-40B4-BE49-F238E27FC236}">
                        <a16:creationId xmlns:a16="http://schemas.microsoft.com/office/drawing/2014/main" id="{076A4711-D014-BEB5-F1F8-21218E2A8668}"/>
                      </a:ext>
                    </a:extLst>
                  </p:cNvPr>
                  <p:cNvSpPr/>
                  <p:nvPr/>
                </p:nvSpPr>
                <p:spPr>
                  <a:xfrm>
                    <a:off x="4348970" y="5158595"/>
                    <a:ext cx="1300375" cy="571365"/>
                  </a:xfrm>
                  <a:custGeom>
                    <a:avLst/>
                    <a:gdLst>
                      <a:gd name="connsiteX0" fmla="*/ 780 w 1300375"/>
                      <a:gd name="connsiteY0" fmla="*/ 780 h 571365"/>
                      <a:gd name="connsiteX1" fmla="*/ 369080 w 1300375"/>
                      <a:gd name="connsiteY1" fmla="*/ 397655 h 571365"/>
                      <a:gd name="connsiteX2" fmla="*/ 334155 w 1300375"/>
                      <a:gd name="connsiteY2" fmla="*/ 375430 h 571365"/>
                      <a:gd name="connsiteX3" fmla="*/ 553230 w 1300375"/>
                      <a:gd name="connsiteY3" fmla="*/ 540530 h 571365"/>
                      <a:gd name="connsiteX4" fmla="*/ 531005 w 1300375"/>
                      <a:gd name="connsiteY4" fmla="*/ 515130 h 571365"/>
                      <a:gd name="connsiteX5" fmla="*/ 816755 w 1300375"/>
                      <a:gd name="connsiteY5" fmla="*/ 562755 h 571365"/>
                      <a:gd name="connsiteX6" fmla="*/ 734205 w 1300375"/>
                      <a:gd name="connsiteY6" fmla="*/ 565930 h 571365"/>
                      <a:gd name="connsiteX7" fmla="*/ 997730 w 1300375"/>
                      <a:gd name="connsiteY7" fmla="*/ 505605 h 571365"/>
                      <a:gd name="connsiteX8" fmla="*/ 1054880 w 1300375"/>
                      <a:gd name="connsiteY8" fmla="*/ 445280 h 571365"/>
                      <a:gd name="connsiteX9" fmla="*/ 1299355 w 1300375"/>
                      <a:gd name="connsiteY9" fmla="*/ 267480 h 571365"/>
                      <a:gd name="connsiteX10" fmla="*/ 950105 w 1300375"/>
                      <a:gd name="connsiteY10" fmla="*/ 508780 h 571365"/>
                      <a:gd name="connsiteX11" fmla="*/ 594505 w 1300375"/>
                      <a:gd name="connsiteY11" fmla="*/ 556405 h 571365"/>
                      <a:gd name="connsiteX12" fmla="*/ 280180 w 1300375"/>
                      <a:gd name="connsiteY12" fmla="*/ 302405 h 571365"/>
                      <a:gd name="connsiteX13" fmla="*/ 780 w 1300375"/>
                      <a:gd name="connsiteY13" fmla="*/ 780 h 57136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1300375" h="571365">
                        <a:moveTo>
                          <a:pt x="780" y="780"/>
                        </a:moveTo>
                        <a:lnTo>
                          <a:pt x="369080" y="397655"/>
                        </a:lnTo>
                        <a:cubicBezTo>
                          <a:pt x="424643" y="460097"/>
                          <a:pt x="303463" y="351618"/>
                          <a:pt x="334155" y="375430"/>
                        </a:cubicBezTo>
                        <a:cubicBezTo>
                          <a:pt x="364847" y="399242"/>
                          <a:pt x="520422" y="517247"/>
                          <a:pt x="553230" y="540530"/>
                        </a:cubicBezTo>
                        <a:cubicBezTo>
                          <a:pt x="586038" y="563813"/>
                          <a:pt x="487084" y="511426"/>
                          <a:pt x="531005" y="515130"/>
                        </a:cubicBezTo>
                        <a:cubicBezTo>
                          <a:pt x="574926" y="518834"/>
                          <a:pt x="782888" y="554288"/>
                          <a:pt x="816755" y="562755"/>
                        </a:cubicBezTo>
                        <a:cubicBezTo>
                          <a:pt x="850622" y="571222"/>
                          <a:pt x="704043" y="575455"/>
                          <a:pt x="734205" y="565930"/>
                        </a:cubicBezTo>
                        <a:cubicBezTo>
                          <a:pt x="764367" y="556405"/>
                          <a:pt x="944284" y="525713"/>
                          <a:pt x="997730" y="505605"/>
                        </a:cubicBezTo>
                        <a:cubicBezTo>
                          <a:pt x="1051176" y="485497"/>
                          <a:pt x="1004609" y="484968"/>
                          <a:pt x="1054880" y="445280"/>
                        </a:cubicBezTo>
                        <a:cubicBezTo>
                          <a:pt x="1105151" y="405592"/>
                          <a:pt x="1316818" y="256897"/>
                          <a:pt x="1299355" y="267480"/>
                        </a:cubicBezTo>
                        <a:cubicBezTo>
                          <a:pt x="1281893" y="278063"/>
                          <a:pt x="1067580" y="460626"/>
                          <a:pt x="950105" y="508780"/>
                        </a:cubicBezTo>
                        <a:cubicBezTo>
                          <a:pt x="832630" y="556934"/>
                          <a:pt x="706159" y="590801"/>
                          <a:pt x="594505" y="556405"/>
                        </a:cubicBezTo>
                        <a:cubicBezTo>
                          <a:pt x="482851" y="522009"/>
                          <a:pt x="374372" y="389188"/>
                          <a:pt x="280180" y="302405"/>
                        </a:cubicBezTo>
                        <a:cubicBezTo>
                          <a:pt x="185988" y="215622"/>
                          <a:pt x="-14037" y="-15095"/>
                          <a:pt x="780" y="780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45" name="フリーフォーム 1044">
                    <a:extLst>
                      <a:ext uri="{FF2B5EF4-FFF2-40B4-BE49-F238E27FC236}">
                        <a16:creationId xmlns:a16="http://schemas.microsoft.com/office/drawing/2014/main" id="{6AF6EB3D-3A7C-66FB-74C5-67732F2C8F1D}"/>
                      </a:ext>
                    </a:extLst>
                  </p:cNvPr>
                  <p:cNvSpPr/>
                  <p:nvPr/>
                </p:nvSpPr>
                <p:spPr>
                  <a:xfrm>
                    <a:off x="4952774" y="5333997"/>
                    <a:ext cx="851446" cy="483462"/>
                  </a:xfrm>
                  <a:custGeom>
                    <a:avLst/>
                    <a:gdLst>
                      <a:gd name="connsiteX0" fmla="*/ 851126 w 851446"/>
                      <a:gd name="connsiteY0" fmla="*/ 3 h 483462"/>
                      <a:gd name="connsiteX1" fmla="*/ 593951 w 851446"/>
                      <a:gd name="connsiteY1" fmla="*/ 288928 h 483462"/>
                      <a:gd name="connsiteX2" fmla="*/ 625701 w 851446"/>
                      <a:gd name="connsiteY2" fmla="*/ 352428 h 483462"/>
                      <a:gd name="connsiteX3" fmla="*/ 581251 w 851446"/>
                      <a:gd name="connsiteY3" fmla="*/ 339728 h 483462"/>
                      <a:gd name="connsiteX4" fmla="*/ 133576 w 851446"/>
                      <a:gd name="connsiteY4" fmla="*/ 473078 h 483462"/>
                      <a:gd name="connsiteX5" fmla="*/ 139926 w 851446"/>
                      <a:gd name="connsiteY5" fmla="*/ 466728 h 483462"/>
                      <a:gd name="connsiteX6" fmla="*/ 3401 w 851446"/>
                      <a:gd name="connsiteY6" fmla="*/ 403228 h 483462"/>
                      <a:gd name="connsiteX7" fmla="*/ 301851 w 851446"/>
                      <a:gd name="connsiteY7" fmla="*/ 415928 h 483462"/>
                      <a:gd name="connsiteX8" fmla="*/ 343126 w 851446"/>
                      <a:gd name="connsiteY8" fmla="*/ 419103 h 483462"/>
                      <a:gd name="connsiteX9" fmla="*/ 533626 w 851446"/>
                      <a:gd name="connsiteY9" fmla="*/ 282578 h 483462"/>
                      <a:gd name="connsiteX10" fmla="*/ 851126 w 851446"/>
                      <a:gd name="connsiteY10" fmla="*/ 3 h 483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851446" h="483462">
                        <a:moveTo>
                          <a:pt x="851126" y="3"/>
                        </a:moveTo>
                        <a:cubicBezTo>
                          <a:pt x="861180" y="1061"/>
                          <a:pt x="631522" y="230191"/>
                          <a:pt x="593951" y="288928"/>
                        </a:cubicBezTo>
                        <a:cubicBezTo>
                          <a:pt x="556380" y="347666"/>
                          <a:pt x="627818" y="343961"/>
                          <a:pt x="625701" y="352428"/>
                        </a:cubicBezTo>
                        <a:cubicBezTo>
                          <a:pt x="623584" y="360895"/>
                          <a:pt x="663272" y="319620"/>
                          <a:pt x="581251" y="339728"/>
                        </a:cubicBezTo>
                        <a:cubicBezTo>
                          <a:pt x="499230" y="359836"/>
                          <a:pt x="207130" y="451911"/>
                          <a:pt x="133576" y="473078"/>
                        </a:cubicBezTo>
                        <a:cubicBezTo>
                          <a:pt x="60022" y="494245"/>
                          <a:pt x="161622" y="478370"/>
                          <a:pt x="139926" y="466728"/>
                        </a:cubicBezTo>
                        <a:cubicBezTo>
                          <a:pt x="118230" y="455086"/>
                          <a:pt x="-23587" y="411695"/>
                          <a:pt x="3401" y="403228"/>
                        </a:cubicBezTo>
                        <a:cubicBezTo>
                          <a:pt x="30389" y="394761"/>
                          <a:pt x="245230" y="413282"/>
                          <a:pt x="301851" y="415928"/>
                        </a:cubicBezTo>
                        <a:cubicBezTo>
                          <a:pt x="358472" y="418574"/>
                          <a:pt x="304497" y="441328"/>
                          <a:pt x="343126" y="419103"/>
                        </a:cubicBezTo>
                        <a:cubicBezTo>
                          <a:pt x="381755" y="396878"/>
                          <a:pt x="453193" y="349253"/>
                          <a:pt x="533626" y="282578"/>
                        </a:cubicBezTo>
                        <a:cubicBezTo>
                          <a:pt x="614059" y="215903"/>
                          <a:pt x="841072" y="-1055"/>
                          <a:pt x="851126" y="3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46" name="フリーフォーム 1045">
                    <a:extLst>
                      <a:ext uri="{FF2B5EF4-FFF2-40B4-BE49-F238E27FC236}">
                        <a16:creationId xmlns:a16="http://schemas.microsoft.com/office/drawing/2014/main" id="{65D35974-4F47-7E4A-E292-5E5FD3282ADE}"/>
                      </a:ext>
                    </a:extLst>
                  </p:cNvPr>
                  <p:cNvSpPr/>
                  <p:nvPr/>
                </p:nvSpPr>
                <p:spPr>
                  <a:xfrm>
                    <a:off x="5067268" y="5665955"/>
                    <a:ext cx="522210" cy="226913"/>
                  </a:xfrm>
                  <a:custGeom>
                    <a:avLst/>
                    <a:gdLst>
                      <a:gd name="connsiteX0" fmla="*/ 522210 w 522210"/>
                      <a:gd name="connsiteY0" fmla="*/ 0 h 226913"/>
                      <a:gd name="connsiteX1" fmla="*/ 239577 w 522210"/>
                      <a:gd name="connsiteY1" fmla="*/ 182880 h 226913"/>
                      <a:gd name="connsiteX2" fmla="*/ 103248 w 522210"/>
                      <a:gd name="connsiteY2" fmla="*/ 226106 h 226913"/>
                      <a:gd name="connsiteX3" fmla="*/ 199676 w 522210"/>
                      <a:gd name="connsiteY3" fmla="*/ 159604 h 226913"/>
                      <a:gd name="connsiteX4" fmla="*/ 171 w 522210"/>
                      <a:gd name="connsiteY4" fmla="*/ 219456 h 226913"/>
                      <a:gd name="connsiteX5" fmla="*/ 239577 w 522210"/>
                      <a:gd name="connsiteY5" fmla="*/ 186205 h 226913"/>
                      <a:gd name="connsiteX6" fmla="*/ 212976 w 522210"/>
                      <a:gd name="connsiteY6" fmla="*/ 206156 h 226913"/>
                      <a:gd name="connsiteX7" fmla="*/ 522210 w 522210"/>
                      <a:gd name="connsiteY7" fmla="*/ 0 h 22691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522210" h="226913">
                        <a:moveTo>
                          <a:pt x="522210" y="0"/>
                        </a:moveTo>
                        <a:cubicBezTo>
                          <a:pt x="415807" y="72598"/>
                          <a:pt x="309404" y="145196"/>
                          <a:pt x="239577" y="182880"/>
                        </a:cubicBezTo>
                        <a:cubicBezTo>
                          <a:pt x="169750" y="220564"/>
                          <a:pt x="109898" y="229985"/>
                          <a:pt x="103248" y="226106"/>
                        </a:cubicBezTo>
                        <a:cubicBezTo>
                          <a:pt x="96598" y="222227"/>
                          <a:pt x="216855" y="160712"/>
                          <a:pt x="199676" y="159604"/>
                        </a:cubicBezTo>
                        <a:cubicBezTo>
                          <a:pt x="182497" y="158496"/>
                          <a:pt x="-6479" y="215023"/>
                          <a:pt x="171" y="219456"/>
                        </a:cubicBezTo>
                        <a:cubicBezTo>
                          <a:pt x="6821" y="223889"/>
                          <a:pt x="204109" y="188422"/>
                          <a:pt x="239577" y="186205"/>
                        </a:cubicBezTo>
                        <a:cubicBezTo>
                          <a:pt x="275045" y="183988"/>
                          <a:pt x="212976" y="206156"/>
                          <a:pt x="212976" y="206156"/>
                        </a:cubicBezTo>
                        <a:lnTo>
                          <a:pt x="522210" y="0"/>
                        </a:ln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47" name="フリーフォーム 1046">
                    <a:extLst>
                      <a:ext uri="{FF2B5EF4-FFF2-40B4-BE49-F238E27FC236}">
                        <a16:creationId xmlns:a16="http://schemas.microsoft.com/office/drawing/2014/main" id="{1F6F3BA6-7380-CF55-DDB1-09124224E6D7}"/>
                      </a:ext>
                    </a:extLst>
                  </p:cNvPr>
                  <p:cNvSpPr/>
                  <p:nvPr/>
                </p:nvSpPr>
                <p:spPr>
                  <a:xfrm>
                    <a:off x="4370331" y="5213821"/>
                    <a:ext cx="713737" cy="631731"/>
                  </a:xfrm>
                  <a:custGeom>
                    <a:avLst/>
                    <a:gdLst>
                      <a:gd name="connsiteX0" fmla="*/ 85291 w 713737"/>
                      <a:gd name="connsiteY0" fmla="*/ 116300 h 631731"/>
                      <a:gd name="connsiteX1" fmla="*/ 377899 w 713737"/>
                      <a:gd name="connsiteY1" fmla="*/ 418883 h 631731"/>
                      <a:gd name="connsiteX2" fmla="*/ 318047 w 713737"/>
                      <a:gd name="connsiteY2" fmla="*/ 392282 h 631731"/>
                      <a:gd name="connsiteX3" fmla="*/ 484302 w 713737"/>
                      <a:gd name="connsiteY3" fmla="*/ 538586 h 631731"/>
                      <a:gd name="connsiteX4" fmla="*/ 451051 w 713737"/>
                      <a:gd name="connsiteY4" fmla="*/ 508660 h 631731"/>
                      <a:gd name="connsiteX5" fmla="*/ 713733 w 713737"/>
                      <a:gd name="connsiteY5" fmla="*/ 631689 h 631731"/>
                      <a:gd name="connsiteX6" fmla="*/ 444401 w 713737"/>
                      <a:gd name="connsiteY6" fmla="*/ 521961 h 631731"/>
                      <a:gd name="connsiteX7" fmla="*/ 364598 w 713737"/>
                      <a:gd name="connsiteY7" fmla="*/ 465434 h 631731"/>
                      <a:gd name="connsiteX8" fmla="*/ 288121 w 713737"/>
                      <a:gd name="connsiteY8" fmla="*/ 349056 h 631731"/>
                      <a:gd name="connsiteX9" fmla="*/ 12139 w 713737"/>
                      <a:gd name="connsiteY9" fmla="*/ 13222 h 631731"/>
                      <a:gd name="connsiteX10" fmla="*/ 85291 w 713737"/>
                      <a:gd name="connsiteY10" fmla="*/ 116300 h 63173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713737" h="631731">
                        <a:moveTo>
                          <a:pt x="85291" y="116300"/>
                        </a:moveTo>
                        <a:cubicBezTo>
                          <a:pt x="146251" y="183910"/>
                          <a:pt x="339106" y="372886"/>
                          <a:pt x="377899" y="418883"/>
                        </a:cubicBezTo>
                        <a:cubicBezTo>
                          <a:pt x="416692" y="464880"/>
                          <a:pt x="300313" y="372332"/>
                          <a:pt x="318047" y="392282"/>
                        </a:cubicBezTo>
                        <a:cubicBezTo>
                          <a:pt x="335781" y="412232"/>
                          <a:pt x="462135" y="519190"/>
                          <a:pt x="484302" y="538586"/>
                        </a:cubicBezTo>
                        <a:cubicBezTo>
                          <a:pt x="506469" y="557982"/>
                          <a:pt x="412813" y="493143"/>
                          <a:pt x="451051" y="508660"/>
                        </a:cubicBezTo>
                        <a:cubicBezTo>
                          <a:pt x="489289" y="524177"/>
                          <a:pt x="714841" y="629472"/>
                          <a:pt x="713733" y="631689"/>
                        </a:cubicBezTo>
                        <a:cubicBezTo>
                          <a:pt x="712625" y="633906"/>
                          <a:pt x="502590" y="549670"/>
                          <a:pt x="444401" y="521961"/>
                        </a:cubicBezTo>
                        <a:cubicBezTo>
                          <a:pt x="386212" y="494252"/>
                          <a:pt x="390645" y="494251"/>
                          <a:pt x="364598" y="465434"/>
                        </a:cubicBezTo>
                        <a:cubicBezTo>
                          <a:pt x="338551" y="436617"/>
                          <a:pt x="346864" y="424424"/>
                          <a:pt x="288121" y="349056"/>
                        </a:cubicBezTo>
                        <a:cubicBezTo>
                          <a:pt x="229378" y="273688"/>
                          <a:pt x="47606" y="58665"/>
                          <a:pt x="12139" y="13222"/>
                        </a:cubicBezTo>
                        <a:cubicBezTo>
                          <a:pt x="-23328" y="-32221"/>
                          <a:pt x="24331" y="48690"/>
                          <a:pt x="85291" y="116300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48" name="フリーフォーム 1047">
                    <a:extLst>
                      <a:ext uri="{FF2B5EF4-FFF2-40B4-BE49-F238E27FC236}">
                        <a16:creationId xmlns:a16="http://schemas.microsoft.com/office/drawing/2014/main" id="{0948B15A-18EF-EA13-1FB4-32AEB4E9EE8E}"/>
                      </a:ext>
                    </a:extLst>
                  </p:cNvPr>
                  <p:cNvSpPr/>
                  <p:nvPr/>
                </p:nvSpPr>
                <p:spPr>
                  <a:xfrm>
                    <a:off x="4618549" y="5556175"/>
                    <a:ext cx="445566" cy="379112"/>
                  </a:xfrm>
                  <a:custGeom>
                    <a:avLst/>
                    <a:gdLst>
                      <a:gd name="connsiteX0" fmla="*/ 2 w 445566"/>
                      <a:gd name="connsiteY0" fmla="*/ 52 h 379112"/>
                      <a:gd name="connsiteX1" fmla="*/ 156282 w 445566"/>
                      <a:gd name="connsiteY1" fmla="*/ 202882 h 379112"/>
                      <a:gd name="connsiteX2" fmla="*/ 392363 w 445566"/>
                      <a:gd name="connsiteY2" fmla="*/ 299310 h 379112"/>
                      <a:gd name="connsiteX3" fmla="*/ 332511 w 445566"/>
                      <a:gd name="connsiteY3" fmla="*/ 276034 h 379112"/>
                      <a:gd name="connsiteX4" fmla="*/ 445564 w 445566"/>
                      <a:gd name="connsiteY4" fmla="*/ 379112 h 379112"/>
                      <a:gd name="connsiteX5" fmla="*/ 329186 w 445566"/>
                      <a:gd name="connsiteY5" fmla="*/ 276034 h 379112"/>
                      <a:gd name="connsiteX6" fmla="*/ 152956 w 445566"/>
                      <a:gd name="connsiteY6" fmla="*/ 222833 h 379112"/>
                      <a:gd name="connsiteX7" fmla="*/ 2 w 445566"/>
                      <a:gd name="connsiteY7" fmla="*/ 52 h 3791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445566" h="379112">
                        <a:moveTo>
                          <a:pt x="2" y="52"/>
                        </a:moveTo>
                        <a:cubicBezTo>
                          <a:pt x="556" y="-3273"/>
                          <a:pt x="90889" y="153006"/>
                          <a:pt x="156282" y="202882"/>
                        </a:cubicBezTo>
                        <a:cubicBezTo>
                          <a:pt x="221675" y="252758"/>
                          <a:pt x="362992" y="287118"/>
                          <a:pt x="392363" y="299310"/>
                        </a:cubicBezTo>
                        <a:cubicBezTo>
                          <a:pt x="421735" y="311502"/>
                          <a:pt x="323644" y="262734"/>
                          <a:pt x="332511" y="276034"/>
                        </a:cubicBezTo>
                        <a:cubicBezTo>
                          <a:pt x="341378" y="289334"/>
                          <a:pt x="446118" y="379112"/>
                          <a:pt x="445564" y="379112"/>
                        </a:cubicBezTo>
                        <a:cubicBezTo>
                          <a:pt x="445010" y="379112"/>
                          <a:pt x="377954" y="302080"/>
                          <a:pt x="329186" y="276034"/>
                        </a:cubicBezTo>
                        <a:cubicBezTo>
                          <a:pt x="280418" y="249988"/>
                          <a:pt x="206157" y="263288"/>
                          <a:pt x="152956" y="222833"/>
                        </a:cubicBezTo>
                        <a:cubicBezTo>
                          <a:pt x="99755" y="182378"/>
                          <a:pt x="-552" y="3377"/>
                          <a:pt x="2" y="52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49" name="フリーフォーム 1048">
                    <a:extLst>
                      <a:ext uri="{FF2B5EF4-FFF2-40B4-BE49-F238E27FC236}">
                        <a16:creationId xmlns:a16="http://schemas.microsoft.com/office/drawing/2014/main" id="{6ED720EB-13C2-CE8E-8353-6B422FC7DE0B}"/>
                      </a:ext>
                    </a:extLst>
                  </p:cNvPr>
                  <p:cNvSpPr/>
                  <p:nvPr/>
                </p:nvSpPr>
                <p:spPr>
                  <a:xfrm>
                    <a:off x="4565276" y="5316802"/>
                    <a:ext cx="655957" cy="383583"/>
                  </a:xfrm>
                  <a:custGeom>
                    <a:avLst/>
                    <a:gdLst>
                      <a:gd name="connsiteX0" fmla="*/ 74 w 655957"/>
                      <a:gd name="connsiteY0" fmla="*/ 18 h 383583"/>
                      <a:gd name="connsiteX1" fmla="*/ 73226 w 655957"/>
                      <a:gd name="connsiteY1" fmla="*/ 69845 h 383583"/>
                      <a:gd name="connsiteX2" fmla="*/ 106477 w 655957"/>
                      <a:gd name="connsiteY2" fmla="*/ 113071 h 383583"/>
                      <a:gd name="connsiteX3" fmla="*/ 39975 w 655957"/>
                      <a:gd name="connsiteY3" fmla="*/ 79821 h 383583"/>
                      <a:gd name="connsiteX4" fmla="*/ 109802 w 655957"/>
                      <a:gd name="connsiteY4" fmla="*/ 169598 h 383583"/>
                      <a:gd name="connsiteX5" fmla="*/ 69901 w 655957"/>
                      <a:gd name="connsiteY5" fmla="*/ 136347 h 383583"/>
                      <a:gd name="connsiteX6" fmla="*/ 163003 w 655957"/>
                      <a:gd name="connsiteY6" fmla="*/ 206174 h 383583"/>
                      <a:gd name="connsiteX7" fmla="*/ 189604 w 655957"/>
                      <a:gd name="connsiteY7" fmla="*/ 266026 h 383583"/>
                      <a:gd name="connsiteX8" fmla="*/ 286032 w 655957"/>
                      <a:gd name="connsiteY8" fmla="*/ 312577 h 383583"/>
                      <a:gd name="connsiteX9" fmla="*/ 435661 w 655957"/>
                      <a:gd name="connsiteY9" fmla="*/ 322552 h 383583"/>
                      <a:gd name="connsiteX10" fmla="*/ 389109 w 655957"/>
                      <a:gd name="connsiteY10" fmla="*/ 309252 h 383583"/>
                      <a:gd name="connsiteX11" fmla="*/ 505488 w 655957"/>
                      <a:gd name="connsiteY11" fmla="*/ 345828 h 383583"/>
                      <a:gd name="connsiteX12" fmla="*/ 595265 w 655957"/>
                      <a:gd name="connsiteY12" fmla="*/ 329202 h 383583"/>
                      <a:gd name="connsiteX13" fmla="*/ 562014 w 655957"/>
                      <a:gd name="connsiteY13" fmla="*/ 369103 h 383583"/>
                      <a:gd name="connsiteX14" fmla="*/ 548714 w 655957"/>
                      <a:gd name="connsiteY14" fmla="*/ 382404 h 383583"/>
                      <a:gd name="connsiteX15" fmla="*/ 655117 w 655957"/>
                      <a:gd name="connsiteY15" fmla="*/ 342503 h 383583"/>
                      <a:gd name="connsiteX16" fmla="*/ 482212 w 655957"/>
                      <a:gd name="connsiteY16" fmla="*/ 372429 h 383583"/>
                      <a:gd name="connsiteX17" fmla="*/ 339233 w 655957"/>
                      <a:gd name="connsiteY17" fmla="*/ 332527 h 383583"/>
                      <a:gd name="connsiteX18" fmla="*/ 86526 w 655957"/>
                      <a:gd name="connsiteY18" fmla="*/ 169598 h 383583"/>
                      <a:gd name="connsiteX19" fmla="*/ 129752 w 655957"/>
                      <a:gd name="connsiteY19" fmla="*/ 209499 h 383583"/>
                      <a:gd name="connsiteX20" fmla="*/ 103152 w 655957"/>
                      <a:gd name="connsiteY20" fmla="*/ 116397 h 383583"/>
                      <a:gd name="connsiteX21" fmla="*/ 59925 w 655957"/>
                      <a:gd name="connsiteY21" fmla="*/ 63195 h 383583"/>
                      <a:gd name="connsiteX22" fmla="*/ 74 w 655957"/>
                      <a:gd name="connsiteY22" fmla="*/ 18 h 38358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</a:cxnLst>
                    <a:rect l="l" t="t" r="r" b="b"/>
                    <a:pathLst>
                      <a:path w="655957" h="383583">
                        <a:moveTo>
                          <a:pt x="74" y="18"/>
                        </a:moveTo>
                        <a:cubicBezTo>
                          <a:pt x="2291" y="1126"/>
                          <a:pt x="55492" y="51003"/>
                          <a:pt x="73226" y="69845"/>
                        </a:cubicBezTo>
                        <a:cubicBezTo>
                          <a:pt x="90960" y="88687"/>
                          <a:pt x="112019" y="111408"/>
                          <a:pt x="106477" y="113071"/>
                        </a:cubicBezTo>
                        <a:cubicBezTo>
                          <a:pt x="100935" y="114734"/>
                          <a:pt x="39421" y="70400"/>
                          <a:pt x="39975" y="79821"/>
                        </a:cubicBezTo>
                        <a:cubicBezTo>
                          <a:pt x="40529" y="89242"/>
                          <a:pt x="104814" y="160177"/>
                          <a:pt x="109802" y="169598"/>
                        </a:cubicBezTo>
                        <a:cubicBezTo>
                          <a:pt x="114790" y="179019"/>
                          <a:pt x="61034" y="130251"/>
                          <a:pt x="69901" y="136347"/>
                        </a:cubicBezTo>
                        <a:cubicBezTo>
                          <a:pt x="78768" y="142443"/>
                          <a:pt x="143053" y="184561"/>
                          <a:pt x="163003" y="206174"/>
                        </a:cubicBezTo>
                        <a:cubicBezTo>
                          <a:pt x="182953" y="227787"/>
                          <a:pt x="169099" y="248292"/>
                          <a:pt x="189604" y="266026"/>
                        </a:cubicBezTo>
                        <a:cubicBezTo>
                          <a:pt x="210109" y="283760"/>
                          <a:pt x="245022" y="303156"/>
                          <a:pt x="286032" y="312577"/>
                        </a:cubicBezTo>
                        <a:cubicBezTo>
                          <a:pt x="327042" y="321998"/>
                          <a:pt x="418482" y="323106"/>
                          <a:pt x="435661" y="322552"/>
                        </a:cubicBezTo>
                        <a:cubicBezTo>
                          <a:pt x="452840" y="321998"/>
                          <a:pt x="377471" y="305373"/>
                          <a:pt x="389109" y="309252"/>
                        </a:cubicBezTo>
                        <a:cubicBezTo>
                          <a:pt x="400747" y="313131"/>
                          <a:pt x="471129" y="342503"/>
                          <a:pt x="505488" y="345828"/>
                        </a:cubicBezTo>
                        <a:cubicBezTo>
                          <a:pt x="539847" y="349153"/>
                          <a:pt x="585844" y="325323"/>
                          <a:pt x="595265" y="329202"/>
                        </a:cubicBezTo>
                        <a:cubicBezTo>
                          <a:pt x="604686" y="333081"/>
                          <a:pt x="569772" y="360236"/>
                          <a:pt x="562014" y="369103"/>
                        </a:cubicBezTo>
                        <a:cubicBezTo>
                          <a:pt x="554256" y="377970"/>
                          <a:pt x="533197" y="386837"/>
                          <a:pt x="548714" y="382404"/>
                        </a:cubicBezTo>
                        <a:cubicBezTo>
                          <a:pt x="564231" y="377971"/>
                          <a:pt x="666201" y="344166"/>
                          <a:pt x="655117" y="342503"/>
                        </a:cubicBezTo>
                        <a:cubicBezTo>
                          <a:pt x="644033" y="340840"/>
                          <a:pt x="534859" y="374092"/>
                          <a:pt x="482212" y="372429"/>
                        </a:cubicBezTo>
                        <a:cubicBezTo>
                          <a:pt x="429565" y="370766"/>
                          <a:pt x="405181" y="366332"/>
                          <a:pt x="339233" y="332527"/>
                        </a:cubicBezTo>
                        <a:cubicBezTo>
                          <a:pt x="273285" y="298722"/>
                          <a:pt x="121439" y="190103"/>
                          <a:pt x="86526" y="169598"/>
                        </a:cubicBezTo>
                        <a:cubicBezTo>
                          <a:pt x="51613" y="149093"/>
                          <a:pt x="126981" y="218366"/>
                          <a:pt x="129752" y="209499"/>
                        </a:cubicBezTo>
                        <a:cubicBezTo>
                          <a:pt x="132523" y="200632"/>
                          <a:pt x="114790" y="140781"/>
                          <a:pt x="103152" y="116397"/>
                        </a:cubicBezTo>
                        <a:cubicBezTo>
                          <a:pt x="91514" y="92013"/>
                          <a:pt x="74334" y="78712"/>
                          <a:pt x="59925" y="63195"/>
                        </a:cubicBezTo>
                        <a:cubicBezTo>
                          <a:pt x="45516" y="47678"/>
                          <a:pt x="-2143" y="-1090"/>
                          <a:pt x="74" y="18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50" name="フリーフォーム 1049">
                    <a:extLst>
                      <a:ext uri="{FF2B5EF4-FFF2-40B4-BE49-F238E27FC236}">
                        <a16:creationId xmlns:a16="http://schemas.microsoft.com/office/drawing/2014/main" id="{85B9038A-676F-3FDE-EBB7-98F86E023944}"/>
                      </a:ext>
                    </a:extLst>
                  </p:cNvPr>
                  <p:cNvSpPr/>
                  <p:nvPr/>
                </p:nvSpPr>
                <p:spPr>
                  <a:xfrm>
                    <a:off x="4668456" y="2488557"/>
                    <a:ext cx="486173" cy="243113"/>
                  </a:xfrm>
                  <a:custGeom>
                    <a:avLst/>
                    <a:gdLst>
                      <a:gd name="connsiteX0" fmla="*/ 0 w 486173"/>
                      <a:gd name="connsiteY0" fmla="*/ 0 h 243113"/>
                      <a:gd name="connsiteX1" fmla="*/ 358815 w 486173"/>
                      <a:gd name="connsiteY1" fmla="*/ 219919 h 243113"/>
                      <a:gd name="connsiteX2" fmla="*/ 335666 w 486173"/>
                      <a:gd name="connsiteY2" fmla="*/ 181337 h 243113"/>
                      <a:gd name="connsiteX3" fmla="*/ 486136 w 486173"/>
                      <a:gd name="connsiteY3" fmla="*/ 243068 h 243113"/>
                      <a:gd name="connsiteX4" fmla="*/ 320233 w 486173"/>
                      <a:gd name="connsiteY4" fmla="*/ 169762 h 243113"/>
                      <a:gd name="connsiteX5" fmla="*/ 0 w 486173"/>
                      <a:gd name="connsiteY5" fmla="*/ 0 h 24311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486173" h="243113">
                        <a:moveTo>
                          <a:pt x="0" y="0"/>
                        </a:moveTo>
                        <a:cubicBezTo>
                          <a:pt x="151435" y="94848"/>
                          <a:pt x="302871" y="189696"/>
                          <a:pt x="358815" y="219919"/>
                        </a:cubicBezTo>
                        <a:cubicBezTo>
                          <a:pt x="414759" y="250142"/>
                          <a:pt x="314446" y="177479"/>
                          <a:pt x="335666" y="181337"/>
                        </a:cubicBezTo>
                        <a:cubicBezTo>
                          <a:pt x="356886" y="185195"/>
                          <a:pt x="488708" y="244997"/>
                          <a:pt x="486136" y="243068"/>
                        </a:cubicBezTo>
                        <a:cubicBezTo>
                          <a:pt x="483564" y="241139"/>
                          <a:pt x="320233" y="169762"/>
                          <a:pt x="320233" y="169762"/>
                        </a:cubicBez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accent1">
                      <a:alpha val="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51" name="フリーフォーム 1050">
                    <a:extLst>
                      <a:ext uri="{FF2B5EF4-FFF2-40B4-BE49-F238E27FC236}">
                        <a16:creationId xmlns:a16="http://schemas.microsoft.com/office/drawing/2014/main" id="{CC5CDA9F-EC64-6166-3C28-14FF362E2692}"/>
                      </a:ext>
                    </a:extLst>
                  </p:cNvPr>
                  <p:cNvSpPr/>
                  <p:nvPr/>
                </p:nvSpPr>
                <p:spPr>
                  <a:xfrm>
                    <a:off x="3696120" y="2129740"/>
                    <a:ext cx="862412" cy="1072842"/>
                  </a:xfrm>
                  <a:custGeom>
                    <a:avLst/>
                    <a:gdLst>
                      <a:gd name="connsiteX0" fmla="*/ 848872 w 862412"/>
                      <a:gd name="connsiteY0" fmla="*/ 2 h 1072842"/>
                      <a:gd name="connsiteX1" fmla="*/ 825723 w 862412"/>
                      <a:gd name="connsiteY1" fmla="*/ 146614 h 1072842"/>
                      <a:gd name="connsiteX2" fmla="*/ 493915 w 862412"/>
                      <a:gd name="connsiteY2" fmla="*/ 243070 h 1072842"/>
                      <a:gd name="connsiteX3" fmla="*/ 77227 w 862412"/>
                      <a:gd name="connsiteY3" fmla="*/ 628893 h 1072842"/>
                      <a:gd name="connsiteX4" fmla="*/ 104234 w 862412"/>
                      <a:gd name="connsiteY4" fmla="*/ 582594 h 1072842"/>
                      <a:gd name="connsiteX5" fmla="*/ 34786 w 862412"/>
                      <a:gd name="connsiteY5" fmla="*/ 922118 h 1072842"/>
                      <a:gd name="connsiteX6" fmla="*/ 62 w 862412"/>
                      <a:gd name="connsiteY6" fmla="*/ 1072589 h 1072842"/>
                      <a:gd name="connsiteX7" fmla="*/ 42503 w 862412"/>
                      <a:gd name="connsiteY7" fmla="*/ 891252 h 1072842"/>
                      <a:gd name="connsiteX8" fmla="*/ 146675 w 862412"/>
                      <a:gd name="connsiteY8" fmla="*/ 513146 h 1072842"/>
                      <a:gd name="connsiteX9" fmla="*/ 648245 w 862412"/>
                      <a:gd name="connsiteY9" fmla="*/ 200630 h 1072842"/>
                      <a:gd name="connsiteX10" fmla="*/ 779424 w 862412"/>
                      <a:gd name="connsiteY10" fmla="*/ 142756 h 1072842"/>
                      <a:gd name="connsiteX11" fmla="*/ 848872 w 862412"/>
                      <a:gd name="connsiteY11" fmla="*/ 2 h 107284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862412" h="1072842">
                        <a:moveTo>
                          <a:pt x="848872" y="2"/>
                        </a:moveTo>
                        <a:cubicBezTo>
                          <a:pt x="856589" y="645"/>
                          <a:pt x="884882" y="106103"/>
                          <a:pt x="825723" y="146614"/>
                        </a:cubicBezTo>
                        <a:cubicBezTo>
                          <a:pt x="766564" y="187125"/>
                          <a:pt x="618664" y="162690"/>
                          <a:pt x="493915" y="243070"/>
                        </a:cubicBezTo>
                        <a:cubicBezTo>
                          <a:pt x="369166" y="323450"/>
                          <a:pt x="142174" y="572306"/>
                          <a:pt x="77227" y="628893"/>
                        </a:cubicBezTo>
                        <a:cubicBezTo>
                          <a:pt x="12280" y="685480"/>
                          <a:pt x="111307" y="533723"/>
                          <a:pt x="104234" y="582594"/>
                        </a:cubicBezTo>
                        <a:cubicBezTo>
                          <a:pt x="97161" y="631465"/>
                          <a:pt x="52148" y="840452"/>
                          <a:pt x="34786" y="922118"/>
                        </a:cubicBezTo>
                        <a:cubicBezTo>
                          <a:pt x="17424" y="1003784"/>
                          <a:pt x="-1224" y="1077733"/>
                          <a:pt x="62" y="1072589"/>
                        </a:cubicBezTo>
                        <a:cubicBezTo>
                          <a:pt x="1348" y="1067445"/>
                          <a:pt x="18068" y="984492"/>
                          <a:pt x="42503" y="891252"/>
                        </a:cubicBezTo>
                        <a:cubicBezTo>
                          <a:pt x="66938" y="798012"/>
                          <a:pt x="45718" y="628250"/>
                          <a:pt x="146675" y="513146"/>
                        </a:cubicBezTo>
                        <a:cubicBezTo>
                          <a:pt x="247632" y="398042"/>
                          <a:pt x="542787" y="262362"/>
                          <a:pt x="648245" y="200630"/>
                        </a:cubicBezTo>
                        <a:cubicBezTo>
                          <a:pt x="753703" y="138898"/>
                          <a:pt x="744057" y="169121"/>
                          <a:pt x="779424" y="142756"/>
                        </a:cubicBezTo>
                        <a:cubicBezTo>
                          <a:pt x="814791" y="116391"/>
                          <a:pt x="841155" y="-641"/>
                          <a:pt x="848872" y="2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alpha val="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52" name="フリーフォーム 1051">
                    <a:extLst>
                      <a:ext uri="{FF2B5EF4-FFF2-40B4-BE49-F238E27FC236}">
                        <a16:creationId xmlns:a16="http://schemas.microsoft.com/office/drawing/2014/main" id="{82AA6BBD-29B4-2987-A530-FBD937812664}"/>
                      </a:ext>
                    </a:extLst>
                  </p:cNvPr>
                  <p:cNvSpPr/>
                  <p:nvPr/>
                </p:nvSpPr>
                <p:spPr>
                  <a:xfrm>
                    <a:off x="3619005" y="3111062"/>
                    <a:ext cx="199159" cy="1205201"/>
                  </a:xfrm>
                  <a:custGeom>
                    <a:avLst/>
                    <a:gdLst>
                      <a:gd name="connsiteX0" fmla="*/ 196782 w 199159"/>
                      <a:gd name="connsiteY0" fmla="*/ 6386 h 1205201"/>
                      <a:gd name="connsiteX1" fmla="*/ 119618 w 199159"/>
                      <a:gd name="connsiteY1" fmla="*/ 122133 h 1205201"/>
                      <a:gd name="connsiteX2" fmla="*/ 23162 w 199159"/>
                      <a:gd name="connsiteY2" fmla="*/ 527247 h 1205201"/>
                      <a:gd name="connsiteX3" fmla="*/ 96468 w 199159"/>
                      <a:gd name="connsiteY3" fmla="*/ 434649 h 1205201"/>
                      <a:gd name="connsiteX4" fmla="*/ 27020 w 199159"/>
                      <a:gd name="connsiteY4" fmla="*/ 704725 h 1205201"/>
                      <a:gd name="connsiteX5" fmla="*/ 50170 w 199159"/>
                      <a:gd name="connsiteY5" fmla="*/ 913070 h 1205201"/>
                      <a:gd name="connsiteX6" fmla="*/ 38595 w 199159"/>
                      <a:gd name="connsiteY6" fmla="*/ 1055824 h 1205201"/>
                      <a:gd name="connsiteX7" fmla="*/ 13 w 199159"/>
                      <a:gd name="connsiteY7" fmla="*/ 1202437 h 1205201"/>
                      <a:gd name="connsiteX8" fmla="*/ 34737 w 199159"/>
                      <a:gd name="connsiteY8" fmla="*/ 920786 h 1205201"/>
                      <a:gd name="connsiteX9" fmla="*/ 81036 w 199159"/>
                      <a:gd name="connsiteY9" fmla="*/ 430791 h 1205201"/>
                      <a:gd name="connsiteX10" fmla="*/ 46311 w 199159"/>
                      <a:gd name="connsiteY10" fmla="*/ 542680 h 1205201"/>
                      <a:gd name="connsiteX11" fmla="*/ 100327 w 199159"/>
                      <a:gd name="connsiteY11" fmla="*/ 106700 h 1205201"/>
                      <a:gd name="connsiteX12" fmla="*/ 27020 w 199159"/>
                      <a:gd name="connsiteY12" fmla="*/ 276462 h 1205201"/>
                      <a:gd name="connsiteX13" fmla="*/ 196782 w 199159"/>
                      <a:gd name="connsiteY13" fmla="*/ 6386 h 12052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199159" h="1205201">
                        <a:moveTo>
                          <a:pt x="196782" y="6386"/>
                        </a:moveTo>
                        <a:cubicBezTo>
                          <a:pt x="212215" y="-19335"/>
                          <a:pt x="148555" y="35323"/>
                          <a:pt x="119618" y="122133"/>
                        </a:cubicBezTo>
                        <a:cubicBezTo>
                          <a:pt x="90681" y="208943"/>
                          <a:pt x="27020" y="475161"/>
                          <a:pt x="23162" y="527247"/>
                        </a:cubicBezTo>
                        <a:cubicBezTo>
                          <a:pt x="19304" y="579333"/>
                          <a:pt x="95825" y="405069"/>
                          <a:pt x="96468" y="434649"/>
                        </a:cubicBezTo>
                        <a:cubicBezTo>
                          <a:pt x="97111" y="464229"/>
                          <a:pt x="34736" y="624988"/>
                          <a:pt x="27020" y="704725"/>
                        </a:cubicBezTo>
                        <a:cubicBezTo>
                          <a:pt x="19304" y="784462"/>
                          <a:pt x="48241" y="854554"/>
                          <a:pt x="50170" y="913070"/>
                        </a:cubicBezTo>
                        <a:cubicBezTo>
                          <a:pt x="52099" y="971586"/>
                          <a:pt x="46954" y="1007596"/>
                          <a:pt x="38595" y="1055824"/>
                        </a:cubicBezTo>
                        <a:cubicBezTo>
                          <a:pt x="30236" y="1104052"/>
                          <a:pt x="656" y="1224943"/>
                          <a:pt x="13" y="1202437"/>
                        </a:cubicBezTo>
                        <a:cubicBezTo>
                          <a:pt x="-630" y="1179931"/>
                          <a:pt x="21233" y="1049394"/>
                          <a:pt x="34737" y="920786"/>
                        </a:cubicBezTo>
                        <a:cubicBezTo>
                          <a:pt x="48241" y="792178"/>
                          <a:pt x="79107" y="493809"/>
                          <a:pt x="81036" y="430791"/>
                        </a:cubicBezTo>
                        <a:cubicBezTo>
                          <a:pt x="82965" y="367773"/>
                          <a:pt x="43096" y="596695"/>
                          <a:pt x="46311" y="542680"/>
                        </a:cubicBezTo>
                        <a:cubicBezTo>
                          <a:pt x="49526" y="488665"/>
                          <a:pt x="103542" y="151070"/>
                          <a:pt x="100327" y="106700"/>
                        </a:cubicBezTo>
                        <a:cubicBezTo>
                          <a:pt x="97112" y="62330"/>
                          <a:pt x="12230" y="291252"/>
                          <a:pt x="27020" y="276462"/>
                        </a:cubicBezTo>
                        <a:cubicBezTo>
                          <a:pt x="41810" y="261672"/>
                          <a:pt x="181349" y="32107"/>
                          <a:pt x="196782" y="6386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53" name="フリーフォーム 1052">
                    <a:extLst>
                      <a:ext uri="{FF2B5EF4-FFF2-40B4-BE49-F238E27FC236}">
                        <a16:creationId xmlns:a16="http://schemas.microsoft.com/office/drawing/2014/main" id="{6C189121-C388-38D8-76DD-A8D4852FE9C3}"/>
                      </a:ext>
                    </a:extLst>
                  </p:cNvPr>
                  <p:cNvSpPr/>
                  <p:nvPr/>
                </p:nvSpPr>
                <p:spPr>
                  <a:xfrm>
                    <a:off x="4058312" y="3950818"/>
                    <a:ext cx="614053" cy="521031"/>
                  </a:xfrm>
                  <a:custGeom>
                    <a:avLst/>
                    <a:gdLst>
                      <a:gd name="connsiteX0" fmla="*/ 614002 w 614053"/>
                      <a:gd name="connsiteY0" fmla="*/ 7 h 521031"/>
                      <a:gd name="connsiteX1" fmla="*/ 509830 w 614053"/>
                      <a:gd name="connsiteY1" fmla="*/ 212210 h 521031"/>
                      <a:gd name="connsiteX2" fmla="*/ 289911 w 614053"/>
                      <a:gd name="connsiteY2" fmla="*/ 300949 h 521031"/>
                      <a:gd name="connsiteX3" fmla="*/ 544 w 614053"/>
                      <a:gd name="connsiteY3" fmla="*/ 520868 h 521031"/>
                      <a:gd name="connsiteX4" fmla="*/ 220463 w 614053"/>
                      <a:gd name="connsiteY4" fmla="*/ 335673 h 521031"/>
                      <a:gd name="connsiteX5" fmla="*/ 332351 w 614053"/>
                      <a:gd name="connsiteY5" fmla="*/ 270083 h 521031"/>
                      <a:gd name="connsiteX6" fmla="*/ 421091 w 614053"/>
                      <a:gd name="connsiteY6" fmla="*/ 239217 h 521031"/>
                      <a:gd name="connsiteX7" fmla="*/ 498255 w 614053"/>
                      <a:gd name="connsiteY7" fmla="*/ 204493 h 521031"/>
                      <a:gd name="connsiteX8" fmla="*/ 614002 w 614053"/>
                      <a:gd name="connsiteY8" fmla="*/ 7 h 52103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614053" h="521031">
                        <a:moveTo>
                          <a:pt x="614002" y="7"/>
                        </a:moveTo>
                        <a:cubicBezTo>
                          <a:pt x="615931" y="1293"/>
                          <a:pt x="563845" y="162053"/>
                          <a:pt x="509830" y="212210"/>
                        </a:cubicBezTo>
                        <a:cubicBezTo>
                          <a:pt x="455815" y="262367"/>
                          <a:pt x="374792" y="249506"/>
                          <a:pt x="289911" y="300949"/>
                        </a:cubicBezTo>
                        <a:cubicBezTo>
                          <a:pt x="205030" y="352392"/>
                          <a:pt x="12119" y="515081"/>
                          <a:pt x="544" y="520868"/>
                        </a:cubicBezTo>
                        <a:cubicBezTo>
                          <a:pt x="-11031" y="526655"/>
                          <a:pt x="165162" y="377471"/>
                          <a:pt x="220463" y="335673"/>
                        </a:cubicBezTo>
                        <a:cubicBezTo>
                          <a:pt x="275764" y="293876"/>
                          <a:pt x="298913" y="286159"/>
                          <a:pt x="332351" y="270083"/>
                        </a:cubicBezTo>
                        <a:cubicBezTo>
                          <a:pt x="365789" y="254007"/>
                          <a:pt x="393440" y="250149"/>
                          <a:pt x="421091" y="239217"/>
                        </a:cubicBezTo>
                        <a:cubicBezTo>
                          <a:pt x="448742" y="228285"/>
                          <a:pt x="467389" y="240503"/>
                          <a:pt x="498255" y="204493"/>
                        </a:cubicBezTo>
                        <a:cubicBezTo>
                          <a:pt x="529121" y="168483"/>
                          <a:pt x="612073" y="-1279"/>
                          <a:pt x="614002" y="7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alpha val="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54" name="フリーフォーム 1053">
                    <a:extLst>
                      <a:ext uri="{FF2B5EF4-FFF2-40B4-BE49-F238E27FC236}">
                        <a16:creationId xmlns:a16="http://schemas.microsoft.com/office/drawing/2014/main" id="{695A2DA4-345B-C33A-0909-79CA3B6241D4}"/>
                      </a:ext>
                    </a:extLst>
                  </p:cNvPr>
                  <p:cNvSpPr/>
                  <p:nvPr/>
                </p:nvSpPr>
                <p:spPr>
                  <a:xfrm>
                    <a:off x="4822665" y="2168416"/>
                    <a:ext cx="775001" cy="577995"/>
                  </a:xfrm>
                  <a:custGeom>
                    <a:avLst/>
                    <a:gdLst>
                      <a:gd name="connsiteX0" fmla="*/ 160 w 775001"/>
                      <a:gd name="connsiteY0" fmla="*/ 109 h 577995"/>
                      <a:gd name="connsiteX1" fmla="*/ 279560 w 775001"/>
                      <a:gd name="connsiteY1" fmla="*/ 171559 h 577995"/>
                      <a:gd name="connsiteX2" fmla="*/ 238285 w 775001"/>
                      <a:gd name="connsiteY2" fmla="*/ 181084 h 577995"/>
                      <a:gd name="connsiteX3" fmla="*/ 470060 w 775001"/>
                      <a:gd name="connsiteY3" fmla="*/ 219184 h 577995"/>
                      <a:gd name="connsiteX4" fmla="*/ 647860 w 775001"/>
                      <a:gd name="connsiteY4" fmla="*/ 416034 h 577995"/>
                      <a:gd name="connsiteX5" fmla="*/ 774860 w 775001"/>
                      <a:gd name="connsiteY5" fmla="*/ 577959 h 577995"/>
                      <a:gd name="connsiteX6" fmla="*/ 666910 w 775001"/>
                      <a:gd name="connsiteY6" fmla="*/ 428734 h 577995"/>
                      <a:gd name="connsiteX7" fmla="*/ 412910 w 775001"/>
                      <a:gd name="connsiteY7" fmla="*/ 212834 h 577995"/>
                      <a:gd name="connsiteX8" fmla="*/ 241460 w 775001"/>
                      <a:gd name="connsiteY8" fmla="*/ 146159 h 577995"/>
                      <a:gd name="connsiteX9" fmla="*/ 160 w 775001"/>
                      <a:gd name="connsiteY9" fmla="*/ 109 h 57799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775001" h="577995">
                        <a:moveTo>
                          <a:pt x="160" y="109"/>
                        </a:moveTo>
                        <a:cubicBezTo>
                          <a:pt x="6510" y="4342"/>
                          <a:pt x="239873" y="141397"/>
                          <a:pt x="279560" y="171559"/>
                        </a:cubicBezTo>
                        <a:cubicBezTo>
                          <a:pt x="319248" y="201722"/>
                          <a:pt x="206535" y="173147"/>
                          <a:pt x="238285" y="181084"/>
                        </a:cubicBezTo>
                        <a:cubicBezTo>
                          <a:pt x="270035" y="189021"/>
                          <a:pt x="401798" y="180026"/>
                          <a:pt x="470060" y="219184"/>
                        </a:cubicBezTo>
                        <a:cubicBezTo>
                          <a:pt x="538322" y="258342"/>
                          <a:pt x="597060" y="356238"/>
                          <a:pt x="647860" y="416034"/>
                        </a:cubicBezTo>
                        <a:cubicBezTo>
                          <a:pt x="698660" y="475830"/>
                          <a:pt x="771685" y="575842"/>
                          <a:pt x="774860" y="577959"/>
                        </a:cubicBezTo>
                        <a:cubicBezTo>
                          <a:pt x="778035" y="580076"/>
                          <a:pt x="727235" y="489588"/>
                          <a:pt x="666910" y="428734"/>
                        </a:cubicBezTo>
                        <a:cubicBezTo>
                          <a:pt x="606585" y="367880"/>
                          <a:pt x="483818" y="259930"/>
                          <a:pt x="412910" y="212834"/>
                        </a:cubicBezTo>
                        <a:cubicBezTo>
                          <a:pt x="342002" y="165738"/>
                          <a:pt x="305489" y="176851"/>
                          <a:pt x="241460" y="146159"/>
                        </a:cubicBezTo>
                        <a:cubicBezTo>
                          <a:pt x="177431" y="115467"/>
                          <a:pt x="-6190" y="-4124"/>
                          <a:pt x="160" y="109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alpha val="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55" name="フリーフォーム 1054">
                    <a:extLst>
                      <a:ext uri="{FF2B5EF4-FFF2-40B4-BE49-F238E27FC236}">
                        <a16:creationId xmlns:a16="http://schemas.microsoft.com/office/drawing/2014/main" id="{8312902C-F255-60D6-C543-10340759300F}"/>
                      </a:ext>
                    </a:extLst>
                  </p:cNvPr>
                  <p:cNvSpPr/>
                  <p:nvPr/>
                </p:nvSpPr>
                <p:spPr>
                  <a:xfrm>
                    <a:off x="4777764" y="4951642"/>
                    <a:ext cx="470732" cy="45808"/>
                  </a:xfrm>
                  <a:custGeom>
                    <a:avLst/>
                    <a:gdLst>
                      <a:gd name="connsiteX0" fmla="*/ 611 w 470732"/>
                      <a:gd name="connsiteY0" fmla="*/ 1358 h 45808"/>
                      <a:gd name="connsiteX1" fmla="*/ 200636 w 470732"/>
                      <a:gd name="connsiteY1" fmla="*/ 10883 h 45808"/>
                      <a:gd name="connsiteX2" fmla="*/ 235561 w 470732"/>
                      <a:gd name="connsiteY2" fmla="*/ 45808 h 45808"/>
                      <a:gd name="connsiteX3" fmla="*/ 470511 w 470732"/>
                      <a:gd name="connsiteY3" fmla="*/ 29933 h 45808"/>
                      <a:gd name="connsiteX4" fmla="*/ 273661 w 470732"/>
                      <a:gd name="connsiteY4" fmla="*/ 36283 h 45808"/>
                      <a:gd name="connsiteX5" fmla="*/ 611 w 470732"/>
                      <a:gd name="connsiteY5" fmla="*/ 1358 h 4580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470732" h="45808">
                        <a:moveTo>
                          <a:pt x="611" y="1358"/>
                        </a:moveTo>
                        <a:cubicBezTo>
                          <a:pt x="-11560" y="-2875"/>
                          <a:pt x="161478" y="3475"/>
                          <a:pt x="200636" y="10883"/>
                        </a:cubicBezTo>
                        <a:cubicBezTo>
                          <a:pt x="239794" y="18291"/>
                          <a:pt x="190582" y="42633"/>
                          <a:pt x="235561" y="45808"/>
                        </a:cubicBezTo>
                        <a:lnTo>
                          <a:pt x="470511" y="29933"/>
                        </a:lnTo>
                        <a:cubicBezTo>
                          <a:pt x="476861" y="28346"/>
                          <a:pt x="345098" y="43162"/>
                          <a:pt x="273661" y="36283"/>
                        </a:cubicBezTo>
                        <a:cubicBezTo>
                          <a:pt x="202224" y="29404"/>
                          <a:pt x="12782" y="5591"/>
                          <a:pt x="611" y="1358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56" name="フリーフォーム 1055">
                    <a:extLst>
                      <a:ext uri="{FF2B5EF4-FFF2-40B4-BE49-F238E27FC236}">
                        <a16:creationId xmlns:a16="http://schemas.microsoft.com/office/drawing/2014/main" id="{D3680A4A-DE2C-FB53-79A1-739DCF46CDF1}"/>
                      </a:ext>
                    </a:extLst>
                  </p:cNvPr>
                  <p:cNvSpPr/>
                  <p:nvPr/>
                </p:nvSpPr>
                <p:spPr>
                  <a:xfrm>
                    <a:off x="6315341" y="3946297"/>
                    <a:ext cx="209843" cy="1015185"/>
                  </a:xfrm>
                  <a:custGeom>
                    <a:avLst/>
                    <a:gdLst>
                      <a:gd name="connsiteX0" fmla="*/ 5248 w 209843"/>
                      <a:gd name="connsiteY0" fmla="*/ 61 h 1015185"/>
                      <a:gd name="connsiteX1" fmla="*/ 205775 w 209843"/>
                      <a:gd name="connsiteY1" fmla="*/ 569556 h 1015185"/>
                      <a:gd name="connsiteX2" fmla="*/ 129575 w 209843"/>
                      <a:gd name="connsiteY2" fmla="*/ 625703 h 1015185"/>
                      <a:gd name="connsiteX3" fmla="*/ 5248 w 209843"/>
                      <a:gd name="connsiteY3" fmla="*/ 1010714 h 1015185"/>
                      <a:gd name="connsiteX4" fmla="*/ 37333 w 209843"/>
                      <a:gd name="connsiteY4" fmla="*/ 822219 h 1015185"/>
                      <a:gd name="connsiteX5" fmla="*/ 165670 w 209843"/>
                      <a:gd name="connsiteY5" fmla="*/ 617682 h 1015185"/>
                      <a:gd name="connsiteX6" fmla="*/ 177701 w 209843"/>
                      <a:gd name="connsiteY6" fmla="*/ 533461 h 1015185"/>
                      <a:gd name="connsiteX7" fmla="*/ 5248 w 209843"/>
                      <a:gd name="connsiteY7" fmla="*/ 61 h 101518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09843" h="1015185">
                        <a:moveTo>
                          <a:pt x="5248" y="61"/>
                        </a:moveTo>
                        <a:cubicBezTo>
                          <a:pt x="9927" y="6077"/>
                          <a:pt x="185054" y="465282"/>
                          <a:pt x="205775" y="569556"/>
                        </a:cubicBezTo>
                        <a:cubicBezTo>
                          <a:pt x="226496" y="673830"/>
                          <a:pt x="162996" y="552177"/>
                          <a:pt x="129575" y="625703"/>
                        </a:cubicBezTo>
                        <a:cubicBezTo>
                          <a:pt x="96154" y="699229"/>
                          <a:pt x="20622" y="977961"/>
                          <a:pt x="5248" y="1010714"/>
                        </a:cubicBezTo>
                        <a:cubicBezTo>
                          <a:pt x="-10126" y="1043467"/>
                          <a:pt x="10596" y="887724"/>
                          <a:pt x="37333" y="822219"/>
                        </a:cubicBezTo>
                        <a:cubicBezTo>
                          <a:pt x="64070" y="756714"/>
                          <a:pt x="142275" y="665808"/>
                          <a:pt x="165670" y="617682"/>
                        </a:cubicBezTo>
                        <a:cubicBezTo>
                          <a:pt x="189065" y="569556"/>
                          <a:pt x="203770" y="633056"/>
                          <a:pt x="177701" y="533461"/>
                        </a:cubicBezTo>
                        <a:cubicBezTo>
                          <a:pt x="151633" y="433866"/>
                          <a:pt x="569" y="-5955"/>
                          <a:pt x="5248" y="61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alpha val="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57" name="フリーフォーム 1056">
                    <a:extLst>
                      <a:ext uri="{FF2B5EF4-FFF2-40B4-BE49-F238E27FC236}">
                        <a16:creationId xmlns:a16="http://schemas.microsoft.com/office/drawing/2014/main" id="{96107694-E6A7-D4AB-9765-F27F61672D77}"/>
                      </a:ext>
                    </a:extLst>
                  </p:cNvPr>
                  <p:cNvSpPr/>
                  <p:nvPr/>
                </p:nvSpPr>
                <p:spPr>
                  <a:xfrm>
                    <a:off x="6023312" y="4828239"/>
                    <a:ext cx="474174" cy="1303993"/>
                  </a:xfrm>
                  <a:custGeom>
                    <a:avLst/>
                    <a:gdLst>
                      <a:gd name="connsiteX0" fmla="*/ 473741 w 474174"/>
                      <a:gd name="connsiteY0" fmla="*/ 435 h 1303993"/>
                      <a:gd name="connsiteX1" fmla="*/ 345404 w 474174"/>
                      <a:gd name="connsiteY1" fmla="*/ 361382 h 1303993"/>
                      <a:gd name="connsiteX2" fmla="*/ 289256 w 474174"/>
                      <a:gd name="connsiteY2" fmla="*/ 798529 h 1303993"/>
                      <a:gd name="connsiteX3" fmla="*/ 281235 w 474174"/>
                      <a:gd name="connsiteY3" fmla="*/ 642119 h 1303993"/>
                      <a:gd name="connsiteX4" fmla="*/ 188993 w 474174"/>
                      <a:gd name="connsiteY4" fmla="*/ 1047182 h 1303993"/>
                      <a:gd name="connsiteX5" fmla="*/ 499 w 474174"/>
                      <a:gd name="connsiteY5" fmla="*/ 1303856 h 1303993"/>
                      <a:gd name="connsiteX6" fmla="*/ 136856 w 474174"/>
                      <a:gd name="connsiteY6" fmla="*/ 1015098 h 1303993"/>
                      <a:gd name="connsiteX7" fmla="*/ 229099 w 474174"/>
                      <a:gd name="connsiteY7" fmla="*/ 714308 h 1303993"/>
                      <a:gd name="connsiteX8" fmla="*/ 297277 w 474174"/>
                      <a:gd name="connsiteY8" fmla="*/ 433572 h 1303993"/>
                      <a:gd name="connsiteX9" fmla="*/ 473741 w 474174"/>
                      <a:gd name="connsiteY9" fmla="*/ 435 h 13039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474174" h="1303993">
                        <a:moveTo>
                          <a:pt x="473741" y="435"/>
                        </a:moveTo>
                        <a:cubicBezTo>
                          <a:pt x="481762" y="-11597"/>
                          <a:pt x="376151" y="228366"/>
                          <a:pt x="345404" y="361382"/>
                        </a:cubicBezTo>
                        <a:cubicBezTo>
                          <a:pt x="314657" y="494398"/>
                          <a:pt x="299951" y="751740"/>
                          <a:pt x="289256" y="798529"/>
                        </a:cubicBezTo>
                        <a:cubicBezTo>
                          <a:pt x="278561" y="845319"/>
                          <a:pt x="297945" y="600677"/>
                          <a:pt x="281235" y="642119"/>
                        </a:cubicBezTo>
                        <a:cubicBezTo>
                          <a:pt x="264524" y="683561"/>
                          <a:pt x="235782" y="936893"/>
                          <a:pt x="188993" y="1047182"/>
                        </a:cubicBezTo>
                        <a:cubicBezTo>
                          <a:pt x="142204" y="1157471"/>
                          <a:pt x="9188" y="1309203"/>
                          <a:pt x="499" y="1303856"/>
                        </a:cubicBezTo>
                        <a:cubicBezTo>
                          <a:pt x="-8190" y="1298509"/>
                          <a:pt x="98756" y="1113356"/>
                          <a:pt x="136856" y="1015098"/>
                        </a:cubicBezTo>
                        <a:cubicBezTo>
                          <a:pt x="174956" y="916840"/>
                          <a:pt x="202362" y="811229"/>
                          <a:pt x="229099" y="714308"/>
                        </a:cubicBezTo>
                        <a:cubicBezTo>
                          <a:pt x="255836" y="617387"/>
                          <a:pt x="255166" y="548540"/>
                          <a:pt x="297277" y="433572"/>
                        </a:cubicBezTo>
                        <a:cubicBezTo>
                          <a:pt x="339388" y="318604"/>
                          <a:pt x="465720" y="12467"/>
                          <a:pt x="473741" y="435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alpha val="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58" name="フリーフォーム 1057">
                    <a:extLst>
                      <a:ext uri="{FF2B5EF4-FFF2-40B4-BE49-F238E27FC236}">
                        <a16:creationId xmlns:a16="http://schemas.microsoft.com/office/drawing/2014/main" id="{C6EB5FA1-96DE-D40B-50AE-93840F488066}"/>
                      </a:ext>
                    </a:extLst>
                  </p:cNvPr>
                  <p:cNvSpPr/>
                  <p:nvPr/>
                </p:nvSpPr>
                <p:spPr>
                  <a:xfrm>
                    <a:off x="3708874" y="4165431"/>
                    <a:ext cx="181525" cy="849051"/>
                  </a:xfrm>
                  <a:custGeom>
                    <a:avLst/>
                    <a:gdLst>
                      <a:gd name="connsiteX0" fmla="*/ 89094 w 181525"/>
                      <a:gd name="connsiteY0" fmla="*/ 17548 h 849051"/>
                      <a:gd name="connsiteX1" fmla="*/ 24926 w 181525"/>
                      <a:gd name="connsiteY1" fmla="*/ 306306 h 849051"/>
                      <a:gd name="connsiteX2" fmla="*/ 57010 w 181525"/>
                      <a:gd name="connsiteY2" fmla="*/ 599074 h 849051"/>
                      <a:gd name="connsiteX3" fmla="*/ 48989 w 181525"/>
                      <a:gd name="connsiteY3" fmla="*/ 566990 h 849051"/>
                      <a:gd name="connsiteX4" fmla="*/ 181337 w 181525"/>
                      <a:gd name="connsiteY4" fmla="*/ 847727 h 849051"/>
                      <a:gd name="connsiteX5" fmla="*/ 77063 w 181525"/>
                      <a:gd name="connsiteY5" fmla="*/ 663243 h 849051"/>
                      <a:gd name="connsiteX6" fmla="*/ 28937 w 181525"/>
                      <a:gd name="connsiteY6" fmla="*/ 446674 h 849051"/>
                      <a:gd name="connsiteX7" fmla="*/ 863 w 181525"/>
                      <a:gd name="connsiteY7" fmla="*/ 314327 h 849051"/>
                      <a:gd name="connsiteX8" fmla="*/ 61021 w 181525"/>
                      <a:gd name="connsiteY8" fmla="*/ 61664 h 849051"/>
                      <a:gd name="connsiteX9" fmla="*/ 89094 w 181525"/>
                      <a:gd name="connsiteY9" fmla="*/ 17548 h 84905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81525" h="849051">
                        <a:moveTo>
                          <a:pt x="89094" y="17548"/>
                        </a:moveTo>
                        <a:cubicBezTo>
                          <a:pt x="83078" y="58322"/>
                          <a:pt x="30273" y="209385"/>
                          <a:pt x="24926" y="306306"/>
                        </a:cubicBezTo>
                        <a:cubicBezTo>
                          <a:pt x="19579" y="403227"/>
                          <a:pt x="52999" y="555627"/>
                          <a:pt x="57010" y="599074"/>
                        </a:cubicBezTo>
                        <a:cubicBezTo>
                          <a:pt x="61020" y="642521"/>
                          <a:pt x="28268" y="525548"/>
                          <a:pt x="48989" y="566990"/>
                        </a:cubicBezTo>
                        <a:cubicBezTo>
                          <a:pt x="69710" y="608432"/>
                          <a:pt x="176658" y="831685"/>
                          <a:pt x="181337" y="847727"/>
                        </a:cubicBezTo>
                        <a:cubicBezTo>
                          <a:pt x="186016" y="863769"/>
                          <a:pt x="102463" y="730085"/>
                          <a:pt x="77063" y="663243"/>
                        </a:cubicBezTo>
                        <a:cubicBezTo>
                          <a:pt x="51663" y="596401"/>
                          <a:pt x="41637" y="504827"/>
                          <a:pt x="28937" y="446674"/>
                        </a:cubicBezTo>
                        <a:cubicBezTo>
                          <a:pt x="16237" y="388521"/>
                          <a:pt x="-4484" y="378495"/>
                          <a:pt x="863" y="314327"/>
                        </a:cubicBezTo>
                        <a:cubicBezTo>
                          <a:pt x="6210" y="250159"/>
                          <a:pt x="48990" y="109790"/>
                          <a:pt x="61021" y="61664"/>
                        </a:cubicBezTo>
                        <a:cubicBezTo>
                          <a:pt x="73052" y="13538"/>
                          <a:pt x="95110" y="-23226"/>
                          <a:pt x="89094" y="17548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59" name="フリーフォーム 1058">
                    <a:extLst>
                      <a:ext uri="{FF2B5EF4-FFF2-40B4-BE49-F238E27FC236}">
                        <a16:creationId xmlns:a16="http://schemas.microsoft.com/office/drawing/2014/main" id="{1C594113-909C-1FFB-0FEF-9B0D0FFC5D4E}"/>
                      </a:ext>
                    </a:extLst>
                  </p:cNvPr>
                  <p:cNvSpPr/>
                  <p:nvPr/>
                </p:nvSpPr>
                <p:spPr>
                  <a:xfrm>
                    <a:off x="3708180" y="4879363"/>
                    <a:ext cx="563496" cy="1216229"/>
                  </a:xfrm>
                  <a:custGeom>
                    <a:avLst/>
                    <a:gdLst>
                      <a:gd name="connsiteX0" fmla="*/ 1557 w 563496"/>
                      <a:gd name="connsiteY0" fmla="*/ 1448 h 1216229"/>
                      <a:gd name="connsiteX1" fmla="*/ 133904 w 563496"/>
                      <a:gd name="connsiteY1" fmla="*/ 510784 h 1216229"/>
                      <a:gd name="connsiteX2" fmla="*/ 326409 w 563496"/>
                      <a:gd name="connsiteY2" fmla="*/ 787511 h 1216229"/>
                      <a:gd name="connsiteX3" fmla="*/ 274273 w 563496"/>
                      <a:gd name="connsiteY3" fmla="*/ 707300 h 1216229"/>
                      <a:gd name="connsiteX4" fmla="*/ 422662 w 563496"/>
                      <a:gd name="connsiteY4" fmla="*/ 931890 h 1216229"/>
                      <a:gd name="connsiteX5" fmla="*/ 394588 w 563496"/>
                      <a:gd name="connsiteY5" fmla="*/ 980016 h 1216229"/>
                      <a:gd name="connsiteX6" fmla="*/ 559020 w 563496"/>
                      <a:gd name="connsiteY6" fmla="*/ 1208616 h 1216229"/>
                      <a:gd name="connsiteX7" fmla="*/ 490841 w 563496"/>
                      <a:gd name="connsiteY7" fmla="*/ 1116374 h 1216229"/>
                      <a:gd name="connsiteX8" fmla="*/ 222136 w 563496"/>
                      <a:gd name="connsiteY8" fmla="*/ 683237 h 1216229"/>
                      <a:gd name="connsiteX9" fmla="*/ 1557 w 563496"/>
                      <a:gd name="connsiteY9" fmla="*/ 1448 h 121622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563496" h="1216229">
                        <a:moveTo>
                          <a:pt x="1557" y="1448"/>
                        </a:moveTo>
                        <a:cubicBezTo>
                          <a:pt x="-13148" y="-27294"/>
                          <a:pt x="79762" y="379774"/>
                          <a:pt x="133904" y="510784"/>
                        </a:cubicBezTo>
                        <a:cubicBezTo>
                          <a:pt x="188046" y="641795"/>
                          <a:pt x="303014" y="754758"/>
                          <a:pt x="326409" y="787511"/>
                        </a:cubicBezTo>
                        <a:cubicBezTo>
                          <a:pt x="349804" y="820264"/>
                          <a:pt x="258231" y="683237"/>
                          <a:pt x="274273" y="707300"/>
                        </a:cubicBezTo>
                        <a:cubicBezTo>
                          <a:pt x="290315" y="731363"/>
                          <a:pt x="402609" y="886437"/>
                          <a:pt x="422662" y="931890"/>
                        </a:cubicBezTo>
                        <a:cubicBezTo>
                          <a:pt x="442715" y="977343"/>
                          <a:pt x="371862" y="933895"/>
                          <a:pt x="394588" y="980016"/>
                        </a:cubicBezTo>
                        <a:cubicBezTo>
                          <a:pt x="417314" y="1026137"/>
                          <a:pt x="542978" y="1185890"/>
                          <a:pt x="559020" y="1208616"/>
                        </a:cubicBezTo>
                        <a:cubicBezTo>
                          <a:pt x="575062" y="1231342"/>
                          <a:pt x="546988" y="1203937"/>
                          <a:pt x="490841" y="1116374"/>
                        </a:cubicBezTo>
                        <a:cubicBezTo>
                          <a:pt x="434694" y="1028811"/>
                          <a:pt x="305020" y="861706"/>
                          <a:pt x="222136" y="683237"/>
                        </a:cubicBezTo>
                        <a:cubicBezTo>
                          <a:pt x="139252" y="504769"/>
                          <a:pt x="16262" y="30190"/>
                          <a:pt x="1557" y="1448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60" name="フリーフォーム 1059">
                    <a:extLst>
                      <a:ext uri="{FF2B5EF4-FFF2-40B4-BE49-F238E27FC236}">
                        <a16:creationId xmlns:a16="http://schemas.microsoft.com/office/drawing/2014/main" id="{4B688855-6619-08A2-5101-2869D9722E09}"/>
                      </a:ext>
                    </a:extLst>
                  </p:cNvPr>
                  <p:cNvSpPr/>
                  <p:nvPr/>
                </p:nvSpPr>
                <p:spPr>
                  <a:xfrm>
                    <a:off x="5532881" y="6065073"/>
                    <a:ext cx="539852" cy="490419"/>
                  </a:xfrm>
                  <a:custGeom>
                    <a:avLst/>
                    <a:gdLst>
                      <a:gd name="connsiteX0" fmla="*/ 539056 w 539852"/>
                      <a:gd name="connsiteY0" fmla="*/ 2853 h 490419"/>
                      <a:gd name="connsiteX1" fmla="*/ 198161 w 539852"/>
                      <a:gd name="connsiteY1" fmla="*/ 287601 h 490419"/>
                      <a:gd name="connsiteX2" fmla="*/ 5656 w 539852"/>
                      <a:gd name="connsiteY2" fmla="*/ 488127 h 490419"/>
                      <a:gd name="connsiteX3" fmla="*/ 77845 w 539852"/>
                      <a:gd name="connsiteY3" fmla="*/ 379843 h 490419"/>
                      <a:gd name="connsiteX4" fmla="*/ 346551 w 539852"/>
                      <a:gd name="connsiteY4" fmla="*/ 135201 h 490419"/>
                      <a:gd name="connsiteX5" fmla="*/ 294414 w 539852"/>
                      <a:gd name="connsiteY5" fmla="*/ 139211 h 490419"/>
                      <a:gd name="connsiteX6" fmla="*/ 539056 w 539852"/>
                      <a:gd name="connsiteY6" fmla="*/ 2853 h 4904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539852" h="490419">
                        <a:moveTo>
                          <a:pt x="539056" y="2853"/>
                        </a:moveTo>
                        <a:cubicBezTo>
                          <a:pt x="523014" y="27585"/>
                          <a:pt x="287061" y="206722"/>
                          <a:pt x="198161" y="287601"/>
                        </a:cubicBezTo>
                        <a:cubicBezTo>
                          <a:pt x="109261" y="368480"/>
                          <a:pt x="25709" y="472753"/>
                          <a:pt x="5656" y="488127"/>
                        </a:cubicBezTo>
                        <a:cubicBezTo>
                          <a:pt x="-14397" y="503501"/>
                          <a:pt x="21029" y="438664"/>
                          <a:pt x="77845" y="379843"/>
                        </a:cubicBezTo>
                        <a:cubicBezTo>
                          <a:pt x="134661" y="321022"/>
                          <a:pt x="310456" y="175306"/>
                          <a:pt x="346551" y="135201"/>
                        </a:cubicBezTo>
                        <a:cubicBezTo>
                          <a:pt x="382646" y="95096"/>
                          <a:pt x="265004" y="156590"/>
                          <a:pt x="294414" y="139211"/>
                        </a:cubicBezTo>
                        <a:cubicBezTo>
                          <a:pt x="323824" y="121832"/>
                          <a:pt x="555098" y="-21879"/>
                          <a:pt x="539056" y="2853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61" name="フリーフォーム 1060">
                    <a:extLst>
                      <a:ext uri="{FF2B5EF4-FFF2-40B4-BE49-F238E27FC236}">
                        <a16:creationId xmlns:a16="http://schemas.microsoft.com/office/drawing/2014/main" id="{2A9CA694-97AB-A6B7-CCF4-2A07137057A7}"/>
                      </a:ext>
                    </a:extLst>
                  </p:cNvPr>
                  <p:cNvSpPr/>
                  <p:nvPr/>
                </p:nvSpPr>
                <p:spPr>
                  <a:xfrm>
                    <a:off x="4205795" y="5935090"/>
                    <a:ext cx="760497" cy="630459"/>
                  </a:xfrm>
                  <a:custGeom>
                    <a:avLst/>
                    <a:gdLst>
                      <a:gd name="connsiteX0" fmla="*/ 1247 w 760497"/>
                      <a:gd name="connsiteY0" fmla="*/ 489 h 630459"/>
                      <a:gd name="connsiteX1" fmla="*/ 229847 w 760497"/>
                      <a:gd name="connsiteY1" fmla="*/ 353415 h 630459"/>
                      <a:gd name="connsiteX2" fmla="*/ 542668 w 760497"/>
                      <a:gd name="connsiteY2" fmla="*/ 614099 h 630459"/>
                      <a:gd name="connsiteX3" fmla="*/ 466468 w 760497"/>
                      <a:gd name="connsiteY3" fmla="*/ 525868 h 630459"/>
                      <a:gd name="connsiteX4" fmla="*/ 759237 w 760497"/>
                      <a:gd name="connsiteY4" fmla="*/ 630142 h 630459"/>
                      <a:gd name="connsiteX5" fmla="*/ 562721 w 760497"/>
                      <a:gd name="connsiteY5" fmla="*/ 553942 h 630459"/>
                      <a:gd name="connsiteX6" fmla="*/ 330110 w 760497"/>
                      <a:gd name="connsiteY6" fmla="*/ 433626 h 630459"/>
                      <a:gd name="connsiteX7" fmla="*/ 1247 w 760497"/>
                      <a:gd name="connsiteY7" fmla="*/ 489 h 6304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760497" h="630459">
                        <a:moveTo>
                          <a:pt x="1247" y="489"/>
                        </a:moveTo>
                        <a:cubicBezTo>
                          <a:pt x="-15464" y="-12880"/>
                          <a:pt x="139610" y="251147"/>
                          <a:pt x="229847" y="353415"/>
                        </a:cubicBezTo>
                        <a:cubicBezTo>
                          <a:pt x="320084" y="455683"/>
                          <a:pt x="503231" y="585357"/>
                          <a:pt x="542668" y="614099"/>
                        </a:cubicBezTo>
                        <a:cubicBezTo>
                          <a:pt x="582105" y="642841"/>
                          <a:pt x="430373" y="523194"/>
                          <a:pt x="466468" y="525868"/>
                        </a:cubicBezTo>
                        <a:cubicBezTo>
                          <a:pt x="502563" y="528542"/>
                          <a:pt x="743195" y="625463"/>
                          <a:pt x="759237" y="630142"/>
                        </a:cubicBezTo>
                        <a:cubicBezTo>
                          <a:pt x="775279" y="634821"/>
                          <a:pt x="634242" y="586695"/>
                          <a:pt x="562721" y="553942"/>
                        </a:cubicBezTo>
                        <a:cubicBezTo>
                          <a:pt x="491200" y="521189"/>
                          <a:pt x="421015" y="523194"/>
                          <a:pt x="330110" y="433626"/>
                        </a:cubicBezTo>
                        <a:cubicBezTo>
                          <a:pt x="239205" y="344058"/>
                          <a:pt x="17958" y="13858"/>
                          <a:pt x="1247" y="489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62" name="フリーフォーム 1061">
                    <a:extLst>
                      <a:ext uri="{FF2B5EF4-FFF2-40B4-BE49-F238E27FC236}">
                        <a16:creationId xmlns:a16="http://schemas.microsoft.com/office/drawing/2014/main" id="{A57ADBA0-CDFC-F87E-4028-C225DE626CA2}"/>
                      </a:ext>
                    </a:extLst>
                  </p:cNvPr>
                  <p:cNvSpPr/>
                  <p:nvPr/>
                </p:nvSpPr>
                <p:spPr>
                  <a:xfrm>
                    <a:off x="4334793" y="5614182"/>
                    <a:ext cx="977131" cy="873841"/>
                  </a:xfrm>
                  <a:custGeom>
                    <a:avLst/>
                    <a:gdLst>
                      <a:gd name="connsiteX0" fmla="*/ 140 w 977131"/>
                      <a:gd name="connsiteY0" fmla="*/ 159 h 873841"/>
                      <a:gd name="connsiteX1" fmla="*/ 323755 w 977131"/>
                      <a:gd name="connsiteY1" fmla="*/ 542025 h 873841"/>
                      <a:gd name="connsiteX2" fmla="*/ 752733 w 977131"/>
                      <a:gd name="connsiteY2" fmla="*/ 854351 h 873841"/>
                      <a:gd name="connsiteX3" fmla="*/ 587163 w 977131"/>
                      <a:gd name="connsiteY3" fmla="*/ 748988 h 873841"/>
                      <a:gd name="connsiteX4" fmla="*/ 970985 w 977131"/>
                      <a:gd name="connsiteY4" fmla="*/ 861877 h 873841"/>
                      <a:gd name="connsiteX5" fmla="*/ 801651 w 977131"/>
                      <a:gd name="connsiteY5" fmla="*/ 850588 h 873841"/>
                      <a:gd name="connsiteX6" fmla="*/ 511903 w 977131"/>
                      <a:gd name="connsiteY6" fmla="*/ 685018 h 873841"/>
                      <a:gd name="connsiteX7" fmla="*/ 361385 w 977131"/>
                      <a:gd name="connsiteY7" fmla="*/ 598470 h 873841"/>
                      <a:gd name="connsiteX8" fmla="*/ 140 w 977131"/>
                      <a:gd name="connsiteY8" fmla="*/ 159 h 8738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977131" h="873841">
                        <a:moveTo>
                          <a:pt x="140" y="159"/>
                        </a:moveTo>
                        <a:cubicBezTo>
                          <a:pt x="-6132" y="-9248"/>
                          <a:pt x="198323" y="399660"/>
                          <a:pt x="323755" y="542025"/>
                        </a:cubicBezTo>
                        <a:cubicBezTo>
                          <a:pt x="449187" y="684390"/>
                          <a:pt x="708832" y="819857"/>
                          <a:pt x="752733" y="854351"/>
                        </a:cubicBezTo>
                        <a:cubicBezTo>
                          <a:pt x="796634" y="888845"/>
                          <a:pt x="550788" y="747734"/>
                          <a:pt x="587163" y="748988"/>
                        </a:cubicBezTo>
                        <a:cubicBezTo>
                          <a:pt x="623538" y="750242"/>
                          <a:pt x="935237" y="844944"/>
                          <a:pt x="970985" y="861877"/>
                        </a:cubicBezTo>
                        <a:cubicBezTo>
                          <a:pt x="1006733" y="878810"/>
                          <a:pt x="878165" y="880064"/>
                          <a:pt x="801651" y="850588"/>
                        </a:cubicBezTo>
                        <a:cubicBezTo>
                          <a:pt x="725137" y="821112"/>
                          <a:pt x="511903" y="685018"/>
                          <a:pt x="511903" y="685018"/>
                        </a:cubicBezTo>
                        <a:cubicBezTo>
                          <a:pt x="438525" y="642998"/>
                          <a:pt x="446679" y="710104"/>
                          <a:pt x="361385" y="598470"/>
                        </a:cubicBezTo>
                        <a:cubicBezTo>
                          <a:pt x="276091" y="486836"/>
                          <a:pt x="6412" y="9566"/>
                          <a:pt x="140" y="159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63" name="フリーフォーム 1062">
                    <a:extLst>
                      <a:ext uri="{FF2B5EF4-FFF2-40B4-BE49-F238E27FC236}">
                        <a16:creationId xmlns:a16="http://schemas.microsoft.com/office/drawing/2014/main" id="{71C5E87A-440E-B479-BDE5-8289035B317A}"/>
                      </a:ext>
                    </a:extLst>
                  </p:cNvPr>
                  <p:cNvSpPr/>
                  <p:nvPr/>
                </p:nvSpPr>
                <p:spPr>
                  <a:xfrm>
                    <a:off x="4977235" y="4781535"/>
                    <a:ext cx="52010" cy="171761"/>
                  </a:xfrm>
                  <a:custGeom>
                    <a:avLst/>
                    <a:gdLst>
                      <a:gd name="connsiteX0" fmla="*/ 51965 w 52010"/>
                      <a:gd name="connsiteY0" fmla="*/ 15 h 171761"/>
                      <a:gd name="connsiteX1" fmla="*/ 10690 w 52010"/>
                      <a:gd name="connsiteY1" fmla="*/ 79390 h 171761"/>
                      <a:gd name="connsiteX2" fmla="*/ 36090 w 52010"/>
                      <a:gd name="connsiteY2" fmla="*/ 171465 h 171761"/>
                      <a:gd name="connsiteX3" fmla="*/ 7515 w 52010"/>
                      <a:gd name="connsiteY3" fmla="*/ 107965 h 171761"/>
                      <a:gd name="connsiteX4" fmla="*/ 1165 w 52010"/>
                      <a:gd name="connsiteY4" fmla="*/ 85740 h 171761"/>
                      <a:gd name="connsiteX5" fmla="*/ 51965 w 52010"/>
                      <a:gd name="connsiteY5" fmla="*/ 15 h 1717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52010" h="171761">
                        <a:moveTo>
                          <a:pt x="51965" y="15"/>
                        </a:moveTo>
                        <a:cubicBezTo>
                          <a:pt x="53553" y="-1043"/>
                          <a:pt x="13336" y="50815"/>
                          <a:pt x="10690" y="79390"/>
                        </a:cubicBezTo>
                        <a:cubicBezTo>
                          <a:pt x="8044" y="107965"/>
                          <a:pt x="36619" y="166703"/>
                          <a:pt x="36090" y="171465"/>
                        </a:cubicBezTo>
                        <a:cubicBezTo>
                          <a:pt x="35561" y="176228"/>
                          <a:pt x="13336" y="122252"/>
                          <a:pt x="7515" y="107965"/>
                        </a:cubicBezTo>
                        <a:cubicBezTo>
                          <a:pt x="1694" y="93678"/>
                          <a:pt x="-2010" y="102144"/>
                          <a:pt x="1165" y="85740"/>
                        </a:cubicBezTo>
                        <a:cubicBezTo>
                          <a:pt x="4340" y="69336"/>
                          <a:pt x="50377" y="1073"/>
                          <a:pt x="51965" y="15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64" name="フリーフォーム 1063">
                    <a:extLst>
                      <a:ext uri="{FF2B5EF4-FFF2-40B4-BE49-F238E27FC236}">
                        <a16:creationId xmlns:a16="http://schemas.microsoft.com/office/drawing/2014/main" id="{C763D655-CCF8-D942-D5F1-CFE4EA4528DA}"/>
                      </a:ext>
                    </a:extLst>
                  </p:cNvPr>
                  <p:cNvSpPr/>
                  <p:nvPr/>
                </p:nvSpPr>
                <p:spPr>
                  <a:xfrm>
                    <a:off x="5091286" y="4762500"/>
                    <a:ext cx="68565" cy="187516"/>
                  </a:xfrm>
                  <a:custGeom>
                    <a:avLst/>
                    <a:gdLst>
                      <a:gd name="connsiteX0" fmla="*/ 4589 w 68565"/>
                      <a:gd name="connsiteY0" fmla="*/ 0 h 187516"/>
                      <a:gd name="connsiteX1" fmla="*/ 29989 w 68565"/>
                      <a:gd name="connsiteY1" fmla="*/ 95250 h 187516"/>
                      <a:gd name="connsiteX2" fmla="*/ 68089 w 68565"/>
                      <a:gd name="connsiteY2" fmla="*/ 133350 h 187516"/>
                      <a:gd name="connsiteX3" fmla="*/ 1414 w 68565"/>
                      <a:gd name="connsiteY3" fmla="*/ 187325 h 187516"/>
                      <a:gd name="connsiteX4" fmla="*/ 23639 w 68565"/>
                      <a:gd name="connsiteY4" fmla="*/ 149225 h 187516"/>
                      <a:gd name="connsiteX5" fmla="*/ 36339 w 68565"/>
                      <a:gd name="connsiteY5" fmla="*/ 95250 h 187516"/>
                      <a:gd name="connsiteX6" fmla="*/ 4589 w 68565"/>
                      <a:gd name="connsiteY6" fmla="*/ 0 h 18751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68565" h="187516">
                        <a:moveTo>
                          <a:pt x="4589" y="0"/>
                        </a:moveTo>
                        <a:cubicBezTo>
                          <a:pt x="3531" y="0"/>
                          <a:pt x="19406" y="73025"/>
                          <a:pt x="29989" y="95250"/>
                        </a:cubicBezTo>
                        <a:cubicBezTo>
                          <a:pt x="40572" y="117475"/>
                          <a:pt x="72852" y="118004"/>
                          <a:pt x="68089" y="133350"/>
                        </a:cubicBezTo>
                        <a:cubicBezTo>
                          <a:pt x="63326" y="148696"/>
                          <a:pt x="8822" y="184679"/>
                          <a:pt x="1414" y="187325"/>
                        </a:cubicBezTo>
                        <a:cubicBezTo>
                          <a:pt x="-5994" y="189971"/>
                          <a:pt x="17818" y="164571"/>
                          <a:pt x="23639" y="149225"/>
                        </a:cubicBezTo>
                        <a:cubicBezTo>
                          <a:pt x="29460" y="133879"/>
                          <a:pt x="38985" y="113771"/>
                          <a:pt x="36339" y="95250"/>
                        </a:cubicBezTo>
                        <a:cubicBezTo>
                          <a:pt x="33693" y="76729"/>
                          <a:pt x="5647" y="0"/>
                          <a:pt x="4589" y="0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65" name="フリーフォーム 1064">
                    <a:extLst>
                      <a:ext uri="{FF2B5EF4-FFF2-40B4-BE49-F238E27FC236}">
                        <a16:creationId xmlns:a16="http://schemas.microsoft.com/office/drawing/2014/main" id="{DD3A49C4-203C-5F8C-5035-4F5195A23EDD}"/>
                      </a:ext>
                    </a:extLst>
                  </p:cNvPr>
                  <p:cNvSpPr/>
                  <p:nvPr/>
                </p:nvSpPr>
                <p:spPr>
                  <a:xfrm>
                    <a:off x="4689825" y="4741473"/>
                    <a:ext cx="274332" cy="120928"/>
                  </a:xfrm>
                  <a:custGeom>
                    <a:avLst/>
                    <a:gdLst>
                      <a:gd name="connsiteX0" fmla="*/ 269525 w 274332"/>
                      <a:gd name="connsiteY0" fmla="*/ 1977 h 120928"/>
                      <a:gd name="connsiteX1" fmla="*/ 2825 w 274332"/>
                      <a:gd name="connsiteY1" fmla="*/ 119452 h 120928"/>
                      <a:gd name="connsiteX2" fmla="*/ 133000 w 274332"/>
                      <a:gd name="connsiteY2" fmla="*/ 68652 h 120928"/>
                      <a:gd name="connsiteX3" fmla="*/ 193325 w 274332"/>
                      <a:gd name="connsiteY3" fmla="*/ 78177 h 120928"/>
                      <a:gd name="connsiteX4" fmla="*/ 177450 w 274332"/>
                      <a:gd name="connsiteY4" fmla="*/ 46427 h 120928"/>
                      <a:gd name="connsiteX5" fmla="*/ 269525 w 274332"/>
                      <a:gd name="connsiteY5" fmla="*/ 1977 h 12092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74332" h="120928">
                        <a:moveTo>
                          <a:pt x="269525" y="1977"/>
                        </a:moveTo>
                        <a:cubicBezTo>
                          <a:pt x="240421" y="14148"/>
                          <a:pt x="25579" y="108340"/>
                          <a:pt x="2825" y="119452"/>
                        </a:cubicBezTo>
                        <a:cubicBezTo>
                          <a:pt x="-19929" y="130564"/>
                          <a:pt x="101250" y="75531"/>
                          <a:pt x="133000" y="68652"/>
                        </a:cubicBezTo>
                        <a:cubicBezTo>
                          <a:pt x="164750" y="61773"/>
                          <a:pt x="185917" y="81881"/>
                          <a:pt x="193325" y="78177"/>
                        </a:cubicBezTo>
                        <a:cubicBezTo>
                          <a:pt x="200733" y="74473"/>
                          <a:pt x="168454" y="55423"/>
                          <a:pt x="177450" y="46427"/>
                        </a:cubicBezTo>
                        <a:cubicBezTo>
                          <a:pt x="186446" y="37431"/>
                          <a:pt x="298629" y="-10194"/>
                          <a:pt x="269525" y="1977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alpha val="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66" name="フリーフォーム 1065">
                    <a:extLst>
                      <a:ext uri="{FF2B5EF4-FFF2-40B4-BE49-F238E27FC236}">
                        <a16:creationId xmlns:a16="http://schemas.microsoft.com/office/drawing/2014/main" id="{AB2B8276-43E7-0D4F-910A-FA4B8818F405}"/>
                      </a:ext>
                    </a:extLst>
                  </p:cNvPr>
                  <p:cNvSpPr/>
                  <p:nvPr/>
                </p:nvSpPr>
                <p:spPr>
                  <a:xfrm>
                    <a:off x="5384800" y="4292600"/>
                    <a:ext cx="624192" cy="806781"/>
                  </a:xfrm>
                  <a:custGeom>
                    <a:avLst/>
                    <a:gdLst>
                      <a:gd name="connsiteX0" fmla="*/ 0 w 624192"/>
                      <a:gd name="connsiteY0" fmla="*/ 0 h 806781"/>
                      <a:gd name="connsiteX1" fmla="*/ 206375 w 624192"/>
                      <a:gd name="connsiteY1" fmla="*/ 180975 h 806781"/>
                      <a:gd name="connsiteX2" fmla="*/ 206375 w 624192"/>
                      <a:gd name="connsiteY2" fmla="*/ 155575 h 806781"/>
                      <a:gd name="connsiteX3" fmla="*/ 454025 w 624192"/>
                      <a:gd name="connsiteY3" fmla="*/ 279400 h 806781"/>
                      <a:gd name="connsiteX4" fmla="*/ 377825 w 624192"/>
                      <a:gd name="connsiteY4" fmla="*/ 285750 h 806781"/>
                      <a:gd name="connsiteX5" fmla="*/ 393700 w 624192"/>
                      <a:gd name="connsiteY5" fmla="*/ 434975 h 806781"/>
                      <a:gd name="connsiteX6" fmla="*/ 542925 w 624192"/>
                      <a:gd name="connsiteY6" fmla="*/ 596900 h 806781"/>
                      <a:gd name="connsiteX7" fmla="*/ 622300 w 624192"/>
                      <a:gd name="connsiteY7" fmla="*/ 806450 h 806781"/>
                      <a:gd name="connsiteX8" fmla="*/ 466725 w 624192"/>
                      <a:gd name="connsiteY8" fmla="*/ 546100 h 806781"/>
                      <a:gd name="connsiteX9" fmla="*/ 384175 w 624192"/>
                      <a:gd name="connsiteY9" fmla="*/ 368300 h 806781"/>
                      <a:gd name="connsiteX10" fmla="*/ 381000 w 624192"/>
                      <a:gd name="connsiteY10" fmla="*/ 241300 h 806781"/>
                      <a:gd name="connsiteX11" fmla="*/ 149225 w 624192"/>
                      <a:gd name="connsiteY11" fmla="*/ 142875 h 806781"/>
                      <a:gd name="connsiteX12" fmla="*/ 228600 w 624192"/>
                      <a:gd name="connsiteY12" fmla="*/ 222250 h 806781"/>
                      <a:gd name="connsiteX13" fmla="*/ 0 w 624192"/>
                      <a:gd name="connsiteY13" fmla="*/ 0 h 8067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624192" h="806781">
                        <a:moveTo>
                          <a:pt x="0" y="0"/>
                        </a:moveTo>
                        <a:cubicBezTo>
                          <a:pt x="85989" y="77523"/>
                          <a:pt x="171979" y="155046"/>
                          <a:pt x="206375" y="180975"/>
                        </a:cubicBezTo>
                        <a:cubicBezTo>
                          <a:pt x="240771" y="206904"/>
                          <a:pt x="165100" y="139171"/>
                          <a:pt x="206375" y="155575"/>
                        </a:cubicBezTo>
                        <a:cubicBezTo>
                          <a:pt x="247650" y="171979"/>
                          <a:pt x="425450" y="257704"/>
                          <a:pt x="454025" y="279400"/>
                        </a:cubicBezTo>
                        <a:cubicBezTo>
                          <a:pt x="482600" y="301096"/>
                          <a:pt x="387879" y="259821"/>
                          <a:pt x="377825" y="285750"/>
                        </a:cubicBezTo>
                        <a:cubicBezTo>
                          <a:pt x="367771" y="311679"/>
                          <a:pt x="366183" y="383117"/>
                          <a:pt x="393700" y="434975"/>
                        </a:cubicBezTo>
                        <a:cubicBezTo>
                          <a:pt x="421217" y="486833"/>
                          <a:pt x="504825" y="534987"/>
                          <a:pt x="542925" y="596900"/>
                        </a:cubicBezTo>
                        <a:cubicBezTo>
                          <a:pt x="581025" y="658813"/>
                          <a:pt x="635000" y="814917"/>
                          <a:pt x="622300" y="806450"/>
                        </a:cubicBezTo>
                        <a:cubicBezTo>
                          <a:pt x="609600" y="797983"/>
                          <a:pt x="506413" y="619125"/>
                          <a:pt x="466725" y="546100"/>
                        </a:cubicBezTo>
                        <a:cubicBezTo>
                          <a:pt x="427038" y="473075"/>
                          <a:pt x="398462" y="419100"/>
                          <a:pt x="384175" y="368300"/>
                        </a:cubicBezTo>
                        <a:cubicBezTo>
                          <a:pt x="369888" y="317500"/>
                          <a:pt x="420158" y="278871"/>
                          <a:pt x="381000" y="241300"/>
                        </a:cubicBezTo>
                        <a:cubicBezTo>
                          <a:pt x="341842" y="203729"/>
                          <a:pt x="174625" y="146050"/>
                          <a:pt x="149225" y="142875"/>
                        </a:cubicBezTo>
                        <a:cubicBezTo>
                          <a:pt x="123825" y="139700"/>
                          <a:pt x="228600" y="222250"/>
                          <a:pt x="228600" y="222250"/>
                        </a:cubicBez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accent1">
                      <a:alpha val="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67" name="フリーフォーム 1066">
                    <a:extLst>
                      <a:ext uri="{FF2B5EF4-FFF2-40B4-BE49-F238E27FC236}">
                        <a16:creationId xmlns:a16="http://schemas.microsoft.com/office/drawing/2014/main" id="{8A332CA3-E2E8-C9C9-7E5F-DBBC63742728}"/>
                      </a:ext>
                    </a:extLst>
                  </p:cNvPr>
                  <p:cNvSpPr/>
                  <p:nvPr/>
                </p:nvSpPr>
                <p:spPr>
                  <a:xfrm>
                    <a:off x="4687510" y="5326922"/>
                    <a:ext cx="913512" cy="220688"/>
                  </a:xfrm>
                  <a:custGeom>
                    <a:avLst/>
                    <a:gdLst>
                      <a:gd name="connsiteX0" fmla="*/ 908360 w 913512"/>
                      <a:gd name="connsiteY0" fmla="*/ 1712 h 220688"/>
                      <a:gd name="connsiteX1" fmla="*/ 853625 w 913512"/>
                      <a:gd name="connsiteY1" fmla="*/ 91864 h 220688"/>
                      <a:gd name="connsiteX2" fmla="*/ 773132 w 913512"/>
                      <a:gd name="connsiteY2" fmla="*/ 140160 h 220688"/>
                      <a:gd name="connsiteX3" fmla="*/ 786011 w 913512"/>
                      <a:gd name="connsiteY3" fmla="*/ 136940 h 220688"/>
                      <a:gd name="connsiteX4" fmla="*/ 750594 w 913512"/>
                      <a:gd name="connsiteY4" fmla="*/ 159478 h 220688"/>
                      <a:gd name="connsiteX5" fmla="*/ 637904 w 913512"/>
                      <a:gd name="connsiteY5" fmla="*/ 188455 h 220688"/>
                      <a:gd name="connsiteX6" fmla="*/ 676541 w 913512"/>
                      <a:gd name="connsiteY6" fmla="*/ 146599 h 220688"/>
                      <a:gd name="connsiteX7" fmla="*/ 406084 w 913512"/>
                      <a:gd name="connsiteY7" fmla="*/ 214213 h 220688"/>
                      <a:gd name="connsiteX8" fmla="*/ 158166 w 913512"/>
                      <a:gd name="connsiteY8" fmla="*/ 146599 h 220688"/>
                      <a:gd name="connsiteX9" fmla="*/ 190363 w 913512"/>
                      <a:gd name="connsiteY9" fmla="*/ 117622 h 220688"/>
                      <a:gd name="connsiteX10" fmla="*/ 122749 w 913512"/>
                      <a:gd name="connsiteY10" fmla="*/ 159478 h 220688"/>
                      <a:gd name="connsiteX11" fmla="*/ 87332 w 913512"/>
                      <a:gd name="connsiteY11" fmla="*/ 130501 h 220688"/>
                      <a:gd name="connsiteX12" fmla="*/ 71234 w 913512"/>
                      <a:gd name="connsiteY12" fmla="*/ 133720 h 220688"/>
                      <a:gd name="connsiteX13" fmla="*/ 42256 w 913512"/>
                      <a:gd name="connsiteY13" fmla="*/ 50008 h 220688"/>
                      <a:gd name="connsiteX14" fmla="*/ 32597 w 913512"/>
                      <a:gd name="connsiteY14" fmla="*/ 66106 h 220688"/>
                      <a:gd name="connsiteX15" fmla="*/ 496236 w 913512"/>
                      <a:gd name="connsiteY15" fmla="*/ 214213 h 220688"/>
                      <a:gd name="connsiteX16" fmla="*/ 721617 w 913512"/>
                      <a:gd name="connsiteY16" fmla="*/ 178796 h 220688"/>
                      <a:gd name="connsiteX17" fmla="*/ 908360 w 913512"/>
                      <a:gd name="connsiteY17" fmla="*/ 1712 h 2206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913512" h="220688">
                        <a:moveTo>
                          <a:pt x="908360" y="1712"/>
                        </a:moveTo>
                        <a:cubicBezTo>
                          <a:pt x="930361" y="-12777"/>
                          <a:pt x="876163" y="68789"/>
                          <a:pt x="853625" y="91864"/>
                        </a:cubicBezTo>
                        <a:cubicBezTo>
                          <a:pt x="831087" y="114939"/>
                          <a:pt x="784401" y="132647"/>
                          <a:pt x="773132" y="140160"/>
                        </a:cubicBezTo>
                        <a:cubicBezTo>
                          <a:pt x="761863" y="147673"/>
                          <a:pt x="789767" y="133720"/>
                          <a:pt x="786011" y="136940"/>
                        </a:cubicBezTo>
                        <a:cubicBezTo>
                          <a:pt x="782255" y="140160"/>
                          <a:pt x="775278" y="150892"/>
                          <a:pt x="750594" y="159478"/>
                        </a:cubicBezTo>
                        <a:cubicBezTo>
                          <a:pt x="725910" y="168064"/>
                          <a:pt x="650246" y="190602"/>
                          <a:pt x="637904" y="188455"/>
                        </a:cubicBezTo>
                        <a:cubicBezTo>
                          <a:pt x="625562" y="186309"/>
                          <a:pt x="715178" y="142306"/>
                          <a:pt x="676541" y="146599"/>
                        </a:cubicBezTo>
                        <a:cubicBezTo>
                          <a:pt x="637904" y="150892"/>
                          <a:pt x="492480" y="214213"/>
                          <a:pt x="406084" y="214213"/>
                        </a:cubicBezTo>
                        <a:cubicBezTo>
                          <a:pt x="319688" y="214213"/>
                          <a:pt x="194119" y="162698"/>
                          <a:pt x="158166" y="146599"/>
                        </a:cubicBezTo>
                        <a:cubicBezTo>
                          <a:pt x="122212" y="130501"/>
                          <a:pt x="196266" y="115476"/>
                          <a:pt x="190363" y="117622"/>
                        </a:cubicBezTo>
                        <a:cubicBezTo>
                          <a:pt x="184460" y="119768"/>
                          <a:pt x="139921" y="157332"/>
                          <a:pt x="122749" y="159478"/>
                        </a:cubicBezTo>
                        <a:cubicBezTo>
                          <a:pt x="105577" y="161624"/>
                          <a:pt x="87332" y="130501"/>
                          <a:pt x="87332" y="130501"/>
                        </a:cubicBezTo>
                        <a:cubicBezTo>
                          <a:pt x="78746" y="126208"/>
                          <a:pt x="78747" y="147135"/>
                          <a:pt x="71234" y="133720"/>
                        </a:cubicBezTo>
                        <a:cubicBezTo>
                          <a:pt x="63721" y="120305"/>
                          <a:pt x="42256" y="50008"/>
                          <a:pt x="42256" y="50008"/>
                        </a:cubicBezTo>
                        <a:cubicBezTo>
                          <a:pt x="35817" y="38739"/>
                          <a:pt x="-43066" y="38739"/>
                          <a:pt x="32597" y="66106"/>
                        </a:cubicBezTo>
                        <a:cubicBezTo>
                          <a:pt x="108260" y="93473"/>
                          <a:pt x="381399" y="195431"/>
                          <a:pt x="496236" y="214213"/>
                        </a:cubicBezTo>
                        <a:cubicBezTo>
                          <a:pt x="611073" y="232995"/>
                          <a:pt x="655076" y="207774"/>
                          <a:pt x="721617" y="178796"/>
                        </a:cubicBezTo>
                        <a:cubicBezTo>
                          <a:pt x="788158" y="149818"/>
                          <a:pt x="886359" y="16201"/>
                          <a:pt x="908360" y="1712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68" name="フリーフォーム 1067">
                    <a:extLst>
                      <a:ext uri="{FF2B5EF4-FFF2-40B4-BE49-F238E27FC236}">
                        <a16:creationId xmlns:a16="http://schemas.microsoft.com/office/drawing/2014/main" id="{A8EDD0DF-8354-0B1A-7302-7C2FCE56C01E}"/>
                      </a:ext>
                    </a:extLst>
                  </p:cNvPr>
                  <p:cNvSpPr/>
                  <p:nvPr/>
                </p:nvSpPr>
                <p:spPr>
                  <a:xfrm>
                    <a:off x="5531765" y="5089543"/>
                    <a:ext cx="684190" cy="1286598"/>
                  </a:xfrm>
                  <a:custGeom>
                    <a:avLst/>
                    <a:gdLst>
                      <a:gd name="connsiteX0" fmla="*/ 683567 w 684190"/>
                      <a:gd name="connsiteY0" fmla="*/ 42 h 1286598"/>
                      <a:gd name="connsiteX1" fmla="*/ 523978 w 684190"/>
                      <a:gd name="connsiteY1" fmla="*/ 349412 h 1286598"/>
                      <a:gd name="connsiteX2" fmla="*/ 351450 w 684190"/>
                      <a:gd name="connsiteY2" fmla="*/ 767793 h 1286598"/>
                      <a:gd name="connsiteX3" fmla="*/ 390269 w 684190"/>
                      <a:gd name="connsiteY3" fmla="*/ 707408 h 1286598"/>
                      <a:gd name="connsiteX4" fmla="*/ 234993 w 684190"/>
                      <a:gd name="connsiteY4" fmla="*/ 1017959 h 1286598"/>
                      <a:gd name="connsiteX5" fmla="*/ 2080 w 684190"/>
                      <a:gd name="connsiteY5" fmla="*/ 1281065 h 1286598"/>
                      <a:gd name="connsiteX6" fmla="*/ 131477 w 684190"/>
                      <a:gd name="connsiteY6" fmla="*/ 1168921 h 1286598"/>
                      <a:gd name="connsiteX7" fmla="*/ 316944 w 684190"/>
                      <a:gd name="connsiteY7" fmla="*/ 845431 h 1286598"/>
                      <a:gd name="connsiteX8" fmla="*/ 489473 w 684190"/>
                      <a:gd name="connsiteY8" fmla="*/ 474495 h 1286598"/>
                      <a:gd name="connsiteX9" fmla="*/ 502412 w 684190"/>
                      <a:gd name="connsiteY9" fmla="*/ 310593 h 1286598"/>
                      <a:gd name="connsiteX10" fmla="*/ 463593 w 684190"/>
                      <a:gd name="connsiteY10" fmla="*/ 370978 h 1286598"/>
                      <a:gd name="connsiteX11" fmla="*/ 683567 w 684190"/>
                      <a:gd name="connsiteY11" fmla="*/ 42 h 12865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684190" h="1286598">
                        <a:moveTo>
                          <a:pt x="683567" y="42"/>
                        </a:moveTo>
                        <a:cubicBezTo>
                          <a:pt x="693631" y="-3552"/>
                          <a:pt x="579331" y="221454"/>
                          <a:pt x="523978" y="349412"/>
                        </a:cubicBezTo>
                        <a:cubicBezTo>
                          <a:pt x="468625" y="477371"/>
                          <a:pt x="373735" y="708127"/>
                          <a:pt x="351450" y="767793"/>
                        </a:cubicBezTo>
                        <a:cubicBezTo>
                          <a:pt x="329165" y="827459"/>
                          <a:pt x="409678" y="665714"/>
                          <a:pt x="390269" y="707408"/>
                        </a:cubicBezTo>
                        <a:cubicBezTo>
                          <a:pt x="370859" y="749102"/>
                          <a:pt x="299691" y="922350"/>
                          <a:pt x="234993" y="1017959"/>
                        </a:cubicBezTo>
                        <a:cubicBezTo>
                          <a:pt x="170295" y="1113568"/>
                          <a:pt x="19333" y="1255905"/>
                          <a:pt x="2080" y="1281065"/>
                        </a:cubicBezTo>
                        <a:cubicBezTo>
                          <a:pt x="-15173" y="1306225"/>
                          <a:pt x="79000" y="1241527"/>
                          <a:pt x="131477" y="1168921"/>
                        </a:cubicBezTo>
                        <a:cubicBezTo>
                          <a:pt x="183954" y="1096315"/>
                          <a:pt x="257278" y="961169"/>
                          <a:pt x="316944" y="845431"/>
                        </a:cubicBezTo>
                        <a:cubicBezTo>
                          <a:pt x="376610" y="729693"/>
                          <a:pt x="458562" y="563635"/>
                          <a:pt x="489473" y="474495"/>
                        </a:cubicBezTo>
                        <a:cubicBezTo>
                          <a:pt x="520384" y="385355"/>
                          <a:pt x="506725" y="327846"/>
                          <a:pt x="502412" y="310593"/>
                        </a:cubicBezTo>
                        <a:cubicBezTo>
                          <a:pt x="498099" y="293340"/>
                          <a:pt x="432682" y="424893"/>
                          <a:pt x="463593" y="370978"/>
                        </a:cubicBezTo>
                        <a:cubicBezTo>
                          <a:pt x="494504" y="317063"/>
                          <a:pt x="673503" y="3636"/>
                          <a:pt x="683567" y="42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alpha val="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69" name="フリーフォーム 1068">
                    <a:extLst>
                      <a:ext uri="{FF2B5EF4-FFF2-40B4-BE49-F238E27FC236}">
                        <a16:creationId xmlns:a16="http://schemas.microsoft.com/office/drawing/2014/main" id="{16CFF7E6-D0A8-4E52-C6F7-56AD89E3353C}"/>
                      </a:ext>
                    </a:extLst>
                  </p:cNvPr>
                  <p:cNvSpPr/>
                  <p:nvPr/>
                </p:nvSpPr>
                <p:spPr>
                  <a:xfrm>
                    <a:off x="5464832" y="5575668"/>
                    <a:ext cx="271898" cy="488925"/>
                  </a:xfrm>
                  <a:custGeom>
                    <a:avLst/>
                    <a:gdLst>
                      <a:gd name="connsiteX0" fmla="*/ 271734 w 271898"/>
                      <a:gd name="connsiteY0" fmla="*/ 5623 h 488925"/>
                      <a:gd name="connsiteX1" fmla="*/ 150964 w 271898"/>
                      <a:gd name="connsiteY1" fmla="*/ 471449 h 488925"/>
                      <a:gd name="connsiteX2" fmla="*/ 172530 w 271898"/>
                      <a:gd name="connsiteY2" fmla="*/ 337740 h 488925"/>
                      <a:gd name="connsiteX3" fmla="*/ 2 w 271898"/>
                      <a:gd name="connsiteY3" fmla="*/ 488702 h 488925"/>
                      <a:gd name="connsiteX4" fmla="*/ 168217 w 271898"/>
                      <a:gd name="connsiteY4" fmla="*/ 367932 h 488925"/>
                      <a:gd name="connsiteX5" fmla="*/ 176843 w 271898"/>
                      <a:gd name="connsiteY5" fmla="*/ 221283 h 488925"/>
                      <a:gd name="connsiteX6" fmla="*/ 271734 w 271898"/>
                      <a:gd name="connsiteY6" fmla="*/ 5623 h 48892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71898" h="488925">
                        <a:moveTo>
                          <a:pt x="271734" y="5623"/>
                        </a:moveTo>
                        <a:cubicBezTo>
                          <a:pt x="267421" y="47317"/>
                          <a:pt x="167498" y="416096"/>
                          <a:pt x="150964" y="471449"/>
                        </a:cubicBezTo>
                        <a:cubicBezTo>
                          <a:pt x="134430" y="526802"/>
                          <a:pt x="197690" y="334865"/>
                          <a:pt x="172530" y="337740"/>
                        </a:cubicBezTo>
                        <a:cubicBezTo>
                          <a:pt x="147370" y="340615"/>
                          <a:pt x="721" y="483670"/>
                          <a:pt x="2" y="488702"/>
                        </a:cubicBezTo>
                        <a:cubicBezTo>
                          <a:pt x="-717" y="493734"/>
                          <a:pt x="138744" y="412502"/>
                          <a:pt x="168217" y="367932"/>
                        </a:cubicBezTo>
                        <a:cubicBezTo>
                          <a:pt x="197690" y="323362"/>
                          <a:pt x="159590" y="276636"/>
                          <a:pt x="176843" y="221283"/>
                        </a:cubicBezTo>
                        <a:cubicBezTo>
                          <a:pt x="194096" y="165930"/>
                          <a:pt x="276047" y="-36071"/>
                          <a:pt x="271734" y="562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alpha val="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70" name="フリーフォーム 1069">
                    <a:extLst>
                      <a:ext uri="{FF2B5EF4-FFF2-40B4-BE49-F238E27FC236}">
                        <a16:creationId xmlns:a16="http://schemas.microsoft.com/office/drawing/2014/main" id="{383762FF-7742-F088-87CB-1F2DA30F8B50}"/>
                      </a:ext>
                    </a:extLst>
                  </p:cNvPr>
                  <p:cNvSpPr/>
                  <p:nvPr/>
                </p:nvSpPr>
                <p:spPr>
                  <a:xfrm>
                    <a:off x="4207940" y="5234063"/>
                    <a:ext cx="138689" cy="581122"/>
                  </a:xfrm>
                  <a:custGeom>
                    <a:avLst/>
                    <a:gdLst>
                      <a:gd name="connsiteX0" fmla="*/ 549 w 138689"/>
                      <a:gd name="connsiteY0" fmla="*/ 1252 h 581122"/>
                      <a:gd name="connsiteX1" fmla="*/ 23034 w 138689"/>
                      <a:gd name="connsiteY1" fmla="*/ 184881 h 581122"/>
                      <a:gd name="connsiteX2" fmla="*/ 135460 w 138689"/>
                      <a:gd name="connsiteY2" fmla="*/ 574626 h 581122"/>
                      <a:gd name="connsiteX3" fmla="*/ 101732 w 138689"/>
                      <a:gd name="connsiteY3" fmla="*/ 417229 h 581122"/>
                      <a:gd name="connsiteX4" fmla="*/ 34276 w 138689"/>
                      <a:gd name="connsiteY4" fmla="*/ 267327 h 581122"/>
                      <a:gd name="connsiteX5" fmla="*/ 549 w 138689"/>
                      <a:gd name="connsiteY5" fmla="*/ 1252 h 58112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38689" h="581122">
                        <a:moveTo>
                          <a:pt x="549" y="1252"/>
                        </a:moveTo>
                        <a:cubicBezTo>
                          <a:pt x="-1325" y="-12489"/>
                          <a:pt x="549" y="89319"/>
                          <a:pt x="23034" y="184881"/>
                        </a:cubicBezTo>
                        <a:cubicBezTo>
                          <a:pt x="45519" y="280443"/>
                          <a:pt x="122344" y="535901"/>
                          <a:pt x="135460" y="574626"/>
                        </a:cubicBezTo>
                        <a:cubicBezTo>
                          <a:pt x="148576" y="613351"/>
                          <a:pt x="118596" y="468446"/>
                          <a:pt x="101732" y="417229"/>
                        </a:cubicBezTo>
                        <a:cubicBezTo>
                          <a:pt x="84868" y="366012"/>
                          <a:pt x="49266" y="331035"/>
                          <a:pt x="34276" y="267327"/>
                        </a:cubicBezTo>
                        <a:cubicBezTo>
                          <a:pt x="19286" y="203619"/>
                          <a:pt x="2423" y="14993"/>
                          <a:pt x="549" y="1252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71" name="フリーフォーム 1070">
                    <a:extLst>
                      <a:ext uri="{FF2B5EF4-FFF2-40B4-BE49-F238E27FC236}">
                        <a16:creationId xmlns:a16="http://schemas.microsoft.com/office/drawing/2014/main" id="{397DB60A-89FA-352A-87D5-0D75DEBF9E55}"/>
                      </a:ext>
                    </a:extLst>
                  </p:cNvPr>
                  <p:cNvSpPr/>
                  <p:nvPr/>
                </p:nvSpPr>
                <p:spPr>
                  <a:xfrm>
                    <a:off x="3225762" y="4044637"/>
                    <a:ext cx="523918" cy="1028170"/>
                  </a:xfrm>
                  <a:custGeom>
                    <a:avLst/>
                    <a:gdLst>
                      <a:gd name="connsiteX0" fmla="*/ 38 w 523918"/>
                      <a:gd name="connsiteY0" fmla="*/ 313 h 1028170"/>
                      <a:gd name="connsiteX1" fmla="*/ 327063 w 523918"/>
                      <a:gd name="connsiteY1" fmla="*/ 257488 h 1028170"/>
                      <a:gd name="connsiteX2" fmla="*/ 308013 w 523918"/>
                      <a:gd name="connsiteY2" fmla="*/ 228913 h 1028170"/>
                      <a:gd name="connsiteX3" fmla="*/ 479463 w 523918"/>
                      <a:gd name="connsiteY3" fmla="*/ 625788 h 1028170"/>
                      <a:gd name="connsiteX4" fmla="*/ 444538 w 523918"/>
                      <a:gd name="connsiteY4" fmla="*/ 619438 h 1028170"/>
                      <a:gd name="connsiteX5" fmla="*/ 523913 w 523918"/>
                      <a:gd name="connsiteY5" fmla="*/ 1025838 h 1028170"/>
                      <a:gd name="connsiteX6" fmla="*/ 447713 w 523918"/>
                      <a:gd name="connsiteY6" fmla="*/ 762313 h 1028170"/>
                      <a:gd name="connsiteX7" fmla="*/ 298488 w 523918"/>
                      <a:gd name="connsiteY7" fmla="*/ 282888 h 1028170"/>
                      <a:gd name="connsiteX8" fmla="*/ 314363 w 523918"/>
                      <a:gd name="connsiteY8" fmla="*/ 365438 h 1028170"/>
                      <a:gd name="connsiteX9" fmla="*/ 295313 w 523918"/>
                      <a:gd name="connsiteY9" fmla="*/ 517838 h 1028170"/>
                      <a:gd name="connsiteX10" fmla="*/ 342938 w 523918"/>
                      <a:gd name="connsiteY10" fmla="*/ 724213 h 1028170"/>
                      <a:gd name="connsiteX11" fmla="*/ 292138 w 523918"/>
                      <a:gd name="connsiteY11" fmla="*/ 447988 h 1028170"/>
                      <a:gd name="connsiteX12" fmla="*/ 304838 w 523918"/>
                      <a:gd name="connsiteY12" fmla="*/ 209863 h 1028170"/>
                      <a:gd name="connsiteX13" fmla="*/ 38 w 523918"/>
                      <a:gd name="connsiteY13" fmla="*/ 313 h 102817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523918" h="1028170">
                        <a:moveTo>
                          <a:pt x="38" y="313"/>
                        </a:moveTo>
                        <a:cubicBezTo>
                          <a:pt x="3742" y="8250"/>
                          <a:pt x="275734" y="219388"/>
                          <a:pt x="327063" y="257488"/>
                        </a:cubicBezTo>
                        <a:cubicBezTo>
                          <a:pt x="378392" y="295588"/>
                          <a:pt x="282613" y="167530"/>
                          <a:pt x="308013" y="228913"/>
                        </a:cubicBezTo>
                        <a:cubicBezTo>
                          <a:pt x="333413" y="290296"/>
                          <a:pt x="456709" y="560700"/>
                          <a:pt x="479463" y="625788"/>
                        </a:cubicBezTo>
                        <a:cubicBezTo>
                          <a:pt x="502217" y="690876"/>
                          <a:pt x="437130" y="552763"/>
                          <a:pt x="444538" y="619438"/>
                        </a:cubicBezTo>
                        <a:cubicBezTo>
                          <a:pt x="451946" y="686113"/>
                          <a:pt x="523384" y="1002026"/>
                          <a:pt x="523913" y="1025838"/>
                        </a:cubicBezTo>
                        <a:cubicBezTo>
                          <a:pt x="524442" y="1049650"/>
                          <a:pt x="485284" y="886138"/>
                          <a:pt x="447713" y="762313"/>
                        </a:cubicBezTo>
                        <a:cubicBezTo>
                          <a:pt x="410142" y="638488"/>
                          <a:pt x="320713" y="349034"/>
                          <a:pt x="298488" y="282888"/>
                        </a:cubicBezTo>
                        <a:cubicBezTo>
                          <a:pt x="276263" y="216742"/>
                          <a:pt x="314892" y="326280"/>
                          <a:pt x="314363" y="365438"/>
                        </a:cubicBezTo>
                        <a:cubicBezTo>
                          <a:pt x="313834" y="404596"/>
                          <a:pt x="290550" y="458042"/>
                          <a:pt x="295313" y="517838"/>
                        </a:cubicBezTo>
                        <a:cubicBezTo>
                          <a:pt x="300076" y="577634"/>
                          <a:pt x="343467" y="735855"/>
                          <a:pt x="342938" y="724213"/>
                        </a:cubicBezTo>
                        <a:cubicBezTo>
                          <a:pt x="342409" y="712571"/>
                          <a:pt x="298488" y="533713"/>
                          <a:pt x="292138" y="447988"/>
                        </a:cubicBezTo>
                        <a:cubicBezTo>
                          <a:pt x="285788" y="362263"/>
                          <a:pt x="349817" y="282359"/>
                          <a:pt x="304838" y="209863"/>
                        </a:cubicBezTo>
                        <a:cubicBezTo>
                          <a:pt x="259859" y="137367"/>
                          <a:pt x="-3666" y="-7624"/>
                          <a:pt x="38" y="313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72" name="フリーフォーム 1071">
                    <a:extLst>
                      <a:ext uri="{FF2B5EF4-FFF2-40B4-BE49-F238E27FC236}">
                        <a16:creationId xmlns:a16="http://schemas.microsoft.com/office/drawing/2014/main" id="{1B8E1D45-0A4E-AE51-ACEA-DBCB96FACFAA}"/>
                      </a:ext>
                    </a:extLst>
                  </p:cNvPr>
                  <p:cNvSpPr/>
                  <p:nvPr/>
                </p:nvSpPr>
                <p:spPr>
                  <a:xfrm>
                    <a:off x="3209879" y="4084239"/>
                    <a:ext cx="193758" cy="488160"/>
                  </a:xfrm>
                  <a:custGeom>
                    <a:avLst/>
                    <a:gdLst>
                      <a:gd name="connsiteX0" fmla="*/ 28621 w 193758"/>
                      <a:gd name="connsiteY0" fmla="*/ 8336 h 488160"/>
                      <a:gd name="connsiteX1" fmla="*/ 25446 w 193758"/>
                      <a:gd name="connsiteY1" fmla="*/ 322661 h 488160"/>
                      <a:gd name="connsiteX2" fmla="*/ 117521 w 193758"/>
                      <a:gd name="connsiteY2" fmla="*/ 481411 h 488160"/>
                      <a:gd name="connsiteX3" fmla="*/ 193721 w 193758"/>
                      <a:gd name="connsiteY3" fmla="*/ 106761 h 488160"/>
                      <a:gd name="connsiteX4" fmla="*/ 107996 w 193758"/>
                      <a:gd name="connsiteY4" fmla="*/ 411561 h 488160"/>
                      <a:gd name="connsiteX5" fmla="*/ 50846 w 193758"/>
                      <a:gd name="connsiteY5" fmla="*/ 405211 h 488160"/>
                      <a:gd name="connsiteX6" fmla="*/ 46 w 193758"/>
                      <a:gd name="connsiteY6" fmla="*/ 300436 h 488160"/>
                      <a:gd name="connsiteX7" fmla="*/ 41321 w 193758"/>
                      <a:gd name="connsiteY7" fmla="*/ 106761 h 488160"/>
                      <a:gd name="connsiteX8" fmla="*/ 28621 w 193758"/>
                      <a:gd name="connsiteY8" fmla="*/ 8336 h 48816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93758" h="488160">
                        <a:moveTo>
                          <a:pt x="28621" y="8336"/>
                        </a:moveTo>
                        <a:cubicBezTo>
                          <a:pt x="25975" y="44319"/>
                          <a:pt x="10629" y="243815"/>
                          <a:pt x="25446" y="322661"/>
                        </a:cubicBezTo>
                        <a:cubicBezTo>
                          <a:pt x="40263" y="401507"/>
                          <a:pt x="89475" y="517394"/>
                          <a:pt x="117521" y="481411"/>
                        </a:cubicBezTo>
                        <a:cubicBezTo>
                          <a:pt x="145567" y="445428"/>
                          <a:pt x="195308" y="118403"/>
                          <a:pt x="193721" y="106761"/>
                        </a:cubicBezTo>
                        <a:cubicBezTo>
                          <a:pt x="192134" y="95119"/>
                          <a:pt x="131808" y="361819"/>
                          <a:pt x="107996" y="411561"/>
                        </a:cubicBezTo>
                        <a:cubicBezTo>
                          <a:pt x="84184" y="461303"/>
                          <a:pt x="68838" y="423732"/>
                          <a:pt x="50846" y="405211"/>
                        </a:cubicBezTo>
                        <a:cubicBezTo>
                          <a:pt x="32854" y="386690"/>
                          <a:pt x="1633" y="350178"/>
                          <a:pt x="46" y="300436"/>
                        </a:cubicBezTo>
                        <a:cubicBezTo>
                          <a:pt x="-1542" y="250694"/>
                          <a:pt x="38146" y="151740"/>
                          <a:pt x="41321" y="106761"/>
                        </a:cubicBezTo>
                        <a:cubicBezTo>
                          <a:pt x="44496" y="61782"/>
                          <a:pt x="31267" y="-27647"/>
                          <a:pt x="28621" y="8336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73" name="フリーフォーム 1072">
                    <a:extLst>
                      <a:ext uri="{FF2B5EF4-FFF2-40B4-BE49-F238E27FC236}">
                        <a16:creationId xmlns:a16="http://schemas.microsoft.com/office/drawing/2014/main" id="{AC559630-6C7D-49E0-3656-62257DA6D81D}"/>
                      </a:ext>
                    </a:extLst>
                  </p:cNvPr>
                  <p:cNvSpPr/>
                  <p:nvPr/>
                </p:nvSpPr>
                <p:spPr>
                  <a:xfrm>
                    <a:off x="3332852" y="4295718"/>
                    <a:ext cx="108966" cy="509111"/>
                  </a:xfrm>
                  <a:custGeom>
                    <a:avLst/>
                    <a:gdLst>
                      <a:gd name="connsiteX0" fmla="*/ 96148 w 108966"/>
                      <a:gd name="connsiteY0" fmla="*/ 57 h 509111"/>
                      <a:gd name="connsiteX1" fmla="*/ 13598 w 108966"/>
                      <a:gd name="connsiteY1" fmla="*/ 387407 h 509111"/>
                      <a:gd name="connsiteX2" fmla="*/ 108848 w 108966"/>
                      <a:gd name="connsiteY2" fmla="*/ 508057 h 509111"/>
                      <a:gd name="connsiteX3" fmla="*/ 32648 w 108966"/>
                      <a:gd name="connsiteY3" fmla="*/ 441382 h 509111"/>
                      <a:gd name="connsiteX4" fmla="*/ 898 w 108966"/>
                      <a:gd name="connsiteY4" fmla="*/ 358832 h 509111"/>
                      <a:gd name="connsiteX5" fmla="*/ 96148 w 108966"/>
                      <a:gd name="connsiteY5" fmla="*/ 57 h 5091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08966" h="509111">
                        <a:moveTo>
                          <a:pt x="96148" y="57"/>
                        </a:moveTo>
                        <a:cubicBezTo>
                          <a:pt x="98265" y="4819"/>
                          <a:pt x="11481" y="302740"/>
                          <a:pt x="13598" y="387407"/>
                        </a:cubicBezTo>
                        <a:cubicBezTo>
                          <a:pt x="15715" y="472074"/>
                          <a:pt x="105673" y="499061"/>
                          <a:pt x="108848" y="508057"/>
                        </a:cubicBezTo>
                        <a:cubicBezTo>
                          <a:pt x="112023" y="517053"/>
                          <a:pt x="50640" y="466253"/>
                          <a:pt x="32648" y="441382"/>
                        </a:cubicBezTo>
                        <a:cubicBezTo>
                          <a:pt x="14656" y="416511"/>
                          <a:pt x="-4394" y="431857"/>
                          <a:pt x="898" y="358832"/>
                        </a:cubicBezTo>
                        <a:cubicBezTo>
                          <a:pt x="6190" y="285807"/>
                          <a:pt x="94031" y="-4705"/>
                          <a:pt x="96148" y="57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74" name="フリーフォーム 1073">
                    <a:extLst>
                      <a:ext uri="{FF2B5EF4-FFF2-40B4-BE49-F238E27FC236}">
                        <a16:creationId xmlns:a16="http://schemas.microsoft.com/office/drawing/2014/main" id="{F3867823-FCFD-00CB-BA21-B0D85D4FD40B}"/>
                      </a:ext>
                    </a:extLst>
                  </p:cNvPr>
                  <p:cNvSpPr/>
                  <p:nvPr/>
                </p:nvSpPr>
                <p:spPr>
                  <a:xfrm>
                    <a:off x="3311494" y="4552437"/>
                    <a:ext cx="277645" cy="665476"/>
                  </a:xfrm>
                  <a:custGeom>
                    <a:avLst/>
                    <a:gdLst>
                      <a:gd name="connsiteX0" fmla="*/ 31 w 277645"/>
                      <a:gd name="connsiteY0" fmla="*/ 513 h 665476"/>
                      <a:gd name="connsiteX1" fmla="*/ 38131 w 277645"/>
                      <a:gd name="connsiteY1" fmla="*/ 203713 h 665476"/>
                      <a:gd name="connsiteX2" fmla="*/ 79406 w 277645"/>
                      <a:gd name="connsiteY2" fmla="*/ 397388 h 665476"/>
                      <a:gd name="connsiteX3" fmla="*/ 57181 w 277645"/>
                      <a:gd name="connsiteY3" fmla="*/ 356113 h 665476"/>
                      <a:gd name="connsiteX4" fmla="*/ 254031 w 277645"/>
                      <a:gd name="connsiteY4" fmla="*/ 635513 h 665476"/>
                      <a:gd name="connsiteX5" fmla="*/ 260381 w 277645"/>
                      <a:gd name="connsiteY5" fmla="*/ 638688 h 665476"/>
                      <a:gd name="connsiteX6" fmla="*/ 130206 w 277645"/>
                      <a:gd name="connsiteY6" fmla="*/ 467238 h 665476"/>
                      <a:gd name="connsiteX7" fmla="*/ 19081 w 277645"/>
                      <a:gd name="connsiteY7" fmla="*/ 279913 h 665476"/>
                      <a:gd name="connsiteX8" fmla="*/ 9556 w 277645"/>
                      <a:gd name="connsiteY8" fmla="*/ 184663 h 665476"/>
                      <a:gd name="connsiteX9" fmla="*/ 101631 w 277645"/>
                      <a:gd name="connsiteY9" fmla="*/ 314838 h 665476"/>
                      <a:gd name="connsiteX10" fmla="*/ 44481 w 277645"/>
                      <a:gd name="connsiteY10" fmla="*/ 149738 h 665476"/>
                      <a:gd name="connsiteX11" fmla="*/ 31 w 277645"/>
                      <a:gd name="connsiteY11" fmla="*/ 513 h 66547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277645" h="665476">
                        <a:moveTo>
                          <a:pt x="31" y="513"/>
                        </a:moveTo>
                        <a:cubicBezTo>
                          <a:pt x="-1027" y="9509"/>
                          <a:pt x="24902" y="137567"/>
                          <a:pt x="38131" y="203713"/>
                        </a:cubicBezTo>
                        <a:cubicBezTo>
                          <a:pt x="51360" y="269859"/>
                          <a:pt x="76231" y="371988"/>
                          <a:pt x="79406" y="397388"/>
                        </a:cubicBezTo>
                        <a:cubicBezTo>
                          <a:pt x="82581" y="422788"/>
                          <a:pt x="28077" y="316426"/>
                          <a:pt x="57181" y="356113"/>
                        </a:cubicBezTo>
                        <a:cubicBezTo>
                          <a:pt x="86285" y="395800"/>
                          <a:pt x="220164" y="588417"/>
                          <a:pt x="254031" y="635513"/>
                        </a:cubicBezTo>
                        <a:cubicBezTo>
                          <a:pt x="287898" y="682609"/>
                          <a:pt x="281019" y="666734"/>
                          <a:pt x="260381" y="638688"/>
                        </a:cubicBezTo>
                        <a:cubicBezTo>
                          <a:pt x="239744" y="610642"/>
                          <a:pt x="170423" y="527034"/>
                          <a:pt x="130206" y="467238"/>
                        </a:cubicBezTo>
                        <a:cubicBezTo>
                          <a:pt x="89989" y="407442"/>
                          <a:pt x="39189" y="327009"/>
                          <a:pt x="19081" y="279913"/>
                        </a:cubicBezTo>
                        <a:cubicBezTo>
                          <a:pt x="-1027" y="232817"/>
                          <a:pt x="-4202" y="178842"/>
                          <a:pt x="9556" y="184663"/>
                        </a:cubicBezTo>
                        <a:cubicBezTo>
                          <a:pt x="23314" y="190484"/>
                          <a:pt x="95810" y="320659"/>
                          <a:pt x="101631" y="314838"/>
                        </a:cubicBezTo>
                        <a:cubicBezTo>
                          <a:pt x="107452" y="309017"/>
                          <a:pt x="61414" y="196305"/>
                          <a:pt x="44481" y="149738"/>
                        </a:cubicBezTo>
                        <a:cubicBezTo>
                          <a:pt x="27548" y="103171"/>
                          <a:pt x="1089" y="-8483"/>
                          <a:pt x="31" y="513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75" name="フリーフォーム 1074">
                    <a:extLst>
                      <a:ext uri="{FF2B5EF4-FFF2-40B4-BE49-F238E27FC236}">
                        <a16:creationId xmlns:a16="http://schemas.microsoft.com/office/drawing/2014/main" id="{4A2ED833-9935-F564-E0D1-7CC14A019A1E}"/>
                      </a:ext>
                    </a:extLst>
                  </p:cNvPr>
                  <p:cNvSpPr/>
                  <p:nvPr/>
                </p:nvSpPr>
                <p:spPr>
                  <a:xfrm>
                    <a:off x="3352792" y="4571188"/>
                    <a:ext cx="268723" cy="371405"/>
                  </a:xfrm>
                  <a:custGeom>
                    <a:avLst/>
                    <a:gdLst>
                      <a:gd name="connsiteX0" fmla="*/ 101608 w 268723"/>
                      <a:gd name="connsiteY0" fmla="*/ 812 h 371405"/>
                      <a:gd name="connsiteX1" fmla="*/ 53983 w 268723"/>
                      <a:gd name="connsiteY1" fmla="*/ 299262 h 371405"/>
                      <a:gd name="connsiteX2" fmla="*/ 266708 w 268723"/>
                      <a:gd name="connsiteY2" fmla="*/ 369112 h 371405"/>
                      <a:gd name="connsiteX3" fmla="*/ 158758 w 268723"/>
                      <a:gd name="connsiteY3" fmla="*/ 350062 h 371405"/>
                      <a:gd name="connsiteX4" fmla="*/ 120658 w 268723"/>
                      <a:gd name="connsiteY4" fmla="*/ 305612 h 371405"/>
                      <a:gd name="connsiteX5" fmla="*/ 8 w 268723"/>
                      <a:gd name="connsiteY5" fmla="*/ 213537 h 371405"/>
                      <a:gd name="connsiteX6" fmla="*/ 101608 w 268723"/>
                      <a:gd name="connsiteY6" fmla="*/ 812 h 37140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68723" h="371405">
                        <a:moveTo>
                          <a:pt x="101608" y="812"/>
                        </a:moveTo>
                        <a:cubicBezTo>
                          <a:pt x="110604" y="15099"/>
                          <a:pt x="26466" y="237879"/>
                          <a:pt x="53983" y="299262"/>
                        </a:cubicBezTo>
                        <a:cubicBezTo>
                          <a:pt x="81500" y="360645"/>
                          <a:pt x="249246" y="360645"/>
                          <a:pt x="266708" y="369112"/>
                        </a:cubicBezTo>
                        <a:cubicBezTo>
                          <a:pt x="284170" y="377579"/>
                          <a:pt x="183100" y="360645"/>
                          <a:pt x="158758" y="350062"/>
                        </a:cubicBezTo>
                        <a:cubicBezTo>
                          <a:pt x="134416" y="339479"/>
                          <a:pt x="147116" y="328366"/>
                          <a:pt x="120658" y="305612"/>
                        </a:cubicBezTo>
                        <a:cubicBezTo>
                          <a:pt x="94200" y="282858"/>
                          <a:pt x="-1050" y="262220"/>
                          <a:pt x="8" y="213537"/>
                        </a:cubicBezTo>
                        <a:cubicBezTo>
                          <a:pt x="1066" y="164854"/>
                          <a:pt x="92612" y="-13475"/>
                          <a:pt x="101608" y="812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76" name="フリーフォーム 1075">
                    <a:extLst>
                      <a:ext uri="{FF2B5EF4-FFF2-40B4-BE49-F238E27FC236}">
                        <a16:creationId xmlns:a16="http://schemas.microsoft.com/office/drawing/2014/main" id="{82DF9D90-09FF-7CFF-3963-116E209F7F4E}"/>
                      </a:ext>
                    </a:extLst>
                  </p:cNvPr>
                  <p:cNvSpPr/>
                  <p:nvPr/>
                </p:nvSpPr>
                <p:spPr>
                  <a:xfrm>
                    <a:off x="3476225" y="4866872"/>
                    <a:ext cx="362932" cy="582523"/>
                  </a:xfrm>
                  <a:custGeom>
                    <a:avLst/>
                    <a:gdLst>
                      <a:gd name="connsiteX0" fmla="*/ 400 w 362932"/>
                      <a:gd name="connsiteY0" fmla="*/ 3578 h 582523"/>
                      <a:gd name="connsiteX1" fmla="*/ 155975 w 362932"/>
                      <a:gd name="connsiteY1" fmla="*/ 51203 h 582523"/>
                      <a:gd name="connsiteX2" fmla="*/ 216300 w 362932"/>
                      <a:gd name="connsiteY2" fmla="*/ 140103 h 582523"/>
                      <a:gd name="connsiteX3" fmla="*/ 257575 w 362932"/>
                      <a:gd name="connsiteY3" fmla="*/ 295678 h 582523"/>
                      <a:gd name="connsiteX4" fmla="*/ 362350 w 362932"/>
                      <a:gd name="connsiteY4" fmla="*/ 581428 h 582523"/>
                      <a:gd name="connsiteX5" fmla="*/ 295675 w 362932"/>
                      <a:gd name="connsiteY5" fmla="*/ 384578 h 582523"/>
                      <a:gd name="connsiteX6" fmla="*/ 206775 w 362932"/>
                      <a:gd name="connsiteY6" fmla="*/ 146453 h 582523"/>
                      <a:gd name="connsiteX7" fmla="*/ 400 w 362932"/>
                      <a:gd name="connsiteY7" fmla="*/ 3578 h 58252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362932" h="582523">
                        <a:moveTo>
                          <a:pt x="400" y="3578"/>
                        </a:moveTo>
                        <a:cubicBezTo>
                          <a:pt x="-8067" y="-12297"/>
                          <a:pt x="119992" y="28449"/>
                          <a:pt x="155975" y="51203"/>
                        </a:cubicBezTo>
                        <a:cubicBezTo>
                          <a:pt x="191958" y="73957"/>
                          <a:pt x="199367" y="99357"/>
                          <a:pt x="216300" y="140103"/>
                        </a:cubicBezTo>
                        <a:cubicBezTo>
                          <a:pt x="233233" y="180849"/>
                          <a:pt x="233233" y="222124"/>
                          <a:pt x="257575" y="295678"/>
                        </a:cubicBezTo>
                        <a:cubicBezTo>
                          <a:pt x="281917" y="369232"/>
                          <a:pt x="356000" y="566611"/>
                          <a:pt x="362350" y="581428"/>
                        </a:cubicBezTo>
                        <a:cubicBezTo>
                          <a:pt x="368700" y="596245"/>
                          <a:pt x="321604" y="457074"/>
                          <a:pt x="295675" y="384578"/>
                        </a:cubicBezTo>
                        <a:cubicBezTo>
                          <a:pt x="269746" y="312082"/>
                          <a:pt x="250167" y="211540"/>
                          <a:pt x="206775" y="146453"/>
                        </a:cubicBezTo>
                        <a:cubicBezTo>
                          <a:pt x="163383" y="81366"/>
                          <a:pt x="8867" y="19453"/>
                          <a:pt x="400" y="3578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77" name="フリーフォーム 1076">
                    <a:extLst>
                      <a:ext uri="{FF2B5EF4-FFF2-40B4-BE49-F238E27FC236}">
                        <a16:creationId xmlns:a16="http://schemas.microsoft.com/office/drawing/2014/main" id="{1B089037-4E23-191C-4C00-CC0328A2BA96}"/>
                      </a:ext>
                    </a:extLst>
                  </p:cNvPr>
                  <p:cNvSpPr/>
                  <p:nvPr/>
                </p:nvSpPr>
                <p:spPr>
                  <a:xfrm>
                    <a:off x="3555984" y="4959681"/>
                    <a:ext cx="173548" cy="545832"/>
                  </a:xfrm>
                  <a:custGeom>
                    <a:avLst/>
                    <a:gdLst>
                      <a:gd name="connsiteX0" fmla="*/ 111141 w 173548"/>
                      <a:gd name="connsiteY0" fmla="*/ 2844 h 545832"/>
                      <a:gd name="connsiteX1" fmla="*/ 92091 w 173548"/>
                      <a:gd name="connsiteY1" fmla="*/ 136194 h 545832"/>
                      <a:gd name="connsiteX2" fmla="*/ 98441 w 173548"/>
                      <a:gd name="connsiteY2" fmla="*/ 218744 h 545832"/>
                      <a:gd name="connsiteX3" fmla="*/ 171466 w 173548"/>
                      <a:gd name="connsiteY3" fmla="*/ 402894 h 545832"/>
                      <a:gd name="connsiteX4" fmla="*/ 139716 w 173548"/>
                      <a:gd name="connsiteY4" fmla="*/ 460044 h 545832"/>
                      <a:gd name="connsiteX5" fmla="*/ 16 w 173548"/>
                      <a:gd name="connsiteY5" fmla="*/ 545769 h 545832"/>
                      <a:gd name="connsiteX6" fmla="*/ 149241 w 173548"/>
                      <a:gd name="connsiteY6" fmla="*/ 472744 h 545832"/>
                      <a:gd name="connsiteX7" fmla="*/ 158766 w 173548"/>
                      <a:gd name="connsiteY7" fmla="*/ 402894 h 545832"/>
                      <a:gd name="connsiteX8" fmla="*/ 82566 w 173548"/>
                      <a:gd name="connsiteY8" fmla="*/ 272719 h 545832"/>
                      <a:gd name="connsiteX9" fmla="*/ 111141 w 173548"/>
                      <a:gd name="connsiteY9" fmla="*/ 2844 h 54583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73548" h="545832">
                        <a:moveTo>
                          <a:pt x="111141" y="2844"/>
                        </a:moveTo>
                        <a:cubicBezTo>
                          <a:pt x="112728" y="-19910"/>
                          <a:pt x="94208" y="100211"/>
                          <a:pt x="92091" y="136194"/>
                        </a:cubicBezTo>
                        <a:cubicBezTo>
                          <a:pt x="89974" y="172177"/>
                          <a:pt x="85212" y="174294"/>
                          <a:pt x="98441" y="218744"/>
                        </a:cubicBezTo>
                        <a:cubicBezTo>
                          <a:pt x="111670" y="263194"/>
                          <a:pt x="164587" y="362677"/>
                          <a:pt x="171466" y="402894"/>
                        </a:cubicBezTo>
                        <a:cubicBezTo>
                          <a:pt x="178345" y="443111"/>
                          <a:pt x="168291" y="436232"/>
                          <a:pt x="139716" y="460044"/>
                        </a:cubicBezTo>
                        <a:cubicBezTo>
                          <a:pt x="111141" y="483856"/>
                          <a:pt x="-1572" y="543652"/>
                          <a:pt x="16" y="545769"/>
                        </a:cubicBezTo>
                        <a:cubicBezTo>
                          <a:pt x="1604" y="547886"/>
                          <a:pt x="122783" y="496556"/>
                          <a:pt x="149241" y="472744"/>
                        </a:cubicBezTo>
                        <a:cubicBezTo>
                          <a:pt x="175699" y="448932"/>
                          <a:pt x="169878" y="436231"/>
                          <a:pt x="158766" y="402894"/>
                        </a:cubicBezTo>
                        <a:cubicBezTo>
                          <a:pt x="147654" y="369557"/>
                          <a:pt x="90503" y="334102"/>
                          <a:pt x="82566" y="272719"/>
                        </a:cubicBezTo>
                        <a:cubicBezTo>
                          <a:pt x="74629" y="211336"/>
                          <a:pt x="109554" y="25598"/>
                          <a:pt x="111141" y="2844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78" name="フリーフォーム 1077">
                    <a:extLst>
                      <a:ext uri="{FF2B5EF4-FFF2-40B4-BE49-F238E27FC236}">
                        <a16:creationId xmlns:a16="http://schemas.microsoft.com/office/drawing/2014/main" id="{E3A1E8F8-BF17-9E64-CBDE-87333B0E9861}"/>
                      </a:ext>
                    </a:extLst>
                  </p:cNvPr>
                  <p:cNvSpPr/>
                  <p:nvPr/>
                </p:nvSpPr>
                <p:spPr>
                  <a:xfrm>
                    <a:off x="3514695" y="4930751"/>
                    <a:ext cx="162548" cy="520771"/>
                  </a:xfrm>
                  <a:custGeom>
                    <a:avLst/>
                    <a:gdLst>
                      <a:gd name="connsiteX0" fmla="*/ 30 w 162548"/>
                      <a:gd name="connsiteY0" fmla="*/ 24 h 520771"/>
                      <a:gd name="connsiteX1" fmla="*/ 85755 w 162548"/>
                      <a:gd name="connsiteY1" fmla="*/ 146074 h 520771"/>
                      <a:gd name="connsiteX2" fmla="*/ 88930 w 162548"/>
                      <a:gd name="connsiteY2" fmla="*/ 225449 h 520771"/>
                      <a:gd name="connsiteX3" fmla="*/ 149255 w 162548"/>
                      <a:gd name="connsiteY3" fmla="*/ 320699 h 520771"/>
                      <a:gd name="connsiteX4" fmla="*/ 152430 w 162548"/>
                      <a:gd name="connsiteY4" fmla="*/ 450874 h 520771"/>
                      <a:gd name="connsiteX5" fmla="*/ 139730 w 162548"/>
                      <a:gd name="connsiteY5" fmla="*/ 520724 h 520771"/>
                      <a:gd name="connsiteX6" fmla="*/ 161955 w 162548"/>
                      <a:gd name="connsiteY6" fmla="*/ 441349 h 520771"/>
                      <a:gd name="connsiteX7" fmla="*/ 111155 w 162548"/>
                      <a:gd name="connsiteY7" fmla="*/ 244499 h 520771"/>
                      <a:gd name="connsiteX8" fmla="*/ 101630 w 162548"/>
                      <a:gd name="connsiteY8" fmla="*/ 12724 h 520771"/>
                      <a:gd name="connsiteX9" fmla="*/ 76230 w 162548"/>
                      <a:gd name="connsiteY9" fmla="*/ 133374 h 520771"/>
                      <a:gd name="connsiteX10" fmla="*/ 30 w 162548"/>
                      <a:gd name="connsiteY10" fmla="*/ 24 h 5207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62548" h="520771">
                        <a:moveTo>
                          <a:pt x="30" y="24"/>
                        </a:moveTo>
                        <a:cubicBezTo>
                          <a:pt x="1618" y="2141"/>
                          <a:pt x="70938" y="108503"/>
                          <a:pt x="85755" y="146074"/>
                        </a:cubicBezTo>
                        <a:cubicBezTo>
                          <a:pt x="100572" y="183645"/>
                          <a:pt x="78347" y="196345"/>
                          <a:pt x="88930" y="225449"/>
                        </a:cubicBezTo>
                        <a:cubicBezTo>
                          <a:pt x="99513" y="254553"/>
                          <a:pt x="138672" y="283128"/>
                          <a:pt x="149255" y="320699"/>
                        </a:cubicBezTo>
                        <a:cubicBezTo>
                          <a:pt x="159838" y="358270"/>
                          <a:pt x="154017" y="417537"/>
                          <a:pt x="152430" y="450874"/>
                        </a:cubicBezTo>
                        <a:cubicBezTo>
                          <a:pt x="150843" y="484211"/>
                          <a:pt x="138143" y="522311"/>
                          <a:pt x="139730" y="520724"/>
                        </a:cubicBezTo>
                        <a:cubicBezTo>
                          <a:pt x="141317" y="519137"/>
                          <a:pt x="166718" y="487387"/>
                          <a:pt x="161955" y="441349"/>
                        </a:cubicBezTo>
                        <a:cubicBezTo>
                          <a:pt x="157193" y="395312"/>
                          <a:pt x="121209" y="315936"/>
                          <a:pt x="111155" y="244499"/>
                        </a:cubicBezTo>
                        <a:cubicBezTo>
                          <a:pt x="101101" y="173062"/>
                          <a:pt x="107451" y="31245"/>
                          <a:pt x="101630" y="12724"/>
                        </a:cubicBezTo>
                        <a:cubicBezTo>
                          <a:pt x="95809" y="-5797"/>
                          <a:pt x="93163" y="133374"/>
                          <a:pt x="76230" y="133374"/>
                        </a:cubicBezTo>
                        <a:cubicBezTo>
                          <a:pt x="59297" y="133374"/>
                          <a:pt x="-1558" y="-2093"/>
                          <a:pt x="30" y="24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79" name="フリーフォーム 1078">
                    <a:extLst>
                      <a:ext uri="{FF2B5EF4-FFF2-40B4-BE49-F238E27FC236}">
                        <a16:creationId xmlns:a16="http://schemas.microsoft.com/office/drawing/2014/main" id="{A0F6EB97-D976-D19C-5B74-C369BDEF7AFB}"/>
                      </a:ext>
                    </a:extLst>
                  </p:cNvPr>
                  <p:cNvSpPr/>
                  <p:nvPr/>
                </p:nvSpPr>
                <p:spPr>
                  <a:xfrm>
                    <a:off x="3435307" y="4982983"/>
                    <a:ext cx="163741" cy="237032"/>
                  </a:xfrm>
                  <a:custGeom>
                    <a:avLst/>
                    <a:gdLst>
                      <a:gd name="connsiteX0" fmla="*/ 43 w 163741"/>
                      <a:gd name="connsiteY0" fmla="*/ 1767 h 237032"/>
                      <a:gd name="connsiteX1" fmla="*/ 139743 w 163741"/>
                      <a:gd name="connsiteY1" fmla="*/ 49392 h 237032"/>
                      <a:gd name="connsiteX2" fmla="*/ 136568 w 163741"/>
                      <a:gd name="connsiteY2" fmla="*/ 236717 h 237032"/>
                      <a:gd name="connsiteX3" fmla="*/ 41318 w 163741"/>
                      <a:gd name="connsiteY3" fmla="*/ 97017 h 237032"/>
                      <a:gd name="connsiteX4" fmla="*/ 136568 w 163741"/>
                      <a:gd name="connsiteY4" fmla="*/ 217667 h 237032"/>
                      <a:gd name="connsiteX5" fmla="*/ 155618 w 163741"/>
                      <a:gd name="connsiteY5" fmla="*/ 93842 h 237032"/>
                      <a:gd name="connsiteX6" fmla="*/ 43 w 163741"/>
                      <a:gd name="connsiteY6" fmla="*/ 1767 h 23703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63741" h="237032">
                        <a:moveTo>
                          <a:pt x="43" y="1767"/>
                        </a:moveTo>
                        <a:cubicBezTo>
                          <a:pt x="-2603" y="-5641"/>
                          <a:pt x="116989" y="10234"/>
                          <a:pt x="139743" y="49392"/>
                        </a:cubicBezTo>
                        <a:cubicBezTo>
                          <a:pt x="162497" y="88550"/>
                          <a:pt x="152972" y="228780"/>
                          <a:pt x="136568" y="236717"/>
                        </a:cubicBezTo>
                        <a:cubicBezTo>
                          <a:pt x="120164" y="244655"/>
                          <a:pt x="41318" y="100192"/>
                          <a:pt x="41318" y="97017"/>
                        </a:cubicBezTo>
                        <a:cubicBezTo>
                          <a:pt x="41318" y="93842"/>
                          <a:pt x="117518" y="218196"/>
                          <a:pt x="136568" y="217667"/>
                        </a:cubicBezTo>
                        <a:cubicBezTo>
                          <a:pt x="155618" y="217138"/>
                          <a:pt x="175197" y="126121"/>
                          <a:pt x="155618" y="93842"/>
                        </a:cubicBezTo>
                        <a:cubicBezTo>
                          <a:pt x="136039" y="61563"/>
                          <a:pt x="2689" y="9175"/>
                          <a:pt x="43" y="1767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80" name="フリーフォーム 1079">
                    <a:extLst>
                      <a:ext uri="{FF2B5EF4-FFF2-40B4-BE49-F238E27FC236}">
                        <a16:creationId xmlns:a16="http://schemas.microsoft.com/office/drawing/2014/main" id="{04A9B772-6D4E-42CD-855F-81E4B1BFEB96}"/>
                      </a:ext>
                    </a:extLst>
                  </p:cNvPr>
                  <p:cNvSpPr/>
                  <p:nvPr/>
                </p:nvSpPr>
                <p:spPr>
                  <a:xfrm>
                    <a:off x="3448027" y="4838673"/>
                    <a:ext cx="82944" cy="178426"/>
                  </a:xfrm>
                  <a:custGeom>
                    <a:avLst/>
                    <a:gdLst>
                      <a:gd name="connsiteX0" fmla="*/ 38123 w 82944"/>
                      <a:gd name="connsiteY0" fmla="*/ 27 h 178426"/>
                      <a:gd name="connsiteX1" fmla="*/ 25423 w 82944"/>
                      <a:gd name="connsiteY1" fmla="*/ 95277 h 178426"/>
                      <a:gd name="connsiteX2" fmla="*/ 82573 w 82944"/>
                      <a:gd name="connsiteY2" fmla="*/ 177827 h 178426"/>
                      <a:gd name="connsiteX3" fmla="*/ 47648 w 82944"/>
                      <a:gd name="connsiteY3" fmla="*/ 130202 h 178426"/>
                      <a:gd name="connsiteX4" fmla="*/ 23 w 82944"/>
                      <a:gd name="connsiteY4" fmla="*/ 85752 h 178426"/>
                      <a:gd name="connsiteX5" fmla="*/ 38123 w 82944"/>
                      <a:gd name="connsiteY5" fmla="*/ 27 h 1784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82944" h="178426">
                        <a:moveTo>
                          <a:pt x="38123" y="27"/>
                        </a:moveTo>
                        <a:cubicBezTo>
                          <a:pt x="42356" y="1614"/>
                          <a:pt x="18015" y="65644"/>
                          <a:pt x="25423" y="95277"/>
                        </a:cubicBezTo>
                        <a:cubicBezTo>
                          <a:pt x="32831" y="124910"/>
                          <a:pt x="78869" y="172006"/>
                          <a:pt x="82573" y="177827"/>
                        </a:cubicBezTo>
                        <a:cubicBezTo>
                          <a:pt x="86277" y="183648"/>
                          <a:pt x="61406" y="145548"/>
                          <a:pt x="47648" y="130202"/>
                        </a:cubicBezTo>
                        <a:cubicBezTo>
                          <a:pt x="33890" y="114856"/>
                          <a:pt x="1081" y="104802"/>
                          <a:pt x="23" y="85752"/>
                        </a:cubicBezTo>
                        <a:cubicBezTo>
                          <a:pt x="-1035" y="66702"/>
                          <a:pt x="33890" y="-1560"/>
                          <a:pt x="38123" y="27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81" name="フリーフォーム 1080">
                    <a:extLst>
                      <a:ext uri="{FF2B5EF4-FFF2-40B4-BE49-F238E27FC236}">
                        <a16:creationId xmlns:a16="http://schemas.microsoft.com/office/drawing/2014/main" id="{481D8F05-D219-51D8-B768-511B8198579C}"/>
                      </a:ext>
                    </a:extLst>
                  </p:cNvPr>
                  <p:cNvSpPr/>
                  <p:nvPr/>
                </p:nvSpPr>
                <p:spPr>
                  <a:xfrm>
                    <a:off x="3415027" y="4866990"/>
                    <a:ext cx="103067" cy="171750"/>
                  </a:xfrm>
                  <a:custGeom>
                    <a:avLst/>
                    <a:gdLst>
                      <a:gd name="connsiteX0" fmla="*/ 13973 w 103067"/>
                      <a:gd name="connsiteY0" fmla="*/ 285 h 171750"/>
                      <a:gd name="connsiteX1" fmla="*/ 17148 w 103067"/>
                      <a:gd name="connsiteY1" fmla="*/ 95535 h 171750"/>
                      <a:gd name="connsiteX2" fmla="*/ 102873 w 103067"/>
                      <a:gd name="connsiteY2" fmla="*/ 171735 h 171750"/>
                      <a:gd name="connsiteX3" fmla="*/ 39373 w 103067"/>
                      <a:gd name="connsiteY3" fmla="*/ 101885 h 171750"/>
                      <a:gd name="connsiteX4" fmla="*/ 1273 w 103067"/>
                      <a:gd name="connsiteY4" fmla="*/ 66960 h 171750"/>
                      <a:gd name="connsiteX5" fmla="*/ 13973 w 103067"/>
                      <a:gd name="connsiteY5" fmla="*/ 285 h 1717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03067" h="171750">
                        <a:moveTo>
                          <a:pt x="13973" y="285"/>
                        </a:moveTo>
                        <a:cubicBezTo>
                          <a:pt x="16619" y="5047"/>
                          <a:pt x="2331" y="66960"/>
                          <a:pt x="17148" y="95535"/>
                        </a:cubicBezTo>
                        <a:cubicBezTo>
                          <a:pt x="31965" y="124110"/>
                          <a:pt x="99169" y="170677"/>
                          <a:pt x="102873" y="171735"/>
                        </a:cubicBezTo>
                        <a:cubicBezTo>
                          <a:pt x="106577" y="172793"/>
                          <a:pt x="56306" y="119347"/>
                          <a:pt x="39373" y="101885"/>
                        </a:cubicBezTo>
                        <a:cubicBezTo>
                          <a:pt x="22440" y="84423"/>
                          <a:pt x="7094" y="82306"/>
                          <a:pt x="1273" y="66960"/>
                        </a:cubicBezTo>
                        <a:cubicBezTo>
                          <a:pt x="-4548" y="51614"/>
                          <a:pt x="11327" y="-4477"/>
                          <a:pt x="13973" y="285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82" name="フリーフォーム 1081">
                    <a:extLst>
                      <a:ext uri="{FF2B5EF4-FFF2-40B4-BE49-F238E27FC236}">
                        <a16:creationId xmlns:a16="http://schemas.microsoft.com/office/drawing/2014/main" id="{64D3C86C-6342-5B00-A412-1E8B3F2D6AE9}"/>
                      </a:ext>
                    </a:extLst>
                  </p:cNvPr>
                  <p:cNvSpPr/>
                  <p:nvPr/>
                </p:nvSpPr>
                <p:spPr>
                  <a:xfrm>
                    <a:off x="3402189" y="5254563"/>
                    <a:ext cx="226879" cy="251263"/>
                  </a:xfrm>
                  <a:custGeom>
                    <a:avLst/>
                    <a:gdLst>
                      <a:gd name="connsiteX0" fmla="*/ 226836 w 226879"/>
                      <a:gd name="connsiteY0" fmla="*/ 62 h 251263"/>
                      <a:gd name="connsiteX1" fmla="*/ 150636 w 226879"/>
                      <a:gd name="connsiteY1" fmla="*/ 73087 h 251263"/>
                      <a:gd name="connsiteX2" fmla="*/ 10936 w 226879"/>
                      <a:gd name="connsiteY2" fmla="*/ 82612 h 251263"/>
                      <a:gd name="connsiteX3" fmla="*/ 29986 w 226879"/>
                      <a:gd name="connsiteY3" fmla="*/ 120712 h 251263"/>
                      <a:gd name="connsiteX4" fmla="*/ 7761 w 226879"/>
                      <a:gd name="connsiteY4" fmla="*/ 174687 h 251263"/>
                      <a:gd name="connsiteX5" fmla="*/ 172861 w 226879"/>
                      <a:gd name="connsiteY5" fmla="*/ 247712 h 251263"/>
                      <a:gd name="connsiteX6" fmla="*/ 55386 w 226879"/>
                      <a:gd name="connsiteY6" fmla="*/ 231837 h 251263"/>
                      <a:gd name="connsiteX7" fmla="*/ 7761 w 226879"/>
                      <a:gd name="connsiteY7" fmla="*/ 161987 h 251263"/>
                      <a:gd name="connsiteX8" fmla="*/ 14111 w 226879"/>
                      <a:gd name="connsiteY8" fmla="*/ 95312 h 251263"/>
                      <a:gd name="connsiteX9" fmla="*/ 141111 w 226879"/>
                      <a:gd name="connsiteY9" fmla="*/ 60387 h 251263"/>
                      <a:gd name="connsiteX10" fmla="*/ 226836 w 226879"/>
                      <a:gd name="connsiteY10" fmla="*/ 62 h 2512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226879" h="251263">
                        <a:moveTo>
                          <a:pt x="226836" y="62"/>
                        </a:moveTo>
                        <a:cubicBezTo>
                          <a:pt x="228424" y="2179"/>
                          <a:pt x="186619" y="59329"/>
                          <a:pt x="150636" y="73087"/>
                        </a:cubicBezTo>
                        <a:cubicBezTo>
                          <a:pt x="114653" y="86845"/>
                          <a:pt x="31044" y="74675"/>
                          <a:pt x="10936" y="82612"/>
                        </a:cubicBezTo>
                        <a:cubicBezTo>
                          <a:pt x="-9172" y="90549"/>
                          <a:pt x="30515" y="105366"/>
                          <a:pt x="29986" y="120712"/>
                        </a:cubicBezTo>
                        <a:cubicBezTo>
                          <a:pt x="29457" y="136058"/>
                          <a:pt x="-16052" y="153520"/>
                          <a:pt x="7761" y="174687"/>
                        </a:cubicBezTo>
                        <a:cubicBezTo>
                          <a:pt x="31573" y="195854"/>
                          <a:pt x="164924" y="238187"/>
                          <a:pt x="172861" y="247712"/>
                        </a:cubicBezTo>
                        <a:cubicBezTo>
                          <a:pt x="180798" y="257237"/>
                          <a:pt x="82903" y="246125"/>
                          <a:pt x="55386" y="231837"/>
                        </a:cubicBezTo>
                        <a:cubicBezTo>
                          <a:pt x="27869" y="217550"/>
                          <a:pt x="14640" y="184741"/>
                          <a:pt x="7761" y="161987"/>
                        </a:cubicBezTo>
                        <a:cubicBezTo>
                          <a:pt x="882" y="139233"/>
                          <a:pt x="-8114" y="112245"/>
                          <a:pt x="14111" y="95312"/>
                        </a:cubicBezTo>
                        <a:cubicBezTo>
                          <a:pt x="36336" y="78379"/>
                          <a:pt x="109890" y="70441"/>
                          <a:pt x="141111" y="60387"/>
                        </a:cubicBezTo>
                        <a:cubicBezTo>
                          <a:pt x="172332" y="50333"/>
                          <a:pt x="225248" y="-2055"/>
                          <a:pt x="226836" y="62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83" name="フリーフォーム 1082">
                    <a:extLst>
                      <a:ext uri="{FF2B5EF4-FFF2-40B4-BE49-F238E27FC236}">
                        <a16:creationId xmlns:a16="http://schemas.microsoft.com/office/drawing/2014/main" id="{AF0AE425-F82A-B435-3CE3-1D72A4CEBE1E}"/>
                      </a:ext>
                    </a:extLst>
                  </p:cNvPr>
                  <p:cNvSpPr/>
                  <p:nvPr/>
                </p:nvSpPr>
                <p:spPr>
                  <a:xfrm>
                    <a:off x="3450921" y="5291718"/>
                    <a:ext cx="35384" cy="174084"/>
                  </a:xfrm>
                  <a:custGeom>
                    <a:avLst/>
                    <a:gdLst>
                      <a:gd name="connsiteX0" fmla="*/ 35229 w 35384"/>
                      <a:gd name="connsiteY0" fmla="*/ 1007 h 174084"/>
                      <a:gd name="connsiteX1" fmla="*/ 13004 w 35384"/>
                      <a:gd name="connsiteY1" fmla="*/ 74032 h 174084"/>
                      <a:gd name="connsiteX2" fmla="*/ 9829 w 35384"/>
                      <a:gd name="connsiteY2" fmla="*/ 172457 h 174084"/>
                      <a:gd name="connsiteX3" fmla="*/ 304 w 35384"/>
                      <a:gd name="connsiteY3" fmla="*/ 128007 h 174084"/>
                      <a:gd name="connsiteX4" fmla="*/ 35229 w 35384"/>
                      <a:gd name="connsiteY4" fmla="*/ 1007 h 17408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35384" h="174084">
                        <a:moveTo>
                          <a:pt x="35229" y="1007"/>
                        </a:moveTo>
                        <a:cubicBezTo>
                          <a:pt x="37346" y="-7989"/>
                          <a:pt x="17237" y="45457"/>
                          <a:pt x="13004" y="74032"/>
                        </a:cubicBezTo>
                        <a:cubicBezTo>
                          <a:pt x="8771" y="102607"/>
                          <a:pt x="11946" y="163461"/>
                          <a:pt x="9829" y="172457"/>
                        </a:cubicBezTo>
                        <a:cubicBezTo>
                          <a:pt x="7712" y="181453"/>
                          <a:pt x="-1813" y="151290"/>
                          <a:pt x="304" y="128007"/>
                        </a:cubicBezTo>
                        <a:cubicBezTo>
                          <a:pt x="2421" y="104724"/>
                          <a:pt x="33112" y="10003"/>
                          <a:pt x="35229" y="1007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1084" name="グループ化 1083">
                  <a:extLst>
                    <a:ext uri="{FF2B5EF4-FFF2-40B4-BE49-F238E27FC236}">
                      <a16:creationId xmlns:a16="http://schemas.microsoft.com/office/drawing/2014/main" id="{74CEF05D-1F91-28B9-7AC2-295F27CDAF19}"/>
                    </a:ext>
                  </a:extLst>
                </p:cNvPr>
                <p:cNvGrpSpPr/>
                <p:nvPr/>
              </p:nvGrpSpPr>
              <p:grpSpPr>
                <a:xfrm>
                  <a:off x="2742880" y="924986"/>
                  <a:ext cx="5506440" cy="7201224"/>
                  <a:chOff x="2742880" y="924986"/>
                  <a:chExt cx="5506440" cy="7201224"/>
                </a:xfrm>
              </p:grpSpPr>
              <p:sp>
                <p:nvSpPr>
                  <p:cNvPr id="1085" name="フリーフォーム 1084">
                    <a:extLst>
                      <a:ext uri="{FF2B5EF4-FFF2-40B4-BE49-F238E27FC236}">
                        <a16:creationId xmlns:a16="http://schemas.microsoft.com/office/drawing/2014/main" id="{58E42B1F-E707-2D6E-DEAC-183D89C69428}"/>
                      </a:ext>
                    </a:extLst>
                  </p:cNvPr>
                  <p:cNvSpPr/>
                  <p:nvPr/>
                </p:nvSpPr>
                <p:spPr>
                  <a:xfrm>
                    <a:off x="3504904" y="1756923"/>
                    <a:ext cx="1206621" cy="2748348"/>
                  </a:xfrm>
                  <a:custGeom>
                    <a:avLst/>
                    <a:gdLst>
                      <a:gd name="connsiteX0" fmla="*/ 1205641 w 1206621"/>
                      <a:gd name="connsiteY0" fmla="*/ 9532 h 2748348"/>
                      <a:gd name="connsiteX1" fmla="*/ 519841 w 1206621"/>
                      <a:gd name="connsiteY1" fmla="*/ 515222 h 2748348"/>
                      <a:gd name="connsiteX2" fmla="*/ 609896 w 1206621"/>
                      <a:gd name="connsiteY2" fmla="*/ 494441 h 2748348"/>
                      <a:gd name="connsiteX3" fmla="*/ 318951 w 1206621"/>
                      <a:gd name="connsiteY3" fmla="*/ 743822 h 2748348"/>
                      <a:gd name="connsiteX4" fmla="*/ 48787 w 1206621"/>
                      <a:gd name="connsiteY4" fmla="*/ 1547386 h 2748348"/>
                      <a:gd name="connsiteX5" fmla="*/ 118060 w 1206621"/>
                      <a:gd name="connsiteY5" fmla="*/ 1346495 h 2748348"/>
                      <a:gd name="connsiteX6" fmla="*/ 296 w 1206621"/>
                      <a:gd name="connsiteY6" fmla="*/ 1976877 h 2748348"/>
                      <a:gd name="connsiteX7" fmla="*/ 159623 w 1206621"/>
                      <a:gd name="connsiteY7" fmla="*/ 2718095 h 2748348"/>
                      <a:gd name="connsiteX8" fmla="*/ 76496 w 1206621"/>
                      <a:gd name="connsiteY8" fmla="*/ 2461786 h 2748348"/>
                      <a:gd name="connsiteX9" fmla="*/ 62641 w 1206621"/>
                      <a:gd name="connsiteY9" fmla="*/ 1173313 h 2748348"/>
                      <a:gd name="connsiteX10" fmla="*/ 381296 w 1206621"/>
                      <a:gd name="connsiteY10" fmla="*/ 598350 h 2748348"/>
                      <a:gd name="connsiteX11" fmla="*/ 339732 w 1206621"/>
                      <a:gd name="connsiteY11" fmla="*/ 667622 h 2748348"/>
                      <a:gd name="connsiteX12" fmla="*/ 561405 w 1206621"/>
                      <a:gd name="connsiteY12" fmla="*/ 155004 h 2748348"/>
                      <a:gd name="connsiteX13" fmla="*/ 464423 w 1206621"/>
                      <a:gd name="connsiteY13" fmla="*/ 328186 h 2748348"/>
                      <a:gd name="connsiteX14" fmla="*/ 699951 w 1206621"/>
                      <a:gd name="connsiteY14" fmla="*/ 168859 h 2748348"/>
                      <a:gd name="connsiteX15" fmla="*/ 672241 w 1206621"/>
                      <a:gd name="connsiteY15" fmla="*/ 182713 h 2748348"/>
                      <a:gd name="connsiteX16" fmla="*/ 1205641 w 1206621"/>
                      <a:gd name="connsiteY16" fmla="*/ 9532 h 274834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1206621" h="2748348">
                        <a:moveTo>
                          <a:pt x="1205641" y="9532"/>
                        </a:moveTo>
                        <a:cubicBezTo>
                          <a:pt x="1180241" y="64950"/>
                          <a:pt x="619132" y="434404"/>
                          <a:pt x="519841" y="515222"/>
                        </a:cubicBezTo>
                        <a:cubicBezTo>
                          <a:pt x="420550" y="596040"/>
                          <a:pt x="643378" y="456341"/>
                          <a:pt x="609896" y="494441"/>
                        </a:cubicBezTo>
                        <a:cubicBezTo>
                          <a:pt x="576414" y="532541"/>
                          <a:pt x="412469" y="568331"/>
                          <a:pt x="318951" y="743822"/>
                        </a:cubicBezTo>
                        <a:cubicBezTo>
                          <a:pt x="225433" y="919313"/>
                          <a:pt x="82269" y="1446941"/>
                          <a:pt x="48787" y="1547386"/>
                        </a:cubicBezTo>
                        <a:cubicBezTo>
                          <a:pt x="15305" y="1647832"/>
                          <a:pt x="126142" y="1274913"/>
                          <a:pt x="118060" y="1346495"/>
                        </a:cubicBezTo>
                        <a:cubicBezTo>
                          <a:pt x="109978" y="1418077"/>
                          <a:pt x="-6631" y="1748277"/>
                          <a:pt x="296" y="1976877"/>
                        </a:cubicBezTo>
                        <a:cubicBezTo>
                          <a:pt x="7223" y="2205477"/>
                          <a:pt x="146923" y="2637277"/>
                          <a:pt x="159623" y="2718095"/>
                        </a:cubicBezTo>
                        <a:cubicBezTo>
                          <a:pt x="172323" y="2798913"/>
                          <a:pt x="92660" y="2719250"/>
                          <a:pt x="76496" y="2461786"/>
                        </a:cubicBezTo>
                        <a:cubicBezTo>
                          <a:pt x="60332" y="2204322"/>
                          <a:pt x="11841" y="1483886"/>
                          <a:pt x="62641" y="1173313"/>
                        </a:cubicBezTo>
                        <a:cubicBezTo>
                          <a:pt x="113441" y="862740"/>
                          <a:pt x="335114" y="682632"/>
                          <a:pt x="381296" y="598350"/>
                        </a:cubicBezTo>
                        <a:cubicBezTo>
                          <a:pt x="427478" y="514068"/>
                          <a:pt x="309714" y="741513"/>
                          <a:pt x="339732" y="667622"/>
                        </a:cubicBezTo>
                        <a:cubicBezTo>
                          <a:pt x="369750" y="593731"/>
                          <a:pt x="540623" y="211577"/>
                          <a:pt x="561405" y="155004"/>
                        </a:cubicBezTo>
                        <a:cubicBezTo>
                          <a:pt x="582187" y="98431"/>
                          <a:pt x="441332" y="325877"/>
                          <a:pt x="464423" y="328186"/>
                        </a:cubicBezTo>
                        <a:cubicBezTo>
                          <a:pt x="487514" y="330495"/>
                          <a:pt x="665315" y="193104"/>
                          <a:pt x="699951" y="168859"/>
                        </a:cubicBezTo>
                        <a:cubicBezTo>
                          <a:pt x="734587" y="144614"/>
                          <a:pt x="589114" y="208113"/>
                          <a:pt x="672241" y="182713"/>
                        </a:cubicBezTo>
                        <a:cubicBezTo>
                          <a:pt x="755368" y="157313"/>
                          <a:pt x="1231041" y="-45886"/>
                          <a:pt x="1205641" y="9532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86" name="フリーフォーム 1085">
                    <a:extLst>
                      <a:ext uri="{FF2B5EF4-FFF2-40B4-BE49-F238E27FC236}">
                        <a16:creationId xmlns:a16="http://schemas.microsoft.com/office/drawing/2014/main" id="{79B50B83-08FA-DA43-9B3B-2507B21279A2}"/>
                      </a:ext>
                    </a:extLst>
                  </p:cNvPr>
                  <p:cNvSpPr/>
                  <p:nvPr/>
                </p:nvSpPr>
                <p:spPr>
                  <a:xfrm>
                    <a:off x="3104823" y="1445108"/>
                    <a:ext cx="1723371" cy="884477"/>
                  </a:xfrm>
                  <a:custGeom>
                    <a:avLst/>
                    <a:gdLst>
                      <a:gd name="connsiteX0" fmla="*/ 1640359 w 1723371"/>
                      <a:gd name="connsiteY0" fmla="*/ 23474 h 884477"/>
                      <a:gd name="connsiteX1" fmla="*/ 601268 w 1723371"/>
                      <a:gd name="connsiteY1" fmla="*/ 162019 h 884477"/>
                      <a:gd name="connsiteX2" fmla="*/ 5522 w 1723371"/>
                      <a:gd name="connsiteY2" fmla="*/ 882456 h 884477"/>
                      <a:gd name="connsiteX3" fmla="*/ 331104 w 1723371"/>
                      <a:gd name="connsiteY3" fmla="*/ 369837 h 884477"/>
                      <a:gd name="connsiteX4" fmla="*/ 781377 w 1723371"/>
                      <a:gd name="connsiteY4" fmla="*/ 120456 h 884477"/>
                      <a:gd name="connsiteX5" fmla="*/ 795232 w 1723371"/>
                      <a:gd name="connsiteY5" fmla="*/ 182801 h 884477"/>
                      <a:gd name="connsiteX6" fmla="*/ 1557232 w 1723371"/>
                      <a:gd name="connsiteY6" fmla="*/ 16547 h 884477"/>
                      <a:gd name="connsiteX7" fmla="*/ 1640359 w 1723371"/>
                      <a:gd name="connsiteY7" fmla="*/ 23474 h 88447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723371" h="884477">
                        <a:moveTo>
                          <a:pt x="1640359" y="23474"/>
                        </a:moveTo>
                        <a:cubicBezTo>
                          <a:pt x="1481032" y="47719"/>
                          <a:pt x="873741" y="18855"/>
                          <a:pt x="601268" y="162019"/>
                        </a:cubicBezTo>
                        <a:cubicBezTo>
                          <a:pt x="328795" y="305183"/>
                          <a:pt x="50549" y="847820"/>
                          <a:pt x="5522" y="882456"/>
                        </a:cubicBezTo>
                        <a:cubicBezTo>
                          <a:pt x="-39505" y="917092"/>
                          <a:pt x="201795" y="496837"/>
                          <a:pt x="331104" y="369837"/>
                        </a:cubicBezTo>
                        <a:cubicBezTo>
                          <a:pt x="460413" y="242837"/>
                          <a:pt x="704022" y="151629"/>
                          <a:pt x="781377" y="120456"/>
                        </a:cubicBezTo>
                        <a:cubicBezTo>
                          <a:pt x="858732" y="89283"/>
                          <a:pt x="665923" y="200119"/>
                          <a:pt x="795232" y="182801"/>
                        </a:cubicBezTo>
                        <a:cubicBezTo>
                          <a:pt x="924541" y="165483"/>
                          <a:pt x="1408296" y="44256"/>
                          <a:pt x="1557232" y="16547"/>
                        </a:cubicBezTo>
                        <a:cubicBezTo>
                          <a:pt x="1706168" y="-11162"/>
                          <a:pt x="1799686" y="-771"/>
                          <a:pt x="1640359" y="23474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87" name="フリーフォーム 1086">
                    <a:extLst>
                      <a:ext uri="{FF2B5EF4-FFF2-40B4-BE49-F238E27FC236}">
                        <a16:creationId xmlns:a16="http://schemas.microsoft.com/office/drawing/2014/main" id="{3BBC6001-04B6-1964-12D4-8B95B41C141E}"/>
                      </a:ext>
                    </a:extLst>
                  </p:cNvPr>
                  <p:cNvSpPr/>
                  <p:nvPr/>
                </p:nvSpPr>
                <p:spPr>
                  <a:xfrm>
                    <a:off x="3317681" y="1771897"/>
                    <a:ext cx="679425" cy="2779071"/>
                  </a:xfrm>
                  <a:custGeom>
                    <a:avLst/>
                    <a:gdLst>
                      <a:gd name="connsiteX0" fmla="*/ 679355 w 679425"/>
                      <a:gd name="connsiteY0" fmla="*/ 1485 h 2779071"/>
                      <a:gd name="connsiteX1" fmla="*/ 229083 w 679425"/>
                      <a:gd name="connsiteY1" fmla="*/ 805048 h 2779071"/>
                      <a:gd name="connsiteX2" fmla="*/ 35119 w 679425"/>
                      <a:gd name="connsiteY2" fmla="*/ 1864921 h 2779071"/>
                      <a:gd name="connsiteX3" fmla="*/ 28192 w 679425"/>
                      <a:gd name="connsiteY3" fmla="*/ 1809503 h 2779071"/>
                      <a:gd name="connsiteX4" fmla="*/ 326064 w 679425"/>
                      <a:gd name="connsiteY4" fmla="*/ 2744685 h 2779071"/>
                      <a:gd name="connsiteX5" fmla="*/ 242937 w 679425"/>
                      <a:gd name="connsiteY5" fmla="*/ 2509158 h 2779071"/>
                      <a:gd name="connsiteX6" fmla="*/ 21264 w 679425"/>
                      <a:gd name="connsiteY6" fmla="*/ 1864921 h 2779071"/>
                      <a:gd name="connsiteX7" fmla="*/ 222155 w 679425"/>
                      <a:gd name="connsiteY7" fmla="*/ 576448 h 2779071"/>
                      <a:gd name="connsiteX8" fmla="*/ 194446 w 679425"/>
                      <a:gd name="connsiteY8" fmla="*/ 604158 h 2779071"/>
                      <a:gd name="connsiteX9" fmla="*/ 679355 w 679425"/>
                      <a:gd name="connsiteY9" fmla="*/ 1485 h 27790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679425" h="2779071">
                        <a:moveTo>
                          <a:pt x="679355" y="1485"/>
                        </a:moveTo>
                        <a:cubicBezTo>
                          <a:pt x="685128" y="34967"/>
                          <a:pt x="336456" y="494475"/>
                          <a:pt x="229083" y="805048"/>
                        </a:cubicBezTo>
                        <a:cubicBezTo>
                          <a:pt x="121710" y="1115621"/>
                          <a:pt x="68601" y="1697512"/>
                          <a:pt x="35119" y="1864921"/>
                        </a:cubicBezTo>
                        <a:cubicBezTo>
                          <a:pt x="1637" y="2032330"/>
                          <a:pt x="-20299" y="1662876"/>
                          <a:pt x="28192" y="1809503"/>
                        </a:cubicBezTo>
                        <a:cubicBezTo>
                          <a:pt x="76683" y="1956130"/>
                          <a:pt x="290273" y="2628076"/>
                          <a:pt x="326064" y="2744685"/>
                        </a:cubicBezTo>
                        <a:cubicBezTo>
                          <a:pt x="361855" y="2861294"/>
                          <a:pt x="293737" y="2655785"/>
                          <a:pt x="242937" y="2509158"/>
                        </a:cubicBezTo>
                        <a:cubicBezTo>
                          <a:pt x="192137" y="2362531"/>
                          <a:pt x="24728" y="2187039"/>
                          <a:pt x="21264" y="1864921"/>
                        </a:cubicBezTo>
                        <a:cubicBezTo>
                          <a:pt x="17800" y="1542803"/>
                          <a:pt x="193291" y="786575"/>
                          <a:pt x="222155" y="576448"/>
                        </a:cubicBezTo>
                        <a:cubicBezTo>
                          <a:pt x="251019" y="366321"/>
                          <a:pt x="121710" y="697676"/>
                          <a:pt x="194446" y="604158"/>
                        </a:cubicBezTo>
                        <a:cubicBezTo>
                          <a:pt x="267182" y="510640"/>
                          <a:pt x="673582" y="-31997"/>
                          <a:pt x="679355" y="1485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88" name="フリーフォーム 1087">
                    <a:extLst>
                      <a:ext uri="{FF2B5EF4-FFF2-40B4-BE49-F238E27FC236}">
                        <a16:creationId xmlns:a16="http://schemas.microsoft.com/office/drawing/2014/main" id="{11AF4F73-A91D-F31E-CC04-0624E8EFB871}"/>
                      </a:ext>
                    </a:extLst>
                  </p:cNvPr>
                  <p:cNvSpPr/>
                  <p:nvPr/>
                </p:nvSpPr>
                <p:spPr>
                  <a:xfrm>
                    <a:off x="2847661" y="2495779"/>
                    <a:ext cx="513453" cy="1858514"/>
                  </a:xfrm>
                  <a:custGeom>
                    <a:avLst/>
                    <a:gdLst>
                      <a:gd name="connsiteX0" fmla="*/ 512066 w 513453"/>
                      <a:gd name="connsiteY0" fmla="*/ 11894 h 1858514"/>
                      <a:gd name="connsiteX1" fmla="*/ 179557 w 513453"/>
                      <a:gd name="connsiteY1" fmla="*/ 1009421 h 1858514"/>
                      <a:gd name="connsiteX2" fmla="*/ 6375 w 513453"/>
                      <a:gd name="connsiteY2" fmla="*/ 1840694 h 1858514"/>
                      <a:gd name="connsiteX3" fmla="*/ 61794 w 513453"/>
                      <a:gd name="connsiteY3" fmla="*/ 1494330 h 1858514"/>
                      <a:gd name="connsiteX4" fmla="*/ 290394 w 513453"/>
                      <a:gd name="connsiteY4" fmla="*/ 524512 h 1858514"/>
                      <a:gd name="connsiteX5" fmla="*/ 512066 w 513453"/>
                      <a:gd name="connsiteY5" fmla="*/ 11894 h 185851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513453" h="1858514">
                        <a:moveTo>
                          <a:pt x="512066" y="11894"/>
                        </a:moveTo>
                        <a:cubicBezTo>
                          <a:pt x="493593" y="92712"/>
                          <a:pt x="263839" y="704621"/>
                          <a:pt x="179557" y="1009421"/>
                        </a:cubicBezTo>
                        <a:cubicBezTo>
                          <a:pt x="95275" y="1314221"/>
                          <a:pt x="26002" y="1759876"/>
                          <a:pt x="6375" y="1840694"/>
                        </a:cubicBezTo>
                        <a:cubicBezTo>
                          <a:pt x="-13252" y="1921512"/>
                          <a:pt x="14458" y="1713694"/>
                          <a:pt x="61794" y="1494330"/>
                        </a:cubicBezTo>
                        <a:cubicBezTo>
                          <a:pt x="109130" y="1274966"/>
                          <a:pt x="221121" y="769276"/>
                          <a:pt x="290394" y="524512"/>
                        </a:cubicBezTo>
                        <a:cubicBezTo>
                          <a:pt x="359667" y="279748"/>
                          <a:pt x="530539" y="-68924"/>
                          <a:pt x="512066" y="11894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90" name="フリーフォーム 1089">
                    <a:extLst>
                      <a:ext uri="{FF2B5EF4-FFF2-40B4-BE49-F238E27FC236}">
                        <a16:creationId xmlns:a16="http://schemas.microsoft.com/office/drawing/2014/main" id="{8FE0BE3A-D166-1306-84BC-719691D2D75E}"/>
                      </a:ext>
                    </a:extLst>
                  </p:cNvPr>
                  <p:cNvSpPr/>
                  <p:nvPr/>
                </p:nvSpPr>
                <p:spPr>
                  <a:xfrm>
                    <a:off x="2803745" y="4260265"/>
                    <a:ext cx="851740" cy="2231947"/>
                  </a:xfrm>
                  <a:custGeom>
                    <a:avLst/>
                    <a:gdLst>
                      <a:gd name="connsiteX0" fmla="*/ 161128 w 851740"/>
                      <a:gd name="connsiteY0" fmla="*/ 8 h 2231947"/>
                      <a:gd name="connsiteX1" fmla="*/ 71073 w 851740"/>
                      <a:gd name="connsiteY1" fmla="*/ 671953 h 2231947"/>
                      <a:gd name="connsiteX2" fmla="*/ 237328 w 851740"/>
                      <a:gd name="connsiteY2" fmla="*/ 1420099 h 2231947"/>
                      <a:gd name="connsiteX3" fmla="*/ 230400 w 851740"/>
                      <a:gd name="connsiteY3" fmla="*/ 1440880 h 2231947"/>
                      <a:gd name="connsiteX4" fmla="*/ 819219 w 851740"/>
                      <a:gd name="connsiteY4" fmla="*/ 2195953 h 2231947"/>
                      <a:gd name="connsiteX5" fmla="*/ 715310 w 851740"/>
                      <a:gd name="connsiteY5" fmla="*/ 2036626 h 2231947"/>
                      <a:gd name="connsiteX6" fmla="*/ 209619 w 851740"/>
                      <a:gd name="connsiteY6" fmla="*/ 1385462 h 2231947"/>
                      <a:gd name="connsiteX7" fmla="*/ 1800 w 851740"/>
                      <a:gd name="connsiteY7" fmla="*/ 762008 h 2231947"/>
                      <a:gd name="connsiteX8" fmla="*/ 105710 w 851740"/>
                      <a:gd name="connsiteY8" fmla="*/ 1025244 h 2231947"/>
                      <a:gd name="connsiteX9" fmla="*/ 50291 w 851740"/>
                      <a:gd name="connsiteY9" fmla="*/ 658099 h 2231947"/>
                      <a:gd name="connsiteX10" fmla="*/ 161128 w 851740"/>
                      <a:gd name="connsiteY10" fmla="*/ 8 h 223194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851740" h="2231947">
                        <a:moveTo>
                          <a:pt x="161128" y="8"/>
                        </a:moveTo>
                        <a:cubicBezTo>
                          <a:pt x="164592" y="2317"/>
                          <a:pt x="58373" y="435271"/>
                          <a:pt x="71073" y="671953"/>
                        </a:cubicBezTo>
                        <a:cubicBezTo>
                          <a:pt x="83773" y="908635"/>
                          <a:pt x="237328" y="1420099"/>
                          <a:pt x="237328" y="1420099"/>
                        </a:cubicBezTo>
                        <a:cubicBezTo>
                          <a:pt x="263883" y="1548254"/>
                          <a:pt x="133418" y="1311571"/>
                          <a:pt x="230400" y="1440880"/>
                        </a:cubicBezTo>
                        <a:cubicBezTo>
                          <a:pt x="327382" y="1570189"/>
                          <a:pt x="738401" y="2096662"/>
                          <a:pt x="819219" y="2195953"/>
                        </a:cubicBezTo>
                        <a:cubicBezTo>
                          <a:pt x="900037" y="2295244"/>
                          <a:pt x="816910" y="2171708"/>
                          <a:pt x="715310" y="2036626"/>
                        </a:cubicBezTo>
                        <a:cubicBezTo>
                          <a:pt x="613710" y="1901544"/>
                          <a:pt x="328537" y="1597898"/>
                          <a:pt x="209619" y="1385462"/>
                        </a:cubicBezTo>
                        <a:cubicBezTo>
                          <a:pt x="90701" y="1173026"/>
                          <a:pt x="19118" y="822044"/>
                          <a:pt x="1800" y="762008"/>
                        </a:cubicBezTo>
                        <a:cubicBezTo>
                          <a:pt x="-15518" y="701972"/>
                          <a:pt x="97628" y="1042562"/>
                          <a:pt x="105710" y="1025244"/>
                        </a:cubicBezTo>
                        <a:cubicBezTo>
                          <a:pt x="113792" y="1007926"/>
                          <a:pt x="44518" y="827817"/>
                          <a:pt x="50291" y="658099"/>
                        </a:cubicBezTo>
                        <a:cubicBezTo>
                          <a:pt x="56064" y="488381"/>
                          <a:pt x="157664" y="-2301"/>
                          <a:pt x="161128" y="8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91" name="フリーフォーム 1090">
                    <a:extLst>
                      <a:ext uri="{FF2B5EF4-FFF2-40B4-BE49-F238E27FC236}">
                        <a16:creationId xmlns:a16="http://schemas.microsoft.com/office/drawing/2014/main" id="{686EEDC3-C782-C24B-5371-FFD375A3DC23}"/>
                      </a:ext>
                    </a:extLst>
                  </p:cNvPr>
                  <p:cNvSpPr/>
                  <p:nvPr/>
                </p:nvSpPr>
                <p:spPr>
                  <a:xfrm>
                    <a:off x="3131361" y="5354741"/>
                    <a:ext cx="519106" cy="2242259"/>
                  </a:xfrm>
                  <a:custGeom>
                    <a:avLst/>
                    <a:gdLst>
                      <a:gd name="connsiteX0" fmla="*/ 55184 w 519106"/>
                      <a:gd name="connsiteY0" fmla="*/ 41 h 2242259"/>
                      <a:gd name="connsiteX1" fmla="*/ 505457 w 519106"/>
                      <a:gd name="connsiteY1" fmla="*/ 810532 h 2242259"/>
                      <a:gd name="connsiteX2" fmla="*/ 346130 w 519106"/>
                      <a:gd name="connsiteY2" fmla="*/ 1226168 h 2242259"/>
                      <a:gd name="connsiteX3" fmla="*/ 6694 w 519106"/>
                      <a:gd name="connsiteY3" fmla="*/ 2230623 h 2242259"/>
                      <a:gd name="connsiteX4" fmla="*/ 145239 w 519106"/>
                      <a:gd name="connsiteY4" fmla="*/ 1731859 h 2242259"/>
                      <a:gd name="connsiteX5" fmla="*/ 443112 w 519106"/>
                      <a:gd name="connsiteY5" fmla="*/ 1101477 h 2242259"/>
                      <a:gd name="connsiteX6" fmla="*/ 491603 w 519106"/>
                      <a:gd name="connsiteY6" fmla="*/ 775895 h 2242259"/>
                      <a:gd name="connsiteX7" fmla="*/ 55184 w 519106"/>
                      <a:gd name="connsiteY7" fmla="*/ 41 h 2242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519106" h="2242259">
                        <a:moveTo>
                          <a:pt x="55184" y="41"/>
                        </a:moveTo>
                        <a:cubicBezTo>
                          <a:pt x="57493" y="5814"/>
                          <a:pt x="456966" y="606178"/>
                          <a:pt x="505457" y="810532"/>
                        </a:cubicBezTo>
                        <a:cubicBezTo>
                          <a:pt x="553948" y="1014886"/>
                          <a:pt x="429257" y="989486"/>
                          <a:pt x="346130" y="1226168"/>
                        </a:cubicBezTo>
                        <a:cubicBezTo>
                          <a:pt x="263003" y="1462850"/>
                          <a:pt x="40176" y="2146341"/>
                          <a:pt x="6694" y="2230623"/>
                        </a:cubicBezTo>
                        <a:cubicBezTo>
                          <a:pt x="-26788" y="2314905"/>
                          <a:pt x="72503" y="1920050"/>
                          <a:pt x="145239" y="1731859"/>
                        </a:cubicBezTo>
                        <a:cubicBezTo>
                          <a:pt x="217975" y="1543668"/>
                          <a:pt x="385385" y="1260804"/>
                          <a:pt x="443112" y="1101477"/>
                        </a:cubicBezTo>
                        <a:cubicBezTo>
                          <a:pt x="500839" y="942150"/>
                          <a:pt x="552794" y="954849"/>
                          <a:pt x="491603" y="775895"/>
                        </a:cubicBezTo>
                        <a:cubicBezTo>
                          <a:pt x="430412" y="596941"/>
                          <a:pt x="52875" y="-5732"/>
                          <a:pt x="55184" y="41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92" name="フリーフォーム 1091">
                    <a:extLst>
                      <a:ext uri="{FF2B5EF4-FFF2-40B4-BE49-F238E27FC236}">
                        <a16:creationId xmlns:a16="http://schemas.microsoft.com/office/drawing/2014/main" id="{AFE1A923-8216-E9BF-F73D-F077B515EB4E}"/>
                      </a:ext>
                    </a:extLst>
                  </p:cNvPr>
                  <p:cNvSpPr/>
                  <p:nvPr/>
                </p:nvSpPr>
                <p:spPr>
                  <a:xfrm>
                    <a:off x="3678379" y="5547676"/>
                    <a:ext cx="378839" cy="2144465"/>
                  </a:xfrm>
                  <a:custGeom>
                    <a:avLst/>
                    <a:gdLst>
                      <a:gd name="connsiteX0" fmla="*/ 3 w 378839"/>
                      <a:gd name="connsiteY0" fmla="*/ 1069 h 2144465"/>
                      <a:gd name="connsiteX1" fmla="*/ 339439 w 378839"/>
                      <a:gd name="connsiteY1" fmla="*/ 1157924 h 2144465"/>
                      <a:gd name="connsiteX2" fmla="*/ 367148 w 378839"/>
                      <a:gd name="connsiteY2" fmla="*/ 1511215 h 2144465"/>
                      <a:gd name="connsiteX3" fmla="*/ 297876 w 378839"/>
                      <a:gd name="connsiteY3" fmla="*/ 2141597 h 2144465"/>
                      <a:gd name="connsiteX4" fmla="*/ 325585 w 378839"/>
                      <a:gd name="connsiteY4" fmla="*/ 1712106 h 2144465"/>
                      <a:gd name="connsiteX5" fmla="*/ 332512 w 378839"/>
                      <a:gd name="connsiteY5" fmla="*/ 963960 h 2144465"/>
                      <a:gd name="connsiteX6" fmla="*/ 3 w 378839"/>
                      <a:gd name="connsiteY6" fmla="*/ 1069 h 214446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378839" h="2144465">
                        <a:moveTo>
                          <a:pt x="3" y="1069"/>
                        </a:moveTo>
                        <a:cubicBezTo>
                          <a:pt x="1157" y="33396"/>
                          <a:pt x="278248" y="906233"/>
                          <a:pt x="339439" y="1157924"/>
                        </a:cubicBezTo>
                        <a:cubicBezTo>
                          <a:pt x="400630" y="1409615"/>
                          <a:pt x="374075" y="1347270"/>
                          <a:pt x="367148" y="1511215"/>
                        </a:cubicBezTo>
                        <a:cubicBezTo>
                          <a:pt x="360221" y="1675160"/>
                          <a:pt x="304803" y="2108115"/>
                          <a:pt x="297876" y="2141597"/>
                        </a:cubicBezTo>
                        <a:cubicBezTo>
                          <a:pt x="290949" y="2175079"/>
                          <a:pt x="319812" y="1908379"/>
                          <a:pt x="325585" y="1712106"/>
                        </a:cubicBezTo>
                        <a:cubicBezTo>
                          <a:pt x="331358" y="1515833"/>
                          <a:pt x="383312" y="1250287"/>
                          <a:pt x="332512" y="963960"/>
                        </a:cubicBezTo>
                        <a:cubicBezTo>
                          <a:pt x="281712" y="677633"/>
                          <a:pt x="-1151" y="-31258"/>
                          <a:pt x="3" y="1069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93" name="フリーフォーム 1092">
                    <a:extLst>
                      <a:ext uri="{FF2B5EF4-FFF2-40B4-BE49-F238E27FC236}">
                        <a16:creationId xmlns:a16="http://schemas.microsoft.com/office/drawing/2014/main" id="{F3DC4CB2-E56B-111C-1721-B435A10C55D3}"/>
                      </a:ext>
                    </a:extLst>
                  </p:cNvPr>
                  <p:cNvSpPr/>
                  <p:nvPr/>
                </p:nvSpPr>
                <p:spPr>
                  <a:xfrm>
                    <a:off x="4188835" y="924986"/>
                    <a:ext cx="2713817" cy="1057121"/>
                  </a:xfrm>
                  <a:custGeom>
                    <a:avLst/>
                    <a:gdLst>
                      <a:gd name="connsiteX0" fmla="*/ 1207510 w 2713817"/>
                      <a:gd name="connsiteY0" fmla="*/ 1056214 h 1057121"/>
                      <a:gd name="connsiteX1" fmla="*/ 279256 w 2713817"/>
                      <a:gd name="connsiteY1" fmla="*/ 592087 h 1057121"/>
                      <a:gd name="connsiteX2" fmla="*/ 92220 w 2713817"/>
                      <a:gd name="connsiteY2" fmla="*/ 432759 h 1057121"/>
                      <a:gd name="connsiteX3" fmla="*/ 681038 w 2713817"/>
                      <a:gd name="connsiteY3" fmla="*/ 169523 h 1057121"/>
                      <a:gd name="connsiteX4" fmla="*/ 362383 w 2713817"/>
                      <a:gd name="connsiteY4" fmla="*/ 148741 h 1057121"/>
                      <a:gd name="connsiteX5" fmla="*/ 1366838 w 2713817"/>
                      <a:gd name="connsiteY5" fmla="*/ 107178 h 1057121"/>
                      <a:gd name="connsiteX6" fmla="*/ 1228292 w 2713817"/>
                      <a:gd name="connsiteY6" fmla="*/ 24050 h 1057121"/>
                      <a:gd name="connsiteX7" fmla="*/ 2696874 w 2713817"/>
                      <a:gd name="connsiteY7" fmla="*/ 585159 h 1057121"/>
                      <a:gd name="connsiteX8" fmla="*/ 2066492 w 2713817"/>
                      <a:gd name="connsiteY8" fmla="*/ 370414 h 1057121"/>
                      <a:gd name="connsiteX9" fmla="*/ 1186729 w 2713817"/>
                      <a:gd name="connsiteY9" fmla="*/ 51759 h 1057121"/>
                      <a:gd name="connsiteX10" fmla="*/ 369310 w 2713817"/>
                      <a:gd name="connsiteY10" fmla="*/ 121032 h 1057121"/>
                      <a:gd name="connsiteX11" fmla="*/ 514783 w 2713817"/>
                      <a:gd name="connsiteY11" fmla="*/ 183378 h 1057121"/>
                      <a:gd name="connsiteX12" fmla="*/ 64510 w 2713817"/>
                      <a:gd name="connsiteY12" fmla="*/ 377341 h 1057121"/>
                      <a:gd name="connsiteX13" fmla="*/ 126856 w 2713817"/>
                      <a:gd name="connsiteY13" fmla="*/ 460469 h 1057121"/>
                      <a:gd name="connsiteX14" fmla="*/ 1207510 w 2713817"/>
                      <a:gd name="connsiteY14" fmla="*/ 1056214 h 105712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2713817" h="1057121">
                        <a:moveTo>
                          <a:pt x="1207510" y="1056214"/>
                        </a:moveTo>
                        <a:cubicBezTo>
                          <a:pt x="1232910" y="1078150"/>
                          <a:pt x="465138" y="695996"/>
                          <a:pt x="279256" y="592087"/>
                        </a:cubicBezTo>
                        <a:cubicBezTo>
                          <a:pt x="93374" y="488178"/>
                          <a:pt x="25256" y="503186"/>
                          <a:pt x="92220" y="432759"/>
                        </a:cubicBezTo>
                        <a:cubicBezTo>
                          <a:pt x="159184" y="362332"/>
                          <a:pt x="636011" y="216859"/>
                          <a:pt x="681038" y="169523"/>
                        </a:cubicBezTo>
                        <a:cubicBezTo>
                          <a:pt x="726065" y="122187"/>
                          <a:pt x="248083" y="159132"/>
                          <a:pt x="362383" y="148741"/>
                        </a:cubicBezTo>
                        <a:cubicBezTo>
                          <a:pt x="476683" y="138350"/>
                          <a:pt x="1222520" y="127960"/>
                          <a:pt x="1366838" y="107178"/>
                        </a:cubicBezTo>
                        <a:cubicBezTo>
                          <a:pt x="1511156" y="86396"/>
                          <a:pt x="1006619" y="-55613"/>
                          <a:pt x="1228292" y="24050"/>
                        </a:cubicBezTo>
                        <a:cubicBezTo>
                          <a:pt x="1449965" y="103713"/>
                          <a:pt x="2557174" y="527432"/>
                          <a:pt x="2696874" y="585159"/>
                        </a:cubicBezTo>
                        <a:cubicBezTo>
                          <a:pt x="2836574" y="642886"/>
                          <a:pt x="2066492" y="370414"/>
                          <a:pt x="2066492" y="370414"/>
                        </a:cubicBezTo>
                        <a:cubicBezTo>
                          <a:pt x="1814801" y="281514"/>
                          <a:pt x="1469593" y="93323"/>
                          <a:pt x="1186729" y="51759"/>
                        </a:cubicBezTo>
                        <a:cubicBezTo>
                          <a:pt x="903865" y="10195"/>
                          <a:pt x="481301" y="99095"/>
                          <a:pt x="369310" y="121032"/>
                        </a:cubicBezTo>
                        <a:cubicBezTo>
                          <a:pt x="257319" y="142968"/>
                          <a:pt x="565583" y="140660"/>
                          <a:pt x="514783" y="183378"/>
                        </a:cubicBezTo>
                        <a:cubicBezTo>
                          <a:pt x="463983" y="226096"/>
                          <a:pt x="129164" y="331159"/>
                          <a:pt x="64510" y="377341"/>
                        </a:cubicBezTo>
                        <a:cubicBezTo>
                          <a:pt x="-144" y="423523"/>
                          <a:pt x="-63644" y="346169"/>
                          <a:pt x="126856" y="460469"/>
                        </a:cubicBezTo>
                        <a:cubicBezTo>
                          <a:pt x="317356" y="574769"/>
                          <a:pt x="1182110" y="1034278"/>
                          <a:pt x="1207510" y="1056214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94" name="フリーフォーム 1093">
                    <a:extLst>
                      <a:ext uri="{FF2B5EF4-FFF2-40B4-BE49-F238E27FC236}">
                        <a16:creationId xmlns:a16="http://schemas.microsoft.com/office/drawing/2014/main" id="{666EB375-B633-08C8-8D57-1504FB795CB6}"/>
                      </a:ext>
                    </a:extLst>
                  </p:cNvPr>
                  <p:cNvSpPr/>
                  <p:nvPr/>
                </p:nvSpPr>
                <p:spPr>
                  <a:xfrm>
                    <a:off x="4724384" y="1383126"/>
                    <a:ext cx="2833617" cy="1819657"/>
                  </a:xfrm>
                  <a:custGeom>
                    <a:avLst/>
                    <a:gdLst>
                      <a:gd name="connsiteX0" fmla="*/ 16 w 2833617"/>
                      <a:gd name="connsiteY0" fmla="*/ 16183 h 1819657"/>
                      <a:gd name="connsiteX1" fmla="*/ 1413180 w 2833617"/>
                      <a:gd name="connsiteY1" fmla="*/ 175510 h 1819657"/>
                      <a:gd name="connsiteX2" fmla="*/ 2431489 w 2833617"/>
                      <a:gd name="connsiteY2" fmla="*/ 1027565 h 1819657"/>
                      <a:gd name="connsiteX3" fmla="*/ 2369143 w 2833617"/>
                      <a:gd name="connsiteY3" fmla="*/ 951365 h 1819657"/>
                      <a:gd name="connsiteX4" fmla="*/ 2833271 w 2833617"/>
                      <a:gd name="connsiteY4" fmla="*/ 1817274 h 1819657"/>
                      <a:gd name="connsiteX5" fmla="*/ 2424561 w 2833617"/>
                      <a:gd name="connsiteY5" fmla="*/ 1173038 h 1819657"/>
                      <a:gd name="connsiteX6" fmla="*/ 1385471 w 2833617"/>
                      <a:gd name="connsiteY6" fmla="*/ 133947 h 1819657"/>
                      <a:gd name="connsiteX7" fmla="*/ 16 w 2833617"/>
                      <a:gd name="connsiteY7" fmla="*/ 16183 h 181965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833617" h="1819657">
                        <a:moveTo>
                          <a:pt x="16" y="16183"/>
                        </a:moveTo>
                        <a:cubicBezTo>
                          <a:pt x="4634" y="23110"/>
                          <a:pt x="1007935" y="6946"/>
                          <a:pt x="1413180" y="175510"/>
                        </a:cubicBezTo>
                        <a:cubicBezTo>
                          <a:pt x="1818426" y="344074"/>
                          <a:pt x="2272162" y="898256"/>
                          <a:pt x="2431489" y="1027565"/>
                        </a:cubicBezTo>
                        <a:cubicBezTo>
                          <a:pt x="2590816" y="1156874"/>
                          <a:pt x="2302179" y="819747"/>
                          <a:pt x="2369143" y="951365"/>
                        </a:cubicBezTo>
                        <a:cubicBezTo>
                          <a:pt x="2436107" y="1082983"/>
                          <a:pt x="2824035" y="1780329"/>
                          <a:pt x="2833271" y="1817274"/>
                        </a:cubicBezTo>
                        <a:cubicBezTo>
                          <a:pt x="2842507" y="1854219"/>
                          <a:pt x="2665861" y="1453592"/>
                          <a:pt x="2424561" y="1173038"/>
                        </a:cubicBezTo>
                        <a:cubicBezTo>
                          <a:pt x="2183261" y="892484"/>
                          <a:pt x="1787253" y="323292"/>
                          <a:pt x="1385471" y="133947"/>
                        </a:cubicBezTo>
                        <a:cubicBezTo>
                          <a:pt x="983689" y="-55398"/>
                          <a:pt x="-4602" y="9256"/>
                          <a:pt x="16" y="16183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95" name="フリーフォーム 1094">
                    <a:extLst>
                      <a:ext uri="{FF2B5EF4-FFF2-40B4-BE49-F238E27FC236}">
                        <a16:creationId xmlns:a16="http://schemas.microsoft.com/office/drawing/2014/main" id="{0AEEE7F4-4394-A084-F45A-477D23E9A083}"/>
                      </a:ext>
                    </a:extLst>
                  </p:cNvPr>
                  <p:cNvSpPr/>
                  <p:nvPr/>
                </p:nvSpPr>
                <p:spPr>
                  <a:xfrm>
                    <a:off x="5267423" y="1918994"/>
                    <a:ext cx="1186983" cy="1886313"/>
                  </a:xfrm>
                  <a:custGeom>
                    <a:avLst/>
                    <a:gdLst>
                      <a:gd name="connsiteX0" fmla="*/ 59650 w 1186983"/>
                      <a:gd name="connsiteY0" fmla="*/ 82988 h 1886313"/>
                      <a:gd name="connsiteX1" fmla="*/ 759304 w 1186983"/>
                      <a:gd name="connsiteY1" fmla="*/ 865770 h 1886313"/>
                      <a:gd name="connsiteX2" fmla="*/ 717741 w 1186983"/>
                      <a:gd name="connsiteY2" fmla="*/ 817279 h 1886313"/>
                      <a:gd name="connsiteX3" fmla="*/ 1174941 w 1186983"/>
                      <a:gd name="connsiteY3" fmla="*/ 1863297 h 1886313"/>
                      <a:gd name="connsiteX4" fmla="*/ 1064104 w 1186983"/>
                      <a:gd name="connsiteY4" fmla="*/ 1565424 h 1886313"/>
                      <a:gd name="connsiteX5" fmla="*/ 766232 w 1186983"/>
                      <a:gd name="connsiteY5" fmla="*/ 761861 h 1886313"/>
                      <a:gd name="connsiteX6" fmla="*/ 863213 w 1186983"/>
                      <a:gd name="connsiteY6" fmla="*/ 1232915 h 1886313"/>
                      <a:gd name="connsiteX7" fmla="*/ 593050 w 1186983"/>
                      <a:gd name="connsiteY7" fmla="*/ 671806 h 1886313"/>
                      <a:gd name="connsiteX8" fmla="*/ 87359 w 1186983"/>
                      <a:gd name="connsiteY8" fmla="*/ 138406 h 1886313"/>
                      <a:gd name="connsiteX9" fmla="*/ 38868 w 1186983"/>
                      <a:gd name="connsiteY9" fmla="*/ 27570 h 1886313"/>
                      <a:gd name="connsiteX10" fmla="*/ 59650 w 1186983"/>
                      <a:gd name="connsiteY10" fmla="*/ 82988 h 188631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86983" h="1886313">
                        <a:moveTo>
                          <a:pt x="59650" y="82988"/>
                        </a:moveTo>
                        <a:cubicBezTo>
                          <a:pt x="179723" y="222688"/>
                          <a:pt x="649622" y="743388"/>
                          <a:pt x="759304" y="865770"/>
                        </a:cubicBezTo>
                        <a:cubicBezTo>
                          <a:pt x="868986" y="988152"/>
                          <a:pt x="648468" y="651025"/>
                          <a:pt x="717741" y="817279"/>
                        </a:cubicBezTo>
                        <a:cubicBezTo>
                          <a:pt x="787014" y="983533"/>
                          <a:pt x="1117214" y="1738606"/>
                          <a:pt x="1174941" y="1863297"/>
                        </a:cubicBezTo>
                        <a:cubicBezTo>
                          <a:pt x="1232668" y="1987988"/>
                          <a:pt x="1064104" y="1565424"/>
                          <a:pt x="1064104" y="1565424"/>
                        </a:cubicBezTo>
                        <a:cubicBezTo>
                          <a:pt x="995986" y="1381851"/>
                          <a:pt x="799714" y="817279"/>
                          <a:pt x="766232" y="761861"/>
                        </a:cubicBezTo>
                        <a:cubicBezTo>
                          <a:pt x="732750" y="706443"/>
                          <a:pt x="892077" y="1247924"/>
                          <a:pt x="863213" y="1232915"/>
                        </a:cubicBezTo>
                        <a:cubicBezTo>
                          <a:pt x="834349" y="1217906"/>
                          <a:pt x="722359" y="854224"/>
                          <a:pt x="593050" y="671806"/>
                        </a:cubicBezTo>
                        <a:cubicBezTo>
                          <a:pt x="463741" y="489388"/>
                          <a:pt x="179723" y="245779"/>
                          <a:pt x="87359" y="138406"/>
                        </a:cubicBezTo>
                        <a:cubicBezTo>
                          <a:pt x="-5005" y="31033"/>
                          <a:pt x="40022" y="34497"/>
                          <a:pt x="38868" y="27570"/>
                        </a:cubicBezTo>
                        <a:cubicBezTo>
                          <a:pt x="37714" y="20643"/>
                          <a:pt x="-60423" y="-56712"/>
                          <a:pt x="59650" y="82988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96" name="フリーフォーム 1095">
                    <a:extLst>
                      <a:ext uri="{FF2B5EF4-FFF2-40B4-BE49-F238E27FC236}">
                        <a16:creationId xmlns:a16="http://schemas.microsoft.com/office/drawing/2014/main" id="{3E8CD471-16F0-C423-0BF3-01AC01139646}"/>
                      </a:ext>
                    </a:extLst>
                  </p:cNvPr>
                  <p:cNvSpPr/>
                  <p:nvPr/>
                </p:nvSpPr>
                <p:spPr>
                  <a:xfrm>
                    <a:off x="4752109" y="1269415"/>
                    <a:ext cx="2280411" cy="864458"/>
                  </a:xfrm>
                  <a:custGeom>
                    <a:avLst/>
                    <a:gdLst>
                      <a:gd name="connsiteX0" fmla="*/ 0 w 2280411"/>
                      <a:gd name="connsiteY0" fmla="*/ 67549 h 864458"/>
                      <a:gd name="connsiteX1" fmla="*/ 692727 w 2280411"/>
                      <a:gd name="connsiteY1" fmla="*/ 67549 h 864458"/>
                      <a:gd name="connsiteX2" fmla="*/ 755073 w 2280411"/>
                      <a:gd name="connsiteY2" fmla="*/ 60621 h 864458"/>
                      <a:gd name="connsiteX3" fmla="*/ 1018309 w 2280411"/>
                      <a:gd name="connsiteY3" fmla="*/ 74476 h 864458"/>
                      <a:gd name="connsiteX4" fmla="*/ 990600 w 2280411"/>
                      <a:gd name="connsiteY4" fmla="*/ 39840 h 864458"/>
                      <a:gd name="connsiteX5" fmla="*/ 1399309 w 2280411"/>
                      <a:gd name="connsiteY5" fmla="*/ 171458 h 864458"/>
                      <a:gd name="connsiteX6" fmla="*/ 2008909 w 2280411"/>
                      <a:gd name="connsiteY6" fmla="*/ 566312 h 864458"/>
                      <a:gd name="connsiteX7" fmla="*/ 2279073 w 2280411"/>
                      <a:gd name="connsiteY7" fmla="*/ 864185 h 864458"/>
                      <a:gd name="connsiteX8" fmla="*/ 2057400 w 2280411"/>
                      <a:gd name="connsiteY8" fmla="*/ 607876 h 864458"/>
                      <a:gd name="connsiteX9" fmla="*/ 1039091 w 2280411"/>
                      <a:gd name="connsiteY9" fmla="*/ 39840 h 864458"/>
                      <a:gd name="connsiteX10" fmla="*/ 644236 w 2280411"/>
                      <a:gd name="connsiteY10" fmla="*/ 46767 h 864458"/>
                      <a:gd name="connsiteX11" fmla="*/ 0 w 2280411"/>
                      <a:gd name="connsiteY11" fmla="*/ 67549 h 86445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2280411" h="864458">
                        <a:moveTo>
                          <a:pt x="0" y="67549"/>
                        </a:moveTo>
                        <a:lnTo>
                          <a:pt x="692727" y="67549"/>
                        </a:lnTo>
                        <a:cubicBezTo>
                          <a:pt x="818573" y="66394"/>
                          <a:pt x="700809" y="59467"/>
                          <a:pt x="755073" y="60621"/>
                        </a:cubicBezTo>
                        <a:cubicBezTo>
                          <a:pt x="809337" y="61775"/>
                          <a:pt x="1018309" y="74476"/>
                          <a:pt x="1018309" y="74476"/>
                        </a:cubicBezTo>
                        <a:cubicBezTo>
                          <a:pt x="1057563" y="71013"/>
                          <a:pt x="927100" y="23676"/>
                          <a:pt x="990600" y="39840"/>
                        </a:cubicBezTo>
                        <a:cubicBezTo>
                          <a:pt x="1054100" y="56004"/>
                          <a:pt x="1229591" y="83713"/>
                          <a:pt x="1399309" y="171458"/>
                        </a:cubicBezTo>
                        <a:cubicBezTo>
                          <a:pt x="1569027" y="259203"/>
                          <a:pt x="1862282" y="450858"/>
                          <a:pt x="2008909" y="566312"/>
                        </a:cubicBezTo>
                        <a:cubicBezTo>
                          <a:pt x="2155536" y="681766"/>
                          <a:pt x="2270991" y="857258"/>
                          <a:pt x="2279073" y="864185"/>
                        </a:cubicBezTo>
                        <a:cubicBezTo>
                          <a:pt x="2287155" y="871112"/>
                          <a:pt x="2264064" y="745267"/>
                          <a:pt x="2057400" y="607876"/>
                        </a:cubicBezTo>
                        <a:cubicBezTo>
                          <a:pt x="1850736" y="470485"/>
                          <a:pt x="1274618" y="133358"/>
                          <a:pt x="1039091" y="39840"/>
                        </a:cubicBezTo>
                        <a:cubicBezTo>
                          <a:pt x="803564" y="-53678"/>
                          <a:pt x="644236" y="46767"/>
                          <a:pt x="644236" y="46767"/>
                        </a:cubicBezTo>
                        <a:lnTo>
                          <a:pt x="0" y="67549"/>
                        </a:ln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97" name="フリーフォーム 1096">
                    <a:extLst>
                      <a:ext uri="{FF2B5EF4-FFF2-40B4-BE49-F238E27FC236}">
                        <a16:creationId xmlns:a16="http://schemas.microsoft.com/office/drawing/2014/main" id="{0492CCDA-679F-1F0D-517C-D27A50411BFB}"/>
                      </a:ext>
                    </a:extLst>
                  </p:cNvPr>
                  <p:cNvSpPr/>
                  <p:nvPr/>
                </p:nvSpPr>
                <p:spPr>
                  <a:xfrm>
                    <a:off x="5400941" y="1532095"/>
                    <a:ext cx="1703477" cy="2728635"/>
                  </a:xfrm>
                  <a:custGeom>
                    <a:avLst/>
                    <a:gdLst>
                      <a:gd name="connsiteX0" fmla="*/ 2332 w 1703477"/>
                      <a:gd name="connsiteY0" fmla="*/ 5760 h 2728635"/>
                      <a:gd name="connsiteX1" fmla="*/ 958295 w 1703477"/>
                      <a:gd name="connsiteY1" fmla="*/ 809323 h 2728635"/>
                      <a:gd name="connsiteX2" fmla="*/ 868241 w 1703477"/>
                      <a:gd name="connsiteY2" fmla="*/ 767760 h 2728635"/>
                      <a:gd name="connsiteX3" fmla="*/ 1671804 w 1703477"/>
                      <a:gd name="connsiteY3" fmla="*/ 2658905 h 2728635"/>
                      <a:gd name="connsiteX4" fmla="*/ 1477841 w 1703477"/>
                      <a:gd name="connsiteY4" fmla="*/ 2180923 h 2728635"/>
                      <a:gd name="connsiteX5" fmla="*/ 882095 w 1703477"/>
                      <a:gd name="connsiteY5" fmla="*/ 850887 h 2728635"/>
                      <a:gd name="connsiteX6" fmla="*/ 695059 w 1703477"/>
                      <a:gd name="connsiteY6" fmla="*/ 469887 h 2728635"/>
                      <a:gd name="connsiteX7" fmla="*/ 2332 w 1703477"/>
                      <a:gd name="connsiteY7" fmla="*/ 5760 h 272863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703477" h="2728635">
                        <a:moveTo>
                          <a:pt x="2332" y="5760"/>
                        </a:moveTo>
                        <a:cubicBezTo>
                          <a:pt x="46205" y="62333"/>
                          <a:pt x="813977" y="682323"/>
                          <a:pt x="958295" y="809323"/>
                        </a:cubicBezTo>
                        <a:cubicBezTo>
                          <a:pt x="1102613" y="936323"/>
                          <a:pt x="749323" y="459496"/>
                          <a:pt x="868241" y="767760"/>
                        </a:cubicBezTo>
                        <a:cubicBezTo>
                          <a:pt x="987159" y="1076024"/>
                          <a:pt x="1570204" y="2423378"/>
                          <a:pt x="1671804" y="2658905"/>
                        </a:cubicBezTo>
                        <a:cubicBezTo>
                          <a:pt x="1773404" y="2894432"/>
                          <a:pt x="1609459" y="2482259"/>
                          <a:pt x="1477841" y="2180923"/>
                        </a:cubicBezTo>
                        <a:cubicBezTo>
                          <a:pt x="1346223" y="1879587"/>
                          <a:pt x="1012559" y="1136060"/>
                          <a:pt x="882095" y="850887"/>
                        </a:cubicBezTo>
                        <a:cubicBezTo>
                          <a:pt x="751631" y="565714"/>
                          <a:pt x="843995" y="615360"/>
                          <a:pt x="695059" y="469887"/>
                        </a:cubicBezTo>
                        <a:cubicBezTo>
                          <a:pt x="546123" y="324414"/>
                          <a:pt x="-41541" y="-50813"/>
                          <a:pt x="2332" y="5760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98" name="フリーフォーム 1097">
                    <a:extLst>
                      <a:ext uri="{FF2B5EF4-FFF2-40B4-BE49-F238E27FC236}">
                        <a16:creationId xmlns:a16="http://schemas.microsoft.com/office/drawing/2014/main" id="{8DE4256C-428C-968A-36A2-6CC75218ED29}"/>
                      </a:ext>
                    </a:extLst>
                  </p:cNvPr>
                  <p:cNvSpPr/>
                  <p:nvPr/>
                </p:nvSpPr>
                <p:spPr>
                  <a:xfrm>
                    <a:off x="6719735" y="2420599"/>
                    <a:ext cx="1204781" cy="2107184"/>
                  </a:xfrm>
                  <a:custGeom>
                    <a:avLst/>
                    <a:gdLst>
                      <a:gd name="connsiteX0" fmla="*/ 75920 w 1204781"/>
                      <a:gd name="connsiteY0" fmla="*/ 94001 h 2107184"/>
                      <a:gd name="connsiteX1" fmla="*/ 837920 w 1204781"/>
                      <a:gd name="connsiteY1" fmla="*/ 1105383 h 2107184"/>
                      <a:gd name="connsiteX2" fmla="*/ 1198138 w 1204781"/>
                      <a:gd name="connsiteY2" fmla="*/ 2089056 h 2107184"/>
                      <a:gd name="connsiteX3" fmla="*/ 1059592 w 1204781"/>
                      <a:gd name="connsiteY3" fmla="*/ 1694201 h 2107184"/>
                      <a:gd name="connsiteX4" fmla="*/ 907192 w 1204781"/>
                      <a:gd name="connsiteY4" fmla="*/ 1077674 h 2107184"/>
                      <a:gd name="connsiteX5" fmla="*/ 124410 w 1204781"/>
                      <a:gd name="connsiteY5" fmla="*/ 156346 h 2107184"/>
                      <a:gd name="connsiteX6" fmla="*/ 75920 w 1204781"/>
                      <a:gd name="connsiteY6" fmla="*/ 94001 h 210718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204781" h="2107184">
                        <a:moveTo>
                          <a:pt x="75920" y="94001"/>
                        </a:moveTo>
                        <a:cubicBezTo>
                          <a:pt x="194838" y="252174"/>
                          <a:pt x="650884" y="772874"/>
                          <a:pt x="837920" y="1105383"/>
                        </a:cubicBezTo>
                        <a:cubicBezTo>
                          <a:pt x="1024956" y="1437892"/>
                          <a:pt x="1161193" y="1990920"/>
                          <a:pt x="1198138" y="2089056"/>
                        </a:cubicBezTo>
                        <a:cubicBezTo>
                          <a:pt x="1235083" y="2187192"/>
                          <a:pt x="1108083" y="1862765"/>
                          <a:pt x="1059592" y="1694201"/>
                        </a:cubicBezTo>
                        <a:cubicBezTo>
                          <a:pt x="1011101" y="1525637"/>
                          <a:pt x="1063056" y="1333983"/>
                          <a:pt x="907192" y="1077674"/>
                        </a:cubicBezTo>
                        <a:cubicBezTo>
                          <a:pt x="751328" y="821365"/>
                          <a:pt x="267574" y="321446"/>
                          <a:pt x="124410" y="156346"/>
                        </a:cubicBezTo>
                        <a:cubicBezTo>
                          <a:pt x="-18754" y="-8754"/>
                          <a:pt x="-42998" y="-64172"/>
                          <a:pt x="75920" y="94001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99" name="フリーフォーム 1098">
                    <a:extLst>
                      <a:ext uri="{FF2B5EF4-FFF2-40B4-BE49-F238E27FC236}">
                        <a16:creationId xmlns:a16="http://schemas.microsoft.com/office/drawing/2014/main" id="{E31E75C4-EE2D-DAC3-802A-9987663718DA}"/>
                      </a:ext>
                    </a:extLst>
                  </p:cNvPr>
                  <p:cNvSpPr/>
                  <p:nvPr/>
                </p:nvSpPr>
                <p:spPr>
                  <a:xfrm>
                    <a:off x="6621010" y="3741553"/>
                    <a:ext cx="255329" cy="2008177"/>
                  </a:xfrm>
                  <a:custGeom>
                    <a:avLst/>
                    <a:gdLst>
                      <a:gd name="connsiteX0" fmla="*/ 70735 w 255329"/>
                      <a:gd name="connsiteY0" fmla="*/ 158502 h 2008177"/>
                      <a:gd name="connsiteX1" fmla="*/ 36099 w 255329"/>
                      <a:gd name="connsiteY1" fmla="*/ 768102 h 2008177"/>
                      <a:gd name="connsiteX2" fmla="*/ 250845 w 255329"/>
                      <a:gd name="connsiteY2" fmla="*/ 1980374 h 2008177"/>
                      <a:gd name="connsiteX3" fmla="*/ 167717 w 255329"/>
                      <a:gd name="connsiteY3" fmla="*/ 1557811 h 2008177"/>
                      <a:gd name="connsiteX4" fmla="*/ 1463 w 255329"/>
                      <a:gd name="connsiteY4" fmla="*/ 865083 h 2008177"/>
                      <a:gd name="connsiteX5" fmla="*/ 84590 w 255329"/>
                      <a:gd name="connsiteY5" fmla="*/ 54592 h 2008177"/>
                      <a:gd name="connsiteX6" fmla="*/ 70735 w 255329"/>
                      <a:gd name="connsiteY6" fmla="*/ 158502 h 200817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5329" h="2008177">
                        <a:moveTo>
                          <a:pt x="70735" y="158502"/>
                        </a:moveTo>
                        <a:cubicBezTo>
                          <a:pt x="62653" y="277420"/>
                          <a:pt x="6081" y="464457"/>
                          <a:pt x="36099" y="768102"/>
                        </a:cubicBezTo>
                        <a:cubicBezTo>
                          <a:pt x="66117" y="1071747"/>
                          <a:pt x="228909" y="1848756"/>
                          <a:pt x="250845" y="1980374"/>
                        </a:cubicBezTo>
                        <a:cubicBezTo>
                          <a:pt x="272781" y="2111992"/>
                          <a:pt x="209281" y="1743693"/>
                          <a:pt x="167717" y="1557811"/>
                        </a:cubicBezTo>
                        <a:cubicBezTo>
                          <a:pt x="126153" y="1371929"/>
                          <a:pt x="15318" y="1115620"/>
                          <a:pt x="1463" y="865083"/>
                        </a:cubicBezTo>
                        <a:cubicBezTo>
                          <a:pt x="-12392" y="614546"/>
                          <a:pt x="76508" y="178128"/>
                          <a:pt x="84590" y="54592"/>
                        </a:cubicBezTo>
                        <a:cubicBezTo>
                          <a:pt x="92672" y="-68944"/>
                          <a:pt x="78817" y="39584"/>
                          <a:pt x="70735" y="158502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00" name="フリーフォーム 1099">
                    <a:extLst>
                      <a:ext uri="{FF2B5EF4-FFF2-40B4-BE49-F238E27FC236}">
                        <a16:creationId xmlns:a16="http://schemas.microsoft.com/office/drawing/2014/main" id="{915C8258-89EE-53C9-018B-4ACDD018CEB9}"/>
                      </a:ext>
                    </a:extLst>
                  </p:cNvPr>
                  <p:cNvSpPr/>
                  <p:nvPr/>
                </p:nvSpPr>
                <p:spPr>
                  <a:xfrm>
                    <a:off x="5602663" y="1876016"/>
                    <a:ext cx="1166885" cy="2557645"/>
                  </a:xfrm>
                  <a:custGeom>
                    <a:avLst/>
                    <a:gdLst>
                      <a:gd name="connsiteX0" fmla="*/ 1501 w 1166885"/>
                      <a:gd name="connsiteY0" fmla="*/ 1275 h 2557645"/>
                      <a:gd name="connsiteX1" fmla="*/ 624955 w 1166885"/>
                      <a:gd name="connsiteY1" fmla="*/ 943384 h 2557645"/>
                      <a:gd name="connsiteX2" fmla="*/ 943610 w 1166885"/>
                      <a:gd name="connsiteY2" fmla="*/ 1504493 h 2557645"/>
                      <a:gd name="connsiteX3" fmla="*/ 922828 w 1166885"/>
                      <a:gd name="connsiteY3" fmla="*/ 1449075 h 2557645"/>
                      <a:gd name="connsiteX4" fmla="*/ 1109864 w 1166885"/>
                      <a:gd name="connsiteY4" fmla="*/ 1975548 h 2557645"/>
                      <a:gd name="connsiteX5" fmla="*/ 1165282 w 1166885"/>
                      <a:gd name="connsiteY5" fmla="*/ 2557439 h 2557645"/>
                      <a:gd name="connsiteX6" fmla="*/ 1061373 w 1166885"/>
                      <a:gd name="connsiteY6" fmla="*/ 2030966 h 2557645"/>
                      <a:gd name="connsiteX7" fmla="*/ 818919 w 1166885"/>
                      <a:gd name="connsiteY7" fmla="*/ 1158129 h 2557645"/>
                      <a:gd name="connsiteX8" fmla="*/ 1501 w 1166885"/>
                      <a:gd name="connsiteY8" fmla="*/ 1275 h 255764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166885" h="2557645">
                        <a:moveTo>
                          <a:pt x="1501" y="1275"/>
                        </a:moveTo>
                        <a:cubicBezTo>
                          <a:pt x="-30826" y="-34516"/>
                          <a:pt x="467937" y="692848"/>
                          <a:pt x="624955" y="943384"/>
                        </a:cubicBezTo>
                        <a:cubicBezTo>
                          <a:pt x="781973" y="1193920"/>
                          <a:pt x="893964" y="1420211"/>
                          <a:pt x="943610" y="1504493"/>
                        </a:cubicBezTo>
                        <a:cubicBezTo>
                          <a:pt x="993256" y="1588775"/>
                          <a:pt x="895119" y="1370566"/>
                          <a:pt x="922828" y="1449075"/>
                        </a:cubicBezTo>
                        <a:cubicBezTo>
                          <a:pt x="950537" y="1527584"/>
                          <a:pt x="1069455" y="1790821"/>
                          <a:pt x="1109864" y="1975548"/>
                        </a:cubicBezTo>
                        <a:cubicBezTo>
                          <a:pt x="1150273" y="2160275"/>
                          <a:pt x="1173364" y="2548203"/>
                          <a:pt x="1165282" y="2557439"/>
                        </a:cubicBezTo>
                        <a:cubicBezTo>
                          <a:pt x="1157200" y="2566675"/>
                          <a:pt x="1119100" y="2264184"/>
                          <a:pt x="1061373" y="2030966"/>
                        </a:cubicBezTo>
                        <a:cubicBezTo>
                          <a:pt x="1003646" y="1797748"/>
                          <a:pt x="999028" y="1495256"/>
                          <a:pt x="818919" y="1158129"/>
                        </a:cubicBezTo>
                        <a:cubicBezTo>
                          <a:pt x="638810" y="821002"/>
                          <a:pt x="33828" y="37066"/>
                          <a:pt x="1501" y="1275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01" name="フリーフォーム 1100">
                    <a:extLst>
                      <a:ext uri="{FF2B5EF4-FFF2-40B4-BE49-F238E27FC236}">
                        <a16:creationId xmlns:a16="http://schemas.microsoft.com/office/drawing/2014/main" id="{E4E37AE1-1D38-F24C-D0BE-0FC3E89CF17F}"/>
                      </a:ext>
                    </a:extLst>
                  </p:cNvPr>
                  <p:cNvSpPr/>
                  <p:nvPr/>
                </p:nvSpPr>
                <p:spPr>
                  <a:xfrm>
                    <a:off x="6865690" y="4154700"/>
                    <a:ext cx="794921" cy="2707166"/>
                  </a:xfrm>
                  <a:custGeom>
                    <a:avLst/>
                    <a:gdLst>
                      <a:gd name="connsiteX0" fmla="*/ 54655 w 794921"/>
                      <a:gd name="connsiteY0" fmla="*/ 1664 h 2707166"/>
                      <a:gd name="connsiteX1" fmla="*/ 75437 w 794921"/>
                      <a:gd name="connsiteY1" fmla="*/ 763664 h 2707166"/>
                      <a:gd name="connsiteX2" fmla="*/ 761237 w 794921"/>
                      <a:gd name="connsiteY2" fmla="*/ 2620173 h 2707166"/>
                      <a:gd name="connsiteX3" fmla="*/ 671183 w 794921"/>
                      <a:gd name="connsiteY3" fmla="*/ 2350009 h 2707166"/>
                      <a:gd name="connsiteX4" fmla="*/ 511855 w 794921"/>
                      <a:gd name="connsiteY4" fmla="*/ 1878955 h 2707166"/>
                      <a:gd name="connsiteX5" fmla="*/ 54655 w 794921"/>
                      <a:gd name="connsiteY5" fmla="*/ 708245 h 2707166"/>
                      <a:gd name="connsiteX6" fmla="*/ 6165 w 794921"/>
                      <a:gd name="connsiteY6" fmla="*/ 562773 h 2707166"/>
                      <a:gd name="connsiteX7" fmla="*/ 54655 w 794921"/>
                      <a:gd name="connsiteY7" fmla="*/ 1664 h 270716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794921" h="2707166">
                        <a:moveTo>
                          <a:pt x="54655" y="1664"/>
                        </a:moveTo>
                        <a:cubicBezTo>
                          <a:pt x="66200" y="35146"/>
                          <a:pt x="-42327" y="327246"/>
                          <a:pt x="75437" y="763664"/>
                        </a:cubicBezTo>
                        <a:cubicBezTo>
                          <a:pt x="193201" y="1200082"/>
                          <a:pt x="661946" y="2355782"/>
                          <a:pt x="761237" y="2620173"/>
                        </a:cubicBezTo>
                        <a:cubicBezTo>
                          <a:pt x="860528" y="2884564"/>
                          <a:pt x="712747" y="2473545"/>
                          <a:pt x="671183" y="2350009"/>
                        </a:cubicBezTo>
                        <a:cubicBezTo>
                          <a:pt x="629619" y="2226473"/>
                          <a:pt x="614610" y="2152582"/>
                          <a:pt x="511855" y="1878955"/>
                        </a:cubicBezTo>
                        <a:cubicBezTo>
                          <a:pt x="409100" y="1605328"/>
                          <a:pt x="138937" y="927609"/>
                          <a:pt x="54655" y="708245"/>
                        </a:cubicBezTo>
                        <a:cubicBezTo>
                          <a:pt x="-29627" y="488881"/>
                          <a:pt x="9628" y="675918"/>
                          <a:pt x="6165" y="562773"/>
                        </a:cubicBezTo>
                        <a:cubicBezTo>
                          <a:pt x="2701" y="449628"/>
                          <a:pt x="43110" y="-31818"/>
                          <a:pt x="54655" y="1664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02" name="フリーフォーム 1101">
                    <a:extLst>
                      <a:ext uri="{FF2B5EF4-FFF2-40B4-BE49-F238E27FC236}">
                        <a16:creationId xmlns:a16="http://schemas.microsoft.com/office/drawing/2014/main" id="{580F929C-9002-10E5-E4FA-89FD745DA506}"/>
                      </a:ext>
                    </a:extLst>
                  </p:cNvPr>
                  <p:cNvSpPr/>
                  <p:nvPr/>
                </p:nvSpPr>
                <p:spPr>
                  <a:xfrm>
                    <a:off x="7141984" y="3241959"/>
                    <a:ext cx="733756" cy="2804569"/>
                  </a:xfrm>
                  <a:custGeom>
                    <a:avLst/>
                    <a:gdLst>
                      <a:gd name="connsiteX0" fmla="*/ 34 w 733756"/>
                      <a:gd name="connsiteY0" fmla="*/ 5 h 2804569"/>
                      <a:gd name="connsiteX1" fmla="*/ 394889 w 733756"/>
                      <a:gd name="connsiteY1" fmla="*/ 1046023 h 2804569"/>
                      <a:gd name="connsiteX2" fmla="*/ 706616 w 733756"/>
                      <a:gd name="connsiteY2" fmla="*/ 1572496 h 2804569"/>
                      <a:gd name="connsiteX3" fmla="*/ 581925 w 733756"/>
                      <a:gd name="connsiteY3" fmla="*/ 2798623 h 2804569"/>
                      <a:gd name="connsiteX4" fmla="*/ 699689 w 733756"/>
                      <a:gd name="connsiteY4" fmla="*/ 2015841 h 2804569"/>
                      <a:gd name="connsiteX5" fmla="*/ 706616 w 733756"/>
                      <a:gd name="connsiteY5" fmla="*/ 1468586 h 2804569"/>
                      <a:gd name="connsiteX6" fmla="*/ 374107 w 733756"/>
                      <a:gd name="connsiteY6" fmla="*/ 1032168 h 2804569"/>
                      <a:gd name="connsiteX7" fmla="*/ 34 w 733756"/>
                      <a:gd name="connsiteY7" fmla="*/ 5 h 280456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733756" h="2804569">
                        <a:moveTo>
                          <a:pt x="34" y="5"/>
                        </a:moveTo>
                        <a:cubicBezTo>
                          <a:pt x="3498" y="2314"/>
                          <a:pt x="277125" y="783941"/>
                          <a:pt x="394889" y="1046023"/>
                        </a:cubicBezTo>
                        <a:cubicBezTo>
                          <a:pt x="512653" y="1308105"/>
                          <a:pt x="675443" y="1280396"/>
                          <a:pt x="706616" y="1572496"/>
                        </a:cubicBezTo>
                        <a:cubicBezTo>
                          <a:pt x="737789" y="1864596"/>
                          <a:pt x="583079" y="2724732"/>
                          <a:pt x="581925" y="2798623"/>
                        </a:cubicBezTo>
                        <a:cubicBezTo>
                          <a:pt x="580771" y="2872514"/>
                          <a:pt x="678907" y="2237514"/>
                          <a:pt x="699689" y="2015841"/>
                        </a:cubicBezTo>
                        <a:cubicBezTo>
                          <a:pt x="720471" y="1794168"/>
                          <a:pt x="760880" y="1632531"/>
                          <a:pt x="706616" y="1468586"/>
                        </a:cubicBezTo>
                        <a:cubicBezTo>
                          <a:pt x="652352" y="1304641"/>
                          <a:pt x="494180" y="1274622"/>
                          <a:pt x="374107" y="1032168"/>
                        </a:cubicBezTo>
                        <a:cubicBezTo>
                          <a:pt x="254034" y="789714"/>
                          <a:pt x="-3430" y="-2304"/>
                          <a:pt x="34" y="5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03" name="フリーフォーム 1102">
                    <a:extLst>
                      <a:ext uri="{FF2B5EF4-FFF2-40B4-BE49-F238E27FC236}">
                        <a16:creationId xmlns:a16="http://schemas.microsoft.com/office/drawing/2014/main" id="{DD69B419-4098-83CC-72C6-0E914D831337}"/>
                      </a:ext>
                    </a:extLst>
                  </p:cNvPr>
                  <p:cNvSpPr/>
                  <p:nvPr/>
                </p:nvSpPr>
                <p:spPr>
                  <a:xfrm>
                    <a:off x="6195749" y="1778499"/>
                    <a:ext cx="1271951" cy="2975424"/>
                  </a:xfrm>
                  <a:custGeom>
                    <a:avLst/>
                    <a:gdLst>
                      <a:gd name="connsiteX0" fmla="*/ 4160 w 1271951"/>
                      <a:gd name="connsiteY0" fmla="*/ 8737 h 2975424"/>
                      <a:gd name="connsiteX1" fmla="*/ 516778 w 1271951"/>
                      <a:gd name="connsiteY1" fmla="*/ 957774 h 2975424"/>
                      <a:gd name="connsiteX2" fmla="*/ 1043251 w 1271951"/>
                      <a:gd name="connsiteY2" fmla="*/ 1976083 h 2975424"/>
                      <a:gd name="connsiteX3" fmla="*/ 1015542 w 1271951"/>
                      <a:gd name="connsiteY3" fmla="*/ 1886028 h 2975424"/>
                      <a:gd name="connsiteX4" fmla="*/ 1271851 w 1271951"/>
                      <a:gd name="connsiteY4" fmla="*/ 2973610 h 2975424"/>
                      <a:gd name="connsiteX5" fmla="*/ 1043251 w 1271951"/>
                      <a:gd name="connsiteY5" fmla="*/ 2128483 h 2975424"/>
                      <a:gd name="connsiteX6" fmla="*/ 807724 w 1271951"/>
                      <a:gd name="connsiteY6" fmla="*/ 1532737 h 2975424"/>
                      <a:gd name="connsiteX7" fmla="*/ 4160 w 1271951"/>
                      <a:gd name="connsiteY7" fmla="*/ 8737 h 297542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271951" h="2975424">
                        <a:moveTo>
                          <a:pt x="4160" y="8737"/>
                        </a:moveTo>
                        <a:cubicBezTo>
                          <a:pt x="-44331" y="-87090"/>
                          <a:pt x="343596" y="629883"/>
                          <a:pt x="516778" y="957774"/>
                        </a:cubicBezTo>
                        <a:cubicBezTo>
                          <a:pt x="689960" y="1285665"/>
                          <a:pt x="960124" y="1821374"/>
                          <a:pt x="1043251" y="1976083"/>
                        </a:cubicBezTo>
                        <a:cubicBezTo>
                          <a:pt x="1126378" y="2130792"/>
                          <a:pt x="977442" y="1719774"/>
                          <a:pt x="1015542" y="1886028"/>
                        </a:cubicBezTo>
                        <a:cubicBezTo>
                          <a:pt x="1053642" y="2052283"/>
                          <a:pt x="1267233" y="2933201"/>
                          <a:pt x="1271851" y="2973610"/>
                        </a:cubicBezTo>
                        <a:cubicBezTo>
                          <a:pt x="1276469" y="3014019"/>
                          <a:pt x="1120605" y="2368628"/>
                          <a:pt x="1043251" y="2128483"/>
                        </a:cubicBezTo>
                        <a:cubicBezTo>
                          <a:pt x="965897" y="1888338"/>
                          <a:pt x="987833" y="1882564"/>
                          <a:pt x="807724" y="1532737"/>
                        </a:cubicBezTo>
                        <a:cubicBezTo>
                          <a:pt x="627615" y="1182910"/>
                          <a:pt x="52651" y="104564"/>
                          <a:pt x="4160" y="8737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04" name="フリーフォーム 1103">
                    <a:extLst>
                      <a:ext uri="{FF2B5EF4-FFF2-40B4-BE49-F238E27FC236}">
                        <a16:creationId xmlns:a16="http://schemas.microsoft.com/office/drawing/2014/main" id="{999DA35E-B2CD-E978-2AEC-2664F690C590}"/>
                      </a:ext>
                    </a:extLst>
                  </p:cNvPr>
                  <p:cNvSpPr/>
                  <p:nvPr/>
                </p:nvSpPr>
                <p:spPr>
                  <a:xfrm>
                    <a:off x="6728922" y="5458662"/>
                    <a:ext cx="1520398" cy="2095219"/>
                  </a:xfrm>
                  <a:custGeom>
                    <a:avLst/>
                    <a:gdLst>
                      <a:gd name="connsiteX0" fmla="*/ 18242 w 1520398"/>
                      <a:gd name="connsiteY0" fmla="*/ 29 h 2095219"/>
                      <a:gd name="connsiteX1" fmla="*/ 39023 w 1520398"/>
                      <a:gd name="connsiteY1" fmla="*/ 817447 h 2095219"/>
                      <a:gd name="connsiteX2" fmla="*/ 177569 w 1520398"/>
                      <a:gd name="connsiteY2" fmla="*/ 1558665 h 2095219"/>
                      <a:gd name="connsiteX3" fmla="*/ 149860 w 1520398"/>
                      <a:gd name="connsiteY3" fmla="*/ 1482465 h 2095219"/>
                      <a:gd name="connsiteX4" fmla="*/ 392314 w 1520398"/>
                      <a:gd name="connsiteY4" fmla="*/ 1787265 h 2095219"/>
                      <a:gd name="connsiteX5" fmla="*/ 1472969 w 1520398"/>
                      <a:gd name="connsiteY5" fmla="*/ 2078211 h 2095219"/>
                      <a:gd name="connsiteX6" fmla="*/ 1244369 w 1520398"/>
                      <a:gd name="connsiteY6" fmla="*/ 2036647 h 2095219"/>
                      <a:gd name="connsiteX7" fmla="*/ 489296 w 1520398"/>
                      <a:gd name="connsiteY7" fmla="*/ 1835756 h 2095219"/>
                      <a:gd name="connsiteX8" fmla="*/ 246842 w 1520398"/>
                      <a:gd name="connsiteY8" fmla="*/ 1454756 h 2095219"/>
                      <a:gd name="connsiteX9" fmla="*/ 239914 w 1520398"/>
                      <a:gd name="connsiteY9" fmla="*/ 1537883 h 2095219"/>
                      <a:gd name="connsiteX10" fmla="*/ 18242 w 1520398"/>
                      <a:gd name="connsiteY10" fmla="*/ 789738 h 2095219"/>
                      <a:gd name="connsiteX11" fmla="*/ 18242 w 1520398"/>
                      <a:gd name="connsiteY11" fmla="*/ 29 h 209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1520398" h="2095219">
                        <a:moveTo>
                          <a:pt x="18242" y="29"/>
                        </a:moveTo>
                        <a:cubicBezTo>
                          <a:pt x="21706" y="4647"/>
                          <a:pt x="12469" y="557674"/>
                          <a:pt x="39023" y="817447"/>
                        </a:cubicBezTo>
                        <a:cubicBezTo>
                          <a:pt x="65577" y="1077220"/>
                          <a:pt x="159096" y="1447829"/>
                          <a:pt x="177569" y="1558665"/>
                        </a:cubicBezTo>
                        <a:cubicBezTo>
                          <a:pt x="196042" y="1669501"/>
                          <a:pt x="114069" y="1444365"/>
                          <a:pt x="149860" y="1482465"/>
                        </a:cubicBezTo>
                        <a:cubicBezTo>
                          <a:pt x="185651" y="1520565"/>
                          <a:pt x="171796" y="1687974"/>
                          <a:pt x="392314" y="1787265"/>
                        </a:cubicBezTo>
                        <a:cubicBezTo>
                          <a:pt x="612832" y="1886556"/>
                          <a:pt x="1330960" y="2036647"/>
                          <a:pt x="1472969" y="2078211"/>
                        </a:cubicBezTo>
                        <a:cubicBezTo>
                          <a:pt x="1614978" y="2119775"/>
                          <a:pt x="1408314" y="2077056"/>
                          <a:pt x="1244369" y="2036647"/>
                        </a:cubicBezTo>
                        <a:cubicBezTo>
                          <a:pt x="1080424" y="1996238"/>
                          <a:pt x="655550" y="1932738"/>
                          <a:pt x="489296" y="1835756"/>
                        </a:cubicBezTo>
                        <a:cubicBezTo>
                          <a:pt x="323042" y="1738774"/>
                          <a:pt x="288406" y="1504401"/>
                          <a:pt x="246842" y="1454756"/>
                        </a:cubicBezTo>
                        <a:cubicBezTo>
                          <a:pt x="205278" y="1405111"/>
                          <a:pt x="278014" y="1648719"/>
                          <a:pt x="239914" y="1537883"/>
                        </a:cubicBezTo>
                        <a:cubicBezTo>
                          <a:pt x="201814" y="1427047"/>
                          <a:pt x="57497" y="1041429"/>
                          <a:pt x="18242" y="789738"/>
                        </a:cubicBezTo>
                        <a:cubicBezTo>
                          <a:pt x="-21013" y="538047"/>
                          <a:pt x="14778" y="-4589"/>
                          <a:pt x="18242" y="29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05" name="フリーフォーム 1104">
                    <a:extLst>
                      <a:ext uri="{FF2B5EF4-FFF2-40B4-BE49-F238E27FC236}">
                        <a16:creationId xmlns:a16="http://schemas.microsoft.com/office/drawing/2014/main" id="{F6BD6623-4FD2-F857-3FF7-D06BC91A122F}"/>
                      </a:ext>
                    </a:extLst>
                  </p:cNvPr>
                  <p:cNvSpPr/>
                  <p:nvPr/>
                </p:nvSpPr>
                <p:spPr>
                  <a:xfrm>
                    <a:off x="6316389" y="6094869"/>
                    <a:ext cx="1511563" cy="2031341"/>
                  </a:xfrm>
                  <a:custGeom>
                    <a:avLst/>
                    <a:gdLst>
                      <a:gd name="connsiteX0" fmla="*/ 250666 w 1511563"/>
                      <a:gd name="connsiteY0" fmla="*/ 1131 h 2031341"/>
                      <a:gd name="connsiteX1" fmla="*/ 70556 w 1511563"/>
                      <a:gd name="connsiteY1" fmla="*/ 1047149 h 2031341"/>
                      <a:gd name="connsiteX2" fmla="*/ 222956 w 1511563"/>
                      <a:gd name="connsiteY2" fmla="*/ 1601331 h 2031341"/>
                      <a:gd name="connsiteX3" fmla="*/ 91338 w 1511563"/>
                      <a:gd name="connsiteY3" fmla="*/ 1587476 h 2031341"/>
                      <a:gd name="connsiteX4" fmla="*/ 777138 w 1511563"/>
                      <a:gd name="connsiteY4" fmla="*/ 1843786 h 2031341"/>
                      <a:gd name="connsiteX5" fmla="*/ 1359029 w 1511563"/>
                      <a:gd name="connsiteY5" fmla="*/ 2030822 h 2031341"/>
                      <a:gd name="connsiteX6" fmla="*/ 673229 w 1511563"/>
                      <a:gd name="connsiteY6" fmla="*/ 1899204 h 2031341"/>
                      <a:gd name="connsiteX7" fmla="*/ 770211 w 1511563"/>
                      <a:gd name="connsiteY7" fmla="*/ 1885349 h 2031341"/>
                      <a:gd name="connsiteX8" fmla="*/ 1511429 w 1511563"/>
                      <a:gd name="connsiteY8" fmla="*/ 1809149 h 2031341"/>
                      <a:gd name="connsiteX9" fmla="*/ 825629 w 1511563"/>
                      <a:gd name="connsiteY9" fmla="*/ 1878422 h 2031341"/>
                      <a:gd name="connsiteX10" fmla="*/ 160611 w 1511563"/>
                      <a:gd name="connsiteY10" fmla="*/ 1615186 h 2031341"/>
                      <a:gd name="connsiteX11" fmla="*/ 1284 w 1511563"/>
                      <a:gd name="connsiteY11" fmla="*/ 1171840 h 2031341"/>
                      <a:gd name="connsiteX12" fmla="*/ 84411 w 1511563"/>
                      <a:gd name="connsiteY12" fmla="*/ 1899204 h 2031341"/>
                      <a:gd name="connsiteX13" fmla="*/ 63629 w 1511563"/>
                      <a:gd name="connsiteY13" fmla="*/ 1532058 h 2031341"/>
                      <a:gd name="connsiteX14" fmla="*/ 35920 w 1511563"/>
                      <a:gd name="connsiteY14" fmla="*/ 1040222 h 2031341"/>
                      <a:gd name="connsiteX15" fmla="*/ 174466 w 1511563"/>
                      <a:gd name="connsiteY15" fmla="*/ 631513 h 2031341"/>
                      <a:gd name="connsiteX16" fmla="*/ 63629 w 1511563"/>
                      <a:gd name="connsiteY16" fmla="*/ 839331 h 2031341"/>
                      <a:gd name="connsiteX17" fmla="*/ 250666 w 1511563"/>
                      <a:gd name="connsiteY17" fmla="*/ 1131 h 20313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1511563" h="2031341">
                        <a:moveTo>
                          <a:pt x="250666" y="1131"/>
                        </a:moveTo>
                        <a:cubicBezTo>
                          <a:pt x="251820" y="35767"/>
                          <a:pt x="75174" y="780449"/>
                          <a:pt x="70556" y="1047149"/>
                        </a:cubicBezTo>
                        <a:cubicBezTo>
                          <a:pt x="65938" y="1313849"/>
                          <a:pt x="219492" y="1511277"/>
                          <a:pt x="222956" y="1601331"/>
                        </a:cubicBezTo>
                        <a:cubicBezTo>
                          <a:pt x="226420" y="1691385"/>
                          <a:pt x="-1025" y="1547067"/>
                          <a:pt x="91338" y="1587476"/>
                        </a:cubicBezTo>
                        <a:cubicBezTo>
                          <a:pt x="183701" y="1627885"/>
                          <a:pt x="565856" y="1769895"/>
                          <a:pt x="777138" y="1843786"/>
                        </a:cubicBezTo>
                        <a:cubicBezTo>
                          <a:pt x="988420" y="1917677"/>
                          <a:pt x="1376347" y="2021586"/>
                          <a:pt x="1359029" y="2030822"/>
                        </a:cubicBezTo>
                        <a:cubicBezTo>
                          <a:pt x="1341711" y="2040058"/>
                          <a:pt x="771365" y="1923450"/>
                          <a:pt x="673229" y="1899204"/>
                        </a:cubicBezTo>
                        <a:cubicBezTo>
                          <a:pt x="575093" y="1874959"/>
                          <a:pt x="770211" y="1885349"/>
                          <a:pt x="770211" y="1885349"/>
                        </a:cubicBezTo>
                        <a:lnTo>
                          <a:pt x="1511429" y="1809149"/>
                        </a:lnTo>
                        <a:cubicBezTo>
                          <a:pt x="1520665" y="1807995"/>
                          <a:pt x="1050765" y="1910749"/>
                          <a:pt x="825629" y="1878422"/>
                        </a:cubicBezTo>
                        <a:cubicBezTo>
                          <a:pt x="600493" y="1846095"/>
                          <a:pt x="298002" y="1732950"/>
                          <a:pt x="160611" y="1615186"/>
                        </a:cubicBezTo>
                        <a:cubicBezTo>
                          <a:pt x="23220" y="1497422"/>
                          <a:pt x="13984" y="1124504"/>
                          <a:pt x="1284" y="1171840"/>
                        </a:cubicBezTo>
                        <a:cubicBezTo>
                          <a:pt x="-11416" y="1219176"/>
                          <a:pt x="74020" y="1839168"/>
                          <a:pt x="84411" y="1899204"/>
                        </a:cubicBezTo>
                        <a:cubicBezTo>
                          <a:pt x="94802" y="1959240"/>
                          <a:pt x="71711" y="1675222"/>
                          <a:pt x="63629" y="1532058"/>
                        </a:cubicBezTo>
                        <a:cubicBezTo>
                          <a:pt x="55547" y="1388894"/>
                          <a:pt x="17447" y="1190313"/>
                          <a:pt x="35920" y="1040222"/>
                        </a:cubicBezTo>
                        <a:cubicBezTo>
                          <a:pt x="54393" y="890131"/>
                          <a:pt x="169848" y="664995"/>
                          <a:pt x="174466" y="631513"/>
                        </a:cubicBezTo>
                        <a:cubicBezTo>
                          <a:pt x="179084" y="598031"/>
                          <a:pt x="57856" y="940931"/>
                          <a:pt x="63629" y="839331"/>
                        </a:cubicBezTo>
                        <a:cubicBezTo>
                          <a:pt x="69402" y="737731"/>
                          <a:pt x="249512" y="-33505"/>
                          <a:pt x="250666" y="1131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06" name="フリーフォーム 1105">
                    <a:extLst>
                      <a:ext uri="{FF2B5EF4-FFF2-40B4-BE49-F238E27FC236}">
                        <a16:creationId xmlns:a16="http://schemas.microsoft.com/office/drawing/2014/main" id="{20918CB2-00FC-89AC-0B62-7455020D2711}"/>
                      </a:ext>
                    </a:extLst>
                  </p:cNvPr>
                  <p:cNvSpPr/>
                  <p:nvPr/>
                </p:nvSpPr>
                <p:spPr>
                  <a:xfrm>
                    <a:off x="2742880" y="6400282"/>
                    <a:ext cx="1284754" cy="1487906"/>
                  </a:xfrm>
                  <a:custGeom>
                    <a:avLst/>
                    <a:gdLst>
                      <a:gd name="connsiteX0" fmla="*/ 1247229 w 1284754"/>
                      <a:gd name="connsiteY0" fmla="*/ 518 h 1487906"/>
                      <a:gd name="connsiteX1" fmla="*/ 1101756 w 1284754"/>
                      <a:gd name="connsiteY1" fmla="*/ 520063 h 1487906"/>
                      <a:gd name="connsiteX2" fmla="*/ 332829 w 1284754"/>
                      <a:gd name="connsiteY2" fmla="*/ 1018827 h 1487906"/>
                      <a:gd name="connsiteX3" fmla="*/ 748465 w 1284754"/>
                      <a:gd name="connsiteY3" fmla="*/ 804082 h 1487906"/>
                      <a:gd name="connsiteX4" fmla="*/ 34956 w 1284754"/>
                      <a:gd name="connsiteY4" fmla="*/ 1192009 h 1487906"/>
                      <a:gd name="connsiteX5" fmla="*/ 845447 w 1284754"/>
                      <a:gd name="connsiteY5" fmla="*/ 804082 h 1487906"/>
                      <a:gd name="connsiteX6" fmla="*/ 320 w 1284754"/>
                      <a:gd name="connsiteY6" fmla="*/ 1482954 h 1487906"/>
                      <a:gd name="connsiteX7" fmla="*/ 741538 w 1284754"/>
                      <a:gd name="connsiteY7" fmla="*/ 1115809 h 1487906"/>
                      <a:gd name="connsiteX8" fmla="*/ 415956 w 1284754"/>
                      <a:gd name="connsiteY8" fmla="*/ 1205863 h 1487906"/>
                      <a:gd name="connsiteX9" fmla="*/ 1053265 w 1284754"/>
                      <a:gd name="connsiteY9" fmla="*/ 617045 h 1487906"/>
                      <a:gd name="connsiteX10" fmla="*/ 651484 w 1284754"/>
                      <a:gd name="connsiteY10" fmla="*/ 790227 h 1487906"/>
                      <a:gd name="connsiteX11" fmla="*/ 1274938 w 1284754"/>
                      <a:gd name="connsiteY11" fmla="*/ 180627 h 1487906"/>
                      <a:gd name="connsiteX12" fmla="*/ 55738 w 1284754"/>
                      <a:gd name="connsiteY12" fmla="*/ 1088100 h 1487906"/>
                      <a:gd name="connsiteX13" fmla="*/ 990920 w 1284754"/>
                      <a:gd name="connsiteY13" fmla="*/ 617045 h 1487906"/>
                      <a:gd name="connsiteX14" fmla="*/ 1247229 w 1284754"/>
                      <a:gd name="connsiteY14" fmla="*/ 518 h 148790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1284754" h="1487906">
                        <a:moveTo>
                          <a:pt x="1247229" y="518"/>
                        </a:moveTo>
                        <a:cubicBezTo>
                          <a:pt x="1265702" y="-15646"/>
                          <a:pt x="1254156" y="350345"/>
                          <a:pt x="1101756" y="520063"/>
                        </a:cubicBezTo>
                        <a:cubicBezTo>
                          <a:pt x="949356" y="689781"/>
                          <a:pt x="391711" y="971491"/>
                          <a:pt x="332829" y="1018827"/>
                        </a:cubicBezTo>
                        <a:cubicBezTo>
                          <a:pt x="273947" y="1066164"/>
                          <a:pt x="798110" y="775218"/>
                          <a:pt x="748465" y="804082"/>
                        </a:cubicBezTo>
                        <a:cubicBezTo>
                          <a:pt x="698820" y="832946"/>
                          <a:pt x="18792" y="1192009"/>
                          <a:pt x="34956" y="1192009"/>
                        </a:cubicBezTo>
                        <a:cubicBezTo>
                          <a:pt x="51120" y="1192009"/>
                          <a:pt x="851220" y="755591"/>
                          <a:pt x="845447" y="804082"/>
                        </a:cubicBezTo>
                        <a:cubicBezTo>
                          <a:pt x="839674" y="852573"/>
                          <a:pt x="17638" y="1431000"/>
                          <a:pt x="320" y="1482954"/>
                        </a:cubicBezTo>
                        <a:cubicBezTo>
                          <a:pt x="-16998" y="1534908"/>
                          <a:pt x="672265" y="1161991"/>
                          <a:pt x="741538" y="1115809"/>
                        </a:cubicBezTo>
                        <a:cubicBezTo>
                          <a:pt x="810811" y="1069627"/>
                          <a:pt x="364002" y="1288990"/>
                          <a:pt x="415956" y="1205863"/>
                        </a:cubicBezTo>
                        <a:cubicBezTo>
                          <a:pt x="467910" y="1122736"/>
                          <a:pt x="1014010" y="686318"/>
                          <a:pt x="1053265" y="617045"/>
                        </a:cubicBezTo>
                        <a:cubicBezTo>
                          <a:pt x="1092520" y="547772"/>
                          <a:pt x="614538" y="862963"/>
                          <a:pt x="651484" y="790227"/>
                        </a:cubicBezTo>
                        <a:cubicBezTo>
                          <a:pt x="688429" y="717491"/>
                          <a:pt x="1374229" y="130982"/>
                          <a:pt x="1274938" y="180627"/>
                        </a:cubicBezTo>
                        <a:cubicBezTo>
                          <a:pt x="1175647" y="230273"/>
                          <a:pt x="103074" y="1015364"/>
                          <a:pt x="55738" y="1088100"/>
                        </a:cubicBezTo>
                        <a:cubicBezTo>
                          <a:pt x="8402" y="1160836"/>
                          <a:pt x="792338" y="794845"/>
                          <a:pt x="990920" y="617045"/>
                        </a:cubicBezTo>
                        <a:cubicBezTo>
                          <a:pt x="1189502" y="439245"/>
                          <a:pt x="1228756" y="16682"/>
                          <a:pt x="1247229" y="518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07" name="フリーフォーム 1106">
                    <a:extLst>
                      <a:ext uri="{FF2B5EF4-FFF2-40B4-BE49-F238E27FC236}">
                        <a16:creationId xmlns:a16="http://schemas.microsoft.com/office/drawing/2014/main" id="{6AA67460-9569-3DB4-BC1A-5D9AB6E320B3}"/>
                      </a:ext>
                    </a:extLst>
                  </p:cNvPr>
                  <p:cNvSpPr/>
                  <p:nvPr/>
                </p:nvSpPr>
                <p:spPr>
                  <a:xfrm>
                    <a:off x="3095989" y="3348275"/>
                    <a:ext cx="271958" cy="2567689"/>
                  </a:xfrm>
                  <a:custGeom>
                    <a:avLst/>
                    <a:gdLst>
                      <a:gd name="connsiteX0" fmla="*/ 208320 w 271958"/>
                      <a:gd name="connsiteY0" fmla="*/ 4525 h 2567689"/>
                      <a:gd name="connsiteX1" fmla="*/ 83629 w 271958"/>
                      <a:gd name="connsiteY1" fmla="*/ 759598 h 2567689"/>
                      <a:gd name="connsiteX2" fmla="*/ 187538 w 271958"/>
                      <a:gd name="connsiteY2" fmla="*/ 1708634 h 2567689"/>
                      <a:gd name="connsiteX3" fmla="*/ 187538 w 271958"/>
                      <a:gd name="connsiteY3" fmla="*/ 1639361 h 2567689"/>
                      <a:gd name="connsiteX4" fmla="*/ 236029 w 271958"/>
                      <a:gd name="connsiteY4" fmla="*/ 2553761 h 2567689"/>
                      <a:gd name="connsiteX5" fmla="*/ 263738 w 271958"/>
                      <a:gd name="connsiteY5" fmla="*/ 2131198 h 2567689"/>
                      <a:gd name="connsiteX6" fmla="*/ 83629 w 271958"/>
                      <a:gd name="connsiteY6" fmla="*/ 1313780 h 2567689"/>
                      <a:gd name="connsiteX7" fmla="*/ 502 w 271958"/>
                      <a:gd name="connsiteY7" fmla="*/ 1036689 h 2567689"/>
                      <a:gd name="connsiteX8" fmla="*/ 118266 w 271958"/>
                      <a:gd name="connsiteY8" fmla="*/ 378598 h 2567689"/>
                      <a:gd name="connsiteX9" fmla="*/ 104411 w 271958"/>
                      <a:gd name="connsiteY9" fmla="*/ 440943 h 2567689"/>
                      <a:gd name="connsiteX10" fmla="*/ 208320 w 271958"/>
                      <a:gd name="connsiteY10" fmla="*/ 4525 h 256768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271958" h="2567689">
                        <a:moveTo>
                          <a:pt x="208320" y="4525"/>
                        </a:moveTo>
                        <a:cubicBezTo>
                          <a:pt x="204856" y="57634"/>
                          <a:pt x="87093" y="475580"/>
                          <a:pt x="83629" y="759598"/>
                        </a:cubicBezTo>
                        <a:cubicBezTo>
                          <a:pt x="80165" y="1043616"/>
                          <a:pt x="170220" y="1562007"/>
                          <a:pt x="187538" y="1708634"/>
                        </a:cubicBezTo>
                        <a:cubicBezTo>
                          <a:pt x="204856" y="1855261"/>
                          <a:pt x="179456" y="1498507"/>
                          <a:pt x="187538" y="1639361"/>
                        </a:cubicBezTo>
                        <a:cubicBezTo>
                          <a:pt x="195620" y="1780215"/>
                          <a:pt x="223329" y="2471788"/>
                          <a:pt x="236029" y="2553761"/>
                        </a:cubicBezTo>
                        <a:cubicBezTo>
                          <a:pt x="248729" y="2635734"/>
                          <a:pt x="289138" y="2337861"/>
                          <a:pt x="263738" y="2131198"/>
                        </a:cubicBezTo>
                        <a:cubicBezTo>
                          <a:pt x="238338" y="1924535"/>
                          <a:pt x="127502" y="1496198"/>
                          <a:pt x="83629" y="1313780"/>
                        </a:cubicBezTo>
                        <a:cubicBezTo>
                          <a:pt x="39756" y="1131362"/>
                          <a:pt x="-5271" y="1192553"/>
                          <a:pt x="502" y="1036689"/>
                        </a:cubicBezTo>
                        <a:cubicBezTo>
                          <a:pt x="6275" y="880825"/>
                          <a:pt x="100948" y="477889"/>
                          <a:pt x="118266" y="378598"/>
                        </a:cubicBezTo>
                        <a:cubicBezTo>
                          <a:pt x="135584" y="279307"/>
                          <a:pt x="91711" y="499825"/>
                          <a:pt x="104411" y="440943"/>
                        </a:cubicBezTo>
                        <a:cubicBezTo>
                          <a:pt x="117111" y="382061"/>
                          <a:pt x="211784" y="-48584"/>
                          <a:pt x="208320" y="4525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08" name="フリーフォーム 1107">
                    <a:extLst>
                      <a:ext uri="{FF2B5EF4-FFF2-40B4-BE49-F238E27FC236}">
                        <a16:creationId xmlns:a16="http://schemas.microsoft.com/office/drawing/2014/main" id="{A3C36C54-BB48-C896-E0D4-5334ADD9503A}"/>
                      </a:ext>
                    </a:extLst>
                  </p:cNvPr>
                  <p:cNvSpPr/>
                  <p:nvPr/>
                </p:nvSpPr>
                <p:spPr>
                  <a:xfrm>
                    <a:off x="6649507" y="2112139"/>
                    <a:ext cx="912752" cy="2298707"/>
                  </a:xfrm>
                  <a:custGeom>
                    <a:avLst/>
                    <a:gdLst>
                      <a:gd name="connsiteX0" fmla="*/ 675 w 912752"/>
                      <a:gd name="connsiteY0" fmla="*/ 679 h 2298707"/>
                      <a:gd name="connsiteX1" fmla="*/ 63020 w 912752"/>
                      <a:gd name="connsiteY1" fmla="*/ 423243 h 2298707"/>
                      <a:gd name="connsiteX2" fmla="*/ 388602 w 912752"/>
                      <a:gd name="connsiteY2" fmla="*/ 977425 h 2298707"/>
                      <a:gd name="connsiteX3" fmla="*/ 367820 w 912752"/>
                      <a:gd name="connsiteY3" fmla="*/ 908152 h 2298707"/>
                      <a:gd name="connsiteX4" fmla="*/ 894293 w 912752"/>
                      <a:gd name="connsiteY4" fmla="*/ 2252043 h 2298707"/>
                      <a:gd name="connsiteX5" fmla="*/ 762675 w 912752"/>
                      <a:gd name="connsiteY5" fmla="*/ 1891825 h 2298707"/>
                      <a:gd name="connsiteX6" fmla="*/ 464802 w 912752"/>
                      <a:gd name="connsiteY6" fmla="*/ 928934 h 2298707"/>
                      <a:gd name="connsiteX7" fmla="*/ 76875 w 912752"/>
                      <a:gd name="connsiteY7" fmla="*/ 520225 h 2298707"/>
                      <a:gd name="connsiteX8" fmla="*/ 675 w 912752"/>
                      <a:gd name="connsiteY8" fmla="*/ 679 h 229870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912752" h="2298707">
                        <a:moveTo>
                          <a:pt x="675" y="679"/>
                        </a:moveTo>
                        <a:cubicBezTo>
                          <a:pt x="-1634" y="-15485"/>
                          <a:pt x="-1634" y="260452"/>
                          <a:pt x="63020" y="423243"/>
                        </a:cubicBezTo>
                        <a:cubicBezTo>
                          <a:pt x="127674" y="586034"/>
                          <a:pt x="337802" y="896607"/>
                          <a:pt x="388602" y="977425"/>
                        </a:cubicBezTo>
                        <a:cubicBezTo>
                          <a:pt x="439402" y="1058243"/>
                          <a:pt x="283538" y="695716"/>
                          <a:pt x="367820" y="908152"/>
                        </a:cubicBezTo>
                        <a:cubicBezTo>
                          <a:pt x="452102" y="1120588"/>
                          <a:pt x="828484" y="2088098"/>
                          <a:pt x="894293" y="2252043"/>
                        </a:cubicBezTo>
                        <a:cubicBezTo>
                          <a:pt x="960102" y="2415988"/>
                          <a:pt x="834257" y="2112343"/>
                          <a:pt x="762675" y="1891825"/>
                        </a:cubicBezTo>
                        <a:cubicBezTo>
                          <a:pt x="691093" y="1671307"/>
                          <a:pt x="579102" y="1157534"/>
                          <a:pt x="464802" y="928934"/>
                        </a:cubicBezTo>
                        <a:cubicBezTo>
                          <a:pt x="350502" y="700334"/>
                          <a:pt x="151921" y="669161"/>
                          <a:pt x="76875" y="520225"/>
                        </a:cubicBezTo>
                        <a:cubicBezTo>
                          <a:pt x="1830" y="371289"/>
                          <a:pt x="2984" y="16843"/>
                          <a:pt x="675" y="679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09" name="フリーフォーム 1108">
                    <a:extLst>
                      <a:ext uri="{FF2B5EF4-FFF2-40B4-BE49-F238E27FC236}">
                        <a16:creationId xmlns:a16="http://schemas.microsoft.com/office/drawing/2014/main" id="{AC32E65E-123A-FDD9-0990-F3C4691024A7}"/>
                      </a:ext>
                    </a:extLst>
                  </p:cNvPr>
                  <p:cNvSpPr/>
                  <p:nvPr/>
                </p:nvSpPr>
                <p:spPr>
                  <a:xfrm>
                    <a:off x="6116500" y="5547727"/>
                    <a:ext cx="583257" cy="2065382"/>
                  </a:xfrm>
                  <a:custGeom>
                    <a:avLst/>
                    <a:gdLst>
                      <a:gd name="connsiteX0" fmla="*/ 582173 w 583257"/>
                      <a:gd name="connsiteY0" fmla="*/ 1018 h 2065382"/>
                      <a:gd name="connsiteX1" fmla="*/ 318936 w 583257"/>
                      <a:gd name="connsiteY1" fmla="*/ 562128 h 2065382"/>
                      <a:gd name="connsiteX2" fmla="*/ 228882 w 583257"/>
                      <a:gd name="connsiteY2" fmla="*/ 1254855 h 2065382"/>
                      <a:gd name="connsiteX3" fmla="*/ 228882 w 583257"/>
                      <a:gd name="connsiteY3" fmla="*/ 998546 h 2065382"/>
                      <a:gd name="connsiteX4" fmla="*/ 111118 w 583257"/>
                      <a:gd name="connsiteY4" fmla="*/ 1649709 h 2065382"/>
                      <a:gd name="connsiteX5" fmla="*/ 282 w 583257"/>
                      <a:gd name="connsiteY5" fmla="*/ 2065346 h 2065382"/>
                      <a:gd name="connsiteX6" fmla="*/ 83409 w 583257"/>
                      <a:gd name="connsiteY6" fmla="*/ 1628928 h 2065382"/>
                      <a:gd name="connsiteX7" fmla="*/ 208100 w 583257"/>
                      <a:gd name="connsiteY7" fmla="*/ 700673 h 2065382"/>
                      <a:gd name="connsiteX8" fmla="*/ 582173 w 583257"/>
                      <a:gd name="connsiteY8" fmla="*/ 1018 h 206538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583257" h="2065382">
                        <a:moveTo>
                          <a:pt x="582173" y="1018"/>
                        </a:moveTo>
                        <a:cubicBezTo>
                          <a:pt x="600646" y="-22073"/>
                          <a:pt x="377818" y="353155"/>
                          <a:pt x="318936" y="562128"/>
                        </a:cubicBezTo>
                        <a:cubicBezTo>
                          <a:pt x="260054" y="771101"/>
                          <a:pt x="243891" y="1182119"/>
                          <a:pt x="228882" y="1254855"/>
                        </a:cubicBezTo>
                        <a:cubicBezTo>
                          <a:pt x="213873" y="1327591"/>
                          <a:pt x="248509" y="932737"/>
                          <a:pt x="228882" y="998546"/>
                        </a:cubicBezTo>
                        <a:cubicBezTo>
                          <a:pt x="209255" y="1064355"/>
                          <a:pt x="149218" y="1471909"/>
                          <a:pt x="111118" y="1649709"/>
                        </a:cubicBezTo>
                        <a:cubicBezTo>
                          <a:pt x="73018" y="1827509"/>
                          <a:pt x="4900" y="2068810"/>
                          <a:pt x="282" y="2065346"/>
                        </a:cubicBezTo>
                        <a:cubicBezTo>
                          <a:pt x="-4336" y="2061883"/>
                          <a:pt x="48773" y="1856373"/>
                          <a:pt x="83409" y="1628928"/>
                        </a:cubicBezTo>
                        <a:cubicBezTo>
                          <a:pt x="118045" y="1401483"/>
                          <a:pt x="133054" y="973146"/>
                          <a:pt x="208100" y="700673"/>
                        </a:cubicBezTo>
                        <a:cubicBezTo>
                          <a:pt x="283145" y="428200"/>
                          <a:pt x="563700" y="24109"/>
                          <a:pt x="582173" y="1018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10" name="フリーフォーム 1109">
                    <a:extLst>
                      <a:ext uri="{FF2B5EF4-FFF2-40B4-BE49-F238E27FC236}">
                        <a16:creationId xmlns:a16="http://schemas.microsoft.com/office/drawing/2014/main" id="{8C73C34F-3223-F006-F9DD-5FCD8AD28A71}"/>
                      </a:ext>
                    </a:extLst>
                  </p:cNvPr>
                  <p:cNvSpPr/>
                  <p:nvPr/>
                </p:nvSpPr>
                <p:spPr>
                  <a:xfrm>
                    <a:off x="7057841" y="3668459"/>
                    <a:ext cx="516985" cy="2117590"/>
                  </a:xfrm>
                  <a:custGeom>
                    <a:avLst/>
                    <a:gdLst>
                      <a:gd name="connsiteX0" fmla="*/ 1050 w 516985"/>
                      <a:gd name="connsiteY0" fmla="*/ 86123 h 2117590"/>
                      <a:gd name="connsiteX1" fmla="*/ 42614 w 516985"/>
                      <a:gd name="connsiteY1" fmla="*/ 196959 h 2117590"/>
                      <a:gd name="connsiteX2" fmla="*/ 118814 w 516985"/>
                      <a:gd name="connsiteY2" fmla="*/ 1215268 h 2117590"/>
                      <a:gd name="connsiteX3" fmla="*/ 499814 w 516985"/>
                      <a:gd name="connsiteY3" fmla="*/ 2081177 h 2117590"/>
                      <a:gd name="connsiteX4" fmla="*/ 430541 w 516985"/>
                      <a:gd name="connsiteY4" fmla="*/ 1907996 h 2117590"/>
                      <a:gd name="connsiteX5" fmla="*/ 243504 w 516985"/>
                      <a:gd name="connsiteY5" fmla="*/ 1471577 h 2117590"/>
                      <a:gd name="connsiteX6" fmla="*/ 84177 w 516985"/>
                      <a:gd name="connsiteY6" fmla="*/ 1173705 h 2117590"/>
                      <a:gd name="connsiteX7" fmla="*/ 1050 w 516985"/>
                      <a:gd name="connsiteY7" fmla="*/ 86123 h 211759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516985" h="2117590">
                        <a:moveTo>
                          <a:pt x="1050" y="86123"/>
                        </a:moveTo>
                        <a:cubicBezTo>
                          <a:pt x="-5877" y="-76668"/>
                          <a:pt x="22987" y="8768"/>
                          <a:pt x="42614" y="196959"/>
                        </a:cubicBezTo>
                        <a:cubicBezTo>
                          <a:pt x="62241" y="385150"/>
                          <a:pt x="42614" y="901232"/>
                          <a:pt x="118814" y="1215268"/>
                        </a:cubicBezTo>
                        <a:cubicBezTo>
                          <a:pt x="195014" y="1529304"/>
                          <a:pt x="447859" y="1965722"/>
                          <a:pt x="499814" y="2081177"/>
                        </a:cubicBezTo>
                        <a:cubicBezTo>
                          <a:pt x="551769" y="2196632"/>
                          <a:pt x="473259" y="2009596"/>
                          <a:pt x="430541" y="1907996"/>
                        </a:cubicBezTo>
                        <a:cubicBezTo>
                          <a:pt x="387823" y="1806396"/>
                          <a:pt x="301231" y="1593959"/>
                          <a:pt x="243504" y="1471577"/>
                        </a:cubicBezTo>
                        <a:cubicBezTo>
                          <a:pt x="185777" y="1349195"/>
                          <a:pt x="122277" y="1405768"/>
                          <a:pt x="84177" y="1173705"/>
                        </a:cubicBezTo>
                        <a:cubicBezTo>
                          <a:pt x="46077" y="941642"/>
                          <a:pt x="7977" y="248914"/>
                          <a:pt x="1050" y="86123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11" name="フリーフォーム 1110">
                    <a:extLst>
                      <a:ext uri="{FF2B5EF4-FFF2-40B4-BE49-F238E27FC236}">
                        <a16:creationId xmlns:a16="http://schemas.microsoft.com/office/drawing/2014/main" id="{D06C7525-7711-AC64-9D77-433BBF45E6BF}"/>
                      </a:ext>
                    </a:extLst>
                  </p:cNvPr>
                  <p:cNvSpPr/>
                  <p:nvPr/>
                </p:nvSpPr>
                <p:spPr>
                  <a:xfrm>
                    <a:off x="3258863" y="1757953"/>
                    <a:ext cx="641196" cy="727941"/>
                  </a:xfrm>
                  <a:custGeom>
                    <a:avLst/>
                    <a:gdLst>
                      <a:gd name="connsiteX0" fmla="*/ 641192 w 641196"/>
                      <a:gd name="connsiteY0" fmla="*/ 1574 h 727941"/>
                      <a:gd name="connsiteX1" fmla="*/ 301755 w 641196"/>
                      <a:gd name="connsiteY1" fmla="*/ 306374 h 727941"/>
                      <a:gd name="connsiteX2" fmla="*/ 3882 w 641196"/>
                      <a:gd name="connsiteY2" fmla="*/ 722011 h 727941"/>
                      <a:gd name="connsiteX3" fmla="*/ 142428 w 641196"/>
                      <a:gd name="connsiteY3" fmla="*/ 528047 h 727941"/>
                      <a:gd name="connsiteX4" fmla="*/ 294828 w 641196"/>
                      <a:gd name="connsiteY4" fmla="*/ 202465 h 727941"/>
                      <a:gd name="connsiteX5" fmla="*/ 641192 w 641196"/>
                      <a:gd name="connsiteY5" fmla="*/ 1574 h 7279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641196" h="727941">
                        <a:moveTo>
                          <a:pt x="641192" y="1574"/>
                        </a:moveTo>
                        <a:cubicBezTo>
                          <a:pt x="642346" y="18892"/>
                          <a:pt x="407973" y="186301"/>
                          <a:pt x="301755" y="306374"/>
                        </a:cubicBezTo>
                        <a:cubicBezTo>
                          <a:pt x="195537" y="426447"/>
                          <a:pt x="3882" y="722011"/>
                          <a:pt x="3882" y="722011"/>
                        </a:cubicBezTo>
                        <a:cubicBezTo>
                          <a:pt x="-22672" y="758956"/>
                          <a:pt x="93937" y="614638"/>
                          <a:pt x="142428" y="528047"/>
                        </a:cubicBezTo>
                        <a:cubicBezTo>
                          <a:pt x="190919" y="441456"/>
                          <a:pt x="214010" y="291365"/>
                          <a:pt x="294828" y="202465"/>
                        </a:cubicBezTo>
                        <a:cubicBezTo>
                          <a:pt x="375646" y="113565"/>
                          <a:pt x="640038" y="-15744"/>
                          <a:pt x="641192" y="1574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12" name="フリーフォーム 1111">
                    <a:extLst>
                      <a:ext uri="{FF2B5EF4-FFF2-40B4-BE49-F238E27FC236}">
                        <a16:creationId xmlns:a16="http://schemas.microsoft.com/office/drawing/2014/main" id="{ABF12725-D58E-649C-D1B5-7460B9A5E3BC}"/>
                      </a:ext>
                    </a:extLst>
                  </p:cNvPr>
                  <p:cNvSpPr/>
                  <p:nvPr/>
                </p:nvSpPr>
                <p:spPr>
                  <a:xfrm>
                    <a:off x="6939084" y="5378987"/>
                    <a:ext cx="1214441" cy="2126262"/>
                  </a:xfrm>
                  <a:custGeom>
                    <a:avLst/>
                    <a:gdLst>
                      <a:gd name="connsiteX0" fmla="*/ 2043 w 1214441"/>
                      <a:gd name="connsiteY0" fmla="*/ 3504 h 2126262"/>
                      <a:gd name="connsiteX1" fmla="*/ 140589 w 1214441"/>
                      <a:gd name="connsiteY1" fmla="*/ 876340 h 2126262"/>
                      <a:gd name="connsiteX2" fmla="*/ 570080 w 1214441"/>
                      <a:gd name="connsiteY2" fmla="*/ 1721468 h 2126262"/>
                      <a:gd name="connsiteX3" fmla="*/ 459243 w 1214441"/>
                      <a:gd name="connsiteY3" fmla="*/ 1617558 h 2126262"/>
                      <a:gd name="connsiteX4" fmla="*/ 1186607 w 1214441"/>
                      <a:gd name="connsiteY4" fmla="*/ 2109395 h 2126262"/>
                      <a:gd name="connsiteX5" fmla="*/ 1013425 w 1214441"/>
                      <a:gd name="connsiteY5" fmla="*/ 1984704 h 2126262"/>
                      <a:gd name="connsiteX6" fmla="*/ 542371 w 1214441"/>
                      <a:gd name="connsiteY6" fmla="*/ 1714540 h 2126262"/>
                      <a:gd name="connsiteX7" fmla="*/ 223716 w 1214441"/>
                      <a:gd name="connsiteY7" fmla="*/ 1215777 h 2126262"/>
                      <a:gd name="connsiteX8" fmla="*/ 2043 w 1214441"/>
                      <a:gd name="connsiteY8" fmla="*/ 3504 h 21262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214441" h="2126262">
                        <a:moveTo>
                          <a:pt x="2043" y="3504"/>
                        </a:moveTo>
                        <a:cubicBezTo>
                          <a:pt x="-11811" y="-53069"/>
                          <a:pt x="45916" y="590013"/>
                          <a:pt x="140589" y="876340"/>
                        </a:cubicBezTo>
                        <a:cubicBezTo>
                          <a:pt x="235262" y="1162667"/>
                          <a:pt x="516971" y="1597932"/>
                          <a:pt x="570080" y="1721468"/>
                        </a:cubicBezTo>
                        <a:cubicBezTo>
                          <a:pt x="623189" y="1845004"/>
                          <a:pt x="356489" y="1552904"/>
                          <a:pt x="459243" y="1617558"/>
                        </a:cubicBezTo>
                        <a:cubicBezTo>
                          <a:pt x="561998" y="1682213"/>
                          <a:pt x="1094243" y="2048204"/>
                          <a:pt x="1186607" y="2109395"/>
                        </a:cubicBezTo>
                        <a:cubicBezTo>
                          <a:pt x="1278971" y="2170586"/>
                          <a:pt x="1120798" y="2050513"/>
                          <a:pt x="1013425" y="1984704"/>
                        </a:cubicBezTo>
                        <a:cubicBezTo>
                          <a:pt x="906052" y="1918895"/>
                          <a:pt x="673989" y="1842695"/>
                          <a:pt x="542371" y="1714540"/>
                        </a:cubicBezTo>
                        <a:cubicBezTo>
                          <a:pt x="410753" y="1586386"/>
                          <a:pt x="317234" y="1503259"/>
                          <a:pt x="223716" y="1215777"/>
                        </a:cubicBezTo>
                        <a:cubicBezTo>
                          <a:pt x="130198" y="928295"/>
                          <a:pt x="15897" y="60077"/>
                          <a:pt x="2043" y="3504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13" name="フリーフォーム 1112">
                    <a:extLst>
                      <a:ext uri="{FF2B5EF4-FFF2-40B4-BE49-F238E27FC236}">
                        <a16:creationId xmlns:a16="http://schemas.microsoft.com/office/drawing/2014/main" id="{6F2FBD8C-84E1-5642-E9C7-FF53131BA96E}"/>
                      </a:ext>
                    </a:extLst>
                  </p:cNvPr>
                  <p:cNvSpPr/>
                  <p:nvPr/>
                </p:nvSpPr>
                <p:spPr>
                  <a:xfrm>
                    <a:off x="6582705" y="5990968"/>
                    <a:ext cx="1411924" cy="1837604"/>
                  </a:xfrm>
                  <a:custGeom>
                    <a:avLst/>
                    <a:gdLst>
                      <a:gd name="connsiteX0" fmla="*/ 136750 w 1411924"/>
                      <a:gd name="connsiteY0" fmla="*/ 1123 h 1837604"/>
                      <a:gd name="connsiteX1" fmla="*/ 74404 w 1411924"/>
                      <a:gd name="connsiteY1" fmla="*/ 1081777 h 1837604"/>
                      <a:gd name="connsiteX2" fmla="*/ 898750 w 1411924"/>
                      <a:gd name="connsiteY2" fmla="*/ 1760650 h 1837604"/>
                      <a:gd name="connsiteX3" fmla="*/ 767131 w 1411924"/>
                      <a:gd name="connsiteY3" fmla="*/ 1705232 h 1837604"/>
                      <a:gd name="connsiteX4" fmla="*/ 1411368 w 1411924"/>
                      <a:gd name="connsiteY4" fmla="*/ 1836850 h 1837604"/>
                      <a:gd name="connsiteX5" fmla="*/ 871040 w 1411924"/>
                      <a:gd name="connsiteY5" fmla="*/ 1760650 h 1837604"/>
                      <a:gd name="connsiteX6" fmla="*/ 413840 w 1411924"/>
                      <a:gd name="connsiteY6" fmla="*/ 1795287 h 1837604"/>
                      <a:gd name="connsiteX7" fmla="*/ 372277 w 1411924"/>
                      <a:gd name="connsiteY7" fmla="*/ 1829923 h 1837604"/>
                      <a:gd name="connsiteX8" fmla="*/ 905677 w 1411924"/>
                      <a:gd name="connsiteY8" fmla="*/ 1822996 h 1837604"/>
                      <a:gd name="connsiteX9" fmla="*/ 684004 w 1411924"/>
                      <a:gd name="connsiteY9" fmla="*/ 1726014 h 1837604"/>
                      <a:gd name="connsiteX10" fmla="*/ 136750 w 1411924"/>
                      <a:gd name="connsiteY10" fmla="*/ 1317305 h 1837604"/>
                      <a:gd name="connsiteX11" fmla="*/ 18986 w 1411924"/>
                      <a:gd name="connsiteY11" fmla="*/ 797759 h 1837604"/>
                      <a:gd name="connsiteX12" fmla="*/ 12059 w 1411924"/>
                      <a:gd name="connsiteY12" fmla="*/ 873959 h 1837604"/>
                      <a:gd name="connsiteX13" fmla="*/ 136750 w 1411924"/>
                      <a:gd name="connsiteY13" fmla="*/ 1123 h 183760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1411924" h="1837604">
                        <a:moveTo>
                          <a:pt x="136750" y="1123"/>
                        </a:moveTo>
                        <a:cubicBezTo>
                          <a:pt x="147141" y="35759"/>
                          <a:pt x="-52596" y="788522"/>
                          <a:pt x="74404" y="1081777"/>
                        </a:cubicBezTo>
                        <a:cubicBezTo>
                          <a:pt x="201404" y="1375032"/>
                          <a:pt x="783296" y="1656741"/>
                          <a:pt x="898750" y="1760650"/>
                        </a:cubicBezTo>
                        <a:cubicBezTo>
                          <a:pt x="1014204" y="1864559"/>
                          <a:pt x="681695" y="1692532"/>
                          <a:pt x="767131" y="1705232"/>
                        </a:cubicBezTo>
                        <a:cubicBezTo>
                          <a:pt x="852567" y="1717932"/>
                          <a:pt x="1394050" y="1827614"/>
                          <a:pt x="1411368" y="1836850"/>
                        </a:cubicBezTo>
                        <a:cubicBezTo>
                          <a:pt x="1428686" y="1846086"/>
                          <a:pt x="1037295" y="1767577"/>
                          <a:pt x="871040" y="1760650"/>
                        </a:cubicBezTo>
                        <a:cubicBezTo>
                          <a:pt x="704785" y="1753723"/>
                          <a:pt x="496967" y="1783742"/>
                          <a:pt x="413840" y="1795287"/>
                        </a:cubicBezTo>
                        <a:cubicBezTo>
                          <a:pt x="330713" y="1806833"/>
                          <a:pt x="290304" y="1825305"/>
                          <a:pt x="372277" y="1829923"/>
                        </a:cubicBezTo>
                        <a:cubicBezTo>
                          <a:pt x="454250" y="1834541"/>
                          <a:pt x="853723" y="1840314"/>
                          <a:pt x="905677" y="1822996"/>
                        </a:cubicBezTo>
                        <a:cubicBezTo>
                          <a:pt x="957631" y="1805678"/>
                          <a:pt x="812158" y="1810296"/>
                          <a:pt x="684004" y="1726014"/>
                        </a:cubicBezTo>
                        <a:cubicBezTo>
                          <a:pt x="555850" y="1641732"/>
                          <a:pt x="247586" y="1472014"/>
                          <a:pt x="136750" y="1317305"/>
                        </a:cubicBezTo>
                        <a:cubicBezTo>
                          <a:pt x="25914" y="1162596"/>
                          <a:pt x="39768" y="871650"/>
                          <a:pt x="18986" y="797759"/>
                        </a:cubicBezTo>
                        <a:cubicBezTo>
                          <a:pt x="-1796" y="723868"/>
                          <a:pt x="-7568" y="1004423"/>
                          <a:pt x="12059" y="873959"/>
                        </a:cubicBezTo>
                        <a:cubicBezTo>
                          <a:pt x="31686" y="743495"/>
                          <a:pt x="126359" y="-33513"/>
                          <a:pt x="136750" y="1123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14" name="フリーフォーム 1113">
                    <a:extLst>
                      <a:ext uri="{FF2B5EF4-FFF2-40B4-BE49-F238E27FC236}">
                        <a16:creationId xmlns:a16="http://schemas.microsoft.com/office/drawing/2014/main" id="{604D4655-FE45-916C-4C68-6C58FBAF3FEA}"/>
                      </a:ext>
                    </a:extLst>
                  </p:cNvPr>
                  <p:cNvSpPr/>
                  <p:nvPr/>
                </p:nvSpPr>
                <p:spPr>
                  <a:xfrm>
                    <a:off x="2998664" y="3182129"/>
                    <a:ext cx="287278" cy="1724245"/>
                  </a:xfrm>
                  <a:custGeom>
                    <a:avLst/>
                    <a:gdLst>
                      <a:gd name="connsiteX0" fmla="*/ 271009 w 287278"/>
                      <a:gd name="connsiteY0" fmla="*/ 45980 h 1724245"/>
                      <a:gd name="connsiteX1" fmla="*/ 63191 w 287278"/>
                      <a:gd name="connsiteY1" fmla="*/ 731780 h 1724245"/>
                      <a:gd name="connsiteX2" fmla="*/ 845 w 287278"/>
                      <a:gd name="connsiteY2" fmla="*/ 1715453 h 1724245"/>
                      <a:gd name="connsiteX3" fmla="*/ 28554 w 287278"/>
                      <a:gd name="connsiteY3" fmla="*/ 1182053 h 1724245"/>
                      <a:gd name="connsiteX4" fmla="*/ 49336 w 287278"/>
                      <a:gd name="connsiteY4" fmla="*/ 614016 h 1724245"/>
                      <a:gd name="connsiteX5" fmla="*/ 250227 w 287278"/>
                      <a:gd name="connsiteY5" fmla="*/ 122180 h 1724245"/>
                      <a:gd name="connsiteX6" fmla="*/ 271009 w 287278"/>
                      <a:gd name="connsiteY6" fmla="*/ 45980 h 172424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87278" h="1724245">
                        <a:moveTo>
                          <a:pt x="271009" y="45980"/>
                        </a:moveTo>
                        <a:cubicBezTo>
                          <a:pt x="239836" y="147580"/>
                          <a:pt x="108218" y="453535"/>
                          <a:pt x="63191" y="731780"/>
                        </a:cubicBezTo>
                        <a:cubicBezTo>
                          <a:pt x="18164" y="1010026"/>
                          <a:pt x="6618" y="1640408"/>
                          <a:pt x="845" y="1715453"/>
                        </a:cubicBezTo>
                        <a:cubicBezTo>
                          <a:pt x="-4928" y="1790499"/>
                          <a:pt x="20472" y="1365626"/>
                          <a:pt x="28554" y="1182053"/>
                        </a:cubicBezTo>
                        <a:cubicBezTo>
                          <a:pt x="36636" y="998480"/>
                          <a:pt x="12391" y="790661"/>
                          <a:pt x="49336" y="614016"/>
                        </a:cubicBezTo>
                        <a:cubicBezTo>
                          <a:pt x="86281" y="437371"/>
                          <a:pt x="215591" y="214544"/>
                          <a:pt x="250227" y="122180"/>
                        </a:cubicBezTo>
                        <a:cubicBezTo>
                          <a:pt x="284863" y="29816"/>
                          <a:pt x="302182" y="-55620"/>
                          <a:pt x="271009" y="45980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15" name="フリーフォーム 1114">
                    <a:extLst>
                      <a:ext uri="{FF2B5EF4-FFF2-40B4-BE49-F238E27FC236}">
                        <a16:creationId xmlns:a16="http://schemas.microsoft.com/office/drawing/2014/main" id="{34A8B7F0-400D-1877-C911-32157FA3EBF3}"/>
                      </a:ext>
                    </a:extLst>
                  </p:cNvPr>
                  <p:cNvSpPr/>
                  <p:nvPr/>
                </p:nvSpPr>
                <p:spPr>
                  <a:xfrm>
                    <a:off x="3170105" y="5747760"/>
                    <a:ext cx="107856" cy="1637557"/>
                  </a:xfrm>
                  <a:custGeom>
                    <a:avLst/>
                    <a:gdLst>
                      <a:gd name="connsiteX0" fmla="*/ 106495 w 107856"/>
                      <a:gd name="connsiteY0" fmla="*/ 1876 h 1637557"/>
                      <a:gd name="connsiteX1" fmla="*/ 64931 w 107856"/>
                      <a:gd name="connsiteY1" fmla="*/ 320531 h 1637557"/>
                      <a:gd name="connsiteX2" fmla="*/ 44150 w 107856"/>
                      <a:gd name="connsiteY2" fmla="*/ 1214149 h 1637557"/>
                      <a:gd name="connsiteX3" fmla="*/ 23368 w 107856"/>
                      <a:gd name="connsiteY3" fmla="*/ 916276 h 1637557"/>
                      <a:gd name="connsiteX4" fmla="*/ 78786 w 107856"/>
                      <a:gd name="connsiteY4" fmla="*/ 1636713 h 1637557"/>
                      <a:gd name="connsiteX5" fmla="*/ 16440 w 107856"/>
                      <a:gd name="connsiteY5" fmla="*/ 1047895 h 1637557"/>
                      <a:gd name="connsiteX6" fmla="*/ 9513 w 107856"/>
                      <a:gd name="connsiteY6" fmla="*/ 438295 h 1637557"/>
                      <a:gd name="connsiteX7" fmla="*/ 106495 w 107856"/>
                      <a:gd name="connsiteY7" fmla="*/ 1876 h 163755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07856" h="1637557">
                        <a:moveTo>
                          <a:pt x="106495" y="1876"/>
                        </a:moveTo>
                        <a:cubicBezTo>
                          <a:pt x="115731" y="-17751"/>
                          <a:pt x="75322" y="118486"/>
                          <a:pt x="64931" y="320531"/>
                        </a:cubicBezTo>
                        <a:cubicBezTo>
                          <a:pt x="54540" y="522576"/>
                          <a:pt x="51077" y="1114858"/>
                          <a:pt x="44150" y="1214149"/>
                        </a:cubicBezTo>
                        <a:cubicBezTo>
                          <a:pt x="37223" y="1313440"/>
                          <a:pt x="17595" y="845849"/>
                          <a:pt x="23368" y="916276"/>
                        </a:cubicBezTo>
                        <a:cubicBezTo>
                          <a:pt x="29141" y="986703"/>
                          <a:pt x="79941" y="1614777"/>
                          <a:pt x="78786" y="1636713"/>
                        </a:cubicBezTo>
                        <a:cubicBezTo>
                          <a:pt x="77631" y="1658649"/>
                          <a:pt x="27985" y="1247631"/>
                          <a:pt x="16440" y="1047895"/>
                        </a:cubicBezTo>
                        <a:cubicBezTo>
                          <a:pt x="4894" y="848159"/>
                          <a:pt x="-10114" y="613786"/>
                          <a:pt x="9513" y="438295"/>
                        </a:cubicBezTo>
                        <a:cubicBezTo>
                          <a:pt x="29140" y="262804"/>
                          <a:pt x="97259" y="21503"/>
                          <a:pt x="106495" y="1876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1116" name="フリーフォーム 1115">
                  <a:extLst>
                    <a:ext uri="{FF2B5EF4-FFF2-40B4-BE49-F238E27FC236}">
                      <a16:creationId xmlns:a16="http://schemas.microsoft.com/office/drawing/2014/main" id="{7C86ABF8-BD75-E438-3402-578698D96C31}"/>
                    </a:ext>
                  </a:extLst>
                </p:cNvPr>
                <p:cNvSpPr/>
                <p:nvPr/>
              </p:nvSpPr>
              <p:spPr>
                <a:xfrm>
                  <a:off x="3546086" y="1949091"/>
                  <a:ext cx="1370738" cy="2355926"/>
                </a:xfrm>
                <a:custGeom>
                  <a:avLst/>
                  <a:gdLst>
                    <a:gd name="connsiteX0" fmla="*/ 1369946 w 1370738"/>
                    <a:gd name="connsiteY0" fmla="*/ 51725 h 2355926"/>
                    <a:gd name="connsiteX1" fmla="*/ 555134 w 1370738"/>
                    <a:gd name="connsiteY1" fmla="*/ 757895 h 2355926"/>
                    <a:gd name="connsiteX2" fmla="*/ 274476 w 1370738"/>
                    <a:gd name="connsiteY2" fmla="*/ 1174355 h 2355926"/>
                    <a:gd name="connsiteX3" fmla="*/ 301637 w 1370738"/>
                    <a:gd name="connsiteY3" fmla="*/ 1029499 h 2355926"/>
                    <a:gd name="connsiteX4" fmla="*/ 84354 w 1370738"/>
                    <a:gd name="connsiteY4" fmla="*/ 1699456 h 2355926"/>
                    <a:gd name="connsiteX5" fmla="*/ 156781 w 1370738"/>
                    <a:gd name="connsiteY5" fmla="*/ 2306038 h 2355926"/>
                    <a:gd name="connsiteX6" fmla="*/ 93407 w 1370738"/>
                    <a:gd name="connsiteY6" fmla="*/ 2134022 h 2355926"/>
                    <a:gd name="connsiteX7" fmla="*/ 30033 w 1370738"/>
                    <a:gd name="connsiteY7" fmla="*/ 658307 h 2355926"/>
                    <a:gd name="connsiteX8" fmla="*/ 39086 w 1370738"/>
                    <a:gd name="connsiteY8" fmla="*/ 757895 h 2355926"/>
                    <a:gd name="connsiteX9" fmla="*/ 491760 w 1370738"/>
                    <a:gd name="connsiteY9" fmla="*/ 24564 h 2355926"/>
                    <a:gd name="connsiteX10" fmla="*/ 383118 w 1370738"/>
                    <a:gd name="connsiteY10" fmla="*/ 160366 h 2355926"/>
                    <a:gd name="connsiteX11" fmla="*/ 890112 w 1370738"/>
                    <a:gd name="connsiteY11" fmla="*/ 24564 h 2355926"/>
                    <a:gd name="connsiteX12" fmla="*/ 709043 w 1370738"/>
                    <a:gd name="connsiteY12" fmla="*/ 187527 h 2355926"/>
                    <a:gd name="connsiteX13" fmla="*/ 1369946 w 1370738"/>
                    <a:gd name="connsiteY13" fmla="*/ 51725 h 235592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1370738" h="2355926">
                      <a:moveTo>
                        <a:pt x="1369946" y="51725"/>
                      </a:moveTo>
                      <a:cubicBezTo>
                        <a:pt x="1344295" y="146786"/>
                        <a:pt x="737712" y="570790"/>
                        <a:pt x="555134" y="757895"/>
                      </a:cubicBezTo>
                      <a:cubicBezTo>
                        <a:pt x="372556" y="945000"/>
                        <a:pt x="316725" y="1129088"/>
                        <a:pt x="274476" y="1174355"/>
                      </a:cubicBezTo>
                      <a:cubicBezTo>
                        <a:pt x="232226" y="1219622"/>
                        <a:pt x="333324" y="941982"/>
                        <a:pt x="301637" y="1029499"/>
                      </a:cubicBezTo>
                      <a:cubicBezTo>
                        <a:pt x="269950" y="1117016"/>
                        <a:pt x="108497" y="1486700"/>
                        <a:pt x="84354" y="1699456"/>
                      </a:cubicBezTo>
                      <a:cubicBezTo>
                        <a:pt x="60211" y="1912213"/>
                        <a:pt x="155272" y="2233610"/>
                        <a:pt x="156781" y="2306038"/>
                      </a:cubicBezTo>
                      <a:cubicBezTo>
                        <a:pt x="158290" y="2378466"/>
                        <a:pt x="114532" y="2408644"/>
                        <a:pt x="93407" y="2134022"/>
                      </a:cubicBezTo>
                      <a:cubicBezTo>
                        <a:pt x="72282" y="1859400"/>
                        <a:pt x="39086" y="887661"/>
                        <a:pt x="30033" y="658307"/>
                      </a:cubicBezTo>
                      <a:cubicBezTo>
                        <a:pt x="20980" y="428953"/>
                        <a:pt x="-37869" y="863519"/>
                        <a:pt x="39086" y="757895"/>
                      </a:cubicBezTo>
                      <a:cubicBezTo>
                        <a:pt x="116040" y="652271"/>
                        <a:pt x="434421" y="124152"/>
                        <a:pt x="491760" y="24564"/>
                      </a:cubicBezTo>
                      <a:cubicBezTo>
                        <a:pt x="549099" y="-75024"/>
                        <a:pt x="316726" y="160366"/>
                        <a:pt x="383118" y="160366"/>
                      </a:cubicBezTo>
                      <a:cubicBezTo>
                        <a:pt x="449510" y="160366"/>
                        <a:pt x="835791" y="20037"/>
                        <a:pt x="890112" y="24564"/>
                      </a:cubicBezTo>
                      <a:cubicBezTo>
                        <a:pt x="944433" y="29091"/>
                        <a:pt x="627562" y="178474"/>
                        <a:pt x="709043" y="187527"/>
                      </a:cubicBezTo>
                      <a:cubicBezTo>
                        <a:pt x="790524" y="196581"/>
                        <a:pt x="1395597" y="-43336"/>
                        <a:pt x="1369946" y="51725"/>
                      </a:cubicBezTo>
                      <a:close/>
                    </a:path>
                  </a:pathLst>
                </a:custGeom>
                <a:solidFill>
                  <a:schemeClr val="accent1">
                    <a:alpha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18" name="フリーフォーム 1117">
                  <a:extLst>
                    <a:ext uri="{FF2B5EF4-FFF2-40B4-BE49-F238E27FC236}">
                      <a16:creationId xmlns:a16="http://schemas.microsoft.com/office/drawing/2014/main" id="{8153A251-DF11-2A1B-3C99-E7A837F08DF1}"/>
                    </a:ext>
                  </a:extLst>
                </p:cNvPr>
                <p:cNvSpPr/>
                <p:nvPr/>
              </p:nvSpPr>
              <p:spPr>
                <a:xfrm>
                  <a:off x="4097686" y="1572299"/>
                  <a:ext cx="2598858" cy="2790180"/>
                </a:xfrm>
                <a:custGeom>
                  <a:avLst/>
                  <a:gdLst>
                    <a:gd name="connsiteX0" fmla="*/ 3534 w 2598858"/>
                    <a:gd name="connsiteY0" fmla="*/ 365143 h 2790180"/>
                    <a:gd name="connsiteX1" fmla="*/ 1089950 w 2598858"/>
                    <a:gd name="connsiteY1" fmla="*/ 1170901 h 2790180"/>
                    <a:gd name="connsiteX2" fmla="*/ 438100 w 2598858"/>
                    <a:gd name="connsiteY2" fmla="*/ 1071313 h 2790180"/>
                    <a:gd name="connsiteX3" fmla="*/ 1578837 w 2598858"/>
                    <a:gd name="connsiteY3" fmla="*/ 1370077 h 2790180"/>
                    <a:gd name="connsiteX4" fmla="*/ 1750853 w 2598858"/>
                    <a:gd name="connsiteY4" fmla="*/ 1686949 h 2790180"/>
                    <a:gd name="connsiteX5" fmla="*/ 1678425 w 2598858"/>
                    <a:gd name="connsiteY5" fmla="*/ 1686949 h 2790180"/>
                    <a:gd name="connsiteX6" fmla="*/ 2112991 w 2598858"/>
                    <a:gd name="connsiteY6" fmla="*/ 2058141 h 2790180"/>
                    <a:gd name="connsiteX7" fmla="*/ 2185419 w 2598858"/>
                    <a:gd name="connsiteY7" fmla="*/ 2257317 h 2790180"/>
                    <a:gd name="connsiteX8" fmla="*/ 2547558 w 2598858"/>
                    <a:gd name="connsiteY8" fmla="*/ 2782418 h 2790180"/>
                    <a:gd name="connsiteX9" fmla="*/ 2565664 w 2598858"/>
                    <a:gd name="connsiteY9" fmla="*/ 2510814 h 2790180"/>
                    <a:gd name="connsiteX10" fmla="*/ 2257847 w 2598858"/>
                    <a:gd name="connsiteY10" fmla="*/ 1714109 h 2790180"/>
                    <a:gd name="connsiteX11" fmla="*/ 1551676 w 2598858"/>
                    <a:gd name="connsiteY11" fmla="*/ 419463 h 2790180"/>
                    <a:gd name="connsiteX12" fmla="*/ 555795 w 2598858"/>
                    <a:gd name="connsiteY12" fmla="*/ 3004 h 2790180"/>
                    <a:gd name="connsiteX13" fmla="*/ 1261965 w 2598858"/>
                    <a:gd name="connsiteY13" fmla="*/ 582426 h 2790180"/>
                    <a:gd name="connsiteX14" fmla="*/ 356619 w 2598858"/>
                    <a:gd name="connsiteY14" fmla="*/ 528105 h 2790180"/>
                    <a:gd name="connsiteX15" fmla="*/ 727811 w 2598858"/>
                    <a:gd name="connsiteY15" fmla="*/ 709174 h 2790180"/>
                    <a:gd name="connsiteX16" fmla="*/ 3534 w 2598858"/>
                    <a:gd name="connsiteY16" fmla="*/ 365143 h 27901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2598858" h="2790180">
                      <a:moveTo>
                        <a:pt x="3534" y="365143"/>
                      </a:moveTo>
                      <a:cubicBezTo>
                        <a:pt x="63891" y="442098"/>
                        <a:pt x="1017522" y="1053206"/>
                        <a:pt x="1089950" y="1170901"/>
                      </a:cubicBezTo>
                      <a:cubicBezTo>
                        <a:pt x="1162378" y="1288596"/>
                        <a:pt x="356619" y="1038117"/>
                        <a:pt x="438100" y="1071313"/>
                      </a:cubicBezTo>
                      <a:cubicBezTo>
                        <a:pt x="519581" y="1104509"/>
                        <a:pt x="1360045" y="1267471"/>
                        <a:pt x="1578837" y="1370077"/>
                      </a:cubicBezTo>
                      <a:cubicBezTo>
                        <a:pt x="1797629" y="1472683"/>
                        <a:pt x="1734255" y="1634137"/>
                        <a:pt x="1750853" y="1686949"/>
                      </a:cubicBezTo>
                      <a:cubicBezTo>
                        <a:pt x="1767451" y="1739761"/>
                        <a:pt x="1618069" y="1625084"/>
                        <a:pt x="1678425" y="1686949"/>
                      </a:cubicBezTo>
                      <a:cubicBezTo>
                        <a:pt x="1738781" y="1748814"/>
                        <a:pt x="2028492" y="1963080"/>
                        <a:pt x="2112991" y="2058141"/>
                      </a:cubicBezTo>
                      <a:cubicBezTo>
                        <a:pt x="2197490" y="2153202"/>
                        <a:pt x="2112991" y="2136604"/>
                        <a:pt x="2185419" y="2257317"/>
                      </a:cubicBezTo>
                      <a:cubicBezTo>
                        <a:pt x="2257847" y="2378030"/>
                        <a:pt x="2484184" y="2740169"/>
                        <a:pt x="2547558" y="2782418"/>
                      </a:cubicBezTo>
                      <a:cubicBezTo>
                        <a:pt x="2610932" y="2824668"/>
                        <a:pt x="2613949" y="2688865"/>
                        <a:pt x="2565664" y="2510814"/>
                      </a:cubicBezTo>
                      <a:cubicBezTo>
                        <a:pt x="2517379" y="2332763"/>
                        <a:pt x="2426845" y="2062667"/>
                        <a:pt x="2257847" y="1714109"/>
                      </a:cubicBezTo>
                      <a:cubicBezTo>
                        <a:pt x="2088849" y="1365551"/>
                        <a:pt x="1835351" y="704647"/>
                        <a:pt x="1551676" y="419463"/>
                      </a:cubicBezTo>
                      <a:cubicBezTo>
                        <a:pt x="1268001" y="134279"/>
                        <a:pt x="604080" y="-24156"/>
                        <a:pt x="555795" y="3004"/>
                      </a:cubicBezTo>
                      <a:cubicBezTo>
                        <a:pt x="507510" y="30164"/>
                        <a:pt x="1295161" y="494909"/>
                        <a:pt x="1261965" y="582426"/>
                      </a:cubicBezTo>
                      <a:cubicBezTo>
                        <a:pt x="1228769" y="669943"/>
                        <a:pt x="445645" y="506980"/>
                        <a:pt x="356619" y="528105"/>
                      </a:cubicBezTo>
                      <a:cubicBezTo>
                        <a:pt x="267593" y="549230"/>
                        <a:pt x="780623" y="733316"/>
                        <a:pt x="727811" y="709174"/>
                      </a:cubicBezTo>
                      <a:cubicBezTo>
                        <a:pt x="674999" y="685032"/>
                        <a:pt x="-56823" y="288188"/>
                        <a:pt x="3534" y="365143"/>
                      </a:cubicBezTo>
                      <a:close/>
                    </a:path>
                  </a:pathLst>
                </a:custGeom>
                <a:solidFill>
                  <a:schemeClr val="accent1">
                    <a:alpha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19" name="フリーフォーム 1118">
                  <a:extLst>
                    <a:ext uri="{FF2B5EF4-FFF2-40B4-BE49-F238E27FC236}">
                      <a16:creationId xmlns:a16="http://schemas.microsoft.com/office/drawing/2014/main" id="{E5924626-BA5A-A774-171A-C57F5FE77EA4}"/>
                    </a:ext>
                  </a:extLst>
                </p:cNvPr>
                <p:cNvSpPr/>
                <p:nvPr/>
              </p:nvSpPr>
              <p:spPr>
                <a:xfrm>
                  <a:off x="4097954" y="1530036"/>
                  <a:ext cx="2187181" cy="1080443"/>
                </a:xfrm>
                <a:custGeom>
                  <a:avLst/>
                  <a:gdLst>
                    <a:gd name="connsiteX0" fmla="*/ 528367 w 2187181"/>
                    <a:gd name="connsiteY0" fmla="*/ 0 h 1080443"/>
                    <a:gd name="connsiteX1" fmla="*/ 618901 w 2187181"/>
                    <a:gd name="connsiteY1" fmla="*/ 72427 h 1080443"/>
                    <a:gd name="connsiteX2" fmla="*/ 2130830 w 2187181"/>
                    <a:gd name="connsiteY2" fmla="*/ 1050202 h 1080443"/>
                    <a:gd name="connsiteX3" fmla="*/ 1687210 w 2187181"/>
                    <a:gd name="connsiteY3" fmla="*/ 805758 h 1080443"/>
                    <a:gd name="connsiteX4" fmla="*/ 21373 w 2187181"/>
                    <a:gd name="connsiteY4" fmla="*/ 543208 h 1080443"/>
                    <a:gd name="connsiteX5" fmla="*/ 727543 w 2187181"/>
                    <a:gd name="connsiteY5" fmla="*/ 724277 h 1080443"/>
                    <a:gd name="connsiteX6" fmla="*/ 528367 w 2187181"/>
                    <a:gd name="connsiteY6" fmla="*/ 0 h 10804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187181" h="1080443">
                      <a:moveTo>
                        <a:pt x="528367" y="0"/>
                      </a:moveTo>
                      <a:lnTo>
                        <a:pt x="618901" y="72427"/>
                      </a:lnTo>
                      <a:lnTo>
                        <a:pt x="2130830" y="1050202"/>
                      </a:lnTo>
                      <a:cubicBezTo>
                        <a:pt x="2308882" y="1172424"/>
                        <a:pt x="2038786" y="890257"/>
                        <a:pt x="1687210" y="805758"/>
                      </a:cubicBezTo>
                      <a:cubicBezTo>
                        <a:pt x="1335634" y="721259"/>
                        <a:pt x="181317" y="556788"/>
                        <a:pt x="21373" y="543208"/>
                      </a:cubicBezTo>
                      <a:cubicBezTo>
                        <a:pt x="-138571" y="529628"/>
                        <a:pt x="649080" y="816321"/>
                        <a:pt x="727543" y="724277"/>
                      </a:cubicBezTo>
                      <a:cubicBezTo>
                        <a:pt x="806006" y="632233"/>
                        <a:pt x="649079" y="311589"/>
                        <a:pt x="528367" y="0"/>
                      </a:cubicBezTo>
                      <a:close/>
                    </a:path>
                  </a:pathLst>
                </a:custGeom>
                <a:solidFill>
                  <a:schemeClr val="accent1">
                    <a:alpha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21" name="フリーフォーム 1120">
                  <a:extLst>
                    <a:ext uri="{FF2B5EF4-FFF2-40B4-BE49-F238E27FC236}">
                      <a16:creationId xmlns:a16="http://schemas.microsoft.com/office/drawing/2014/main" id="{EC8FA498-5E9E-58DC-037A-59703DDA97A7}"/>
                    </a:ext>
                  </a:extLst>
                </p:cNvPr>
                <p:cNvSpPr/>
                <p:nvPr/>
              </p:nvSpPr>
              <p:spPr>
                <a:xfrm>
                  <a:off x="5590984" y="2697904"/>
                  <a:ext cx="1283287" cy="4073724"/>
                </a:xfrm>
                <a:custGeom>
                  <a:avLst/>
                  <a:gdLst>
                    <a:gd name="connsiteX0" fmla="*/ 4058 w 1283287"/>
                    <a:gd name="connsiteY0" fmla="*/ 29 h 4073724"/>
                    <a:gd name="connsiteX1" fmla="*/ 728335 w 1283287"/>
                    <a:gd name="connsiteY1" fmla="*/ 434595 h 4073724"/>
                    <a:gd name="connsiteX2" fmla="*/ 1135741 w 1283287"/>
                    <a:gd name="connsiteY2" fmla="*/ 1258460 h 4073724"/>
                    <a:gd name="connsiteX3" fmla="*/ 1217222 w 1283287"/>
                    <a:gd name="connsiteY3" fmla="*/ 1240353 h 4073724"/>
                    <a:gd name="connsiteX4" fmla="*/ 1208168 w 1283287"/>
                    <a:gd name="connsiteY4" fmla="*/ 2118540 h 4073724"/>
                    <a:gd name="connsiteX5" fmla="*/ 1235329 w 1283287"/>
                    <a:gd name="connsiteY5" fmla="*/ 2571213 h 4073724"/>
                    <a:gd name="connsiteX6" fmla="*/ 483891 w 1283287"/>
                    <a:gd name="connsiteY6" fmla="*/ 4046928 h 4073724"/>
                    <a:gd name="connsiteX7" fmla="*/ 619693 w 1283287"/>
                    <a:gd name="connsiteY7" fmla="*/ 3440346 h 4073724"/>
                    <a:gd name="connsiteX8" fmla="*/ 855083 w 1283287"/>
                    <a:gd name="connsiteY8" fmla="*/ 2399197 h 4073724"/>
                    <a:gd name="connsiteX9" fmla="*/ 628747 w 1283287"/>
                    <a:gd name="connsiteY9" fmla="*/ 1376155 h 4073724"/>
                    <a:gd name="connsiteX10" fmla="*/ 329982 w 1283287"/>
                    <a:gd name="connsiteY10" fmla="*/ 742413 h 4073724"/>
                    <a:gd name="connsiteX11" fmla="*/ 230394 w 1283287"/>
                    <a:gd name="connsiteY11" fmla="*/ 760520 h 4073724"/>
                    <a:gd name="connsiteX12" fmla="*/ 538212 w 1283287"/>
                    <a:gd name="connsiteY12" fmla="*/ 633771 h 4073724"/>
                    <a:gd name="connsiteX13" fmla="*/ 438624 w 1283287"/>
                    <a:gd name="connsiteY13" fmla="*/ 452702 h 4073724"/>
                    <a:gd name="connsiteX14" fmla="*/ 4058 w 1283287"/>
                    <a:gd name="connsiteY14" fmla="*/ 29 h 407372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1283287" h="4073724">
                      <a:moveTo>
                        <a:pt x="4058" y="29"/>
                      </a:moveTo>
                      <a:cubicBezTo>
                        <a:pt x="52343" y="-2989"/>
                        <a:pt x="539721" y="224857"/>
                        <a:pt x="728335" y="434595"/>
                      </a:cubicBezTo>
                      <a:cubicBezTo>
                        <a:pt x="916949" y="644334"/>
                        <a:pt x="1054260" y="1124167"/>
                        <a:pt x="1135741" y="1258460"/>
                      </a:cubicBezTo>
                      <a:cubicBezTo>
                        <a:pt x="1217222" y="1392753"/>
                        <a:pt x="1205151" y="1097006"/>
                        <a:pt x="1217222" y="1240353"/>
                      </a:cubicBezTo>
                      <a:cubicBezTo>
                        <a:pt x="1229293" y="1383700"/>
                        <a:pt x="1205150" y="1896730"/>
                        <a:pt x="1208168" y="2118540"/>
                      </a:cubicBezTo>
                      <a:cubicBezTo>
                        <a:pt x="1211186" y="2340350"/>
                        <a:pt x="1356042" y="2249815"/>
                        <a:pt x="1235329" y="2571213"/>
                      </a:cubicBezTo>
                      <a:cubicBezTo>
                        <a:pt x="1114616" y="2892611"/>
                        <a:pt x="586497" y="3902073"/>
                        <a:pt x="483891" y="4046928"/>
                      </a:cubicBezTo>
                      <a:cubicBezTo>
                        <a:pt x="381285" y="4191784"/>
                        <a:pt x="557828" y="3714968"/>
                        <a:pt x="619693" y="3440346"/>
                      </a:cubicBezTo>
                      <a:cubicBezTo>
                        <a:pt x="681558" y="3165724"/>
                        <a:pt x="853574" y="2743229"/>
                        <a:pt x="855083" y="2399197"/>
                      </a:cubicBezTo>
                      <a:cubicBezTo>
                        <a:pt x="856592" y="2055165"/>
                        <a:pt x="716264" y="1652286"/>
                        <a:pt x="628747" y="1376155"/>
                      </a:cubicBezTo>
                      <a:cubicBezTo>
                        <a:pt x="541230" y="1100024"/>
                        <a:pt x="396374" y="845019"/>
                        <a:pt x="329982" y="742413"/>
                      </a:cubicBezTo>
                      <a:cubicBezTo>
                        <a:pt x="263590" y="639807"/>
                        <a:pt x="195689" y="778627"/>
                        <a:pt x="230394" y="760520"/>
                      </a:cubicBezTo>
                      <a:cubicBezTo>
                        <a:pt x="265099" y="742413"/>
                        <a:pt x="503507" y="685074"/>
                        <a:pt x="538212" y="633771"/>
                      </a:cubicBezTo>
                      <a:cubicBezTo>
                        <a:pt x="572917" y="582468"/>
                        <a:pt x="524632" y="558326"/>
                        <a:pt x="438624" y="452702"/>
                      </a:cubicBezTo>
                      <a:cubicBezTo>
                        <a:pt x="352616" y="347078"/>
                        <a:pt x="-44227" y="3047"/>
                        <a:pt x="4058" y="29"/>
                      </a:cubicBezTo>
                      <a:close/>
                    </a:path>
                  </a:pathLst>
                </a:custGeom>
                <a:solidFill>
                  <a:schemeClr val="accent1">
                    <a:alpha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22" name="フリーフォーム 1121">
                  <a:extLst>
                    <a:ext uri="{FF2B5EF4-FFF2-40B4-BE49-F238E27FC236}">
                      <a16:creationId xmlns:a16="http://schemas.microsoft.com/office/drawing/2014/main" id="{C61F979D-38A7-A178-1E10-176F2A0E7F99}"/>
                    </a:ext>
                  </a:extLst>
                </p:cNvPr>
                <p:cNvSpPr/>
                <p:nvPr/>
              </p:nvSpPr>
              <p:spPr>
                <a:xfrm>
                  <a:off x="3537352" y="4842690"/>
                  <a:ext cx="2738415" cy="1909353"/>
                </a:xfrm>
                <a:custGeom>
                  <a:avLst/>
                  <a:gdLst>
                    <a:gd name="connsiteX0" fmla="*/ 618189 w 2738415"/>
                    <a:gd name="connsiteY0" fmla="*/ 544122 h 1909353"/>
                    <a:gd name="connsiteX1" fmla="*/ 1088969 w 2738415"/>
                    <a:gd name="connsiteY1" fmla="*/ 1476629 h 1909353"/>
                    <a:gd name="connsiteX2" fmla="*/ 1713658 w 2738415"/>
                    <a:gd name="connsiteY2" fmla="*/ 1666752 h 1909353"/>
                    <a:gd name="connsiteX3" fmla="*/ 1532589 w 2738415"/>
                    <a:gd name="connsiteY3" fmla="*/ 1675805 h 1909353"/>
                    <a:gd name="connsiteX4" fmla="*/ 2265919 w 2738415"/>
                    <a:gd name="connsiteY4" fmla="*/ 1521896 h 1909353"/>
                    <a:gd name="connsiteX5" fmla="*/ 2166331 w 2738415"/>
                    <a:gd name="connsiteY5" fmla="*/ 1331773 h 1909353"/>
                    <a:gd name="connsiteX6" fmla="*/ 2428882 w 2738415"/>
                    <a:gd name="connsiteY6" fmla="*/ 1042062 h 1909353"/>
                    <a:gd name="connsiteX7" fmla="*/ 2736699 w 2738415"/>
                    <a:gd name="connsiteY7" fmla="*/ 851940 h 1909353"/>
                    <a:gd name="connsiteX8" fmla="*/ 2284026 w 2738415"/>
                    <a:gd name="connsiteY8" fmla="*/ 1449468 h 1909353"/>
                    <a:gd name="connsiteX9" fmla="*/ 1523535 w 2738415"/>
                    <a:gd name="connsiteY9" fmla="*/ 1902142 h 1909353"/>
                    <a:gd name="connsiteX10" fmla="*/ 862632 w 2738415"/>
                    <a:gd name="connsiteY10" fmla="*/ 1594324 h 1909353"/>
                    <a:gd name="connsiteX11" fmla="*/ 11606 w 2738415"/>
                    <a:gd name="connsiteY11" fmla="*/ 37128 h 1909353"/>
                    <a:gd name="connsiteX12" fmla="*/ 382798 w 2738415"/>
                    <a:gd name="connsiteY12" fmla="*/ 535068 h 1909353"/>
                    <a:gd name="connsiteX13" fmla="*/ 581975 w 2738415"/>
                    <a:gd name="connsiteY13" fmla="*/ 1078276 h 1909353"/>
                    <a:gd name="connsiteX14" fmla="*/ 618189 w 2738415"/>
                    <a:gd name="connsiteY14" fmla="*/ 544122 h 190935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2738415" h="1909353">
                      <a:moveTo>
                        <a:pt x="618189" y="544122"/>
                      </a:moveTo>
                      <a:cubicBezTo>
                        <a:pt x="702688" y="610514"/>
                        <a:pt x="906391" y="1289524"/>
                        <a:pt x="1088969" y="1476629"/>
                      </a:cubicBezTo>
                      <a:cubicBezTo>
                        <a:pt x="1271547" y="1663734"/>
                        <a:pt x="1639721" y="1633556"/>
                        <a:pt x="1713658" y="1666752"/>
                      </a:cubicBezTo>
                      <a:cubicBezTo>
                        <a:pt x="1787595" y="1699948"/>
                        <a:pt x="1440546" y="1699948"/>
                        <a:pt x="1532589" y="1675805"/>
                      </a:cubicBezTo>
                      <a:cubicBezTo>
                        <a:pt x="1624633" y="1651662"/>
                        <a:pt x="2160295" y="1579235"/>
                        <a:pt x="2265919" y="1521896"/>
                      </a:cubicBezTo>
                      <a:cubicBezTo>
                        <a:pt x="2371543" y="1464557"/>
                        <a:pt x="2139171" y="1411745"/>
                        <a:pt x="2166331" y="1331773"/>
                      </a:cubicBezTo>
                      <a:cubicBezTo>
                        <a:pt x="2193491" y="1251801"/>
                        <a:pt x="2333821" y="1122034"/>
                        <a:pt x="2428882" y="1042062"/>
                      </a:cubicBezTo>
                      <a:cubicBezTo>
                        <a:pt x="2523943" y="962090"/>
                        <a:pt x="2760842" y="784039"/>
                        <a:pt x="2736699" y="851940"/>
                      </a:cubicBezTo>
                      <a:cubicBezTo>
                        <a:pt x="2712556" y="919841"/>
                        <a:pt x="2486220" y="1274434"/>
                        <a:pt x="2284026" y="1449468"/>
                      </a:cubicBezTo>
                      <a:cubicBezTo>
                        <a:pt x="2081832" y="1624502"/>
                        <a:pt x="1760434" y="1877999"/>
                        <a:pt x="1523535" y="1902142"/>
                      </a:cubicBezTo>
                      <a:cubicBezTo>
                        <a:pt x="1286636" y="1926285"/>
                        <a:pt x="1114620" y="1905160"/>
                        <a:pt x="862632" y="1594324"/>
                      </a:cubicBezTo>
                      <a:cubicBezTo>
                        <a:pt x="610644" y="1283488"/>
                        <a:pt x="91578" y="213671"/>
                        <a:pt x="11606" y="37128"/>
                      </a:cubicBezTo>
                      <a:cubicBezTo>
                        <a:pt x="-68366" y="-139415"/>
                        <a:pt x="287736" y="361543"/>
                        <a:pt x="382798" y="535068"/>
                      </a:cubicBezTo>
                      <a:cubicBezTo>
                        <a:pt x="477859" y="708593"/>
                        <a:pt x="550288" y="1076767"/>
                        <a:pt x="581975" y="1078276"/>
                      </a:cubicBezTo>
                      <a:cubicBezTo>
                        <a:pt x="613662" y="1079785"/>
                        <a:pt x="533690" y="477730"/>
                        <a:pt x="618189" y="544122"/>
                      </a:cubicBezTo>
                      <a:close/>
                    </a:path>
                  </a:pathLst>
                </a:custGeom>
                <a:solidFill>
                  <a:schemeClr val="accent1">
                    <a:alpha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23" name="フリーフォーム 1122">
                  <a:extLst>
                    <a:ext uri="{FF2B5EF4-FFF2-40B4-BE49-F238E27FC236}">
                      <a16:creationId xmlns:a16="http://schemas.microsoft.com/office/drawing/2014/main" id="{FE29DFE8-EF23-C4FA-5733-3E32B223A6C7}"/>
                    </a:ext>
                  </a:extLst>
                </p:cNvPr>
                <p:cNvSpPr/>
                <p:nvPr/>
              </p:nvSpPr>
              <p:spPr>
                <a:xfrm>
                  <a:off x="3401769" y="2433747"/>
                  <a:ext cx="817146" cy="3581980"/>
                </a:xfrm>
                <a:custGeom>
                  <a:avLst/>
                  <a:gdLst>
                    <a:gd name="connsiteX0" fmla="*/ 799039 w 817146"/>
                    <a:gd name="connsiteY0" fmla="*/ 10689 h 3581980"/>
                    <a:gd name="connsiteX1" fmla="*/ 445954 w 817146"/>
                    <a:gd name="connsiteY1" fmla="*/ 499576 h 3581980"/>
                    <a:gd name="connsiteX2" fmla="*/ 518381 w 817146"/>
                    <a:gd name="connsiteY2" fmla="*/ 888875 h 3581980"/>
                    <a:gd name="connsiteX3" fmla="*/ 509328 w 817146"/>
                    <a:gd name="connsiteY3" fmla="*/ 798340 h 3581980"/>
                    <a:gd name="connsiteX4" fmla="*/ 255831 w 817146"/>
                    <a:gd name="connsiteY4" fmla="*/ 1413976 h 3581980"/>
                    <a:gd name="connsiteX5" fmla="*/ 292045 w 817146"/>
                    <a:gd name="connsiteY5" fmla="*/ 1459243 h 3581980"/>
                    <a:gd name="connsiteX6" fmla="*/ 391633 w 817146"/>
                    <a:gd name="connsiteY6" fmla="*/ 1676526 h 3581980"/>
                    <a:gd name="connsiteX7" fmla="*/ 273938 w 817146"/>
                    <a:gd name="connsiteY7" fmla="*/ 2074879 h 3581980"/>
                    <a:gd name="connsiteX8" fmla="*/ 581756 w 817146"/>
                    <a:gd name="connsiteY8" fmla="*/ 3034546 h 3581980"/>
                    <a:gd name="connsiteX9" fmla="*/ 500275 w 817146"/>
                    <a:gd name="connsiteY9" fmla="*/ 2590926 h 3581980"/>
                    <a:gd name="connsiteX10" fmla="*/ 817146 w 817146"/>
                    <a:gd name="connsiteY10" fmla="*/ 3568701 h 3581980"/>
                    <a:gd name="connsiteX11" fmla="*/ 500275 w 817146"/>
                    <a:gd name="connsiteY11" fmla="*/ 3070760 h 3581980"/>
                    <a:gd name="connsiteX12" fmla="*/ 11387 w 817146"/>
                    <a:gd name="connsiteY12" fmla="*/ 1875703 h 3581980"/>
                    <a:gd name="connsiteX13" fmla="*/ 156243 w 817146"/>
                    <a:gd name="connsiteY13" fmla="*/ 309453 h 3581980"/>
                    <a:gd name="connsiteX14" fmla="*/ 165296 w 817146"/>
                    <a:gd name="connsiteY14" fmla="*/ 734966 h 3581980"/>
                    <a:gd name="connsiteX15" fmla="*/ 328259 w 817146"/>
                    <a:gd name="connsiteY15" fmla="*/ 182704 h 3581980"/>
                    <a:gd name="connsiteX16" fmla="*/ 364473 w 817146"/>
                    <a:gd name="connsiteY16" fmla="*/ 164598 h 3581980"/>
                    <a:gd name="connsiteX17" fmla="*/ 799039 w 817146"/>
                    <a:gd name="connsiteY17" fmla="*/ 10689 h 35819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817146" h="3581980">
                      <a:moveTo>
                        <a:pt x="799039" y="10689"/>
                      </a:moveTo>
                      <a:cubicBezTo>
                        <a:pt x="812619" y="66519"/>
                        <a:pt x="492730" y="353212"/>
                        <a:pt x="445954" y="499576"/>
                      </a:cubicBezTo>
                      <a:cubicBezTo>
                        <a:pt x="399178" y="645940"/>
                        <a:pt x="507819" y="839081"/>
                        <a:pt x="518381" y="888875"/>
                      </a:cubicBezTo>
                      <a:cubicBezTo>
                        <a:pt x="528943" y="938669"/>
                        <a:pt x="553086" y="710823"/>
                        <a:pt x="509328" y="798340"/>
                      </a:cubicBezTo>
                      <a:cubicBezTo>
                        <a:pt x="465570" y="885857"/>
                        <a:pt x="292045" y="1303826"/>
                        <a:pt x="255831" y="1413976"/>
                      </a:cubicBezTo>
                      <a:cubicBezTo>
                        <a:pt x="219617" y="1524126"/>
                        <a:pt x="269411" y="1415485"/>
                        <a:pt x="292045" y="1459243"/>
                      </a:cubicBezTo>
                      <a:cubicBezTo>
                        <a:pt x="314679" y="1503001"/>
                        <a:pt x="394651" y="1573920"/>
                        <a:pt x="391633" y="1676526"/>
                      </a:cubicBezTo>
                      <a:cubicBezTo>
                        <a:pt x="388615" y="1779132"/>
                        <a:pt x="242251" y="1848542"/>
                        <a:pt x="273938" y="2074879"/>
                      </a:cubicBezTo>
                      <a:cubicBezTo>
                        <a:pt x="305625" y="2301216"/>
                        <a:pt x="544033" y="2948538"/>
                        <a:pt x="581756" y="3034546"/>
                      </a:cubicBezTo>
                      <a:cubicBezTo>
                        <a:pt x="619479" y="3120554"/>
                        <a:pt x="461043" y="2501900"/>
                        <a:pt x="500275" y="2590926"/>
                      </a:cubicBezTo>
                      <a:cubicBezTo>
                        <a:pt x="539507" y="2679952"/>
                        <a:pt x="817146" y="3488729"/>
                        <a:pt x="817146" y="3568701"/>
                      </a:cubicBezTo>
                      <a:cubicBezTo>
                        <a:pt x="817146" y="3648673"/>
                        <a:pt x="634568" y="3352926"/>
                        <a:pt x="500275" y="3070760"/>
                      </a:cubicBezTo>
                      <a:cubicBezTo>
                        <a:pt x="365982" y="2788594"/>
                        <a:pt x="68726" y="2335921"/>
                        <a:pt x="11387" y="1875703"/>
                      </a:cubicBezTo>
                      <a:cubicBezTo>
                        <a:pt x="-45952" y="1415485"/>
                        <a:pt x="130592" y="499576"/>
                        <a:pt x="156243" y="309453"/>
                      </a:cubicBezTo>
                      <a:cubicBezTo>
                        <a:pt x="181894" y="119330"/>
                        <a:pt x="136627" y="756091"/>
                        <a:pt x="165296" y="734966"/>
                      </a:cubicBezTo>
                      <a:cubicBezTo>
                        <a:pt x="193965" y="713841"/>
                        <a:pt x="295063" y="277765"/>
                        <a:pt x="328259" y="182704"/>
                      </a:cubicBezTo>
                      <a:cubicBezTo>
                        <a:pt x="361455" y="87643"/>
                        <a:pt x="279974" y="194776"/>
                        <a:pt x="364473" y="164598"/>
                      </a:cubicBezTo>
                      <a:cubicBezTo>
                        <a:pt x="448972" y="134420"/>
                        <a:pt x="785459" y="-45141"/>
                        <a:pt x="799039" y="10689"/>
                      </a:cubicBezTo>
                      <a:close/>
                    </a:path>
                  </a:pathLst>
                </a:custGeom>
                <a:solidFill>
                  <a:schemeClr val="accent1">
                    <a:alpha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25" name="フリーフォーム 1124">
                  <a:extLst>
                    <a:ext uri="{FF2B5EF4-FFF2-40B4-BE49-F238E27FC236}">
                      <a16:creationId xmlns:a16="http://schemas.microsoft.com/office/drawing/2014/main" id="{445D7E51-AB81-1378-BA19-B0A710F6368B}"/>
                    </a:ext>
                  </a:extLst>
                </p:cNvPr>
                <p:cNvSpPr/>
                <p:nvPr/>
              </p:nvSpPr>
              <p:spPr>
                <a:xfrm>
                  <a:off x="5090869" y="3010180"/>
                  <a:ext cx="291930" cy="1444331"/>
                </a:xfrm>
                <a:custGeom>
                  <a:avLst/>
                  <a:gdLst>
                    <a:gd name="connsiteX0" fmla="*/ 290917 w 291930"/>
                    <a:gd name="connsiteY0" fmla="*/ 366 h 1444331"/>
                    <a:gd name="connsiteX1" fmla="*/ 50694 w 291930"/>
                    <a:gd name="connsiteY1" fmla="*/ 383949 h 1444331"/>
                    <a:gd name="connsiteX2" fmla="*/ 15823 w 291930"/>
                    <a:gd name="connsiteY2" fmla="*/ 752034 h 1444331"/>
                    <a:gd name="connsiteX3" fmla="*/ 85565 w 291930"/>
                    <a:gd name="connsiteY3" fmla="*/ 628047 h 1444331"/>
                    <a:gd name="connsiteX4" fmla="*/ 4199 w 291930"/>
                    <a:gd name="connsiteY4" fmla="*/ 829525 h 1444331"/>
                    <a:gd name="connsiteX5" fmla="*/ 81690 w 291930"/>
                    <a:gd name="connsiteY5" fmla="*/ 1174362 h 1444331"/>
                    <a:gd name="connsiteX6" fmla="*/ 97189 w 291930"/>
                    <a:gd name="connsiteY6" fmla="*/ 1143366 h 1444331"/>
                    <a:gd name="connsiteX7" fmla="*/ 50694 w 291930"/>
                    <a:gd name="connsiteY7" fmla="*/ 1302223 h 1444331"/>
                    <a:gd name="connsiteX8" fmla="*/ 77816 w 291930"/>
                    <a:gd name="connsiteY8" fmla="*/ 1441708 h 1444331"/>
                    <a:gd name="connsiteX9" fmla="*/ 128185 w 291930"/>
                    <a:gd name="connsiteY9" fmla="*/ 1383589 h 1444331"/>
                    <a:gd name="connsiteX10" fmla="*/ 228924 w 291930"/>
                    <a:gd name="connsiteY10" fmla="*/ 1263478 h 1444331"/>
                    <a:gd name="connsiteX11" fmla="*/ 108812 w 291930"/>
                    <a:gd name="connsiteY11" fmla="*/ 969010 h 1444331"/>
                    <a:gd name="connsiteX12" fmla="*/ 108812 w 291930"/>
                    <a:gd name="connsiteY12" fmla="*/ 806278 h 1444331"/>
                    <a:gd name="connsiteX13" fmla="*/ 166931 w 291930"/>
                    <a:gd name="connsiteY13" fmla="*/ 666793 h 1444331"/>
                    <a:gd name="connsiteX14" fmla="*/ 324 w 291930"/>
                    <a:gd name="connsiteY14" fmla="*/ 794654 h 1444331"/>
                    <a:gd name="connsiteX15" fmla="*/ 217300 w 291930"/>
                    <a:gd name="connsiteY15" fmla="*/ 380074 h 1444331"/>
                    <a:gd name="connsiteX16" fmla="*/ 139809 w 291930"/>
                    <a:gd name="connsiteY16" fmla="*/ 314206 h 1444331"/>
                    <a:gd name="connsiteX17" fmla="*/ 290917 w 291930"/>
                    <a:gd name="connsiteY17" fmla="*/ 366 h 14443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91930" h="1444331">
                      <a:moveTo>
                        <a:pt x="290917" y="366"/>
                      </a:moveTo>
                      <a:cubicBezTo>
                        <a:pt x="276065" y="11990"/>
                        <a:pt x="96543" y="258671"/>
                        <a:pt x="50694" y="383949"/>
                      </a:cubicBezTo>
                      <a:cubicBezTo>
                        <a:pt x="4845" y="509227"/>
                        <a:pt x="10011" y="711351"/>
                        <a:pt x="15823" y="752034"/>
                      </a:cubicBezTo>
                      <a:cubicBezTo>
                        <a:pt x="21635" y="792717"/>
                        <a:pt x="87502" y="615132"/>
                        <a:pt x="85565" y="628047"/>
                      </a:cubicBezTo>
                      <a:cubicBezTo>
                        <a:pt x="83628" y="640962"/>
                        <a:pt x="4845" y="738473"/>
                        <a:pt x="4199" y="829525"/>
                      </a:cubicBezTo>
                      <a:cubicBezTo>
                        <a:pt x="3553" y="920577"/>
                        <a:pt x="66192" y="1122055"/>
                        <a:pt x="81690" y="1174362"/>
                      </a:cubicBezTo>
                      <a:cubicBezTo>
                        <a:pt x="97188" y="1226669"/>
                        <a:pt x="102355" y="1122056"/>
                        <a:pt x="97189" y="1143366"/>
                      </a:cubicBezTo>
                      <a:cubicBezTo>
                        <a:pt x="92023" y="1164676"/>
                        <a:pt x="53923" y="1252499"/>
                        <a:pt x="50694" y="1302223"/>
                      </a:cubicBezTo>
                      <a:cubicBezTo>
                        <a:pt x="47465" y="1351947"/>
                        <a:pt x="64901" y="1428147"/>
                        <a:pt x="77816" y="1441708"/>
                      </a:cubicBezTo>
                      <a:cubicBezTo>
                        <a:pt x="90731" y="1455269"/>
                        <a:pt x="103000" y="1413294"/>
                        <a:pt x="128185" y="1383589"/>
                      </a:cubicBezTo>
                      <a:cubicBezTo>
                        <a:pt x="153370" y="1353884"/>
                        <a:pt x="232153" y="1332574"/>
                        <a:pt x="228924" y="1263478"/>
                      </a:cubicBezTo>
                      <a:cubicBezTo>
                        <a:pt x="225695" y="1194382"/>
                        <a:pt x="128831" y="1045210"/>
                        <a:pt x="108812" y="969010"/>
                      </a:cubicBezTo>
                      <a:cubicBezTo>
                        <a:pt x="88793" y="892810"/>
                        <a:pt x="99126" y="856647"/>
                        <a:pt x="108812" y="806278"/>
                      </a:cubicBezTo>
                      <a:cubicBezTo>
                        <a:pt x="118498" y="755909"/>
                        <a:pt x="185012" y="668730"/>
                        <a:pt x="166931" y="666793"/>
                      </a:cubicBezTo>
                      <a:cubicBezTo>
                        <a:pt x="148850" y="664856"/>
                        <a:pt x="-8071" y="842440"/>
                        <a:pt x="324" y="794654"/>
                      </a:cubicBezTo>
                      <a:cubicBezTo>
                        <a:pt x="8719" y="746868"/>
                        <a:pt x="194052" y="460149"/>
                        <a:pt x="217300" y="380074"/>
                      </a:cubicBezTo>
                      <a:cubicBezTo>
                        <a:pt x="240547" y="299999"/>
                        <a:pt x="126894" y="371679"/>
                        <a:pt x="139809" y="314206"/>
                      </a:cubicBezTo>
                      <a:cubicBezTo>
                        <a:pt x="152724" y="256733"/>
                        <a:pt x="305769" y="-11258"/>
                        <a:pt x="290917" y="366"/>
                      </a:cubicBezTo>
                      <a:close/>
                    </a:path>
                  </a:pathLst>
                </a:custGeom>
                <a:solidFill>
                  <a:schemeClr val="accent1">
                    <a:alpha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27" name="フリーフォーム 1126">
                  <a:extLst>
                    <a:ext uri="{FF2B5EF4-FFF2-40B4-BE49-F238E27FC236}">
                      <a16:creationId xmlns:a16="http://schemas.microsoft.com/office/drawing/2014/main" id="{4BFB8F7A-3608-28AC-905C-D593CEAEBF93}"/>
                    </a:ext>
                  </a:extLst>
                </p:cNvPr>
                <p:cNvSpPr/>
                <p:nvPr/>
              </p:nvSpPr>
              <p:spPr>
                <a:xfrm>
                  <a:off x="5695627" y="4893590"/>
                  <a:ext cx="255722" cy="325464"/>
                </a:xfrm>
                <a:custGeom>
                  <a:avLst/>
                  <a:gdLst>
                    <a:gd name="connsiteX0" fmla="*/ 0 w 255722"/>
                    <a:gd name="connsiteY0" fmla="*/ 0 h 325464"/>
                    <a:gd name="connsiteX1" fmla="*/ 255722 w 255722"/>
                    <a:gd name="connsiteY1" fmla="*/ 325464 h 325464"/>
                    <a:gd name="connsiteX2" fmla="*/ 255722 w 255722"/>
                    <a:gd name="connsiteY2" fmla="*/ 325464 h 325464"/>
                    <a:gd name="connsiteX3" fmla="*/ 46495 w 255722"/>
                    <a:gd name="connsiteY3" fmla="*/ 228600 h 325464"/>
                    <a:gd name="connsiteX4" fmla="*/ 143359 w 255722"/>
                    <a:gd name="connsiteY4" fmla="*/ 275095 h 325464"/>
                    <a:gd name="connsiteX5" fmla="*/ 0 w 255722"/>
                    <a:gd name="connsiteY5" fmla="*/ 0 h 3254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55722" h="325464">
                      <a:moveTo>
                        <a:pt x="0" y="0"/>
                      </a:moveTo>
                      <a:lnTo>
                        <a:pt x="255722" y="325464"/>
                      </a:lnTo>
                      <a:lnTo>
                        <a:pt x="255722" y="325464"/>
                      </a:lnTo>
                      <a:lnTo>
                        <a:pt x="46495" y="228600"/>
                      </a:lnTo>
                      <a:cubicBezTo>
                        <a:pt x="27768" y="220205"/>
                        <a:pt x="147879" y="311258"/>
                        <a:pt x="143359" y="275095"/>
                      </a:cubicBezTo>
                      <a:cubicBezTo>
                        <a:pt x="138839" y="238932"/>
                        <a:pt x="79106" y="125278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1">
                    <a:alpha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28" name="フリーフォーム 1127">
                  <a:extLst>
                    <a:ext uri="{FF2B5EF4-FFF2-40B4-BE49-F238E27FC236}">
                      <a16:creationId xmlns:a16="http://schemas.microsoft.com/office/drawing/2014/main" id="{99B03234-19CA-32DB-942A-D1078ED1B804}"/>
                    </a:ext>
                  </a:extLst>
                </p:cNvPr>
                <p:cNvSpPr/>
                <p:nvPr/>
              </p:nvSpPr>
              <p:spPr>
                <a:xfrm>
                  <a:off x="4859338" y="5681663"/>
                  <a:ext cx="1499940" cy="1063260"/>
                </a:xfrm>
                <a:custGeom>
                  <a:avLst/>
                  <a:gdLst>
                    <a:gd name="connsiteX0" fmla="*/ 8497 w 1499940"/>
                    <a:gd name="connsiteY0" fmla="*/ 916361 h 1063260"/>
                    <a:gd name="connsiteX1" fmla="*/ 752568 w 1499940"/>
                    <a:gd name="connsiteY1" fmla="*/ 772925 h 1063260"/>
                    <a:gd name="connsiteX2" fmla="*/ 644991 w 1499940"/>
                    <a:gd name="connsiteY2" fmla="*/ 808784 h 1063260"/>
                    <a:gd name="connsiteX3" fmla="*/ 1380097 w 1499940"/>
                    <a:gd name="connsiteY3" fmla="*/ 261937 h 1063260"/>
                    <a:gd name="connsiteX4" fmla="*/ 1496638 w 1499940"/>
                    <a:gd name="connsiteY4" fmla="*/ 1961 h 1063260"/>
                    <a:gd name="connsiteX5" fmla="*/ 1442850 w 1499940"/>
                    <a:gd name="connsiteY5" fmla="*/ 172290 h 1063260"/>
                    <a:gd name="connsiteX6" fmla="*/ 1191838 w 1499940"/>
                    <a:gd name="connsiteY6" fmla="*/ 683278 h 1063260"/>
                    <a:gd name="connsiteX7" fmla="*/ 913933 w 1499940"/>
                    <a:gd name="connsiteY7" fmla="*/ 1041866 h 1063260"/>
                    <a:gd name="connsiteX8" fmla="*/ 1093227 w 1499940"/>
                    <a:gd name="connsiteY8" fmla="*/ 772925 h 1063260"/>
                    <a:gd name="connsiteX9" fmla="*/ 393980 w 1499940"/>
                    <a:gd name="connsiteY9" fmla="*/ 1059796 h 1063260"/>
                    <a:gd name="connsiteX10" fmla="*/ 8497 w 1499940"/>
                    <a:gd name="connsiteY10" fmla="*/ 916361 h 106326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499940" h="1063260">
                      <a:moveTo>
                        <a:pt x="8497" y="916361"/>
                      </a:moveTo>
                      <a:cubicBezTo>
                        <a:pt x="68262" y="868549"/>
                        <a:pt x="646486" y="790854"/>
                        <a:pt x="752568" y="772925"/>
                      </a:cubicBezTo>
                      <a:cubicBezTo>
                        <a:pt x="858650" y="754996"/>
                        <a:pt x="540403" y="893949"/>
                        <a:pt x="644991" y="808784"/>
                      </a:cubicBezTo>
                      <a:cubicBezTo>
                        <a:pt x="749579" y="723619"/>
                        <a:pt x="1238156" y="396407"/>
                        <a:pt x="1380097" y="261937"/>
                      </a:cubicBezTo>
                      <a:cubicBezTo>
                        <a:pt x="1522038" y="127467"/>
                        <a:pt x="1486179" y="16902"/>
                        <a:pt x="1496638" y="1961"/>
                      </a:cubicBezTo>
                      <a:cubicBezTo>
                        <a:pt x="1507097" y="-12980"/>
                        <a:pt x="1493650" y="58737"/>
                        <a:pt x="1442850" y="172290"/>
                      </a:cubicBezTo>
                      <a:cubicBezTo>
                        <a:pt x="1392050" y="285843"/>
                        <a:pt x="1279991" y="538349"/>
                        <a:pt x="1191838" y="683278"/>
                      </a:cubicBezTo>
                      <a:cubicBezTo>
                        <a:pt x="1103685" y="828207"/>
                        <a:pt x="930368" y="1026925"/>
                        <a:pt x="913933" y="1041866"/>
                      </a:cubicBezTo>
                      <a:cubicBezTo>
                        <a:pt x="897498" y="1056807"/>
                        <a:pt x="1179886" y="769937"/>
                        <a:pt x="1093227" y="772925"/>
                      </a:cubicBezTo>
                      <a:cubicBezTo>
                        <a:pt x="1006568" y="775913"/>
                        <a:pt x="570286" y="1034396"/>
                        <a:pt x="393980" y="1059796"/>
                      </a:cubicBezTo>
                      <a:cubicBezTo>
                        <a:pt x="217674" y="1085196"/>
                        <a:pt x="-51268" y="964173"/>
                        <a:pt x="8497" y="916361"/>
                      </a:cubicBezTo>
                      <a:close/>
                    </a:path>
                  </a:pathLst>
                </a:custGeom>
                <a:solidFill>
                  <a:schemeClr val="accent1">
                    <a:alpha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29" name="フリーフォーム 1128">
                  <a:extLst>
                    <a:ext uri="{FF2B5EF4-FFF2-40B4-BE49-F238E27FC236}">
                      <a16:creationId xmlns:a16="http://schemas.microsoft.com/office/drawing/2014/main" id="{29ECF9C2-787D-3245-67BB-77169A9C4B21}"/>
                    </a:ext>
                  </a:extLst>
                </p:cNvPr>
                <p:cNvSpPr/>
                <p:nvPr/>
              </p:nvSpPr>
              <p:spPr>
                <a:xfrm>
                  <a:off x="5746787" y="5928440"/>
                  <a:ext cx="531888" cy="516603"/>
                </a:xfrm>
                <a:custGeom>
                  <a:avLst/>
                  <a:gdLst>
                    <a:gd name="connsiteX0" fmla="*/ 530099 w 531888"/>
                    <a:gd name="connsiteY0" fmla="*/ 2341 h 516603"/>
                    <a:gd name="connsiteX1" fmla="*/ 333546 w 531888"/>
                    <a:gd name="connsiteY1" fmla="*/ 190349 h 516603"/>
                    <a:gd name="connsiteX2" fmla="*/ 209632 w 531888"/>
                    <a:gd name="connsiteY2" fmla="*/ 369810 h 516603"/>
                    <a:gd name="connsiteX3" fmla="*/ 196813 w 531888"/>
                    <a:gd name="connsiteY3" fmla="*/ 438177 h 516603"/>
                    <a:gd name="connsiteX4" fmla="*/ 166903 w 531888"/>
                    <a:gd name="connsiteY4" fmla="*/ 416812 h 516603"/>
                    <a:gd name="connsiteX5" fmla="*/ 260 w 531888"/>
                    <a:gd name="connsiteY5" fmla="*/ 515089 h 516603"/>
                    <a:gd name="connsiteX6" fmla="*/ 209632 w 531888"/>
                    <a:gd name="connsiteY6" fmla="*/ 327081 h 516603"/>
                    <a:gd name="connsiteX7" fmla="*/ 530099 w 531888"/>
                    <a:gd name="connsiteY7" fmla="*/ 2341 h 51660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531888" h="516603">
                      <a:moveTo>
                        <a:pt x="530099" y="2341"/>
                      </a:moveTo>
                      <a:cubicBezTo>
                        <a:pt x="550751" y="-20448"/>
                        <a:pt x="386957" y="129104"/>
                        <a:pt x="333546" y="190349"/>
                      </a:cubicBezTo>
                      <a:cubicBezTo>
                        <a:pt x="280135" y="251594"/>
                        <a:pt x="232421" y="328505"/>
                        <a:pt x="209632" y="369810"/>
                      </a:cubicBezTo>
                      <a:cubicBezTo>
                        <a:pt x="186843" y="411115"/>
                        <a:pt x="203934" y="430343"/>
                        <a:pt x="196813" y="438177"/>
                      </a:cubicBezTo>
                      <a:cubicBezTo>
                        <a:pt x="189692" y="446011"/>
                        <a:pt x="199662" y="403993"/>
                        <a:pt x="166903" y="416812"/>
                      </a:cubicBezTo>
                      <a:cubicBezTo>
                        <a:pt x="134144" y="429631"/>
                        <a:pt x="-6861" y="530044"/>
                        <a:pt x="260" y="515089"/>
                      </a:cubicBezTo>
                      <a:cubicBezTo>
                        <a:pt x="7381" y="500134"/>
                        <a:pt x="126311" y="408266"/>
                        <a:pt x="209632" y="327081"/>
                      </a:cubicBezTo>
                      <a:cubicBezTo>
                        <a:pt x="292953" y="245896"/>
                        <a:pt x="509447" y="25130"/>
                        <a:pt x="530099" y="2341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30" name="フリーフォーム 1129">
                  <a:extLst>
                    <a:ext uri="{FF2B5EF4-FFF2-40B4-BE49-F238E27FC236}">
                      <a16:creationId xmlns:a16="http://schemas.microsoft.com/office/drawing/2014/main" id="{0DD79BF0-AB58-ABD7-AB1C-F91D3C659812}"/>
                    </a:ext>
                  </a:extLst>
                </p:cNvPr>
                <p:cNvSpPr/>
                <p:nvPr/>
              </p:nvSpPr>
              <p:spPr>
                <a:xfrm>
                  <a:off x="3732858" y="5280617"/>
                  <a:ext cx="1329155" cy="1460917"/>
                </a:xfrm>
                <a:custGeom>
                  <a:avLst/>
                  <a:gdLst>
                    <a:gd name="connsiteX0" fmla="*/ 216689 w 1329155"/>
                    <a:gd name="connsiteY0" fmla="*/ 7479 h 1460917"/>
                    <a:gd name="connsiteX1" fmla="*/ 530670 w 1329155"/>
                    <a:gd name="connsiteY1" fmla="*/ 668491 h 1460917"/>
                    <a:gd name="connsiteX2" fmla="*/ 453552 w 1329155"/>
                    <a:gd name="connsiteY2" fmla="*/ 552814 h 1460917"/>
                    <a:gd name="connsiteX3" fmla="*/ 866684 w 1329155"/>
                    <a:gd name="connsiteY3" fmla="*/ 1048573 h 1460917"/>
                    <a:gd name="connsiteX4" fmla="*/ 1323884 w 1329155"/>
                    <a:gd name="connsiteY4" fmla="*/ 1450689 h 1460917"/>
                    <a:gd name="connsiteX5" fmla="*/ 1064988 w 1329155"/>
                    <a:gd name="connsiteY5" fmla="*/ 1285436 h 1460917"/>
                    <a:gd name="connsiteX6" fmla="*/ 332366 w 1329155"/>
                    <a:gd name="connsiteY6" fmla="*/ 696034 h 1460917"/>
                    <a:gd name="connsiteX7" fmla="*/ 370925 w 1329155"/>
                    <a:gd name="connsiteY7" fmla="*/ 723576 h 1460917"/>
                    <a:gd name="connsiteX8" fmla="*/ 1860 w 1329155"/>
                    <a:gd name="connsiteY8" fmla="*/ 29513 h 1460917"/>
                    <a:gd name="connsiteX9" fmla="*/ 227706 w 1329155"/>
                    <a:gd name="connsiteY9" fmla="*/ 293918 h 1460917"/>
                    <a:gd name="connsiteX10" fmla="*/ 216689 w 1329155"/>
                    <a:gd name="connsiteY10" fmla="*/ 7479 h 146091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329155" h="1460917">
                      <a:moveTo>
                        <a:pt x="216689" y="7479"/>
                      </a:moveTo>
                      <a:cubicBezTo>
                        <a:pt x="267183" y="69908"/>
                        <a:pt x="491193" y="577602"/>
                        <a:pt x="530670" y="668491"/>
                      </a:cubicBezTo>
                      <a:cubicBezTo>
                        <a:pt x="570147" y="759380"/>
                        <a:pt x="397550" y="489467"/>
                        <a:pt x="453552" y="552814"/>
                      </a:cubicBezTo>
                      <a:cubicBezTo>
                        <a:pt x="509554" y="616161"/>
                        <a:pt x="721629" y="898927"/>
                        <a:pt x="866684" y="1048573"/>
                      </a:cubicBezTo>
                      <a:cubicBezTo>
                        <a:pt x="1011739" y="1198219"/>
                        <a:pt x="1290833" y="1411212"/>
                        <a:pt x="1323884" y="1450689"/>
                      </a:cubicBezTo>
                      <a:cubicBezTo>
                        <a:pt x="1356935" y="1490166"/>
                        <a:pt x="1230241" y="1411212"/>
                        <a:pt x="1064988" y="1285436"/>
                      </a:cubicBezTo>
                      <a:cubicBezTo>
                        <a:pt x="899735" y="1159660"/>
                        <a:pt x="448043" y="789677"/>
                        <a:pt x="332366" y="696034"/>
                      </a:cubicBezTo>
                      <a:cubicBezTo>
                        <a:pt x="216689" y="602391"/>
                        <a:pt x="426009" y="834663"/>
                        <a:pt x="370925" y="723576"/>
                      </a:cubicBezTo>
                      <a:cubicBezTo>
                        <a:pt x="315841" y="612489"/>
                        <a:pt x="25730" y="101123"/>
                        <a:pt x="1860" y="29513"/>
                      </a:cubicBezTo>
                      <a:cubicBezTo>
                        <a:pt x="-22010" y="-42097"/>
                        <a:pt x="190983" y="293918"/>
                        <a:pt x="227706" y="293918"/>
                      </a:cubicBezTo>
                      <a:cubicBezTo>
                        <a:pt x="264429" y="293918"/>
                        <a:pt x="166195" y="-54950"/>
                        <a:pt x="216689" y="7479"/>
                      </a:cubicBezTo>
                      <a:close/>
                    </a:path>
                  </a:pathLst>
                </a:custGeom>
                <a:solidFill>
                  <a:schemeClr val="accent1">
                    <a:alpha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31" name="フリーフォーム 1130">
                  <a:extLst>
                    <a:ext uri="{FF2B5EF4-FFF2-40B4-BE49-F238E27FC236}">
                      <a16:creationId xmlns:a16="http://schemas.microsoft.com/office/drawing/2014/main" id="{4FEE99E9-D76C-96B4-CEBE-4BCD577F9325}"/>
                    </a:ext>
                  </a:extLst>
                </p:cNvPr>
                <p:cNvSpPr/>
                <p:nvPr/>
              </p:nvSpPr>
              <p:spPr>
                <a:xfrm>
                  <a:off x="4751490" y="4515774"/>
                  <a:ext cx="159257" cy="78720"/>
                </a:xfrm>
                <a:custGeom>
                  <a:avLst/>
                  <a:gdLst>
                    <a:gd name="connsiteX0" fmla="*/ 392 w 159257"/>
                    <a:gd name="connsiteY0" fmla="*/ 13 h 78720"/>
                    <a:gd name="connsiteX1" fmla="*/ 90333 w 159257"/>
                    <a:gd name="connsiteY1" fmla="*/ 33741 h 78720"/>
                    <a:gd name="connsiteX2" fmla="*/ 157789 w 159257"/>
                    <a:gd name="connsiteY2" fmla="*/ 78711 h 78720"/>
                    <a:gd name="connsiteX3" fmla="*/ 127808 w 159257"/>
                    <a:gd name="connsiteY3" fmla="*/ 37488 h 78720"/>
                    <a:gd name="connsiteX4" fmla="*/ 392 w 159257"/>
                    <a:gd name="connsiteY4" fmla="*/ 13 h 7872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59257" h="78720">
                      <a:moveTo>
                        <a:pt x="392" y="13"/>
                      </a:moveTo>
                      <a:cubicBezTo>
                        <a:pt x="-5854" y="-611"/>
                        <a:pt x="64100" y="20625"/>
                        <a:pt x="90333" y="33741"/>
                      </a:cubicBezTo>
                      <a:cubicBezTo>
                        <a:pt x="116566" y="46857"/>
                        <a:pt x="151543" y="78087"/>
                        <a:pt x="157789" y="78711"/>
                      </a:cubicBezTo>
                      <a:cubicBezTo>
                        <a:pt x="164035" y="79335"/>
                        <a:pt x="149669" y="48106"/>
                        <a:pt x="127808" y="37488"/>
                      </a:cubicBezTo>
                      <a:cubicBezTo>
                        <a:pt x="105947" y="26870"/>
                        <a:pt x="6638" y="637"/>
                        <a:pt x="392" y="13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32" name="フリーフォーム 1131">
                  <a:extLst>
                    <a:ext uri="{FF2B5EF4-FFF2-40B4-BE49-F238E27FC236}">
                      <a16:creationId xmlns:a16="http://schemas.microsoft.com/office/drawing/2014/main" id="{8E1CE64A-2211-F37C-D308-0710DD7AC59E}"/>
                    </a:ext>
                  </a:extLst>
                </p:cNvPr>
                <p:cNvSpPr/>
                <p:nvPr/>
              </p:nvSpPr>
              <p:spPr>
                <a:xfrm>
                  <a:off x="4763125" y="4575641"/>
                  <a:ext cx="146154" cy="41411"/>
                </a:xfrm>
                <a:custGeom>
                  <a:avLst/>
                  <a:gdLst>
                    <a:gd name="connsiteX0" fmla="*/ 0 w 146154"/>
                    <a:gd name="connsiteY0" fmla="*/ 41329 h 41411"/>
                    <a:gd name="connsiteX1" fmla="*/ 82445 w 146154"/>
                    <a:gd name="connsiteY1" fmla="*/ 11349 h 41411"/>
                    <a:gd name="connsiteX2" fmla="*/ 146154 w 146154"/>
                    <a:gd name="connsiteY2" fmla="*/ 33834 h 41411"/>
                    <a:gd name="connsiteX3" fmla="*/ 82445 w 146154"/>
                    <a:gd name="connsiteY3" fmla="*/ 107 h 41411"/>
                    <a:gd name="connsiteX4" fmla="*/ 0 w 146154"/>
                    <a:gd name="connsiteY4" fmla="*/ 41329 h 414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46154" h="41411">
                      <a:moveTo>
                        <a:pt x="0" y="41329"/>
                      </a:moveTo>
                      <a:cubicBezTo>
                        <a:pt x="0" y="43203"/>
                        <a:pt x="58086" y="12598"/>
                        <a:pt x="82445" y="11349"/>
                      </a:cubicBezTo>
                      <a:cubicBezTo>
                        <a:pt x="106804" y="10100"/>
                        <a:pt x="146154" y="35708"/>
                        <a:pt x="146154" y="33834"/>
                      </a:cubicBezTo>
                      <a:cubicBezTo>
                        <a:pt x="146154" y="31960"/>
                        <a:pt x="106804" y="2605"/>
                        <a:pt x="82445" y="107"/>
                      </a:cubicBezTo>
                      <a:cubicBezTo>
                        <a:pt x="58086" y="-2391"/>
                        <a:pt x="0" y="39455"/>
                        <a:pt x="0" y="41329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33" name="フリーフォーム 1132">
                  <a:extLst>
                    <a:ext uri="{FF2B5EF4-FFF2-40B4-BE49-F238E27FC236}">
                      <a16:creationId xmlns:a16="http://schemas.microsoft.com/office/drawing/2014/main" id="{9C168AB8-4AF2-983D-573D-91982E9A1B58}"/>
                    </a:ext>
                  </a:extLst>
                </p:cNvPr>
                <p:cNvSpPr/>
                <p:nvPr/>
              </p:nvSpPr>
              <p:spPr>
                <a:xfrm>
                  <a:off x="4673455" y="4586679"/>
                  <a:ext cx="361090" cy="156597"/>
                </a:xfrm>
                <a:custGeom>
                  <a:avLst/>
                  <a:gdLst>
                    <a:gd name="connsiteX0" fmla="*/ 3476 w 361090"/>
                    <a:gd name="connsiteY0" fmla="*/ 37787 h 156597"/>
                    <a:gd name="connsiteX1" fmla="*/ 175863 w 361090"/>
                    <a:gd name="connsiteY1" fmla="*/ 4059 h 156597"/>
                    <a:gd name="connsiteX2" fmla="*/ 325765 w 361090"/>
                    <a:gd name="connsiteY2" fmla="*/ 135223 h 156597"/>
                    <a:gd name="connsiteX3" fmla="*/ 359493 w 361090"/>
                    <a:gd name="connsiteY3" fmla="*/ 153960 h 156597"/>
                    <a:gd name="connsiteX4" fmla="*/ 292037 w 361090"/>
                    <a:gd name="connsiteY4" fmla="*/ 108990 h 156597"/>
                    <a:gd name="connsiteX5" fmla="*/ 29709 w 361090"/>
                    <a:gd name="connsiteY5" fmla="*/ 153960 h 156597"/>
                    <a:gd name="connsiteX6" fmla="*/ 85922 w 361090"/>
                    <a:gd name="connsiteY6" fmla="*/ 123980 h 156597"/>
                    <a:gd name="connsiteX7" fmla="*/ 14719 w 361090"/>
                    <a:gd name="connsiteY7" fmla="*/ 131475 h 156597"/>
                    <a:gd name="connsiteX8" fmla="*/ 85922 w 361090"/>
                    <a:gd name="connsiteY8" fmla="*/ 64019 h 156597"/>
                    <a:gd name="connsiteX9" fmla="*/ 59689 w 361090"/>
                    <a:gd name="connsiteY9" fmla="*/ 82757 h 156597"/>
                    <a:gd name="connsiteX10" fmla="*/ 3476 w 361090"/>
                    <a:gd name="connsiteY10" fmla="*/ 37787 h 1565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61090" h="156597">
                      <a:moveTo>
                        <a:pt x="3476" y="37787"/>
                      </a:moveTo>
                      <a:cubicBezTo>
                        <a:pt x="22838" y="24671"/>
                        <a:pt x="122148" y="-12180"/>
                        <a:pt x="175863" y="4059"/>
                      </a:cubicBezTo>
                      <a:cubicBezTo>
                        <a:pt x="229578" y="20298"/>
                        <a:pt x="295160" y="110239"/>
                        <a:pt x="325765" y="135223"/>
                      </a:cubicBezTo>
                      <a:cubicBezTo>
                        <a:pt x="356370" y="160207"/>
                        <a:pt x="365114" y="158332"/>
                        <a:pt x="359493" y="153960"/>
                      </a:cubicBezTo>
                      <a:cubicBezTo>
                        <a:pt x="353872" y="149588"/>
                        <a:pt x="347001" y="108990"/>
                        <a:pt x="292037" y="108990"/>
                      </a:cubicBezTo>
                      <a:cubicBezTo>
                        <a:pt x="237073" y="108990"/>
                        <a:pt x="64061" y="151462"/>
                        <a:pt x="29709" y="153960"/>
                      </a:cubicBezTo>
                      <a:cubicBezTo>
                        <a:pt x="-4643" y="156458"/>
                        <a:pt x="88420" y="127728"/>
                        <a:pt x="85922" y="123980"/>
                      </a:cubicBezTo>
                      <a:cubicBezTo>
                        <a:pt x="83424" y="120233"/>
                        <a:pt x="14719" y="141468"/>
                        <a:pt x="14719" y="131475"/>
                      </a:cubicBezTo>
                      <a:cubicBezTo>
                        <a:pt x="14719" y="121482"/>
                        <a:pt x="78427" y="72139"/>
                        <a:pt x="85922" y="64019"/>
                      </a:cubicBezTo>
                      <a:cubicBezTo>
                        <a:pt x="93417" y="55899"/>
                        <a:pt x="67809" y="89003"/>
                        <a:pt x="59689" y="82757"/>
                      </a:cubicBezTo>
                      <a:cubicBezTo>
                        <a:pt x="51569" y="76511"/>
                        <a:pt x="-15886" y="50903"/>
                        <a:pt x="3476" y="37787"/>
                      </a:cubicBezTo>
                      <a:close/>
                    </a:path>
                  </a:pathLst>
                </a:custGeom>
                <a:solidFill>
                  <a:schemeClr val="accent1">
                    <a:alpha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34" name="フリーフォーム 1133">
                  <a:extLst>
                    <a:ext uri="{FF2B5EF4-FFF2-40B4-BE49-F238E27FC236}">
                      <a16:creationId xmlns:a16="http://schemas.microsoft.com/office/drawing/2014/main" id="{8AE16DA2-C220-68BC-D3AD-298B8CB90274}"/>
                    </a:ext>
                  </a:extLst>
                </p:cNvPr>
                <p:cNvSpPr/>
                <p:nvPr/>
              </p:nvSpPr>
              <p:spPr>
                <a:xfrm>
                  <a:off x="5025347" y="4451449"/>
                  <a:ext cx="459642" cy="283312"/>
                </a:xfrm>
                <a:custGeom>
                  <a:avLst/>
                  <a:gdLst>
                    <a:gd name="connsiteX0" fmla="*/ 105 w 459642"/>
                    <a:gd name="connsiteY0" fmla="*/ 173017 h 283312"/>
                    <a:gd name="connsiteX1" fmla="*/ 258686 w 459642"/>
                    <a:gd name="connsiteY1" fmla="*/ 94318 h 283312"/>
                    <a:gd name="connsiteX2" fmla="*/ 296161 w 459642"/>
                    <a:gd name="connsiteY2" fmla="*/ 131794 h 283312"/>
                    <a:gd name="connsiteX3" fmla="*/ 449810 w 459642"/>
                    <a:gd name="connsiteY3" fmla="*/ 4377 h 283312"/>
                    <a:gd name="connsiteX4" fmla="*/ 442315 w 459642"/>
                    <a:gd name="connsiteY4" fmla="*/ 41853 h 283312"/>
                    <a:gd name="connsiteX5" fmla="*/ 427325 w 459642"/>
                    <a:gd name="connsiteY5" fmla="*/ 161774 h 283312"/>
                    <a:gd name="connsiteX6" fmla="*/ 251191 w 459642"/>
                    <a:gd name="connsiteY6" fmla="*/ 255462 h 283312"/>
                    <a:gd name="connsiteX7" fmla="*/ 93794 w 459642"/>
                    <a:gd name="connsiteY7" fmla="*/ 281695 h 283312"/>
                    <a:gd name="connsiteX8" fmla="*/ 224958 w 459642"/>
                    <a:gd name="connsiteY8" fmla="*/ 217987 h 283312"/>
                    <a:gd name="connsiteX9" fmla="*/ 105 w 459642"/>
                    <a:gd name="connsiteY9" fmla="*/ 173017 h 2833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459642" h="283312">
                      <a:moveTo>
                        <a:pt x="105" y="173017"/>
                      </a:moveTo>
                      <a:cubicBezTo>
                        <a:pt x="5726" y="152406"/>
                        <a:pt x="209343" y="101188"/>
                        <a:pt x="258686" y="94318"/>
                      </a:cubicBezTo>
                      <a:cubicBezTo>
                        <a:pt x="308029" y="87447"/>
                        <a:pt x="264307" y="146784"/>
                        <a:pt x="296161" y="131794"/>
                      </a:cubicBezTo>
                      <a:cubicBezTo>
                        <a:pt x="328015" y="116804"/>
                        <a:pt x="425451" y="19367"/>
                        <a:pt x="449810" y="4377"/>
                      </a:cubicBezTo>
                      <a:cubicBezTo>
                        <a:pt x="474169" y="-10613"/>
                        <a:pt x="446063" y="15620"/>
                        <a:pt x="442315" y="41853"/>
                      </a:cubicBezTo>
                      <a:cubicBezTo>
                        <a:pt x="438567" y="68086"/>
                        <a:pt x="459179" y="126173"/>
                        <a:pt x="427325" y="161774"/>
                      </a:cubicBezTo>
                      <a:cubicBezTo>
                        <a:pt x="395471" y="197375"/>
                        <a:pt x="306780" y="235475"/>
                        <a:pt x="251191" y="255462"/>
                      </a:cubicBezTo>
                      <a:cubicBezTo>
                        <a:pt x="195603" y="275449"/>
                        <a:pt x="98166" y="287941"/>
                        <a:pt x="93794" y="281695"/>
                      </a:cubicBezTo>
                      <a:cubicBezTo>
                        <a:pt x="89422" y="275449"/>
                        <a:pt x="234952" y="237349"/>
                        <a:pt x="224958" y="217987"/>
                      </a:cubicBezTo>
                      <a:cubicBezTo>
                        <a:pt x="214965" y="198625"/>
                        <a:pt x="-5516" y="193628"/>
                        <a:pt x="105" y="173017"/>
                      </a:cubicBezTo>
                      <a:close/>
                    </a:path>
                  </a:pathLst>
                </a:custGeom>
                <a:solidFill>
                  <a:schemeClr val="accent1">
                    <a:alpha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35" name="フリーフォーム 1134">
                  <a:extLst>
                    <a:ext uri="{FF2B5EF4-FFF2-40B4-BE49-F238E27FC236}">
                      <a16:creationId xmlns:a16="http://schemas.microsoft.com/office/drawing/2014/main" id="{F6DB1E9E-8B44-7D32-8EC2-208CA3336D8B}"/>
                    </a:ext>
                  </a:extLst>
                </p:cNvPr>
                <p:cNvSpPr/>
                <p:nvPr/>
              </p:nvSpPr>
              <p:spPr>
                <a:xfrm>
                  <a:off x="4651099" y="4538165"/>
                  <a:ext cx="922150" cy="282529"/>
                </a:xfrm>
                <a:custGeom>
                  <a:avLst/>
                  <a:gdLst>
                    <a:gd name="connsiteX0" fmla="*/ 7094 w 922150"/>
                    <a:gd name="connsiteY0" fmla="*/ 97543 h 282529"/>
                    <a:gd name="connsiteX1" fmla="*/ 216957 w 922150"/>
                    <a:gd name="connsiteY1" fmla="*/ 86301 h 282529"/>
                    <a:gd name="connsiteX2" fmla="*/ 318140 w 922150"/>
                    <a:gd name="connsiteY2" fmla="*/ 131271 h 282529"/>
                    <a:gd name="connsiteX3" fmla="*/ 501770 w 922150"/>
                    <a:gd name="connsiteY3" fmla="*/ 101291 h 282529"/>
                    <a:gd name="connsiteX4" fmla="*/ 726622 w 922150"/>
                    <a:gd name="connsiteY4" fmla="*/ 56320 h 282529"/>
                    <a:gd name="connsiteX5" fmla="*/ 921494 w 922150"/>
                    <a:gd name="connsiteY5" fmla="*/ 107 h 282529"/>
                    <a:gd name="connsiteX6" fmla="*/ 782835 w 922150"/>
                    <a:gd name="connsiteY6" fmla="*/ 71310 h 282529"/>
                    <a:gd name="connsiteX7" fmla="*/ 591711 w 922150"/>
                    <a:gd name="connsiteY7" fmla="*/ 277425 h 282529"/>
                    <a:gd name="connsiteX8" fmla="*/ 351868 w 922150"/>
                    <a:gd name="connsiteY8" fmla="*/ 217465 h 282529"/>
                    <a:gd name="connsiteX9" fmla="*/ 209462 w 922150"/>
                    <a:gd name="connsiteY9" fmla="*/ 191232 h 282529"/>
                    <a:gd name="connsiteX10" fmla="*/ 198219 w 922150"/>
                    <a:gd name="connsiteY10" fmla="*/ 236202 h 282529"/>
                    <a:gd name="connsiteX11" fmla="*/ 59560 w 922150"/>
                    <a:gd name="connsiteY11" fmla="*/ 138766 h 282529"/>
                    <a:gd name="connsiteX12" fmla="*/ 7094 w 922150"/>
                    <a:gd name="connsiteY12" fmla="*/ 97543 h 28252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922150" h="282529">
                      <a:moveTo>
                        <a:pt x="7094" y="97543"/>
                      </a:moveTo>
                      <a:cubicBezTo>
                        <a:pt x="33327" y="88799"/>
                        <a:pt x="165116" y="80680"/>
                        <a:pt x="216957" y="86301"/>
                      </a:cubicBezTo>
                      <a:cubicBezTo>
                        <a:pt x="268798" y="91922"/>
                        <a:pt x="270671" y="128773"/>
                        <a:pt x="318140" y="131271"/>
                      </a:cubicBezTo>
                      <a:cubicBezTo>
                        <a:pt x="365609" y="133769"/>
                        <a:pt x="433690" y="113783"/>
                        <a:pt x="501770" y="101291"/>
                      </a:cubicBezTo>
                      <a:cubicBezTo>
                        <a:pt x="569850" y="88799"/>
                        <a:pt x="656668" y="73184"/>
                        <a:pt x="726622" y="56320"/>
                      </a:cubicBezTo>
                      <a:cubicBezTo>
                        <a:pt x="796576" y="39456"/>
                        <a:pt x="912125" y="-2391"/>
                        <a:pt x="921494" y="107"/>
                      </a:cubicBezTo>
                      <a:cubicBezTo>
                        <a:pt x="930863" y="2605"/>
                        <a:pt x="837799" y="25090"/>
                        <a:pt x="782835" y="71310"/>
                      </a:cubicBezTo>
                      <a:cubicBezTo>
                        <a:pt x="727871" y="117530"/>
                        <a:pt x="663539" y="253066"/>
                        <a:pt x="591711" y="277425"/>
                      </a:cubicBezTo>
                      <a:cubicBezTo>
                        <a:pt x="519883" y="301784"/>
                        <a:pt x="415576" y="231831"/>
                        <a:pt x="351868" y="217465"/>
                      </a:cubicBezTo>
                      <a:cubicBezTo>
                        <a:pt x="288160" y="203099"/>
                        <a:pt x="235070" y="188109"/>
                        <a:pt x="209462" y="191232"/>
                      </a:cubicBezTo>
                      <a:cubicBezTo>
                        <a:pt x="183854" y="194355"/>
                        <a:pt x="223203" y="244946"/>
                        <a:pt x="198219" y="236202"/>
                      </a:cubicBezTo>
                      <a:cubicBezTo>
                        <a:pt x="173235" y="227458"/>
                        <a:pt x="85168" y="159377"/>
                        <a:pt x="59560" y="138766"/>
                      </a:cubicBezTo>
                      <a:cubicBezTo>
                        <a:pt x="33952" y="118155"/>
                        <a:pt x="-19139" y="106287"/>
                        <a:pt x="7094" y="97543"/>
                      </a:cubicBezTo>
                      <a:close/>
                    </a:path>
                  </a:pathLst>
                </a:custGeom>
                <a:solidFill>
                  <a:schemeClr val="accent1">
                    <a:alpha val="3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36" name="フリーフォーム 1135">
                  <a:extLst>
                    <a:ext uri="{FF2B5EF4-FFF2-40B4-BE49-F238E27FC236}">
                      <a16:creationId xmlns:a16="http://schemas.microsoft.com/office/drawing/2014/main" id="{EEEFAEB8-1ADD-C3F7-7319-757A39C9B147}"/>
                    </a:ext>
                  </a:extLst>
                </p:cNvPr>
                <p:cNvSpPr/>
                <p:nvPr/>
              </p:nvSpPr>
              <p:spPr>
                <a:xfrm>
                  <a:off x="4999119" y="4736757"/>
                  <a:ext cx="416098" cy="229481"/>
                </a:xfrm>
                <a:custGeom>
                  <a:avLst/>
                  <a:gdLst>
                    <a:gd name="connsiteX0" fmla="*/ 101 w 416098"/>
                    <a:gd name="connsiteY0" fmla="*/ 135 h 229481"/>
                    <a:gd name="connsiteX1" fmla="*/ 67556 w 416098"/>
                    <a:gd name="connsiteY1" fmla="*/ 153784 h 229481"/>
                    <a:gd name="connsiteX2" fmla="*/ 3848 w 416098"/>
                    <a:gd name="connsiteY2" fmla="*/ 202502 h 229481"/>
                    <a:gd name="connsiteX3" fmla="*/ 168740 w 416098"/>
                    <a:gd name="connsiteY3" fmla="*/ 209997 h 229481"/>
                    <a:gd name="connsiteX4" fmla="*/ 127517 w 416098"/>
                    <a:gd name="connsiteY4" fmla="*/ 221240 h 229481"/>
                    <a:gd name="connsiteX5" fmla="*/ 416078 w 416098"/>
                    <a:gd name="connsiteY5" fmla="*/ 228735 h 229481"/>
                    <a:gd name="connsiteX6" fmla="*/ 142507 w 416098"/>
                    <a:gd name="connsiteY6" fmla="*/ 202502 h 229481"/>
                    <a:gd name="connsiteX7" fmla="*/ 86294 w 416098"/>
                    <a:gd name="connsiteY7" fmla="*/ 127551 h 229481"/>
                    <a:gd name="connsiteX8" fmla="*/ 101 w 416098"/>
                    <a:gd name="connsiteY8" fmla="*/ 135 h 22948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416098" h="229481">
                      <a:moveTo>
                        <a:pt x="101" y="135"/>
                      </a:moveTo>
                      <a:cubicBezTo>
                        <a:pt x="-3022" y="4507"/>
                        <a:pt x="66932" y="120056"/>
                        <a:pt x="67556" y="153784"/>
                      </a:cubicBezTo>
                      <a:cubicBezTo>
                        <a:pt x="68180" y="187512"/>
                        <a:pt x="-13016" y="193133"/>
                        <a:pt x="3848" y="202502"/>
                      </a:cubicBezTo>
                      <a:cubicBezTo>
                        <a:pt x="20712" y="211871"/>
                        <a:pt x="148129" y="206874"/>
                        <a:pt x="168740" y="209997"/>
                      </a:cubicBezTo>
                      <a:cubicBezTo>
                        <a:pt x="189351" y="213120"/>
                        <a:pt x="86294" y="218117"/>
                        <a:pt x="127517" y="221240"/>
                      </a:cubicBezTo>
                      <a:cubicBezTo>
                        <a:pt x="168740" y="224363"/>
                        <a:pt x="413580" y="231858"/>
                        <a:pt x="416078" y="228735"/>
                      </a:cubicBezTo>
                      <a:cubicBezTo>
                        <a:pt x="418576" y="225612"/>
                        <a:pt x="197471" y="219366"/>
                        <a:pt x="142507" y="202502"/>
                      </a:cubicBezTo>
                      <a:cubicBezTo>
                        <a:pt x="87543" y="185638"/>
                        <a:pt x="106906" y="156907"/>
                        <a:pt x="86294" y="127551"/>
                      </a:cubicBezTo>
                      <a:cubicBezTo>
                        <a:pt x="65683" y="98195"/>
                        <a:pt x="3224" y="-4237"/>
                        <a:pt x="101" y="135"/>
                      </a:cubicBezTo>
                      <a:close/>
                    </a:path>
                  </a:pathLst>
                </a:custGeom>
                <a:solidFill>
                  <a:schemeClr val="accent1">
                    <a:alpha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37" name="フリーフォーム 1136">
                  <a:extLst>
                    <a:ext uri="{FF2B5EF4-FFF2-40B4-BE49-F238E27FC236}">
                      <a16:creationId xmlns:a16="http://schemas.microsoft.com/office/drawing/2014/main" id="{EBFE5C34-A0F0-C306-A09B-89B70C1AB534}"/>
                    </a:ext>
                  </a:extLst>
                </p:cNvPr>
                <p:cNvSpPr/>
                <p:nvPr/>
              </p:nvSpPr>
              <p:spPr>
                <a:xfrm>
                  <a:off x="3862371" y="4429713"/>
                  <a:ext cx="395403" cy="1359420"/>
                </a:xfrm>
                <a:custGeom>
                  <a:avLst/>
                  <a:gdLst>
                    <a:gd name="connsiteX0" fmla="*/ 110697 w 395403"/>
                    <a:gd name="connsiteY0" fmla="*/ 555 h 1359420"/>
                    <a:gd name="connsiteX1" fmla="*/ 32973 w 395403"/>
                    <a:gd name="connsiteY1" fmla="*/ 343455 h 1359420"/>
                    <a:gd name="connsiteX2" fmla="*/ 119841 w 395403"/>
                    <a:gd name="connsiteY2" fmla="*/ 471471 h 1359420"/>
                    <a:gd name="connsiteX3" fmla="*/ 170133 w 395403"/>
                    <a:gd name="connsiteY3" fmla="*/ 521763 h 1359420"/>
                    <a:gd name="connsiteX4" fmla="*/ 197565 w 395403"/>
                    <a:gd name="connsiteY4" fmla="*/ 713787 h 1359420"/>
                    <a:gd name="connsiteX5" fmla="*/ 293577 w 395403"/>
                    <a:gd name="connsiteY5" fmla="*/ 1148127 h 1359420"/>
                    <a:gd name="connsiteX6" fmla="*/ 298149 w 395403"/>
                    <a:gd name="connsiteY6" fmla="*/ 1102407 h 1359420"/>
                    <a:gd name="connsiteX7" fmla="*/ 394161 w 395403"/>
                    <a:gd name="connsiteY7" fmla="*/ 1349295 h 1359420"/>
                    <a:gd name="connsiteX8" fmla="*/ 220425 w 395403"/>
                    <a:gd name="connsiteY8" fmla="*/ 704643 h 1359420"/>
                    <a:gd name="connsiteX9" fmla="*/ 119841 w 395403"/>
                    <a:gd name="connsiteY9" fmla="*/ 503475 h 1359420"/>
                    <a:gd name="connsiteX10" fmla="*/ 37545 w 395403"/>
                    <a:gd name="connsiteY10" fmla="*/ 398319 h 1359420"/>
                    <a:gd name="connsiteX11" fmla="*/ 5541 w 395403"/>
                    <a:gd name="connsiteY11" fmla="*/ 265731 h 1359420"/>
                    <a:gd name="connsiteX12" fmla="*/ 110697 w 395403"/>
                    <a:gd name="connsiteY12" fmla="*/ 555 h 135942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95403" h="1359420">
                      <a:moveTo>
                        <a:pt x="110697" y="555"/>
                      </a:moveTo>
                      <a:cubicBezTo>
                        <a:pt x="115269" y="13509"/>
                        <a:pt x="31449" y="264969"/>
                        <a:pt x="32973" y="343455"/>
                      </a:cubicBezTo>
                      <a:cubicBezTo>
                        <a:pt x="34497" y="421941"/>
                        <a:pt x="96981" y="441753"/>
                        <a:pt x="119841" y="471471"/>
                      </a:cubicBezTo>
                      <a:cubicBezTo>
                        <a:pt x="142701" y="501189"/>
                        <a:pt x="157179" y="481377"/>
                        <a:pt x="170133" y="521763"/>
                      </a:cubicBezTo>
                      <a:cubicBezTo>
                        <a:pt x="183087" y="562149"/>
                        <a:pt x="176991" y="609393"/>
                        <a:pt x="197565" y="713787"/>
                      </a:cubicBezTo>
                      <a:cubicBezTo>
                        <a:pt x="218139" y="818181"/>
                        <a:pt x="276813" y="1083357"/>
                        <a:pt x="293577" y="1148127"/>
                      </a:cubicBezTo>
                      <a:cubicBezTo>
                        <a:pt x="310341" y="1212897"/>
                        <a:pt x="281385" y="1068879"/>
                        <a:pt x="298149" y="1102407"/>
                      </a:cubicBezTo>
                      <a:cubicBezTo>
                        <a:pt x="314913" y="1135935"/>
                        <a:pt x="407115" y="1415589"/>
                        <a:pt x="394161" y="1349295"/>
                      </a:cubicBezTo>
                      <a:cubicBezTo>
                        <a:pt x="381207" y="1283001"/>
                        <a:pt x="266145" y="845613"/>
                        <a:pt x="220425" y="704643"/>
                      </a:cubicBezTo>
                      <a:cubicBezTo>
                        <a:pt x="174705" y="563673"/>
                        <a:pt x="150321" y="554529"/>
                        <a:pt x="119841" y="503475"/>
                      </a:cubicBezTo>
                      <a:cubicBezTo>
                        <a:pt x="89361" y="452421"/>
                        <a:pt x="56595" y="437943"/>
                        <a:pt x="37545" y="398319"/>
                      </a:cubicBezTo>
                      <a:cubicBezTo>
                        <a:pt x="18495" y="358695"/>
                        <a:pt x="-12747" y="326691"/>
                        <a:pt x="5541" y="265731"/>
                      </a:cubicBezTo>
                      <a:cubicBezTo>
                        <a:pt x="23829" y="204771"/>
                        <a:pt x="106125" y="-12399"/>
                        <a:pt x="110697" y="555"/>
                      </a:cubicBezTo>
                      <a:close/>
                    </a:path>
                  </a:pathLst>
                </a:custGeom>
                <a:solidFill>
                  <a:schemeClr val="accent1">
                    <a:alpha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38" name="フリーフォーム 1137">
                  <a:extLst>
                    <a:ext uri="{FF2B5EF4-FFF2-40B4-BE49-F238E27FC236}">
                      <a16:creationId xmlns:a16="http://schemas.microsoft.com/office/drawing/2014/main" id="{5E194D40-1010-36ED-43EB-C8AECB03D22D}"/>
                    </a:ext>
                  </a:extLst>
                </p:cNvPr>
                <p:cNvSpPr/>
                <p:nvPr/>
              </p:nvSpPr>
              <p:spPr>
                <a:xfrm>
                  <a:off x="4599192" y="5850185"/>
                  <a:ext cx="672037" cy="339148"/>
                </a:xfrm>
                <a:custGeom>
                  <a:avLst/>
                  <a:gdLst>
                    <a:gd name="connsiteX0" fmla="*/ 104 w 672037"/>
                    <a:gd name="connsiteY0" fmla="*/ 155 h 339148"/>
                    <a:gd name="connsiteX1" fmla="*/ 286707 w 672037"/>
                    <a:gd name="connsiteY1" fmla="*/ 254914 h 339148"/>
                    <a:gd name="connsiteX2" fmla="*/ 664295 w 672037"/>
                    <a:gd name="connsiteY2" fmla="*/ 336800 h 339148"/>
                    <a:gd name="connsiteX3" fmla="*/ 550563 w 672037"/>
                    <a:gd name="connsiteY3" fmla="*/ 318603 h 339148"/>
                    <a:gd name="connsiteX4" fmla="*/ 259411 w 672037"/>
                    <a:gd name="connsiteY4" fmla="*/ 282209 h 339148"/>
                    <a:gd name="connsiteX5" fmla="*/ 391339 w 672037"/>
                    <a:gd name="connsiteY5" fmla="*/ 323152 h 339148"/>
                    <a:gd name="connsiteX6" fmla="*/ 254862 w 672037"/>
                    <a:gd name="connsiteY6" fmla="*/ 218519 h 339148"/>
                    <a:gd name="connsiteX7" fmla="*/ 104 w 672037"/>
                    <a:gd name="connsiteY7" fmla="*/ 155 h 3391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672037" h="339148">
                      <a:moveTo>
                        <a:pt x="104" y="155"/>
                      </a:moveTo>
                      <a:cubicBezTo>
                        <a:pt x="5411" y="6221"/>
                        <a:pt x="176009" y="198807"/>
                        <a:pt x="286707" y="254914"/>
                      </a:cubicBezTo>
                      <a:cubicBezTo>
                        <a:pt x="397405" y="311021"/>
                        <a:pt x="620319" y="326185"/>
                        <a:pt x="664295" y="336800"/>
                      </a:cubicBezTo>
                      <a:cubicBezTo>
                        <a:pt x="708271" y="347415"/>
                        <a:pt x="550563" y="318603"/>
                        <a:pt x="550563" y="318603"/>
                      </a:cubicBezTo>
                      <a:cubicBezTo>
                        <a:pt x="483082" y="309505"/>
                        <a:pt x="285948" y="281451"/>
                        <a:pt x="259411" y="282209"/>
                      </a:cubicBezTo>
                      <a:cubicBezTo>
                        <a:pt x="232874" y="282967"/>
                        <a:pt x="392097" y="333767"/>
                        <a:pt x="391339" y="323152"/>
                      </a:cubicBezTo>
                      <a:cubicBezTo>
                        <a:pt x="390581" y="312537"/>
                        <a:pt x="316277" y="269319"/>
                        <a:pt x="254862" y="218519"/>
                      </a:cubicBezTo>
                      <a:cubicBezTo>
                        <a:pt x="193447" y="167719"/>
                        <a:pt x="-5203" y="-5911"/>
                        <a:pt x="104" y="155"/>
                      </a:cubicBezTo>
                      <a:close/>
                    </a:path>
                  </a:pathLst>
                </a:custGeom>
                <a:solidFill>
                  <a:schemeClr val="accent1">
                    <a:alpha val="2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39" name="フリーフォーム 1138">
                  <a:extLst>
                    <a:ext uri="{FF2B5EF4-FFF2-40B4-BE49-F238E27FC236}">
                      <a16:creationId xmlns:a16="http://schemas.microsoft.com/office/drawing/2014/main" id="{258DD823-B9A1-6B9D-8A4A-922B96D45E9D}"/>
                    </a:ext>
                  </a:extLst>
                </p:cNvPr>
                <p:cNvSpPr/>
                <p:nvPr/>
              </p:nvSpPr>
              <p:spPr>
                <a:xfrm>
                  <a:off x="3844395" y="4719425"/>
                  <a:ext cx="1442892" cy="1948466"/>
                </a:xfrm>
                <a:custGeom>
                  <a:avLst/>
                  <a:gdLst>
                    <a:gd name="connsiteX0" fmla="*/ 211411 w 1442892"/>
                    <a:gd name="connsiteY0" fmla="*/ 59 h 1948466"/>
                    <a:gd name="connsiteX1" fmla="*/ 358895 w 1442892"/>
                    <a:gd name="connsiteY1" fmla="*/ 722730 h 1948466"/>
                    <a:gd name="connsiteX2" fmla="*/ 339231 w 1442892"/>
                    <a:gd name="connsiteY2" fmla="*/ 614575 h 1948466"/>
                    <a:gd name="connsiteX3" fmla="*/ 791515 w 1442892"/>
                    <a:gd name="connsiteY3" fmla="*/ 1514227 h 1948466"/>
                    <a:gd name="connsiteX4" fmla="*/ 703024 w 1442892"/>
                    <a:gd name="connsiteY4" fmla="*/ 1327414 h 1948466"/>
                    <a:gd name="connsiteX5" fmla="*/ 1037321 w 1442892"/>
                    <a:gd name="connsiteY5" fmla="*/ 1715788 h 1948466"/>
                    <a:gd name="connsiteX6" fmla="*/ 1440444 w 1442892"/>
                    <a:gd name="connsiteY6" fmla="*/ 1927181 h 1948466"/>
                    <a:gd name="connsiteX7" fmla="*/ 1150392 w 1442892"/>
                    <a:gd name="connsiteY7" fmla="*/ 1863272 h 1948466"/>
                    <a:gd name="connsiteX8" fmla="*/ 122921 w 1442892"/>
                    <a:gd name="connsiteY8" fmla="*/ 1238923 h 1948466"/>
                    <a:gd name="connsiteX9" fmla="*/ 422805 w 1442892"/>
                    <a:gd name="connsiteY9" fmla="*/ 1450317 h 1948466"/>
                    <a:gd name="connsiteX10" fmla="*/ 19682 w 1442892"/>
                    <a:gd name="connsiteY10" fmla="*/ 491672 h 1948466"/>
                    <a:gd name="connsiteX11" fmla="*/ 250740 w 1442892"/>
                    <a:gd name="connsiteY11" fmla="*/ 816136 h 1948466"/>
                    <a:gd name="connsiteX12" fmla="*/ 18 w 1442892"/>
                    <a:gd name="connsiteY12" fmla="*/ 68885 h 1948466"/>
                    <a:gd name="connsiteX13" fmla="*/ 265489 w 1442892"/>
                    <a:gd name="connsiteY13" fmla="*/ 678485 h 1948466"/>
                    <a:gd name="connsiteX14" fmla="*/ 211411 w 1442892"/>
                    <a:gd name="connsiteY14" fmla="*/ 59 h 19484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1442892" h="1948466">
                      <a:moveTo>
                        <a:pt x="211411" y="59"/>
                      </a:moveTo>
                      <a:cubicBezTo>
                        <a:pt x="226979" y="7433"/>
                        <a:pt x="337592" y="620311"/>
                        <a:pt x="358895" y="722730"/>
                      </a:cubicBezTo>
                      <a:cubicBezTo>
                        <a:pt x="380198" y="825149"/>
                        <a:pt x="267128" y="482659"/>
                        <a:pt x="339231" y="614575"/>
                      </a:cubicBezTo>
                      <a:cubicBezTo>
                        <a:pt x="411334" y="746491"/>
                        <a:pt x="730883" y="1395420"/>
                        <a:pt x="791515" y="1514227"/>
                      </a:cubicBezTo>
                      <a:cubicBezTo>
                        <a:pt x="852147" y="1633034"/>
                        <a:pt x="662056" y="1293821"/>
                        <a:pt x="703024" y="1327414"/>
                      </a:cubicBezTo>
                      <a:cubicBezTo>
                        <a:pt x="743992" y="1361007"/>
                        <a:pt x="914418" y="1615827"/>
                        <a:pt x="1037321" y="1715788"/>
                      </a:cubicBezTo>
                      <a:cubicBezTo>
                        <a:pt x="1160224" y="1815749"/>
                        <a:pt x="1421599" y="1902600"/>
                        <a:pt x="1440444" y="1927181"/>
                      </a:cubicBezTo>
                      <a:cubicBezTo>
                        <a:pt x="1459289" y="1951762"/>
                        <a:pt x="1369979" y="1977982"/>
                        <a:pt x="1150392" y="1863272"/>
                      </a:cubicBezTo>
                      <a:cubicBezTo>
                        <a:pt x="930805" y="1748562"/>
                        <a:pt x="244185" y="1307749"/>
                        <a:pt x="122921" y="1238923"/>
                      </a:cubicBezTo>
                      <a:cubicBezTo>
                        <a:pt x="1657" y="1170097"/>
                        <a:pt x="440011" y="1574859"/>
                        <a:pt x="422805" y="1450317"/>
                      </a:cubicBezTo>
                      <a:cubicBezTo>
                        <a:pt x="405599" y="1325775"/>
                        <a:pt x="48359" y="597369"/>
                        <a:pt x="19682" y="491672"/>
                      </a:cubicBezTo>
                      <a:cubicBezTo>
                        <a:pt x="-8995" y="385975"/>
                        <a:pt x="254017" y="886600"/>
                        <a:pt x="250740" y="816136"/>
                      </a:cubicBezTo>
                      <a:cubicBezTo>
                        <a:pt x="247463" y="745672"/>
                        <a:pt x="-2440" y="91827"/>
                        <a:pt x="18" y="68885"/>
                      </a:cubicBezTo>
                      <a:cubicBezTo>
                        <a:pt x="2476" y="45943"/>
                        <a:pt x="233534" y="687498"/>
                        <a:pt x="265489" y="678485"/>
                      </a:cubicBezTo>
                      <a:cubicBezTo>
                        <a:pt x="297444" y="669472"/>
                        <a:pt x="195843" y="-7315"/>
                        <a:pt x="211411" y="59"/>
                      </a:cubicBezTo>
                      <a:close/>
                    </a:path>
                  </a:pathLst>
                </a:custGeom>
                <a:solidFill>
                  <a:schemeClr val="accent1">
                    <a:alpha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41" name="フリーフォーム 1140">
                  <a:extLst>
                    <a:ext uri="{FF2B5EF4-FFF2-40B4-BE49-F238E27FC236}">
                      <a16:creationId xmlns:a16="http://schemas.microsoft.com/office/drawing/2014/main" id="{97337008-EC69-AE10-A071-AC4DD25D6908}"/>
                    </a:ext>
                  </a:extLst>
                </p:cNvPr>
                <p:cNvSpPr/>
                <p:nvPr/>
              </p:nvSpPr>
              <p:spPr>
                <a:xfrm>
                  <a:off x="4171322" y="4615940"/>
                  <a:ext cx="395530" cy="805959"/>
                </a:xfrm>
                <a:custGeom>
                  <a:avLst/>
                  <a:gdLst>
                    <a:gd name="connsiteX0" fmla="*/ 393090 w 395530"/>
                    <a:gd name="connsiteY0" fmla="*/ 1590 h 805959"/>
                    <a:gd name="connsiteX1" fmla="*/ 229939 w 395530"/>
                    <a:gd name="connsiteY1" fmla="*/ 160946 h 805959"/>
                    <a:gd name="connsiteX2" fmla="*/ 135085 w 395530"/>
                    <a:gd name="connsiteY2" fmla="*/ 418951 h 805959"/>
                    <a:gd name="connsiteX3" fmla="*/ 135085 w 395530"/>
                    <a:gd name="connsiteY3" fmla="*/ 324097 h 805959"/>
                    <a:gd name="connsiteX4" fmla="*/ 2288 w 395530"/>
                    <a:gd name="connsiteY4" fmla="*/ 528983 h 805959"/>
                    <a:gd name="connsiteX5" fmla="*/ 55407 w 395530"/>
                    <a:gd name="connsiteY5" fmla="*/ 422745 h 805959"/>
                    <a:gd name="connsiteX6" fmla="*/ 112319 w 395530"/>
                    <a:gd name="connsiteY6" fmla="*/ 805959 h 805959"/>
                    <a:gd name="connsiteX7" fmla="*/ 104731 w 395530"/>
                    <a:gd name="connsiteY7" fmla="*/ 418951 h 805959"/>
                    <a:gd name="connsiteX8" fmla="*/ 100937 w 395530"/>
                    <a:gd name="connsiteY8" fmla="*/ 187506 h 805959"/>
                    <a:gd name="connsiteX9" fmla="*/ 93349 w 395530"/>
                    <a:gd name="connsiteY9" fmla="*/ 255801 h 805959"/>
                    <a:gd name="connsiteX10" fmla="*/ 393090 w 395530"/>
                    <a:gd name="connsiteY10" fmla="*/ 1590 h 8059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95530" h="805959">
                      <a:moveTo>
                        <a:pt x="393090" y="1590"/>
                      </a:moveTo>
                      <a:cubicBezTo>
                        <a:pt x="415855" y="-14219"/>
                        <a:pt x="272940" y="91386"/>
                        <a:pt x="229939" y="160946"/>
                      </a:cubicBezTo>
                      <a:cubicBezTo>
                        <a:pt x="186938" y="230506"/>
                        <a:pt x="150894" y="391759"/>
                        <a:pt x="135085" y="418951"/>
                      </a:cubicBezTo>
                      <a:cubicBezTo>
                        <a:pt x="119276" y="446143"/>
                        <a:pt x="157218" y="305758"/>
                        <a:pt x="135085" y="324097"/>
                      </a:cubicBezTo>
                      <a:cubicBezTo>
                        <a:pt x="112952" y="342436"/>
                        <a:pt x="15568" y="512542"/>
                        <a:pt x="2288" y="528983"/>
                      </a:cubicBezTo>
                      <a:cubicBezTo>
                        <a:pt x="-10992" y="545424"/>
                        <a:pt x="37069" y="376582"/>
                        <a:pt x="55407" y="422745"/>
                      </a:cubicBezTo>
                      <a:cubicBezTo>
                        <a:pt x="73745" y="468908"/>
                        <a:pt x="104098" y="806591"/>
                        <a:pt x="112319" y="805959"/>
                      </a:cubicBezTo>
                      <a:cubicBezTo>
                        <a:pt x="120540" y="805327"/>
                        <a:pt x="106628" y="522026"/>
                        <a:pt x="104731" y="418951"/>
                      </a:cubicBezTo>
                      <a:cubicBezTo>
                        <a:pt x="102834" y="315876"/>
                        <a:pt x="102834" y="214698"/>
                        <a:pt x="100937" y="187506"/>
                      </a:cubicBezTo>
                      <a:cubicBezTo>
                        <a:pt x="99040" y="160314"/>
                        <a:pt x="45289" y="282360"/>
                        <a:pt x="93349" y="255801"/>
                      </a:cubicBezTo>
                      <a:cubicBezTo>
                        <a:pt x="141409" y="229242"/>
                        <a:pt x="370325" y="17399"/>
                        <a:pt x="393090" y="1590"/>
                      </a:cubicBezTo>
                      <a:close/>
                    </a:path>
                  </a:pathLst>
                </a:custGeom>
                <a:solidFill>
                  <a:schemeClr val="accent1">
                    <a:alpha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42" name="フリーフォーム 1141">
                  <a:extLst>
                    <a:ext uri="{FF2B5EF4-FFF2-40B4-BE49-F238E27FC236}">
                      <a16:creationId xmlns:a16="http://schemas.microsoft.com/office/drawing/2014/main" id="{AD0BFE8A-92C3-57D7-C262-40D41FDDA275}"/>
                    </a:ext>
                  </a:extLst>
                </p:cNvPr>
                <p:cNvSpPr/>
                <p:nvPr/>
              </p:nvSpPr>
              <p:spPr>
                <a:xfrm>
                  <a:off x="4367738" y="5204458"/>
                  <a:ext cx="378935" cy="750541"/>
                </a:xfrm>
                <a:custGeom>
                  <a:avLst/>
                  <a:gdLst>
                    <a:gd name="connsiteX0" fmla="*/ 3170 w 378935"/>
                    <a:gd name="connsiteY0" fmla="*/ 1172 h 750541"/>
                    <a:gd name="connsiteX1" fmla="*/ 56289 w 378935"/>
                    <a:gd name="connsiteY1" fmla="*/ 225029 h 750541"/>
                    <a:gd name="connsiteX2" fmla="*/ 177703 w 378935"/>
                    <a:gd name="connsiteY2" fmla="*/ 479240 h 750541"/>
                    <a:gd name="connsiteX3" fmla="*/ 154938 w 378935"/>
                    <a:gd name="connsiteY3" fmla="*/ 445092 h 750541"/>
                    <a:gd name="connsiteX4" fmla="*/ 302911 w 378935"/>
                    <a:gd name="connsiteY4" fmla="*/ 733451 h 750541"/>
                    <a:gd name="connsiteX5" fmla="*/ 238410 w 378935"/>
                    <a:gd name="connsiteY5" fmla="*/ 612037 h 750541"/>
                    <a:gd name="connsiteX6" fmla="*/ 378795 w 378935"/>
                    <a:gd name="connsiteY6" fmla="*/ 744833 h 750541"/>
                    <a:gd name="connsiteX7" fmla="*/ 208056 w 378935"/>
                    <a:gd name="connsiteY7" fmla="*/ 380591 h 750541"/>
                    <a:gd name="connsiteX8" fmla="*/ 158732 w 378935"/>
                    <a:gd name="connsiteY8" fmla="*/ 187087 h 750541"/>
                    <a:gd name="connsiteX9" fmla="*/ 204262 w 378935"/>
                    <a:gd name="connsiteY9" fmla="*/ 376797 h 750541"/>
                    <a:gd name="connsiteX10" fmla="*/ 128378 w 378935"/>
                    <a:gd name="connsiteY10" fmla="*/ 236412 h 750541"/>
                    <a:gd name="connsiteX11" fmla="*/ 143555 w 378935"/>
                    <a:gd name="connsiteY11" fmla="*/ 323678 h 750541"/>
                    <a:gd name="connsiteX12" fmla="*/ 3170 w 378935"/>
                    <a:gd name="connsiteY12" fmla="*/ 1172 h 7505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78935" h="750541">
                      <a:moveTo>
                        <a:pt x="3170" y="1172"/>
                      </a:moveTo>
                      <a:cubicBezTo>
                        <a:pt x="-11374" y="-15269"/>
                        <a:pt x="27200" y="145351"/>
                        <a:pt x="56289" y="225029"/>
                      </a:cubicBezTo>
                      <a:cubicBezTo>
                        <a:pt x="85378" y="304707"/>
                        <a:pt x="161262" y="442563"/>
                        <a:pt x="177703" y="479240"/>
                      </a:cubicBezTo>
                      <a:cubicBezTo>
                        <a:pt x="194144" y="515917"/>
                        <a:pt x="134070" y="402724"/>
                        <a:pt x="154938" y="445092"/>
                      </a:cubicBezTo>
                      <a:cubicBezTo>
                        <a:pt x="175806" y="487460"/>
                        <a:pt x="288999" y="705627"/>
                        <a:pt x="302911" y="733451"/>
                      </a:cubicBezTo>
                      <a:cubicBezTo>
                        <a:pt x="316823" y="761275"/>
                        <a:pt x="225763" y="610140"/>
                        <a:pt x="238410" y="612037"/>
                      </a:cubicBezTo>
                      <a:cubicBezTo>
                        <a:pt x="251057" y="613934"/>
                        <a:pt x="383854" y="783407"/>
                        <a:pt x="378795" y="744833"/>
                      </a:cubicBezTo>
                      <a:cubicBezTo>
                        <a:pt x="373736" y="706259"/>
                        <a:pt x="244733" y="473549"/>
                        <a:pt x="208056" y="380591"/>
                      </a:cubicBezTo>
                      <a:cubicBezTo>
                        <a:pt x="171379" y="287633"/>
                        <a:pt x="159364" y="187719"/>
                        <a:pt x="158732" y="187087"/>
                      </a:cubicBezTo>
                      <a:cubicBezTo>
                        <a:pt x="158100" y="186455"/>
                        <a:pt x="209321" y="368576"/>
                        <a:pt x="204262" y="376797"/>
                      </a:cubicBezTo>
                      <a:cubicBezTo>
                        <a:pt x="199203" y="385018"/>
                        <a:pt x="138496" y="245265"/>
                        <a:pt x="128378" y="236412"/>
                      </a:cubicBezTo>
                      <a:cubicBezTo>
                        <a:pt x="118260" y="227559"/>
                        <a:pt x="161893" y="355929"/>
                        <a:pt x="143555" y="323678"/>
                      </a:cubicBezTo>
                      <a:cubicBezTo>
                        <a:pt x="125217" y="291427"/>
                        <a:pt x="17714" y="17613"/>
                        <a:pt x="3170" y="1172"/>
                      </a:cubicBezTo>
                      <a:close/>
                    </a:path>
                  </a:pathLst>
                </a:custGeom>
                <a:solidFill>
                  <a:schemeClr val="accent1">
                    <a:alpha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45" name="フリーフォーム 1144">
                  <a:extLst>
                    <a:ext uri="{FF2B5EF4-FFF2-40B4-BE49-F238E27FC236}">
                      <a16:creationId xmlns:a16="http://schemas.microsoft.com/office/drawing/2014/main" id="{BAAA76C8-F14B-C5EB-8D69-466876F274B9}"/>
                    </a:ext>
                  </a:extLst>
                </p:cNvPr>
                <p:cNvSpPr/>
                <p:nvPr/>
              </p:nvSpPr>
              <p:spPr>
                <a:xfrm>
                  <a:off x="5172534" y="4105392"/>
                  <a:ext cx="871837" cy="1192257"/>
                </a:xfrm>
                <a:custGeom>
                  <a:avLst/>
                  <a:gdLst>
                    <a:gd name="connsiteX0" fmla="*/ 232500 w 871837"/>
                    <a:gd name="connsiteY0" fmla="*/ 5533 h 1192257"/>
                    <a:gd name="connsiteX1" fmla="*/ 581212 w 871837"/>
                    <a:gd name="connsiteY1" fmla="*/ 466608 h 1192257"/>
                    <a:gd name="connsiteX2" fmla="*/ 484347 w 871837"/>
                    <a:gd name="connsiteY2" fmla="*/ 396866 h 1192257"/>
                    <a:gd name="connsiteX3" fmla="*/ 639330 w 871837"/>
                    <a:gd name="connsiteY3" fmla="*/ 404615 h 1192257"/>
                    <a:gd name="connsiteX4" fmla="*/ 674202 w 871837"/>
                    <a:gd name="connsiteY4" fmla="*/ 633215 h 1192257"/>
                    <a:gd name="connsiteX5" fmla="*/ 778815 w 871837"/>
                    <a:gd name="connsiteY5" fmla="*/ 594469 h 1192257"/>
                    <a:gd name="connsiteX6" fmla="*/ 813686 w 871837"/>
                    <a:gd name="connsiteY6" fmla="*/ 830818 h 1192257"/>
                    <a:gd name="connsiteX7" fmla="*/ 871805 w 871837"/>
                    <a:gd name="connsiteY7" fmla="*/ 1140784 h 1192257"/>
                    <a:gd name="connsiteX8" fmla="*/ 821435 w 871837"/>
                    <a:gd name="connsiteY8" fmla="*/ 1179530 h 1192257"/>
                    <a:gd name="connsiteX9" fmla="*/ 786564 w 871837"/>
                    <a:gd name="connsiteY9" fmla="*/ 1009049 h 1192257"/>
                    <a:gd name="connsiteX10" fmla="*/ 751693 w 871837"/>
                    <a:gd name="connsiteY10" fmla="*/ 985801 h 1192257"/>
                    <a:gd name="connsiteX11" fmla="*/ 391358 w 871837"/>
                    <a:gd name="connsiteY11" fmla="*/ 563472 h 1192257"/>
                    <a:gd name="connsiteX12" fmla="*/ 178256 w 871837"/>
                    <a:gd name="connsiteY12" fmla="*/ 253506 h 1192257"/>
                    <a:gd name="connsiteX13" fmla="*/ 220876 w 871837"/>
                    <a:gd name="connsiteY13" fmla="*/ 338747 h 1192257"/>
                    <a:gd name="connsiteX14" fmla="*/ 25 w 871837"/>
                    <a:gd name="connsiteY14" fmla="*/ 40405 h 1192257"/>
                    <a:gd name="connsiteX15" fmla="*/ 236374 w 871837"/>
                    <a:gd name="connsiteY15" fmla="*/ 272879 h 1192257"/>
                    <a:gd name="connsiteX16" fmla="*/ 333239 w 871837"/>
                    <a:gd name="connsiteY16" fmla="*/ 265130 h 1192257"/>
                    <a:gd name="connsiteX17" fmla="*/ 383608 w 871837"/>
                    <a:gd name="connsiteY17" fmla="*/ 288377 h 1192257"/>
                    <a:gd name="connsiteX18" fmla="*/ 348737 w 871837"/>
                    <a:gd name="connsiteY18" fmla="*/ 214761 h 1192257"/>
                    <a:gd name="connsiteX19" fmla="*/ 232500 w 871837"/>
                    <a:gd name="connsiteY19" fmla="*/ 5533 h 11922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871837" h="1192257">
                      <a:moveTo>
                        <a:pt x="232500" y="5533"/>
                      </a:moveTo>
                      <a:cubicBezTo>
                        <a:pt x="271246" y="47507"/>
                        <a:pt x="539237" y="401386"/>
                        <a:pt x="581212" y="466608"/>
                      </a:cubicBezTo>
                      <a:cubicBezTo>
                        <a:pt x="623187" y="531830"/>
                        <a:pt x="474661" y="407198"/>
                        <a:pt x="484347" y="396866"/>
                      </a:cubicBezTo>
                      <a:cubicBezTo>
                        <a:pt x="494033" y="386534"/>
                        <a:pt x="607688" y="365224"/>
                        <a:pt x="639330" y="404615"/>
                      </a:cubicBezTo>
                      <a:cubicBezTo>
                        <a:pt x="670972" y="444006"/>
                        <a:pt x="650955" y="601573"/>
                        <a:pt x="674202" y="633215"/>
                      </a:cubicBezTo>
                      <a:cubicBezTo>
                        <a:pt x="697449" y="664857"/>
                        <a:pt x="755568" y="561535"/>
                        <a:pt x="778815" y="594469"/>
                      </a:cubicBezTo>
                      <a:cubicBezTo>
                        <a:pt x="802062" y="627403"/>
                        <a:pt x="798188" y="739766"/>
                        <a:pt x="813686" y="830818"/>
                      </a:cubicBezTo>
                      <a:cubicBezTo>
                        <a:pt x="829184" y="921870"/>
                        <a:pt x="870514" y="1082665"/>
                        <a:pt x="871805" y="1140784"/>
                      </a:cubicBezTo>
                      <a:cubicBezTo>
                        <a:pt x="873097" y="1198903"/>
                        <a:pt x="835642" y="1201486"/>
                        <a:pt x="821435" y="1179530"/>
                      </a:cubicBezTo>
                      <a:cubicBezTo>
                        <a:pt x="807228" y="1157574"/>
                        <a:pt x="798188" y="1041337"/>
                        <a:pt x="786564" y="1009049"/>
                      </a:cubicBezTo>
                      <a:cubicBezTo>
                        <a:pt x="774940" y="976761"/>
                        <a:pt x="817561" y="1060064"/>
                        <a:pt x="751693" y="985801"/>
                      </a:cubicBezTo>
                      <a:cubicBezTo>
                        <a:pt x="685825" y="911538"/>
                        <a:pt x="486931" y="685521"/>
                        <a:pt x="391358" y="563472"/>
                      </a:cubicBezTo>
                      <a:cubicBezTo>
                        <a:pt x="295785" y="441423"/>
                        <a:pt x="206670" y="290960"/>
                        <a:pt x="178256" y="253506"/>
                      </a:cubicBezTo>
                      <a:cubicBezTo>
                        <a:pt x="149842" y="216052"/>
                        <a:pt x="250581" y="374264"/>
                        <a:pt x="220876" y="338747"/>
                      </a:cubicBezTo>
                      <a:cubicBezTo>
                        <a:pt x="191171" y="303230"/>
                        <a:pt x="-2558" y="51383"/>
                        <a:pt x="25" y="40405"/>
                      </a:cubicBezTo>
                      <a:cubicBezTo>
                        <a:pt x="2608" y="29427"/>
                        <a:pt x="180839" y="235425"/>
                        <a:pt x="236374" y="272879"/>
                      </a:cubicBezTo>
                      <a:cubicBezTo>
                        <a:pt x="291909" y="310333"/>
                        <a:pt x="308700" y="262547"/>
                        <a:pt x="333239" y="265130"/>
                      </a:cubicBezTo>
                      <a:cubicBezTo>
                        <a:pt x="357778" y="267713"/>
                        <a:pt x="381025" y="296772"/>
                        <a:pt x="383608" y="288377"/>
                      </a:cubicBezTo>
                      <a:cubicBezTo>
                        <a:pt x="386191" y="279982"/>
                        <a:pt x="371984" y="256736"/>
                        <a:pt x="348737" y="214761"/>
                      </a:cubicBezTo>
                      <a:cubicBezTo>
                        <a:pt x="325490" y="172786"/>
                        <a:pt x="193754" y="-36441"/>
                        <a:pt x="232500" y="5533"/>
                      </a:cubicBezTo>
                      <a:close/>
                    </a:path>
                  </a:pathLst>
                </a:custGeom>
                <a:solidFill>
                  <a:schemeClr val="accent1">
                    <a:alpha val="3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46" name="フリーフォーム 1145">
                  <a:extLst>
                    <a:ext uri="{FF2B5EF4-FFF2-40B4-BE49-F238E27FC236}">
                      <a16:creationId xmlns:a16="http://schemas.microsoft.com/office/drawing/2014/main" id="{5B819DC2-F2C7-FC24-23FF-453BE346128A}"/>
                    </a:ext>
                  </a:extLst>
                </p:cNvPr>
                <p:cNvSpPr/>
                <p:nvPr/>
              </p:nvSpPr>
              <p:spPr>
                <a:xfrm>
                  <a:off x="5134831" y="6045286"/>
                  <a:ext cx="475648" cy="201507"/>
                </a:xfrm>
                <a:custGeom>
                  <a:avLst/>
                  <a:gdLst>
                    <a:gd name="connsiteX0" fmla="*/ 3651 w 475648"/>
                    <a:gd name="connsiteY0" fmla="*/ 194936 h 201507"/>
                    <a:gd name="connsiteX1" fmla="*/ 173149 w 475648"/>
                    <a:gd name="connsiteY1" fmla="*/ 177094 h 201507"/>
                    <a:gd name="connsiteX2" fmla="*/ 463081 w 475648"/>
                    <a:gd name="connsiteY2" fmla="*/ 7596 h 201507"/>
                    <a:gd name="connsiteX3" fmla="*/ 414016 w 475648"/>
                    <a:gd name="connsiteY3" fmla="*/ 38819 h 201507"/>
                    <a:gd name="connsiteX4" fmla="*/ 329267 w 475648"/>
                    <a:gd name="connsiteY4" fmla="*/ 123569 h 201507"/>
                    <a:gd name="connsiteX5" fmla="*/ 3651 w 475648"/>
                    <a:gd name="connsiteY5" fmla="*/ 194936 h 20150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75648" h="201507">
                      <a:moveTo>
                        <a:pt x="3651" y="194936"/>
                      </a:moveTo>
                      <a:cubicBezTo>
                        <a:pt x="-22369" y="203857"/>
                        <a:pt x="96577" y="208317"/>
                        <a:pt x="173149" y="177094"/>
                      </a:cubicBezTo>
                      <a:cubicBezTo>
                        <a:pt x="249721" y="145871"/>
                        <a:pt x="422937" y="30642"/>
                        <a:pt x="463081" y="7596"/>
                      </a:cubicBezTo>
                      <a:cubicBezTo>
                        <a:pt x="503225" y="-15450"/>
                        <a:pt x="436318" y="19490"/>
                        <a:pt x="414016" y="38819"/>
                      </a:cubicBezTo>
                      <a:cubicBezTo>
                        <a:pt x="391714" y="58148"/>
                        <a:pt x="398405" y="95319"/>
                        <a:pt x="329267" y="123569"/>
                      </a:cubicBezTo>
                      <a:cubicBezTo>
                        <a:pt x="260129" y="151819"/>
                        <a:pt x="29671" y="186015"/>
                        <a:pt x="3651" y="194936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48" name="フリーフォーム 1147">
                  <a:extLst>
                    <a:ext uri="{FF2B5EF4-FFF2-40B4-BE49-F238E27FC236}">
                      <a16:creationId xmlns:a16="http://schemas.microsoft.com/office/drawing/2014/main" id="{1548C2BC-7E0D-9DDD-921F-2E1F347AA7F9}"/>
                    </a:ext>
                  </a:extLst>
                </p:cNvPr>
                <p:cNvSpPr/>
                <p:nvPr/>
              </p:nvSpPr>
              <p:spPr>
                <a:xfrm>
                  <a:off x="6168996" y="4730492"/>
                  <a:ext cx="433017" cy="1091203"/>
                </a:xfrm>
                <a:custGeom>
                  <a:avLst/>
                  <a:gdLst>
                    <a:gd name="connsiteX0" fmla="*/ 432972 w 433017"/>
                    <a:gd name="connsiteY0" fmla="*/ 4 h 1091203"/>
                    <a:gd name="connsiteX1" fmla="*/ 243996 w 433017"/>
                    <a:gd name="connsiteY1" fmla="*/ 280420 h 1091203"/>
                    <a:gd name="connsiteX2" fmla="*/ 183036 w 433017"/>
                    <a:gd name="connsiteY2" fmla="*/ 664468 h 1091203"/>
                    <a:gd name="connsiteX3" fmla="*/ 183036 w 433017"/>
                    <a:gd name="connsiteY3" fmla="*/ 573028 h 1091203"/>
                    <a:gd name="connsiteX4" fmla="*/ 156 w 433017"/>
                    <a:gd name="connsiteY4" fmla="*/ 1091188 h 1091203"/>
                    <a:gd name="connsiteX5" fmla="*/ 152556 w 433017"/>
                    <a:gd name="connsiteY5" fmla="*/ 554740 h 1091203"/>
                    <a:gd name="connsiteX6" fmla="*/ 225708 w 433017"/>
                    <a:gd name="connsiteY6" fmla="*/ 274324 h 1091203"/>
                    <a:gd name="connsiteX7" fmla="*/ 432972 w 433017"/>
                    <a:gd name="connsiteY7" fmla="*/ 4 h 109120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433017" h="1091203">
                      <a:moveTo>
                        <a:pt x="432972" y="4"/>
                      </a:moveTo>
                      <a:cubicBezTo>
                        <a:pt x="436020" y="1020"/>
                        <a:pt x="285652" y="169676"/>
                        <a:pt x="243996" y="280420"/>
                      </a:cubicBezTo>
                      <a:cubicBezTo>
                        <a:pt x="202340" y="391164"/>
                        <a:pt x="193196" y="615700"/>
                        <a:pt x="183036" y="664468"/>
                      </a:cubicBezTo>
                      <a:cubicBezTo>
                        <a:pt x="172876" y="713236"/>
                        <a:pt x="213516" y="501908"/>
                        <a:pt x="183036" y="573028"/>
                      </a:cubicBezTo>
                      <a:cubicBezTo>
                        <a:pt x="152556" y="644148"/>
                        <a:pt x="5236" y="1094236"/>
                        <a:pt x="156" y="1091188"/>
                      </a:cubicBezTo>
                      <a:cubicBezTo>
                        <a:pt x="-4924" y="1088140"/>
                        <a:pt x="114964" y="690884"/>
                        <a:pt x="152556" y="554740"/>
                      </a:cubicBezTo>
                      <a:cubicBezTo>
                        <a:pt x="190148" y="418596"/>
                        <a:pt x="181004" y="359668"/>
                        <a:pt x="225708" y="274324"/>
                      </a:cubicBezTo>
                      <a:cubicBezTo>
                        <a:pt x="270412" y="188980"/>
                        <a:pt x="429924" y="-1012"/>
                        <a:pt x="432972" y="4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50" name="フリーフォーム 1149">
                  <a:extLst>
                    <a:ext uri="{FF2B5EF4-FFF2-40B4-BE49-F238E27FC236}">
                      <a16:creationId xmlns:a16="http://schemas.microsoft.com/office/drawing/2014/main" id="{6A5B2833-6A8F-B4B2-CAF8-538CC1045E7E}"/>
                    </a:ext>
                  </a:extLst>
                </p:cNvPr>
                <p:cNvSpPr/>
                <p:nvPr/>
              </p:nvSpPr>
              <p:spPr>
                <a:xfrm>
                  <a:off x="5243441" y="3290908"/>
                  <a:ext cx="485570" cy="490383"/>
                </a:xfrm>
                <a:custGeom>
                  <a:avLst/>
                  <a:gdLst>
                    <a:gd name="connsiteX0" fmla="*/ 481498 w 485570"/>
                    <a:gd name="connsiteY0" fmla="*/ 49 h 490383"/>
                    <a:gd name="connsiteX1" fmla="*/ 260629 w 485570"/>
                    <a:gd name="connsiteY1" fmla="*/ 159075 h 490383"/>
                    <a:gd name="connsiteX2" fmla="*/ 322472 w 485570"/>
                    <a:gd name="connsiteY2" fmla="*/ 110483 h 490383"/>
                    <a:gd name="connsiteX3" fmla="*/ 97185 w 485570"/>
                    <a:gd name="connsiteY3" fmla="*/ 282762 h 490383"/>
                    <a:gd name="connsiteX4" fmla="*/ 181116 w 485570"/>
                    <a:gd name="connsiteY4" fmla="*/ 207666 h 490383"/>
                    <a:gd name="connsiteX5" fmla="*/ 2 w 485570"/>
                    <a:gd name="connsiteY5" fmla="*/ 353440 h 490383"/>
                    <a:gd name="connsiteX6" fmla="*/ 185533 w 485570"/>
                    <a:gd name="connsiteY6" fmla="*/ 229753 h 490383"/>
                    <a:gd name="connsiteX7" fmla="*/ 141359 w 485570"/>
                    <a:gd name="connsiteY7" fmla="*/ 419701 h 490383"/>
                    <a:gd name="connsiteX8" fmla="*/ 167863 w 485570"/>
                    <a:gd name="connsiteY8" fmla="*/ 335770 h 490383"/>
                    <a:gd name="connsiteX9" fmla="*/ 97185 w 485570"/>
                    <a:gd name="connsiteY9" fmla="*/ 490379 h 490383"/>
                    <a:gd name="connsiteX10" fmla="*/ 238542 w 485570"/>
                    <a:gd name="connsiteY10" fmla="*/ 340188 h 490383"/>
                    <a:gd name="connsiteX11" fmla="*/ 371063 w 485570"/>
                    <a:gd name="connsiteY11" fmla="*/ 159075 h 490383"/>
                    <a:gd name="connsiteX12" fmla="*/ 477081 w 485570"/>
                    <a:gd name="connsiteY12" fmla="*/ 106066 h 490383"/>
                    <a:gd name="connsiteX13" fmla="*/ 410820 w 485570"/>
                    <a:gd name="connsiteY13" fmla="*/ 141405 h 490383"/>
                    <a:gd name="connsiteX14" fmla="*/ 481498 w 485570"/>
                    <a:gd name="connsiteY14" fmla="*/ 49 h 4903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485570" h="490383">
                      <a:moveTo>
                        <a:pt x="481498" y="49"/>
                      </a:moveTo>
                      <a:cubicBezTo>
                        <a:pt x="456466" y="2994"/>
                        <a:pt x="287133" y="140669"/>
                        <a:pt x="260629" y="159075"/>
                      </a:cubicBezTo>
                      <a:cubicBezTo>
                        <a:pt x="234125" y="177481"/>
                        <a:pt x="322472" y="110483"/>
                        <a:pt x="322472" y="110483"/>
                      </a:cubicBezTo>
                      <a:lnTo>
                        <a:pt x="97185" y="282762"/>
                      </a:lnTo>
                      <a:cubicBezTo>
                        <a:pt x="73626" y="298959"/>
                        <a:pt x="197313" y="195886"/>
                        <a:pt x="181116" y="207666"/>
                      </a:cubicBezTo>
                      <a:cubicBezTo>
                        <a:pt x="164919" y="219446"/>
                        <a:pt x="-734" y="349759"/>
                        <a:pt x="2" y="353440"/>
                      </a:cubicBezTo>
                      <a:cubicBezTo>
                        <a:pt x="738" y="357121"/>
                        <a:pt x="161974" y="218710"/>
                        <a:pt x="185533" y="229753"/>
                      </a:cubicBezTo>
                      <a:cubicBezTo>
                        <a:pt x="209092" y="240796"/>
                        <a:pt x="144304" y="402031"/>
                        <a:pt x="141359" y="419701"/>
                      </a:cubicBezTo>
                      <a:cubicBezTo>
                        <a:pt x="138414" y="437371"/>
                        <a:pt x="175225" y="323990"/>
                        <a:pt x="167863" y="335770"/>
                      </a:cubicBezTo>
                      <a:cubicBezTo>
                        <a:pt x="160501" y="347550"/>
                        <a:pt x="85405" y="489643"/>
                        <a:pt x="97185" y="490379"/>
                      </a:cubicBezTo>
                      <a:cubicBezTo>
                        <a:pt x="108965" y="491115"/>
                        <a:pt x="192896" y="395405"/>
                        <a:pt x="238542" y="340188"/>
                      </a:cubicBezTo>
                      <a:cubicBezTo>
                        <a:pt x="284188" y="284971"/>
                        <a:pt x="331307" y="198095"/>
                        <a:pt x="371063" y="159075"/>
                      </a:cubicBezTo>
                      <a:cubicBezTo>
                        <a:pt x="410819" y="120055"/>
                        <a:pt x="470455" y="109011"/>
                        <a:pt x="477081" y="106066"/>
                      </a:cubicBezTo>
                      <a:cubicBezTo>
                        <a:pt x="483707" y="103121"/>
                        <a:pt x="413765" y="156130"/>
                        <a:pt x="410820" y="141405"/>
                      </a:cubicBezTo>
                      <a:cubicBezTo>
                        <a:pt x="407875" y="126680"/>
                        <a:pt x="506530" y="-2896"/>
                        <a:pt x="481498" y="49"/>
                      </a:cubicBezTo>
                      <a:close/>
                    </a:path>
                  </a:pathLst>
                </a:custGeom>
                <a:solidFill>
                  <a:schemeClr val="accent1">
                    <a:alpha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51" name="フリーフォーム 1150">
                  <a:extLst>
                    <a:ext uri="{FF2B5EF4-FFF2-40B4-BE49-F238E27FC236}">
                      <a16:creationId xmlns:a16="http://schemas.microsoft.com/office/drawing/2014/main" id="{E4388F56-81A7-88E5-5AF2-6B8547EC76D0}"/>
                    </a:ext>
                  </a:extLst>
                </p:cNvPr>
                <p:cNvSpPr/>
                <p:nvPr/>
              </p:nvSpPr>
              <p:spPr>
                <a:xfrm>
                  <a:off x="5822396" y="3405354"/>
                  <a:ext cx="592299" cy="519828"/>
                </a:xfrm>
                <a:custGeom>
                  <a:avLst/>
                  <a:gdLst>
                    <a:gd name="connsiteX0" fmla="*/ 4143 w 592299"/>
                    <a:gd name="connsiteY0" fmla="*/ 455 h 519828"/>
                    <a:gd name="connsiteX1" fmla="*/ 344282 w 592299"/>
                    <a:gd name="connsiteY1" fmla="*/ 208072 h 519828"/>
                    <a:gd name="connsiteX2" fmla="*/ 229430 w 592299"/>
                    <a:gd name="connsiteY2" fmla="*/ 66716 h 519828"/>
                    <a:gd name="connsiteX3" fmla="*/ 428213 w 592299"/>
                    <a:gd name="connsiteY3" fmla="*/ 296420 h 519828"/>
                    <a:gd name="connsiteX4" fmla="*/ 512143 w 592299"/>
                    <a:gd name="connsiteY4" fmla="*/ 433359 h 519828"/>
                    <a:gd name="connsiteX5" fmla="*/ 587239 w 592299"/>
                    <a:gd name="connsiteY5" fmla="*/ 517289 h 519828"/>
                    <a:gd name="connsiteX6" fmla="*/ 529813 w 592299"/>
                    <a:gd name="connsiteY6" fmla="*/ 459863 h 519828"/>
                    <a:gd name="connsiteX7" fmla="*/ 88074 w 592299"/>
                    <a:gd name="connsiteY7" fmla="*/ 106472 h 519828"/>
                    <a:gd name="connsiteX8" fmla="*/ 149917 w 592299"/>
                    <a:gd name="connsiteY8" fmla="*/ 150646 h 519828"/>
                    <a:gd name="connsiteX9" fmla="*/ 4143 w 592299"/>
                    <a:gd name="connsiteY9" fmla="*/ 455 h 5198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592299" h="519828">
                      <a:moveTo>
                        <a:pt x="4143" y="455"/>
                      </a:moveTo>
                      <a:cubicBezTo>
                        <a:pt x="36537" y="10026"/>
                        <a:pt x="306734" y="197029"/>
                        <a:pt x="344282" y="208072"/>
                      </a:cubicBezTo>
                      <a:cubicBezTo>
                        <a:pt x="381830" y="219116"/>
                        <a:pt x="215442" y="51991"/>
                        <a:pt x="229430" y="66716"/>
                      </a:cubicBezTo>
                      <a:cubicBezTo>
                        <a:pt x="243418" y="81441"/>
                        <a:pt x="381094" y="235313"/>
                        <a:pt x="428213" y="296420"/>
                      </a:cubicBezTo>
                      <a:cubicBezTo>
                        <a:pt x="475332" y="357527"/>
                        <a:pt x="485639" y="396548"/>
                        <a:pt x="512143" y="433359"/>
                      </a:cubicBezTo>
                      <a:cubicBezTo>
                        <a:pt x="538647" y="470170"/>
                        <a:pt x="584294" y="512872"/>
                        <a:pt x="587239" y="517289"/>
                      </a:cubicBezTo>
                      <a:cubicBezTo>
                        <a:pt x="590184" y="521706"/>
                        <a:pt x="613007" y="528332"/>
                        <a:pt x="529813" y="459863"/>
                      </a:cubicBezTo>
                      <a:cubicBezTo>
                        <a:pt x="446619" y="391394"/>
                        <a:pt x="151390" y="158008"/>
                        <a:pt x="88074" y="106472"/>
                      </a:cubicBezTo>
                      <a:cubicBezTo>
                        <a:pt x="24758" y="54936"/>
                        <a:pt x="160224" y="166107"/>
                        <a:pt x="149917" y="150646"/>
                      </a:cubicBezTo>
                      <a:cubicBezTo>
                        <a:pt x="139610" y="135185"/>
                        <a:pt x="-28251" y="-9116"/>
                        <a:pt x="4143" y="455"/>
                      </a:cubicBezTo>
                      <a:close/>
                    </a:path>
                  </a:pathLst>
                </a:custGeom>
                <a:solidFill>
                  <a:schemeClr val="accent1">
                    <a:alpha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52" name="フリーフォーム 1151">
                  <a:extLst>
                    <a:ext uri="{FF2B5EF4-FFF2-40B4-BE49-F238E27FC236}">
                      <a16:creationId xmlns:a16="http://schemas.microsoft.com/office/drawing/2014/main" id="{8075CA1C-E1B1-B78D-0623-3CD80B11EA48}"/>
                    </a:ext>
                  </a:extLst>
                </p:cNvPr>
                <p:cNvSpPr/>
                <p:nvPr/>
              </p:nvSpPr>
              <p:spPr>
                <a:xfrm>
                  <a:off x="3856014" y="3408507"/>
                  <a:ext cx="793490" cy="443956"/>
                </a:xfrm>
                <a:custGeom>
                  <a:avLst/>
                  <a:gdLst>
                    <a:gd name="connsiteX0" fmla="*/ 786664 w 793490"/>
                    <a:gd name="connsiteY0" fmla="*/ 297684 h 443956"/>
                    <a:gd name="connsiteX1" fmla="*/ 371429 w 793490"/>
                    <a:gd name="connsiteY1" fmla="*/ 107736 h 443956"/>
                    <a:gd name="connsiteX2" fmla="*/ 530456 w 793490"/>
                    <a:gd name="connsiteY2" fmla="*/ 182832 h 443956"/>
                    <a:gd name="connsiteX3" fmla="*/ 327256 w 793490"/>
                    <a:gd name="connsiteY3" fmla="*/ 182832 h 443956"/>
                    <a:gd name="connsiteX4" fmla="*/ 97551 w 793490"/>
                    <a:gd name="connsiteY4" fmla="*/ 355110 h 443956"/>
                    <a:gd name="connsiteX5" fmla="*/ 163812 w 793490"/>
                    <a:gd name="connsiteY5" fmla="*/ 266763 h 443956"/>
                    <a:gd name="connsiteX6" fmla="*/ 269829 w 793490"/>
                    <a:gd name="connsiteY6" fmla="*/ 359528 h 443956"/>
                    <a:gd name="connsiteX7" fmla="*/ 9203 w 793490"/>
                    <a:gd name="connsiteY7" fmla="*/ 443458 h 443956"/>
                    <a:gd name="connsiteX8" fmla="*/ 53377 w 793490"/>
                    <a:gd name="connsiteY8" fmla="*/ 319771 h 443956"/>
                    <a:gd name="connsiteX9" fmla="*/ 369 w 793490"/>
                    <a:gd name="connsiteY9" fmla="*/ 178415 h 443956"/>
                    <a:gd name="connsiteX10" fmla="*/ 48960 w 793490"/>
                    <a:gd name="connsiteY10" fmla="*/ 235841 h 443956"/>
                    <a:gd name="connsiteX11" fmla="*/ 110803 w 793490"/>
                    <a:gd name="connsiteY11" fmla="*/ 19389 h 443956"/>
                    <a:gd name="connsiteX12" fmla="*/ 163812 w 793490"/>
                    <a:gd name="connsiteY12" fmla="*/ 98902 h 443956"/>
                    <a:gd name="connsiteX13" fmla="*/ 212403 w 793490"/>
                    <a:gd name="connsiteY13" fmla="*/ 19389 h 443956"/>
                    <a:gd name="connsiteX14" fmla="*/ 349343 w 793490"/>
                    <a:gd name="connsiteY14" fmla="*/ 81232 h 443956"/>
                    <a:gd name="connsiteX15" fmla="*/ 300751 w 793490"/>
                    <a:gd name="connsiteY15" fmla="*/ 14971 h 443956"/>
                    <a:gd name="connsiteX16" fmla="*/ 464195 w 793490"/>
                    <a:gd name="connsiteY16" fmla="*/ 23806 h 443956"/>
                    <a:gd name="connsiteX17" fmla="*/ 746908 w 793490"/>
                    <a:gd name="connsiteY17" fmla="*/ 262345 h 443956"/>
                    <a:gd name="connsiteX18" fmla="*/ 640890 w 793490"/>
                    <a:gd name="connsiteY18" fmla="*/ 191667 h 443956"/>
                    <a:gd name="connsiteX19" fmla="*/ 786664 w 793490"/>
                    <a:gd name="connsiteY19" fmla="*/ 297684 h 4439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793490" h="443956">
                      <a:moveTo>
                        <a:pt x="786664" y="297684"/>
                      </a:moveTo>
                      <a:cubicBezTo>
                        <a:pt x="741754" y="283696"/>
                        <a:pt x="414130" y="126878"/>
                        <a:pt x="371429" y="107736"/>
                      </a:cubicBezTo>
                      <a:cubicBezTo>
                        <a:pt x="328728" y="88594"/>
                        <a:pt x="537818" y="170316"/>
                        <a:pt x="530456" y="182832"/>
                      </a:cubicBezTo>
                      <a:cubicBezTo>
                        <a:pt x="523094" y="195348"/>
                        <a:pt x="399407" y="154119"/>
                        <a:pt x="327256" y="182832"/>
                      </a:cubicBezTo>
                      <a:cubicBezTo>
                        <a:pt x="255105" y="211545"/>
                        <a:pt x="124792" y="341122"/>
                        <a:pt x="97551" y="355110"/>
                      </a:cubicBezTo>
                      <a:cubicBezTo>
                        <a:pt x="70310" y="369098"/>
                        <a:pt x="135099" y="266027"/>
                        <a:pt x="163812" y="266763"/>
                      </a:cubicBezTo>
                      <a:cubicBezTo>
                        <a:pt x="192525" y="267499"/>
                        <a:pt x="295597" y="330079"/>
                        <a:pt x="269829" y="359528"/>
                      </a:cubicBezTo>
                      <a:cubicBezTo>
                        <a:pt x="244061" y="388977"/>
                        <a:pt x="45278" y="450084"/>
                        <a:pt x="9203" y="443458"/>
                      </a:cubicBezTo>
                      <a:cubicBezTo>
                        <a:pt x="-26872" y="436832"/>
                        <a:pt x="54849" y="363945"/>
                        <a:pt x="53377" y="319771"/>
                      </a:cubicBezTo>
                      <a:cubicBezTo>
                        <a:pt x="51905" y="275597"/>
                        <a:pt x="1105" y="192403"/>
                        <a:pt x="369" y="178415"/>
                      </a:cubicBezTo>
                      <a:cubicBezTo>
                        <a:pt x="-367" y="164427"/>
                        <a:pt x="30554" y="262345"/>
                        <a:pt x="48960" y="235841"/>
                      </a:cubicBezTo>
                      <a:cubicBezTo>
                        <a:pt x="67366" y="209337"/>
                        <a:pt x="91661" y="42212"/>
                        <a:pt x="110803" y="19389"/>
                      </a:cubicBezTo>
                      <a:cubicBezTo>
                        <a:pt x="129945" y="-3434"/>
                        <a:pt x="146879" y="98902"/>
                        <a:pt x="163812" y="98902"/>
                      </a:cubicBezTo>
                      <a:cubicBezTo>
                        <a:pt x="180745" y="98902"/>
                        <a:pt x="181481" y="22334"/>
                        <a:pt x="212403" y="19389"/>
                      </a:cubicBezTo>
                      <a:cubicBezTo>
                        <a:pt x="243325" y="16444"/>
                        <a:pt x="334618" y="81968"/>
                        <a:pt x="349343" y="81232"/>
                      </a:cubicBezTo>
                      <a:cubicBezTo>
                        <a:pt x="364068" y="80496"/>
                        <a:pt x="281609" y="24542"/>
                        <a:pt x="300751" y="14971"/>
                      </a:cubicBezTo>
                      <a:cubicBezTo>
                        <a:pt x="319893" y="5400"/>
                        <a:pt x="389836" y="-17423"/>
                        <a:pt x="464195" y="23806"/>
                      </a:cubicBezTo>
                      <a:cubicBezTo>
                        <a:pt x="538554" y="65035"/>
                        <a:pt x="717459" y="234368"/>
                        <a:pt x="746908" y="262345"/>
                      </a:cubicBezTo>
                      <a:cubicBezTo>
                        <a:pt x="776357" y="290322"/>
                        <a:pt x="641626" y="187986"/>
                        <a:pt x="640890" y="191667"/>
                      </a:cubicBezTo>
                      <a:cubicBezTo>
                        <a:pt x="640154" y="195348"/>
                        <a:pt x="831574" y="311672"/>
                        <a:pt x="786664" y="297684"/>
                      </a:cubicBezTo>
                      <a:close/>
                    </a:path>
                  </a:pathLst>
                </a:custGeom>
                <a:solidFill>
                  <a:schemeClr val="accent1">
                    <a:alpha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53" name="フリーフォーム 1152">
                  <a:extLst>
                    <a:ext uri="{FF2B5EF4-FFF2-40B4-BE49-F238E27FC236}">
                      <a16:creationId xmlns:a16="http://schemas.microsoft.com/office/drawing/2014/main" id="{8B8516BC-17D5-171C-56BC-B4FC3C49C911}"/>
                    </a:ext>
                  </a:extLst>
                </p:cNvPr>
                <p:cNvSpPr/>
                <p:nvPr/>
              </p:nvSpPr>
              <p:spPr>
                <a:xfrm>
                  <a:off x="3946874" y="3581323"/>
                  <a:ext cx="755065" cy="313207"/>
                </a:xfrm>
                <a:custGeom>
                  <a:avLst/>
                  <a:gdLst>
                    <a:gd name="connsiteX0" fmla="*/ 532361 w 755065"/>
                    <a:gd name="connsiteY0" fmla="*/ 1181 h 313207"/>
                    <a:gd name="connsiteX1" fmla="*/ 713474 w 755065"/>
                    <a:gd name="connsiteY1" fmla="*/ 177877 h 313207"/>
                    <a:gd name="connsiteX2" fmla="*/ 735561 w 755065"/>
                    <a:gd name="connsiteY2" fmla="*/ 213216 h 313207"/>
                    <a:gd name="connsiteX3" fmla="*/ 474935 w 755065"/>
                    <a:gd name="connsiteY3" fmla="*/ 195547 h 313207"/>
                    <a:gd name="connsiteX4" fmla="*/ 209891 w 755065"/>
                    <a:gd name="connsiteY4" fmla="*/ 310399 h 313207"/>
                    <a:gd name="connsiteX5" fmla="*/ 205474 w 755065"/>
                    <a:gd name="connsiteY5" fmla="*/ 279477 h 313207"/>
                    <a:gd name="connsiteX6" fmla="*/ 42030 w 755065"/>
                    <a:gd name="connsiteY6" fmla="*/ 297147 h 313207"/>
                    <a:gd name="connsiteX7" fmla="*/ 103874 w 755065"/>
                    <a:gd name="connsiteY7" fmla="*/ 208799 h 313207"/>
                    <a:gd name="connsiteX8" fmla="*/ 15526 w 755065"/>
                    <a:gd name="connsiteY8" fmla="*/ 160207 h 313207"/>
                    <a:gd name="connsiteX9" fmla="*/ 479352 w 755065"/>
                    <a:gd name="connsiteY9" fmla="*/ 208799 h 313207"/>
                    <a:gd name="connsiteX10" fmla="*/ 545613 w 755065"/>
                    <a:gd name="connsiteY10" fmla="*/ 177877 h 313207"/>
                    <a:gd name="connsiteX11" fmla="*/ 541196 w 755065"/>
                    <a:gd name="connsiteY11" fmla="*/ 102781 h 313207"/>
                    <a:gd name="connsiteX12" fmla="*/ 532361 w 755065"/>
                    <a:gd name="connsiteY12" fmla="*/ 1181 h 31320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755065" h="313207">
                      <a:moveTo>
                        <a:pt x="532361" y="1181"/>
                      </a:moveTo>
                      <a:cubicBezTo>
                        <a:pt x="561074" y="13697"/>
                        <a:pt x="679607" y="142538"/>
                        <a:pt x="713474" y="177877"/>
                      </a:cubicBezTo>
                      <a:cubicBezTo>
                        <a:pt x="747341" y="213216"/>
                        <a:pt x="775318" y="210271"/>
                        <a:pt x="735561" y="213216"/>
                      </a:cubicBezTo>
                      <a:cubicBezTo>
                        <a:pt x="695805" y="216161"/>
                        <a:pt x="562547" y="179350"/>
                        <a:pt x="474935" y="195547"/>
                      </a:cubicBezTo>
                      <a:cubicBezTo>
                        <a:pt x="387323" y="211744"/>
                        <a:pt x="254801" y="296411"/>
                        <a:pt x="209891" y="310399"/>
                      </a:cubicBezTo>
                      <a:cubicBezTo>
                        <a:pt x="164981" y="324387"/>
                        <a:pt x="233451" y="281686"/>
                        <a:pt x="205474" y="279477"/>
                      </a:cubicBezTo>
                      <a:cubicBezTo>
                        <a:pt x="177497" y="277268"/>
                        <a:pt x="58963" y="308927"/>
                        <a:pt x="42030" y="297147"/>
                      </a:cubicBezTo>
                      <a:cubicBezTo>
                        <a:pt x="25097" y="285367"/>
                        <a:pt x="108291" y="231622"/>
                        <a:pt x="103874" y="208799"/>
                      </a:cubicBezTo>
                      <a:cubicBezTo>
                        <a:pt x="99457" y="185976"/>
                        <a:pt x="-47054" y="160207"/>
                        <a:pt x="15526" y="160207"/>
                      </a:cubicBezTo>
                      <a:cubicBezTo>
                        <a:pt x="78106" y="160207"/>
                        <a:pt x="391004" y="205854"/>
                        <a:pt x="479352" y="208799"/>
                      </a:cubicBezTo>
                      <a:cubicBezTo>
                        <a:pt x="567700" y="211744"/>
                        <a:pt x="535306" y="195547"/>
                        <a:pt x="545613" y="177877"/>
                      </a:cubicBezTo>
                      <a:cubicBezTo>
                        <a:pt x="555920" y="160207"/>
                        <a:pt x="544141" y="126341"/>
                        <a:pt x="541196" y="102781"/>
                      </a:cubicBezTo>
                      <a:cubicBezTo>
                        <a:pt x="538251" y="79221"/>
                        <a:pt x="503648" y="-11335"/>
                        <a:pt x="532361" y="1181"/>
                      </a:cubicBezTo>
                      <a:close/>
                    </a:path>
                  </a:pathLst>
                </a:custGeom>
                <a:solidFill>
                  <a:schemeClr val="accent1">
                    <a:alpha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54" name="フリーフォーム 1153">
                  <a:extLst>
                    <a:ext uri="{FF2B5EF4-FFF2-40B4-BE49-F238E27FC236}">
                      <a16:creationId xmlns:a16="http://schemas.microsoft.com/office/drawing/2014/main" id="{E4B20381-AB04-079F-58DF-7066BA4954AD}"/>
                    </a:ext>
                  </a:extLst>
                </p:cNvPr>
                <p:cNvSpPr/>
                <p:nvPr/>
              </p:nvSpPr>
              <p:spPr>
                <a:xfrm>
                  <a:off x="5362354" y="3437953"/>
                  <a:ext cx="402848" cy="387697"/>
                </a:xfrm>
                <a:custGeom>
                  <a:avLst/>
                  <a:gdLst>
                    <a:gd name="connsiteX0" fmla="*/ 402342 w 402848"/>
                    <a:gd name="connsiteY0" fmla="*/ 7612 h 387697"/>
                    <a:gd name="connsiteX1" fmla="*/ 190307 w 402848"/>
                    <a:gd name="connsiteY1" fmla="*/ 197560 h 387697"/>
                    <a:gd name="connsiteX2" fmla="*/ 150550 w 402848"/>
                    <a:gd name="connsiteY2" fmla="*/ 272656 h 387697"/>
                    <a:gd name="connsiteX3" fmla="*/ 243316 w 402848"/>
                    <a:gd name="connsiteY3" fmla="*/ 281490 h 387697"/>
                    <a:gd name="connsiteX4" fmla="*/ 9194 w 402848"/>
                    <a:gd name="connsiteY4" fmla="*/ 387508 h 387697"/>
                    <a:gd name="connsiteX5" fmla="*/ 53368 w 402848"/>
                    <a:gd name="connsiteY5" fmla="*/ 303577 h 387697"/>
                    <a:gd name="connsiteX6" fmla="*/ 110794 w 402848"/>
                    <a:gd name="connsiteY6" fmla="*/ 166638 h 387697"/>
                    <a:gd name="connsiteX7" fmla="*/ 62203 w 402848"/>
                    <a:gd name="connsiteY7" fmla="*/ 250569 h 387697"/>
                    <a:gd name="connsiteX8" fmla="*/ 243316 w 402848"/>
                    <a:gd name="connsiteY8" fmla="*/ 60621 h 387697"/>
                    <a:gd name="connsiteX9" fmla="*/ 402342 w 402848"/>
                    <a:gd name="connsiteY9" fmla="*/ 7612 h 3876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402848" h="387697">
                      <a:moveTo>
                        <a:pt x="402342" y="7612"/>
                      </a:moveTo>
                      <a:cubicBezTo>
                        <a:pt x="393507" y="30435"/>
                        <a:pt x="232272" y="153386"/>
                        <a:pt x="190307" y="197560"/>
                      </a:cubicBezTo>
                      <a:cubicBezTo>
                        <a:pt x="148342" y="241734"/>
                        <a:pt x="141715" y="258668"/>
                        <a:pt x="150550" y="272656"/>
                      </a:cubicBezTo>
                      <a:cubicBezTo>
                        <a:pt x="159385" y="286644"/>
                        <a:pt x="266875" y="262348"/>
                        <a:pt x="243316" y="281490"/>
                      </a:cubicBezTo>
                      <a:cubicBezTo>
                        <a:pt x="219757" y="300632"/>
                        <a:pt x="40852" y="383827"/>
                        <a:pt x="9194" y="387508"/>
                      </a:cubicBezTo>
                      <a:cubicBezTo>
                        <a:pt x="-22464" y="391189"/>
                        <a:pt x="36435" y="340389"/>
                        <a:pt x="53368" y="303577"/>
                      </a:cubicBezTo>
                      <a:cubicBezTo>
                        <a:pt x="70301" y="266765"/>
                        <a:pt x="109321" y="175473"/>
                        <a:pt x="110794" y="166638"/>
                      </a:cubicBezTo>
                      <a:cubicBezTo>
                        <a:pt x="112266" y="157803"/>
                        <a:pt x="40116" y="268239"/>
                        <a:pt x="62203" y="250569"/>
                      </a:cubicBezTo>
                      <a:cubicBezTo>
                        <a:pt x="84290" y="232900"/>
                        <a:pt x="184418" y="104795"/>
                        <a:pt x="243316" y="60621"/>
                      </a:cubicBezTo>
                      <a:cubicBezTo>
                        <a:pt x="302214" y="16447"/>
                        <a:pt x="411177" y="-15211"/>
                        <a:pt x="402342" y="7612"/>
                      </a:cubicBezTo>
                      <a:close/>
                    </a:path>
                  </a:pathLst>
                </a:custGeom>
                <a:solidFill>
                  <a:schemeClr val="accent1">
                    <a:alpha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55" name="フリーフォーム 1154">
                  <a:extLst>
                    <a:ext uri="{FF2B5EF4-FFF2-40B4-BE49-F238E27FC236}">
                      <a16:creationId xmlns:a16="http://schemas.microsoft.com/office/drawing/2014/main" id="{3C233F96-95A8-A0CE-844B-BF6B6017C3D5}"/>
                    </a:ext>
                  </a:extLst>
                </p:cNvPr>
                <p:cNvSpPr/>
                <p:nvPr/>
              </p:nvSpPr>
              <p:spPr>
                <a:xfrm>
                  <a:off x="5240754" y="3745682"/>
                  <a:ext cx="1094717" cy="246388"/>
                </a:xfrm>
                <a:custGeom>
                  <a:avLst/>
                  <a:gdLst>
                    <a:gd name="connsiteX0" fmla="*/ 2689 w 1094717"/>
                    <a:gd name="connsiteY0" fmla="*/ 48857 h 246388"/>
                    <a:gd name="connsiteX1" fmla="*/ 568116 w 1094717"/>
                    <a:gd name="connsiteY1" fmla="*/ 266 h 246388"/>
                    <a:gd name="connsiteX2" fmla="*/ 758063 w 1094717"/>
                    <a:gd name="connsiteY2" fmla="*/ 70944 h 246388"/>
                    <a:gd name="connsiteX3" fmla="*/ 965681 w 1094717"/>
                    <a:gd name="connsiteY3" fmla="*/ 26770 h 246388"/>
                    <a:gd name="connsiteX4" fmla="*/ 665298 w 1094717"/>
                    <a:gd name="connsiteY4" fmla="*/ 97448 h 246388"/>
                    <a:gd name="connsiteX5" fmla="*/ 1093785 w 1094717"/>
                    <a:gd name="connsiteY5" fmla="*/ 70944 h 246388"/>
                    <a:gd name="connsiteX6" fmla="*/ 523942 w 1094717"/>
                    <a:gd name="connsiteY6" fmla="*/ 203466 h 246388"/>
                    <a:gd name="connsiteX7" fmla="*/ 223559 w 1094717"/>
                    <a:gd name="connsiteY7" fmla="*/ 243222 h 246388"/>
                    <a:gd name="connsiteX8" fmla="*/ 625542 w 1094717"/>
                    <a:gd name="connsiteY8" fmla="*/ 132788 h 246388"/>
                    <a:gd name="connsiteX9" fmla="*/ 364916 w 1094717"/>
                    <a:gd name="connsiteY9" fmla="*/ 101866 h 246388"/>
                    <a:gd name="connsiteX10" fmla="*/ 2689 w 1094717"/>
                    <a:gd name="connsiteY10" fmla="*/ 48857 h 2463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094717" h="246388">
                      <a:moveTo>
                        <a:pt x="2689" y="48857"/>
                      </a:moveTo>
                      <a:cubicBezTo>
                        <a:pt x="36556" y="31924"/>
                        <a:pt x="442220" y="-3415"/>
                        <a:pt x="568116" y="266"/>
                      </a:cubicBezTo>
                      <a:cubicBezTo>
                        <a:pt x="694012" y="3947"/>
                        <a:pt x="691802" y="66527"/>
                        <a:pt x="758063" y="70944"/>
                      </a:cubicBezTo>
                      <a:cubicBezTo>
                        <a:pt x="824324" y="75361"/>
                        <a:pt x="981142" y="22353"/>
                        <a:pt x="965681" y="26770"/>
                      </a:cubicBezTo>
                      <a:cubicBezTo>
                        <a:pt x="950220" y="31187"/>
                        <a:pt x="643947" y="90086"/>
                        <a:pt x="665298" y="97448"/>
                      </a:cubicBezTo>
                      <a:cubicBezTo>
                        <a:pt x="686649" y="104810"/>
                        <a:pt x="1117344" y="53274"/>
                        <a:pt x="1093785" y="70944"/>
                      </a:cubicBezTo>
                      <a:cubicBezTo>
                        <a:pt x="1070226" y="88614"/>
                        <a:pt x="668980" y="174753"/>
                        <a:pt x="523942" y="203466"/>
                      </a:cubicBezTo>
                      <a:cubicBezTo>
                        <a:pt x="378904" y="232179"/>
                        <a:pt x="206626" y="255002"/>
                        <a:pt x="223559" y="243222"/>
                      </a:cubicBezTo>
                      <a:cubicBezTo>
                        <a:pt x="240492" y="231442"/>
                        <a:pt x="601983" y="156347"/>
                        <a:pt x="625542" y="132788"/>
                      </a:cubicBezTo>
                      <a:cubicBezTo>
                        <a:pt x="649101" y="109229"/>
                        <a:pt x="465780" y="116591"/>
                        <a:pt x="364916" y="101866"/>
                      </a:cubicBezTo>
                      <a:cubicBezTo>
                        <a:pt x="264052" y="87141"/>
                        <a:pt x="-31178" y="65790"/>
                        <a:pt x="2689" y="48857"/>
                      </a:cubicBezTo>
                      <a:close/>
                    </a:path>
                  </a:pathLst>
                </a:custGeom>
                <a:solidFill>
                  <a:schemeClr val="accent1">
                    <a:alpha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56" name="フリーフォーム 1155">
                  <a:extLst>
                    <a:ext uri="{FF2B5EF4-FFF2-40B4-BE49-F238E27FC236}">
                      <a16:creationId xmlns:a16="http://schemas.microsoft.com/office/drawing/2014/main" id="{2AA53D02-BC63-0F01-2028-3046D104C04F}"/>
                    </a:ext>
                  </a:extLst>
                </p:cNvPr>
                <p:cNvSpPr/>
                <p:nvPr/>
              </p:nvSpPr>
              <p:spPr>
                <a:xfrm>
                  <a:off x="5357605" y="4132708"/>
                  <a:ext cx="894751" cy="734348"/>
                </a:xfrm>
                <a:custGeom>
                  <a:avLst/>
                  <a:gdLst>
                    <a:gd name="connsiteX0" fmla="*/ 458 w 894751"/>
                    <a:gd name="connsiteY0" fmla="*/ 808 h 734348"/>
                    <a:gd name="connsiteX1" fmla="*/ 385469 w 894751"/>
                    <a:gd name="connsiteY1" fmla="*/ 294913 h 734348"/>
                    <a:gd name="connsiteX2" fmla="*/ 460332 w 894751"/>
                    <a:gd name="connsiteY2" fmla="*/ 343039 h 734348"/>
                    <a:gd name="connsiteX3" fmla="*/ 545890 w 894751"/>
                    <a:gd name="connsiteY3" fmla="*/ 353734 h 734348"/>
                    <a:gd name="connsiteX4" fmla="*/ 444290 w 894751"/>
                    <a:gd name="connsiteY4" fmla="*/ 487418 h 734348"/>
                    <a:gd name="connsiteX5" fmla="*/ 513806 w 894751"/>
                    <a:gd name="connsiteY5" fmla="*/ 594366 h 734348"/>
                    <a:gd name="connsiteX6" fmla="*/ 583321 w 894751"/>
                    <a:gd name="connsiteY6" fmla="*/ 663881 h 734348"/>
                    <a:gd name="connsiteX7" fmla="*/ 893469 w 894751"/>
                    <a:gd name="connsiteY7" fmla="*/ 733397 h 734348"/>
                    <a:gd name="connsiteX8" fmla="*/ 684921 w 894751"/>
                    <a:gd name="connsiteY8" fmla="*/ 695966 h 734348"/>
                    <a:gd name="connsiteX9" fmla="*/ 471027 w 894751"/>
                    <a:gd name="connsiteY9" fmla="*/ 583671 h 734348"/>
                    <a:gd name="connsiteX10" fmla="*/ 471027 w 894751"/>
                    <a:gd name="connsiteY10" fmla="*/ 396513 h 734348"/>
                    <a:gd name="connsiteX11" fmla="*/ 458 w 894751"/>
                    <a:gd name="connsiteY11" fmla="*/ 808 h 7343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894751" h="734348">
                      <a:moveTo>
                        <a:pt x="458" y="808"/>
                      </a:moveTo>
                      <a:cubicBezTo>
                        <a:pt x="-13802" y="-16125"/>
                        <a:pt x="308823" y="237875"/>
                        <a:pt x="385469" y="294913"/>
                      </a:cubicBezTo>
                      <a:cubicBezTo>
                        <a:pt x="462115" y="351951"/>
                        <a:pt x="433595" y="333236"/>
                        <a:pt x="460332" y="343039"/>
                      </a:cubicBezTo>
                      <a:cubicBezTo>
                        <a:pt x="487069" y="352842"/>
                        <a:pt x="548564" y="329671"/>
                        <a:pt x="545890" y="353734"/>
                      </a:cubicBezTo>
                      <a:cubicBezTo>
                        <a:pt x="543216" y="377797"/>
                        <a:pt x="449637" y="447313"/>
                        <a:pt x="444290" y="487418"/>
                      </a:cubicBezTo>
                      <a:cubicBezTo>
                        <a:pt x="438943" y="527523"/>
                        <a:pt x="490634" y="564956"/>
                        <a:pt x="513806" y="594366"/>
                      </a:cubicBezTo>
                      <a:cubicBezTo>
                        <a:pt x="536978" y="623776"/>
                        <a:pt x="520044" y="640709"/>
                        <a:pt x="583321" y="663881"/>
                      </a:cubicBezTo>
                      <a:cubicBezTo>
                        <a:pt x="646598" y="687053"/>
                        <a:pt x="876536" y="728050"/>
                        <a:pt x="893469" y="733397"/>
                      </a:cubicBezTo>
                      <a:cubicBezTo>
                        <a:pt x="910402" y="738744"/>
                        <a:pt x="755328" y="720920"/>
                        <a:pt x="684921" y="695966"/>
                      </a:cubicBezTo>
                      <a:cubicBezTo>
                        <a:pt x="614514" y="671012"/>
                        <a:pt x="506676" y="633580"/>
                        <a:pt x="471027" y="583671"/>
                      </a:cubicBezTo>
                      <a:cubicBezTo>
                        <a:pt x="435378" y="533762"/>
                        <a:pt x="545890" y="491874"/>
                        <a:pt x="471027" y="396513"/>
                      </a:cubicBezTo>
                      <a:cubicBezTo>
                        <a:pt x="396164" y="301152"/>
                        <a:pt x="14718" y="17741"/>
                        <a:pt x="458" y="808"/>
                      </a:cubicBezTo>
                      <a:close/>
                    </a:path>
                  </a:pathLst>
                </a:custGeom>
                <a:solidFill>
                  <a:schemeClr val="accent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57" name="フリーフォーム 1156">
                  <a:extLst>
                    <a:ext uri="{FF2B5EF4-FFF2-40B4-BE49-F238E27FC236}">
                      <a16:creationId xmlns:a16="http://schemas.microsoft.com/office/drawing/2014/main" id="{03C7A6BD-77AE-950A-2FF3-E1FAD924920E}"/>
                    </a:ext>
                  </a:extLst>
                </p:cNvPr>
                <p:cNvSpPr/>
                <p:nvPr/>
              </p:nvSpPr>
              <p:spPr>
                <a:xfrm>
                  <a:off x="6122562" y="4052678"/>
                  <a:ext cx="205343" cy="627327"/>
                </a:xfrm>
                <a:custGeom>
                  <a:avLst/>
                  <a:gdLst>
                    <a:gd name="connsiteX0" fmla="*/ 175 w 205343"/>
                    <a:gd name="connsiteY0" fmla="*/ 627 h 627327"/>
                    <a:gd name="connsiteX1" fmla="*/ 181985 w 205343"/>
                    <a:gd name="connsiteY1" fmla="*/ 337511 h 627327"/>
                    <a:gd name="connsiteX2" fmla="*/ 192680 w 205343"/>
                    <a:gd name="connsiteY2" fmla="*/ 626269 h 627327"/>
                    <a:gd name="connsiteX3" fmla="*/ 203375 w 205343"/>
                    <a:gd name="connsiteY3" fmla="*/ 428417 h 627327"/>
                    <a:gd name="connsiteX4" fmla="*/ 149901 w 205343"/>
                    <a:gd name="connsiteY4" fmla="*/ 257301 h 627327"/>
                    <a:gd name="connsiteX5" fmla="*/ 175 w 205343"/>
                    <a:gd name="connsiteY5" fmla="*/ 627 h 6273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05343" h="627327">
                      <a:moveTo>
                        <a:pt x="175" y="627"/>
                      </a:moveTo>
                      <a:cubicBezTo>
                        <a:pt x="5522" y="13995"/>
                        <a:pt x="149901" y="233237"/>
                        <a:pt x="181985" y="337511"/>
                      </a:cubicBezTo>
                      <a:cubicBezTo>
                        <a:pt x="214069" y="441785"/>
                        <a:pt x="189115" y="611118"/>
                        <a:pt x="192680" y="626269"/>
                      </a:cubicBezTo>
                      <a:cubicBezTo>
                        <a:pt x="196245" y="641420"/>
                        <a:pt x="210505" y="489912"/>
                        <a:pt x="203375" y="428417"/>
                      </a:cubicBezTo>
                      <a:cubicBezTo>
                        <a:pt x="196245" y="366922"/>
                        <a:pt x="186441" y="323252"/>
                        <a:pt x="149901" y="257301"/>
                      </a:cubicBezTo>
                      <a:cubicBezTo>
                        <a:pt x="113361" y="191350"/>
                        <a:pt x="-5172" y="-12741"/>
                        <a:pt x="175" y="627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58" name="フリーフォーム 1157">
                  <a:extLst>
                    <a:ext uri="{FF2B5EF4-FFF2-40B4-BE49-F238E27FC236}">
                      <a16:creationId xmlns:a16="http://schemas.microsoft.com/office/drawing/2014/main" id="{E5920E88-30E2-8826-E793-9C82D5392800}"/>
                    </a:ext>
                  </a:extLst>
                </p:cNvPr>
                <p:cNvSpPr/>
                <p:nvPr/>
              </p:nvSpPr>
              <p:spPr>
                <a:xfrm>
                  <a:off x="6038949" y="4068258"/>
                  <a:ext cx="330913" cy="636309"/>
                </a:xfrm>
                <a:custGeom>
                  <a:avLst/>
                  <a:gdLst>
                    <a:gd name="connsiteX0" fmla="*/ 3 w 330913"/>
                    <a:gd name="connsiteY0" fmla="*/ 89 h 636309"/>
                    <a:gd name="connsiteX1" fmla="*/ 180927 w 330913"/>
                    <a:gd name="connsiteY1" fmla="*/ 254360 h 636309"/>
                    <a:gd name="connsiteX2" fmla="*/ 122249 w 330913"/>
                    <a:gd name="connsiteY2" fmla="*/ 371716 h 636309"/>
                    <a:gd name="connsiteX3" fmla="*/ 327622 w 330913"/>
                    <a:gd name="connsiteY3" fmla="*/ 630878 h 636309"/>
                    <a:gd name="connsiteX4" fmla="*/ 239605 w 330913"/>
                    <a:gd name="connsiteY4" fmla="*/ 537971 h 636309"/>
                    <a:gd name="connsiteX5" fmla="*/ 117359 w 330913"/>
                    <a:gd name="connsiteY5" fmla="*/ 420615 h 636309"/>
                    <a:gd name="connsiteX6" fmla="*/ 185817 w 330913"/>
                    <a:gd name="connsiteY6" fmla="*/ 283699 h 636309"/>
                    <a:gd name="connsiteX7" fmla="*/ 3 w 330913"/>
                    <a:gd name="connsiteY7" fmla="*/ 89 h 6363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30913" h="636309">
                      <a:moveTo>
                        <a:pt x="3" y="89"/>
                      </a:moveTo>
                      <a:cubicBezTo>
                        <a:pt x="-812" y="-4801"/>
                        <a:pt x="160553" y="192422"/>
                        <a:pt x="180927" y="254360"/>
                      </a:cubicBezTo>
                      <a:cubicBezTo>
                        <a:pt x="201301" y="316298"/>
                        <a:pt x="97800" y="308963"/>
                        <a:pt x="122249" y="371716"/>
                      </a:cubicBezTo>
                      <a:cubicBezTo>
                        <a:pt x="146698" y="434469"/>
                        <a:pt x="308063" y="603169"/>
                        <a:pt x="327622" y="630878"/>
                      </a:cubicBezTo>
                      <a:cubicBezTo>
                        <a:pt x="347181" y="658587"/>
                        <a:pt x="274649" y="573015"/>
                        <a:pt x="239605" y="537971"/>
                      </a:cubicBezTo>
                      <a:cubicBezTo>
                        <a:pt x="204561" y="502927"/>
                        <a:pt x="126324" y="462993"/>
                        <a:pt x="117359" y="420615"/>
                      </a:cubicBezTo>
                      <a:cubicBezTo>
                        <a:pt x="108394" y="378237"/>
                        <a:pt x="204561" y="348897"/>
                        <a:pt x="185817" y="283699"/>
                      </a:cubicBezTo>
                      <a:cubicBezTo>
                        <a:pt x="167073" y="218501"/>
                        <a:pt x="818" y="4979"/>
                        <a:pt x="3" y="89"/>
                      </a:cubicBezTo>
                      <a:close/>
                    </a:path>
                  </a:pathLst>
                </a:custGeom>
                <a:solidFill>
                  <a:schemeClr val="accent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59" name="フリーフォーム 1158">
                  <a:extLst>
                    <a:ext uri="{FF2B5EF4-FFF2-40B4-BE49-F238E27FC236}">
                      <a16:creationId xmlns:a16="http://schemas.microsoft.com/office/drawing/2014/main" id="{E45F4950-CAB2-370E-2013-645B25CEEF64}"/>
                    </a:ext>
                  </a:extLst>
                </p:cNvPr>
                <p:cNvSpPr/>
                <p:nvPr/>
              </p:nvSpPr>
              <p:spPr>
                <a:xfrm>
                  <a:off x="3880165" y="4102575"/>
                  <a:ext cx="261579" cy="869795"/>
                </a:xfrm>
                <a:custGeom>
                  <a:avLst/>
                  <a:gdLst>
                    <a:gd name="connsiteX0" fmla="*/ 261529 w 261579"/>
                    <a:gd name="connsiteY0" fmla="*/ 0 h 869795"/>
                    <a:gd name="connsiteX1" fmla="*/ 70825 w 261579"/>
                    <a:gd name="connsiteY1" fmla="*/ 273831 h 869795"/>
                    <a:gd name="connsiteX2" fmla="*/ 21927 w 261579"/>
                    <a:gd name="connsiteY2" fmla="*/ 542773 h 869795"/>
                    <a:gd name="connsiteX3" fmla="*/ 17037 w 261579"/>
                    <a:gd name="connsiteY3" fmla="*/ 625900 h 869795"/>
                    <a:gd name="connsiteX4" fmla="*/ 241970 w 261579"/>
                    <a:gd name="connsiteY4" fmla="*/ 850832 h 869795"/>
                    <a:gd name="connsiteX5" fmla="*/ 168622 w 261579"/>
                    <a:gd name="connsiteY5" fmla="*/ 831273 h 869795"/>
                    <a:gd name="connsiteX6" fmla="*/ 256639 w 261579"/>
                    <a:gd name="connsiteY6" fmla="*/ 621010 h 869795"/>
                    <a:gd name="connsiteX7" fmla="*/ 109944 w 261579"/>
                    <a:gd name="connsiteY7" fmla="*/ 723697 h 869795"/>
                    <a:gd name="connsiteX8" fmla="*/ 65936 w 261579"/>
                    <a:gd name="connsiteY8" fmla="*/ 498764 h 869795"/>
                    <a:gd name="connsiteX9" fmla="*/ 51266 w 261579"/>
                    <a:gd name="connsiteY9" fmla="*/ 273831 h 869795"/>
                    <a:gd name="connsiteX10" fmla="*/ 261529 w 261579"/>
                    <a:gd name="connsiteY10" fmla="*/ 0 h 8697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261579" h="869795">
                      <a:moveTo>
                        <a:pt x="261529" y="0"/>
                      </a:moveTo>
                      <a:cubicBezTo>
                        <a:pt x="264789" y="0"/>
                        <a:pt x="110759" y="183369"/>
                        <a:pt x="70825" y="273831"/>
                      </a:cubicBezTo>
                      <a:cubicBezTo>
                        <a:pt x="30891" y="364293"/>
                        <a:pt x="30892" y="484095"/>
                        <a:pt x="21927" y="542773"/>
                      </a:cubicBezTo>
                      <a:cubicBezTo>
                        <a:pt x="12962" y="601451"/>
                        <a:pt x="-19637" y="574557"/>
                        <a:pt x="17037" y="625900"/>
                      </a:cubicBezTo>
                      <a:cubicBezTo>
                        <a:pt x="53711" y="677243"/>
                        <a:pt x="216706" y="816603"/>
                        <a:pt x="241970" y="850832"/>
                      </a:cubicBezTo>
                      <a:cubicBezTo>
                        <a:pt x="267234" y="885061"/>
                        <a:pt x="166177" y="869577"/>
                        <a:pt x="168622" y="831273"/>
                      </a:cubicBezTo>
                      <a:cubicBezTo>
                        <a:pt x="171067" y="792969"/>
                        <a:pt x="266419" y="638939"/>
                        <a:pt x="256639" y="621010"/>
                      </a:cubicBezTo>
                      <a:cubicBezTo>
                        <a:pt x="246859" y="603081"/>
                        <a:pt x="141728" y="744071"/>
                        <a:pt x="109944" y="723697"/>
                      </a:cubicBezTo>
                      <a:cubicBezTo>
                        <a:pt x="78160" y="703323"/>
                        <a:pt x="75716" y="573741"/>
                        <a:pt x="65936" y="498764"/>
                      </a:cubicBezTo>
                      <a:cubicBezTo>
                        <a:pt x="56156" y="423787"/>
                        <a:pt x="17852" y="352883"/>
                        <a:pt x="51266" y="273831"/>
                      </a:cubicBezTo>
                      <a:cubicBezTo>
                        <a:pt x="84680" y="194779"/>
                        <a:pt x="258269" y="0"/>
                        <a:pt x="261529" y="0"/>
                      </a:cubicBezTo>
                      <a:close/>
                    </a:path>
                  </a:pathLst>
                </a:custGeom>
                <a:solidFill>
                  <a:schemeClr val="accent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60" name="フリーフォーム 1159">
                  <a:extLst>
                    <a:ext uri="{FF2B5EF4-FFF2-40B4-BE49-F238E27FC236}">
                      <a16:creationId xmlns:a16="http://schemas.microsoft.com/office/drawing/2014/main" id="{ACED34D4-D743-1A43-82BD-423ED9AE0CC5}"/>
                    </a:ext>
                  </a:extLst>
                </p:cNvPr>
                <p:cNvSpPr/>
                <p:nvPr/>
              </p:nvSpPr>
              <p:spPr>
                <a:xfrm>
                  <a:off x="5486228" y="5632384"/>
                  <a:ext cx="281543" cy="671809"/>
                </a:xfrm>
                <a:custGeom>
                  <a:avLst/>
                  <a:gdLst>
                    <a:gd name="connsiteX0" fmla="*/ 280588 w 281543"/>
                    <a:gd name="connsiteY0" fmla="*/ 320 h 671809"/>
                    <a:gd name="connsiteX1" fmla="*/ 170860 w 281543"/>
                    <a:gd name="connsiteY1" fmla="*/ 420944 h 671809"/>
                    <a:gd name="connsiteX2" fmla="*/ 172 w 281543"/>
                    <a:gd name="connsiteY2" fmla="*/ 670880 h 671809"/>
                    <a:gd name="connsiteX3" fmla="*/ 140380 w 281543"/>
                    <a:gd name="connsiteY3" fmla="*/ 500192 h 671809"/>
                    <a:gd name="connsiteX4" fmla="*/ 219628 w 281543"/>
                    <a:gd name="connsiteY4" fmla="*/ 353888 h 671809"/>
                    <a:gd name="connsiteX5" fmla="*/ 280588 w 281543"/>
                    <a:gd name="connsiteY5" fmla="*/ 320 h 6718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81543" h="671809">
                      <a:moveTo>
                        <a:pt x="280588" y="320"/>
                      </a:moveTo>
                      <a:cubicBezTo>
                        <a:pt x="272460" y="11496"/>
                        <a:pt x="217596" y="309184"/>
                        <a:pt x="170860" y="420944"/>
                      </a:cubicBezTo>
                      <a:cubicBezTo>
                        <a:pt x="124124" y="532704"/>
                        <a:pt x="5252" y="657672"/>
                        <a:pt x="172" y="670880"/>
                      </a:cubicBezTo>
                      <a:cubicBezTo>
                        <a:pt x="-4908" y="684088"/>
                        <a:pt x="103804" y="553024"/>
                        <a:pt x="140380" y="500192"/>
                      </a:cubicBezTo>
                      <a:cubicBezTo>
                        <a:pt x="176956" y="447360"/>
                        <a:pt x="196260" y="434152"/>
                        <a:pt x="219628" y="353888"/>
                      </a:cubicBezTo>
                      <a:cubicBezTo>
                        <a:pt x="242996" y="273624"/>
                        <a:pt x="288716" y="-10856"/>
                        <a:pt x="280588" y="320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61" name="フリーフォーム 1160">
                  <a:extLst>
                    <a:ext uri="{FF2B5EF4-FFF2-40B4-BE49-F238E27FC236}">
                      <a16:creationId xmlns:a16="http://schemas.microsoft.com/office/drawing/2014/main" id="{CEACB20C-F9F0-8315-E1AC-7D91E743442A}"/>
                    </a:ext>
                  </a:extLst>
                </p:cNvPr>
                <p:cNvSpPr/>
                <p:nvPr/>
              </p:nvSpPr>
              <p:spPr>
                <a:xfrm>
                  <a:off x="5971016" y="5098753"/>
                  <a:ext cx="246064" cy="549516"/>
                </a:xfrm>
                <a:custGeom>
                  <a:avLst/>
                  <a:gdLst>
                    <a:gd name="connsiteX0" fmla="*/ 245789 w 246064"/>
                    <a:gd name="connsiteY0" fmla="*/ 2930 h 549516"/>
                    <a:gd name="connsiteX1" fmla="*/ 111974 w 246064"/>
                    <a:gd name="connsiteY1" fmla="*/ 147896 h 549516"/>
                    <a:gd name="connsiteX2" fmla="*/ 67369 w 246064"/>
                    <a:gd name="connsiteY2" fmla="*/ 398798 h 549516"/>
                    <a:gd name="connsiteX3" fmla="*/ 462 w 246064"/>
                    <a:gd name="connsiteY3" fmla="*/ 549340 h 549516"/>
                    <a:gd name="connsiteX4" fmla="*/ 39491 w 246064"/>
                    <a:gd name="connsiteY4" fmla="*/ 370920 h 549516"/>
                    <a:gd name="connsiteX5" fmla="*/ 72945 w 246064"/>
                    <a:gd name="connsiteY5" fmla="*/ 276135 h 549516"/>
                    <a:gd name="connsiteX6" fmla="*/ 245789 w 246064"/>
                    <a:gd name="connsiteY6" fmla="*/ 2930 h 5495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46064" h="549516">
                      <a:moveTo>
                        <a:pt x="245789" y="2930"/>
                      </a:moveTo>
                      <a:cubicBezTo>
                        <a:pt x="252294" y="-18443"/>
                        <a:pt x="141711" y="81918"/>
                        <a:pt x="111974" y="147896"/>
                      </a:cubicBezTo>
                      <a:cubicBezTo>
                        <a:pt x="82237" y="213874"/>
                        <a:pt x="85954" y="331891"/>
                        <a:pt x="67369" y="398798"/>
                      </a:cubicBezTo>
                      <a:cubicBezTo>
                        <a:pt x="48784" y="465705"/>
                        <a:pt x="5108" y="553986"/>
                        <a:pt x="462" y="549340"/>
                      </a:cubicBezTo>
                      <a:cubicBezTo>
                        <a:pt x="-4184" y="544694"/>
                        <a:pt x="27411" y="416454"/>
                        <a:pt x="39491" y="370920"/>
                      </a:cubicBezTo>
                      <a:cubicBezTo>
                        <a:pt x="51571" y="325386"/>
                        <a:pt x="44138" y="333750"/>
                        <a:pt x="72945" y="276135"/>
                      </a:cubicBezTo>
                      <a:cubicBezTo>
                        <a:pt x="101752" y="218520"/>
                        <a:pt x="239284" y="24303"/>
                        <a:pt x="245789" y="2930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62" name="フリーフォーム 1161">
                  <a:extLst>
                    <a:ext uri="{FF2B5EF4-FFF2-40B4-BE49-F238E27FC236}">
                      <a16:creationId xmlns:a16="http://schemas.microsoft.com/office/drawing/2014/main" id="{FD0B3494-B19E-FDB1-4BFD-8556EB6011C4}"/>
                    </a:ext>
                  </a:extLst>
                </p:cNvPr>
                <p:cNvSpPr/>
                <p:nvPr/>
              </p:nvSpPr>
              <p:spPr>
                <a:xfrm>
                  <a:off x="5165194" y="4900824"/>
                  <a:ext cx="848129" cy="326537"/>
                </a:xfrm>
                <a:custGeom>
                  <a:avLst/>
                  <a:gdLst>
                    <a:gd name="connsiteX0" fmla="*/ 1391 w 848129"/>
                    <a:gd name="connsiteY0" fmla="*/ 0 h 326537"/>
                    <a:gd name="connsiteX1" fmla="*/ 357241 w 848129"/>
                    <a:gd name="connsiteY1" fmla="*/ 90088 h 326537"/>
                    <a:gd name="connsiteX2" fmla="*/ 312197 w 848129"/>
                    <a:gd name="connsiteY2" fmla="*/ 67566 h 326537"/>
                    <a:gd name="connsiteX3" fmla="*/ 586968 w 848129"/>
                    <a:gd name="connsiteY3" fmla="*/ 171168 h 326537"/>
                    <a:gd name="connsiteX4" fmla="*/ 582463 w 848129"/>
                    <a:gd name="connsiteY4" fmla="*/ 144142 h 326537"/>
                    <a:gd name="connsiteX5" fmla="*/ 839216 w 848129"/>
                    <a:gd name="connsiteY5" fmla="*/ 319814 h 326537"/>
                    <a:gd name="connsiteX6" fmla="*/ 731109 w 848129"/>
                    <a:gd name="connsiteY6" fmla="*/ 270266 h 326537"/>
                    <a:gd name="connsiteX7" fmla="*/ 186073 w 848129"/>
                    <a:gd name="connsiteY7" fmla="*/ 85584 h 326537"/>
                    <a:gd name="connsiteX8" fmla="*/ 231117 w 848129"/>
                    <a:gd name="connsiteY8" fmla="*/ 121619 h 326537"/>
                    <a:gd name="connsiteX9" fmla="*/ 1391 w 848129"/>
                    <a:gd name="connsiteY9" fmla="*/ 0 h 3265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848129" h="326537">
                      <a:moveTo>
                        <a:pt x="1391" y="0"/>
                      </a:moveTo>
                      <a:lnTo>
                        <a:pt x="357241" y="90088"/>
                      </a:lnTo>
                      <a:cubicBezTo>
                        <a:pt x="409042" y="101349"/>
                        <a:pt x="273909" y="54053"/>
                        <a:pt x="312197" y="67566"/>
                      </a:cubicBezTo>
                      <a:cubicBezTo>
                        <a:pt x="350485" y="81079"/>
                        <a:pt x="541924" y="158405"/>
                        <a:pt x="586968" y="171168"/>
                      </a:cubicBezTo>
                      <a:cubicBezTo>
                        <a:pt x="632012" y="183931"/>
                        <a:pt x="540422" y="119368"/>
                        <a:pt x="582463" y="144142"/>
                      </a:cubicBezTo>
                      <a:cubicBezTo>
                        <a:pt x="624504" y="168916"/>
                        <a:pt x="814442" y="298793"/>
                        <a:pt x="839216" y="319814"/>
                      </a:cubicBezTo>
                      <a:cubicBezTo>
                        <a:pt x="863990" y="340835"/>
                        <a:pt x="839966" y="309304"/>
                        <a:pt x="731109" y="270266"/>
                      </a:cubicBezTo>
                      <a:cubicBezTo>
                        <a:pt x="622252" y="231228"/>
                        <a:pt x="269405" y="110358"/>
                        <a:pt x="186073" y="85584"/>
                      </a:cubicBezTo>
                      <a:cubicBezTo>
                        <a:pt x="102741" y="60810"/>
                        <a:pt x="258144" y="132880"/>
                        <a:pt x="231117" y="121619"/>
                      </a:cubicBezTo>
                      <a:cubicBezTo>
                        <a:pt x="204090" y="110358"/>
                        <a:pt x="-19630" y="5255"/>
                        <a:pt x="1391" y="0"/>
                      </a:cubicBezTo>
                      <a:close/>
                    </a:path>
                  </a:pathLst>
                </a:custGeom>
                <a:solidFill>
                  <a:schemeClr val="accent1">
                    <a:alpha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63" name="フリーフォーム 1162">
                  <a:extLst>
                    <a:ext uri="{FF2B5EF4-FFF2-40B4-BE49-F238E27FC236}">
                      <a16:creationId xmlns:a16="http://schemas.microsoft.com/office/drawing/2014/main" id="{86B7E5CF-2C79-4EDF-A400-3F0668C9F92D}"/>
                    </a:ext>
                  </a:extLst>
                </p:cNvPr>
                <p:cNvSpPr/>
                <p:nvPr/>
              </p:nvSpPr>
              <p:spPr>
                <a:xfrm>
                  <a:off x="4281255" y="4952451"/>
                  <a:ext cx="652531" cy="840683"/>
                </a:xfrm>
                <a:custGeom>
                  <a:avLst/>
                  <a:gdLst>
                    <a:gd name="connsiteX0" fmla="*/ 651100 w 652531"/>
                    <a:gd name="connsiteY0" fmla="*/ 33957 h 840683"/>
                    <a:gd name="connsiteX1" fmla="*/ 151108 w 652531"/>
                    <a:gd name="connsiteY1" fmla="*/ 146568 h 840683"/>
                    <a:gd name="connsiteX2" fmla="*/ 88045 w 652531"/>
                    <a:gd name="connsiteY2" fmla="*/ 182603 h 840683"/>
                    <a:gd name="connsiteX3" fmla="*/ 223178 w 652531"/>
                    <a:gd name="connsiteY3" fmla="*/ 376294 h 840683"/>
                    <a:gd name="connsiteX4" fmla="*/ 259214 w 652531"/>
                    <a:gd name="connsiteY4" fmla="*/ 538453 h 840683"/>
                    <a:gd name="connsiteX5" fmla="*/ 367320 w 652531"/>
                    <a:gd name="connsiteY5" fmla="*/ 840250 h 840683"/>
                    <a:gd name="connsiteX6" fmla="*/ 241196 w 652531"/>
                    <a:gd name="connsiteY6" fmla="*/ 610524 h 840683"/>
                    <a:gd name="connsiteX7" fmla="*/ 20479 w 652531"/>
                    <a:gd name="connsiteY7" fmla="*/ 205125 h 840683"/>
                    <a:gd name="connsiteX8" fmla="*/ 24983 w 652531"/>
                    <a:gd name="connsiteY8" fmla="*/ 214134 h 840683"/>
                    <a:gd name="connsiteX9" fmla="*/ 155612 w 652531"/>
                    <a:gd name="connsiteY9" fmla="*/ 97019 h 840683"/>
                    <a:gd name="connsiteX10" fmla="*/ 79037 w 652531"/>
                    <a:gd name="connsiteY10" fmla="*/ 88010 h 840683"/>
                    <a:gd name="connsiteX11" fmla="*/ 470922 w 652531"/>
                    <a:gd name="connsiteY11" fmla="*/ 6930 h 840683"/>
                    <a:gd name="connsiteX12" fmla="*/ 308763 w 652531"/>
                    <a:gd name="connsiteY12" fmla="*/ 6930 h 840683"/>
                    <a:gd name="connsiteX13" fmla="*/ 651100 w 652531"/>
                    <a:gd name="connsiteY13" fmla="*/ 33957 h 8406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652531" h="840683">
                      <a:moveTo>
                        <a:pt x="651100" y="33957"/>
                      </a:moveTo>
                      <a:cubicBezTo>
                        <a:pt x="624824" y="57230"/>
                        <a:pt x="244950" y="121794"/>
                        <a:pt x="151108" y="146568"/>
                      </a:cubicBezTo>
                      <a:cubicBezTo>
                        <a:pt x="57266" y="171342"/>
                        <a:pt x="76033" y="144316"/>
                        <a:pt x="88045" y="182603"/>
                      </a:cubicBezTo>
                      <a:cubicBezTo>
                        <a:pt x="100057" y="220890"/>
                        <a:pt x="194650" y="316986"/>
                        <a:pt x="223178" y="376294"/>
                      </a:cubicBezTo>
                      <a:cubicBezTo>
                        <a:pt x="251706" y="435602"/>
                        <a:pt x="235190" y="461127"/>
                        <a:pt x="259214" y="538453"/>
                      </a:cubicBezTo>
                      <a:cubicBezTo>
                        <a:pt x="283238" y="615779"/>
                        <a:pt x="370323" y="828238"/>
                        <a:pt x="367320" y="840250"/>
                      </a:cubicBezTo>
                      <a:cubicBezTo>
                        <a:pt x="364317" y="852262"/>
                        <a:pt x="241196" y="610524"/>
                        <a:pt x="241196" y="610524"/>
                      </a:cubicBezTo>
                      <a:lnTo>
                        <a:pt x="20479" y="205125"/>
                      </a:lnTo>
                      <a:cubicBezTo>
                        <a:pt x="-15556" y="139060"/>
                        <a:pt x="2461" y="232152"/>
                        <a:pt x="24983" y="214134"/>
                      </a:cubicBezTo>
                      <a:cubicBezTo>
                        <a:pt x="47505" y="196116"/>
                        <a:pt x="146603" y="118040"/>
                        <a:pt x="155612" y="97019"/>
                      </a:cubicBezTo>
                      <a:cubicBezTo>
                        <a:pt x="164621" y="75998"/>
                        <a:pt x="26485" y="103025"/>
                        <a:pt x="79037" y="88010"/>
                      </a:cubicBezTo>
                      <a:cubicBezTo>
                        <a:pt x="131589" y="72995"/>
                        <a:pt x="432634" y="20443"/>
                        <a:pt x="470922" y="6930"/>
                      </a:cubicBezTo>
                      <a:cubicBezTo>
                        <a:pt x="509210" y="-6583"/>
                        <a:pt x="283988" y="3176"/>
                        <a:pt x="308763" y="6930"/>
                      </a:cubicBezTo>
                      <a:cubicBezTo>
                        <a:pt x="333537" y="10684"/>
                        <a:pt x="677376" y="10684"/>
                        <a:pt x="651100" y="33957"/>
                      </a:cubicBezTo>
                      <a:close/>
                    </a:path>
                  </a:pathLst>
                </a:custGeom>
                <a:solidFill>
                  <a:schemeClr val="accent1">
                    <a:alpha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64" name="フリーフォーム 1163">
                  <a:extLst>
                    <a:ext uri="{FF2B5EF4-FFF2-40B4-BE49-F238E27FC236}">
                      <a16:creationId xmlns:a16="http://schemas.microsoft.com/office/drawing/2014/main" id="{D7A2EF01-F6A4-D81B-F1D4-EFBDB01BF116}"/>
                    </a:ext>
                  </a:extLst>
                </p:cNvPr>
                <p:cNvSpPr/>
                <p:nvPr/>
              </p:nvSpPr>
              <p:spPr>
                <a:xfrm>
                  <a:off x="4980945" y="4711569"/>
                  <a:ext cx="159002" cy="258075"/>
                </a:xfrm>
                <a:custGeom>
                  <a:avLst/>
                  <a:gdLst>
                    <a:gd name="connsiteX0" fmla="*/ 73029 w 159002"/>
                    <a:gd name="connsiteY0" fmla="*/ 68 h 258075"/>
                    <a:gd name="connsiteX1" fmla="*/ 100056 w 159002"/>
                    <a:gd name="connsiteY1" fmla="*/ 130697 h 258075"/>
                    <a:gd name="connsiteX2" fmla="*/ 158614 w 159002"/>
                    <a:gd name="connsiteY2" fmla="*/ 220786 h 258075"/>
                    <a:gd name="connsiteX3" fmla="*/ 68525 w 159002"/>
                    <a:gd name="connsiteY3" fmla="*/ 256821 h 258075"/>
                    <a:gd name="connsiteX4" fmla="*/ 77534 w 159002"/>
                    <a:gd name="connsiteY4" fmla="*/ 180246 h 258075"/>
                    <a:gd name="connsiteX5" fmla="*/ 958 w 159002"/>
                    <a:gd name="connsiteY5" fmla="*/ 139706 h 258075"/>
                    <a:gd name="connsiteX6" fmla="*/ 36994 w 159002"/>
                    <a:gd name="connsiteY6" fmla="*/ 148715 h 258075"/>
                    <a:gd name="connsiteX7" fmla="*/ 73029 w 159002"/>
                    <a:gd name="connsiteY7" fmla="*/ 68 h 2580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59002" h="258075">
                      <a:moveTo>
                        <a:pt x="73029" y="68"/>
                      </a:moveTo>
                      <a:cubicBezTo>
                        <a:pt x="83539" y="-2935"/>
                        <a:pt x="85792" y="93911"/>
                        <a:pt x="100056" y="130697"/>
                      </a:cubicBezTo>
                      <a:cubicBezTo>
                        <a:pt x="114320" y="167483"/>
                        <a:pt x="163869" y="199765"/>
                        <a:pt x="158614" y="220786"/>
                      </a:cubicBezTo>
                      <a:cubicBezTo>
                        <a:pt x="153359" y="241807"/>
                        <a:pt x="82038" y="263578"/>
                        <a:pt x="68525" y="256821"/>
                      </a:cubicBezTo>
                      <a:cubicBezTo>
                        <a:pt x="55012" y="250064"/>
                        <a:pt x="88795" y="199765"/>
                        <a:pt x="77534" y="180246"/>
                      </a:cubicBezTo>
                      <a:cubicBezTo>
                        <a:pt x="66273" y="160727"/>
                        <a:pt x="7715" y="144961"/>
                        <a:pt x="958" y="139706"/>
                      </a:cubicBezTo>
                      <a:cubicBezTo>
                        <a:pt x="-5799" y="134451"/>
                        <a:pt x="24982" y="168234"/>
                        <a:pt x="36994" y="148715"/>
                      </a:cubicBezTo>
                      <a:cubicBezTo>
                        <a:pt x="49006" y="129196"/>
                        <a:pt x="62519" y="3071"/>
                        <a:pt x="73029" y="68"/>
                      </a:cubicBezTo>
                      <a:close/>
                    </a:path>
                  </a:pathLst>
                </a:custGeom>
                <a:solidFill>
                  <a:schemeClr val="accent1">
                    <a:alpha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65" name="フリーフォーム 1164">
                  <a:extLst>
                    <a:ext uri="{FF2B5EF4-FFF2-40B4-BE49-F238E27FC236}">
                      <a16:creationId xmlns:a16="http://schemas.microsoft.com/office/drawing/2014/main" id="{89016B76-357D-42D2-305B-09A0AB35DB7B}"/>
                    </a:ext>
                  </a:extLst>
                </p:cNvPr>
                <p:cNvSpPr/>
                <p:nvPr/>
              </p:nvSpPr>
              <p:spPr>
                <a:xfrm>
                  <a:off x="5378293" y="4367317"/>
                  <a:ext cx="515856" cy="893956"/>
                </a:xfrm>
                <a:custGeom>
                  <a:avLst/>
                  <a:gdLst>
                    <a:gd name="connsiteX0" fmla="*/ 1 w 515856"/>
                    <a:gd name="connsiteY0" fmla="*/ 1983 h 893956"/>
                    <a:gd name="connsiteX1" fmla="*/ 265762 w 515856"/>
                    <a:gd name="connsiteY1" fmla="*/ 344320 h 893956"/>
                    <a:gd name="connsiteX2" fmla="*/ 117116 w 515856"/>
                    <a:gd name="connsiteY2" fmla="*/ 317294 h 893956"/>
                    <a:gd name="connsiteX3" fmla="*/ 481975 w 515856"/>
                    <a:gd name="connsiteY3" fmla="*/ 628100 h 893956"/>
                    <a:gd name="connsiteX4" fmla="*/ 459453 w 515856"/>
                    <a:gd name="connsiteY4" fmla="*/ 718188 h 893956"/>
                    <a:gd name="connsiteX5" fmla="*/ 441435 w 515856"/>
                    <a:gd name="connsiteY5" fmla="*/ 799268 h 893956"/>
                    <a:gd name="connsiteX6" fmla="*/ 463957 w 515856"/>
                    <a:gd name="connsiteY6" fmla="*/ 893861 h 893956"/>
                    <a:gd name="connsiteX7" fmla="*/ 513506 w 515856"/>
                    <a:gd name="connsiteY7" fmla="*/ 781250 h 893956"/>
                    <a:gd name="connsiteX8" fmla="*/ 486479 w 515856"/>
                    <a:gd name="connsiteY8" fmla="*/ 623595 h 893956"/>
                    <a:gd name="connsiteX9" fmla="*/ 306302 w 515856"/>
                    <a:gd name="connsiteY9" fmla="*/ 375851 h 893956"/>
                    <a:gd name="connsiteX10" fmla="*/ 459453 w 515856"/>
                    <a:gd name="connsiteY10" fmla="*/ 501976 h 893956"/>
                    <a:gd name="connsiteX11" fmla="*/ 247744 w 515856"/>
                    <a:gd name="connsiteY11" fmla="*/ 231710 h 893956"/>
                    <a:gd name="connsiteX12" fmla="*/ 261258 w 515856"/>
                    <a:gd name="connsiteY12" fmla="*/ 204683 h 893956"/>
                    <a:gd name="connsiteX13" fmla="*/ 1 w 515856"/>
                    <a:gd name="connsiteY13" fmla="*/ 1983 h 8939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515856" h="893956">
                      <a:moveTo>
                        <a:pt x="1" y="1983"/>
                      </a:moveTo>
                      <a:cubicBezTo>
                        <a:pt x="752" y="25256"/>
                        <a:pt x="246243" y="291768"/>
                        <a:pt x="265762" y="344320"/>
                      </a:cubicBezTo>
                      <a:cubicBezTo>
                        <a:pt x="285281" y="396872"/>
                        <a:pt x="81081" y="269997"/>
                        <a:pt x="117116" y="317294"/>
                      </a:cubicBezTo>
                      <a:cubicBezTo>
                        <a:pt x="153152" y="364591"/>
                        <a:pt x="424919" y="561284"/>
                        <a:pt x="481975" y="628100"/>
                      </a:cubicBezTo>
                      <a:cubicBezTo>
                        <a:pt x="539031" y="694916"/>
                        <a:pt x="466210" y="689660"/>
                        <a:pt x="459453" y="718188"/>
                      </a:cubicBezTo>
                      <a:cubicBezTo>
                        <a:pt x="452696" y="746716"/>
                        <a:pt x="440684" y="769989"/>
                        <a:pt x="441435" y="799268"/>
                      </a:cubicBezTo>
                      <a:cubicBezTo>
                        <a:pt x="442186" y="828547"/>
                        <a:pt x="451945" y="896864"/>
                        <a:pt x="463957" y="893861"/>
                      </a:cubicBezTo>
                      <a:cubicBezTo>
                        <a:pt x="475969" y="890858"/>
                        <a:pt x="509752" y="826294"/>
                        <a:pt x="513506" y="781250"/>
                      </a:cubicBezTo>
                      <a:cubicBezTo>
                        <a:pt x="517260" y="736206"/>
                        <a:pt x="521013" y="691162"/>
                        <a:pt x="486479" y="623595"/>
                      </a:cubicBezTo>
                      <a:cubicBezTo>
                        <a:pt x="451945" y="556029"/>
                        <a:pt x="310806" y="396121"/>
                        <a:pt x="306302" y="375851"/>
                      </a:cubicBezTo>
                      <a:cubicBezTo>
                        <a:pt x="301798" y="355581"/>
                        <a:pt x="469213" y="526000"/>
                        <a:pt x="459453" y="501976"/>
                      </a:cubicBezTo>
                      <a:cubicBezTo>
                        <a:pt x="449693" y="477953"/>
                        <a:pt x="280776" y="281259"/>
                        <a:pt x="247744" y="231710"/>
                      </a:cubicBezTo>
                      <a:cubicBezTo>
                        <a:pt x="214712" y="182161"/>
                        <a:pt x="301798" y="242220"/>
                        <a:pt x="261258" y="204683"/>
                      </a:cubicBezTo>
                      <a:cubicBezTo>
                        <a:pt x="220718" y="167146"/>
                        <a:pt x="-750" y="-21290"/>
                        <a:pt x="1" y="1983"/>
                      </a:cubicBezTo>
                      <a:close/>
                    </a:path>
                  </a:pathLst>
                </a:custGeom>
                <a:solidFill>
                  <a:schemeClr val="accent1">
                    <a:alpha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66" name="フリーフォーム 1165">
                  <a:extLst>
                    <a:ext uri="{FF2B5EF4-FFF2-40B4-BE49-F238E27FC236}">
                      <a16:creationId xmlns:a16="http://schemas.microsoft.com/office/drawing/2014/main" id="{1F8FC7AE-E3B7-2324-7701-FBA8E6BB045F}"/>
                    </a:ext>
                  </a:extLst>
                </p:cNvPr>
                <p:cNvSpPr/>
                <p:nvPr/>
              </p:nvSpPr>
              <p:spPr>
                <a:xfrm>
                  <a:off x="4278072" y="4513488"/>
                  <a:ext cx="369087" cy="548388"/>
                </a:xfrm>
                <a:custGeom>
                  <a:avLst/>
                  <a:gdLst>
                    <a:gd name="connsiteX0" fmla="*/ 368573 w 369087"/>
                    <a:gd name="connsiteY0" fmla="*/ 2528 h 548388"/>
                    <a:gd name="connsiteX1" fmla="*/ 130642 w 369087"/>
                    <a:gd name="connsiteY1" fmla="*/ 254455 h 548388"/>
                    <a:gd name="connsiteX2" fmla="*/ 9344 w 369087"/>
                    <a:gd name="connsiteY2" fmla="*/ 548369 h 548388"/>
                    <a:gd name="connsiteX3" fmla="*/ 121312 w 369087"/>
                    <a:gd name="connsiteY3" fmla="*/ 240459 h 548388"/>
                    <a:gd name="connsiteX4" fmla="*/ 14 w 369087"/>
                    <a:gd name="connsiteY4" fmla="*/ 487720 h 548388"/>
                    <a:gd name="connsiteX5" fmla="*/ 130642 w 369087"/>
                    <a:gd name="connsiteY5" fmla="*/ 7194 h 548388"/>
                    <a:gd name="connsiteX6" fmla="*/ 60663 w 369087"/>
                    <a:gd name="connsiteY6" fmla="*/ 184475 h 548388"/>
                    <a:gd name="connsiteX7" fmla="*/ 368573 w 369087"/>
                    <a:gd name="connsiteY7" fmla="*/ 2528 h 5483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69087" h="548388">
                      <a:moveTo>
                        <a:pt x="368573" y="2528"/>
                      </a:moveTo>
                      <a:cubicBezTo>
                        <a:pt x="380236" y="14191"/>
                        <a:pt x="190514" y="163481"/>
                        <a:pt x="130642" y="254455"/>
                      </a:cubicBezTo>
                      <a:cubicBezTo>
                        <a:pt x="70770" y="345429"/>
                        <a:pt x="10899" y="550702"/>
                        <a:pt x="9344" y="548369"/>
                      </a:cubicBezTo>
                      <a:cubicBezTo>
                        <a:pt x="7789" y="546036"/>
                        <a:pt x="122867" y="250567"/>
                        <a:pt x="121312" y="240459"/>
                      </a:cubicBezTo>
                      <a:cubicBezTo>
                        <a:pt x="119757" y="230351"/>
                        <a:pt x="-1541" y="526597"/>
                        <a:pt x="14" y="487720"/>
                      </a:cubicBezTo>
                      <a:cubicBezTo>
                        <a:pt x="1569" y="448843"/>
                        <a:pt x="120534" y="57735"/>
                        <a:pt x="130642" y="7194"/>
                      </a:cubicBezTo>
                      <a:cubicBezTo>
                        <a:pt x="140750" y="-43347"/>
                        <a:pt x="19453" y="189140"/>
                        <a:pt x="60663" y="184475"/>
                      </a:cubicBezTo>
                      <a:cubicBezTo>
                        <a:pt x="101873" y="179810"/>
                        <a:pt x="356910" y="-9135"/>
                        <a:pt x="368573" y="2528"/>
                      </a:cubicBezTo>
                      <a:close/>
                    </a:path>
                  </a:pathLst>
                </a:custGeom>
                <a:solidFill>
                  <a:schemeClr val="accent1">
                    <a:alpha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67" name="フリーフォーム 1166">
                  <a:extLst>
                    <a:ext uri="{FF2B5EF4-FFF2-40B4-BE49-F238E27FC236}">
                      <a16:creationId xmlns:a16="http://schemas.microsoft.com/office/drawing/2014/main" id="{CAE2FC13-7FD0-BB56-CE68-44BF9344C8C2}"/>
                    </a:ext>
                  </a:extLst>
                </p:cNvPr>
                <p:cNvSpPr/>
                <p:nvPr/>
              </p:nvSpPr>
              <p:spPr>
                <a:xfrm>
                  <a:off x="5466823" y="4329330"/>
                  <a:ext cx="568707" cy="823482"/>
                </a:xfrm>
                <a:custGeom>
                  <a:avLst/>
                  <a:gdLst>
                    <a:gd name="connsiteX0" fmla="*/ 916 w 568707"/>
                    <a:gd name="connsiteY0" fmla="*/ 74 h 823482"/>
                    <a:gd name="connsiteX1" fmla="*/ 336818 w 568707"/>
                    <a:gd name="connsiteY1" fmla="*/ 461939 h 823482"/>
                    <a:gd name="connsiteX2" fmla="*/ 560753 w 568707"/>
                    <a:gd name="connsiteY2" fmla="*/ 811837 h 823482"/>
                    <a:gd name="connsiteX3" fmla="*/ 481442 w 568707"/>
                    <a:gd name="connsiteY3" fmla="*/ 699870 h 823482"/>
                    <a:gd name="connsiteX4" fmla="*/ 131544 w 568707"/>
                    <a:gd name="connsiteY4" fmla="*/ 307984 h 823482"/>
                    <a:gd name="connsiteX5" fmla="*/ 234181 w 568707"/>
                    <a:gd name="connsiteY5" fmla="*/ 424617 h 823482"/>
                    <a:gd name="connsiteX6" fmla="*/ 916 w 568707"/>
                    <a:gd name="connsiteY6" fmla="*/ 74 h 8234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568707" h="823482">
                      <a:moveTo>
                        <a:pt x="916" y="74"/>
                      </a:moveTo>
                      <a:cubicBezTo>
                        <a:pt x="18022" y="6294"/>
                        <a:pt x="243512" y="326645"/>
                        <a:pt x="336818" y="461939"/>
                      </a:cubicBezTo>
                      <a:cubicBezTo>
                        <a:pt x="430124" y="597233"/>
                        <a:pt x="536649" y="772182"/>
                        <a:pt x="560753" y="811837"/>
                      </a:cubicBezTo>
                      <a:cubicBezTo>
                        <a:pt x="584857" y="851492"/>
                        <a:pt x="552977" y="783846"/>
                        <a:pt x="481442" y="699870"/>
                      </a:cubicBezTo>
                      <a:cubicBezTo>
                        <a:pt x="409907" y="615895"/>
                        <a:pt x="172754" y="353860"/>
                        <a:pt x="131544" y="307984"/>
                      </a:cubicBezTo>
                      <a:cubicBezTo>
                        <a:pt x="90334" y="262108"/>
                        <a:pt x="256730" y="469715"/>
                        <a:pt x="234181" y="424617"/>
                      </a:cubicBezTo>
                      <a:cubicBezTo>
                        <a:pt x="211632" y="379519"/>
                        <a:pt x="-16190" y="-6146"/>
                        <a:pt x="916" y="74"/>
                      </a:cubicBezTo>
                      <a:close/>
                    </a:path>
                  </a:pathLst>
                </a:custGeom>
                <a:solidFill>
                  <a:schemeClr val="accent1">
                    <a:alpha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68" name="フリーフォーム 1167">
                  <a:extLst>
                    <a:ext uri="{FF2B5EF4-FFF2-40B4-BE49-F238E27FC236}">
                      <a16:creationId xmlns:a16="http://schemas.microsoft.com/office/drawing/2014/main" id="{47CAB91F-37DA-587B-7E0B-FBFF71E1CC48}"/>
                    </a:ext>
                  </a:extLst>
                </p:cNvPr>
                <p:cNvSpPr/>
                <p:nvPr/>
              </p:nvSpPr>
              <p:spPr>
                <a:xfrm>
                  <a:off x="4206078" y="4514423"/>
                  <a:ext cx="369087" cy="548388"/>
                </a:xfrm>
                <a:custGeom>
                  <a:avLst/>
                  <a:gdLst>
                    <a:gd name="connsiteX0" fmla="*/ 368573 w 369087"/>
                    <a:gd name="connsiteY0" fmla="*/ 2528 h 548388"/>
                    <a:gd name="connsiteX1" fmla="*/ 130642 w 369087"/>
                    <a:gd name="connsiteY1" fmla="*/ 254455 h 548388"/>
                    <a:gd name="connsiteX2" fmla="*/ 9344 w 369087"/>
                    <a:gd name="connsiteY2" fmla="*/ 548369 h 548388"/>
                    <a:gd name="connsiteX3" fmla="*/ 121312 w 369087"/>
                    <a:gd name="connsiteY3" fmla="*/ 240459 h 548388"/>
                    <a:gd name="connsiteX4" fmla="*/ 14 w 369087"/>
                    <a:gd name="connsiteY4" fmla="*/ 487720 h 548388"/>
                    <a:gd name="connsiteX5" fmla="*/ 130642 w 369087"/>
                    <a:gd name="connsiteY5" fmla="*/ 7194 h 548388"/>
                    <a:gd name="connsiteX6" fmla="*/ 60663 w 369087"/>
                    <a:gd name="connsiteY6" fmla="*/ 184475 h 548388"/>
                    <a:gd name="connsiteX7" fmla="*/ 368573 w 369087"/>
                    <a:gd name="connsiteY7" fmla="*/ 2528 h 5483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69087" h="548388">
                      <a:moveTo>
                        <a:pt x="368573" y="2528"/>
                      </a:moveTo>
                      <a:cubicBezTo>
                        <a:pt x="380236" y="14191"/>
                        <a:pt x="190514" y="163481"/>
                        <a:pt x="130642" y="254455"/>
                      </a:cubicBezTo>
                      <a:cubicBezTo>
                        <a:pt x="70770" y="345429"/>
                        <a:pt x="10899" y="550702"/>
                        <a:pt x="9344" y="548369"/>
                      </a:cubicBezTo>
                      <a:cubicBezTo>
                        <a:pt x="7789" y="546036"/>
                        <a:pt x="122867" y="250567"/>
                        <a:pt x="121312" y="240459"/>
                      </a:cubicBezTo>
                      <a:cubicBezTo>
                        <a:pt x="119757" y="230351"/>
                        <a:pt x="-1541" y="526597"/>
                        <a:pt x="14" y="487720"/>
                      </a:cubicBezTo>
                      <a:cubicBezTo>
                        <a:pt x="1569" y="448843"/>
                        <a:pt x="120534" y="57735"/>
                        <a:pt x="130642" y="7194"/>
                      </a:cubicBezTo>
                      <a:cubicBezTo>
                        <a:pt x="140750" y="-43347"/>
                        <a:pt x="19453" y="189140"/>
                        <a:pt x="60663" y="184475"/>
                      </a:cubicBezTo>
                      <a:cubicBezTo>
                        <a:pt x="101873" y="179810"/>
                        <a:pt x="356910" y="-9135"/>
                        <a:pt x="368573" y="2528"/>
                      </a:cubicBezTo>
                      <a:close/>
                    </a:path>
                  </a:pathLst>
                </a:custGeom>
                <a:solidFill>
                  <a:schemeClr val="accent1">
                    <a:alpha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69" name="フリーフォーム 1168">
                  <a:extLst>
                    <a:ext uri="{FF2B5EF4-FFF2-40B4-BE49-F238E27FC236}">
                      <a16:creationId xmlns:a16="http://schemas.microsoft.com/office/drawing/2014/main" id="{237C3941-3BE1-C07E-323B-61A5A3123A9F}"/>
                    </a:ext>
                  </a:extLst>
                </p:cNvPr>
                <p:cNvSpPr/>
                <p:nvPr/>
              </p:nvSpPr>
              <p:spPr>
                <a:xfrm>
                  <a:off x="5394829" y="4330265"/>
                  <a:ext cx="568707" cy="823482"/>
                </a:xfrm>
                <a:custGeom>
                  <a:avLst/>
                  <a:gdLst>
                    <a:gd name="connsiteX0" fmla="*/ 916 w 568707"/>
                    <a:gd name="connsiteY0" fmla="*/ 74 h 823482"/>
                    <a:gd name="connsiteX1" fmla="*/ 336818 w 568707"/>
                    <a:gd name="connsiteY1" fmla="*/ 461939 h 823482"/>
                    <a:gd name="connsiteX2" fmla="*/ 560753 w 568707"/>
                    <a:gd name="connsiteY2" fmla="*/ 811837 h 823482"/>
                    <a:gd name="connsiteX3" fmla="*/ 481442 w 568707"/>
                    <a:gd name="connsiteY3" fmla="*/ 699870 h 823482"/>
                    <a:gd name="connsiteX4" fmla="*/ 131544 w 568707"/>
                    <a:gd name="connsiteY4" fmla="*/ 307984 h 823482"/>
                    <a:gd name="connsiteX5" fmla="*/ 234181 w 568707"/>
                    <a:gd name="connsiteY5" fmla="*/ 424617 h 823482"/>
                    <a:gd name="connsiteX6" fmla="*/ 916 w 568707"/>
                    <a:gd name="connsiteY6" fmla="*/ 74 h 8234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568707" h="823482">
                      <a:moveTo>
                        <a:pt x="916" y="74"/>
                      </a:moveTo>
                      <a:cubicBezTo>
                        <a:pt x="18022" y="6294"/>
                        <a:pt x="243512" y="326645"/>
                        <a:pt x="336818" y="461939"/>
                      </a:cubicBezTo>
                      <a:cubicBezTo>
                        <a:pt x="430124" y="597233"/>
                        <a:pt x="536649" y="772182"/>
                        <a:pt x="560753" y="811837"/>
                      </a:cubicBezTo>
                      <a:cubicBezTo>
                        <a:pt x="584857" y="851492"/>
                        <a:pt x="552977" y="783846"/>
                        <a:pt x="481442" y="699870"/>
                      </a:cubicBezTo>
                      <a:cubicBezTo>
                        <a:pt x="409907" y="615895"/>
                        <a:pt x="172754" y="353860"/>
                        <a:pt x="131544" y="307984"/>
                      </a:cubicBezTo>
                      <a:cubicBezTo>
                        <a:pt x="90334" y="262108"/>
                        <a:pt x="256730" y="469715"/>
                        <a:pt x="234181" y="424617"/>
                      </a:cubicBezTo>
                      <a:cubicBezTo>
                        <a:pt x="211632" y="379519"/>
                        <a:pt x="-16190" y="-6146"/>
                        <a:pt x="916" y="74"/>
                      </a:cubicBezTo>
                      <a:close/>
                    </a:path>
                  </a:pathLst>
                </a:custGeom>
                <a:solidFill>
                  <a:schemeClr val="accent1">
                    <a:alpha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70" name="フリーフォーム 1169">
                  <a:extLst>
                    <a:ext uri="{FF2B5EF4-FFF2-40B4-BE49-F238E27FC236}">
                      <a16:creationId xmlns:a16="http://schemas.microsoft.com/office/drawing/2014/main" id="{BF5107BF-D194-D0FD-AB46-4A54A482036A}"/>
                    </a:ext>
                  </a:extLst>
                </p:cNvPr>
                <p:cNvSpPr/>
                <p:nvPr/>
              </p:nvSpPr>
              <p:spPr>
                <a:xfrm>
                  <a:off x="4211968" y="4745904"/>
                  <a:ext cx="694501" cy="293555"/>
                </a:xfrm>
                <a:custGeom>
                  <a:avLst/>
                  <a:gdLst>
                    <a:gd name="connsiteX0" fmla="*/ 691011 w 694501"/>
                    <a:gd name="connsiteY0" fmla="*/ 0 h 293555"/>
                    <a:gd name="connsiteX1" fmla="*/ 180518 w 694501"/>
                    <a:gd name="connsiteY1" fmla="*/ 173905 h 293555"/>
                    <a:gd name="connsiteX2" fmla="*/ 500277 w 694501"/>
                    <a:gd name="connsiteY2" fmla="*/ 117806 h 293555"/>
                    <a:gd name="connsiteX3" fmla="*/ 1004 w 694501"/>
                    <a:gd name="connsiteY3" fmla="*/ 291711 h 293555"/>
                    <a:gd name="connsiteX4" fmla="*/ 376861 w 694501"/>
                    <a:gd name="connsiteY4" fmla="*/ 207563 h 293555"/>
                    <a:gd name="connsiteX5" fmla="*/ 573205 w 694501"/>
                    <a:gd name="connsiteY5" fmla="*/ 179514 h 293555"/>
                    <a:gd name="connsiteX6" fmla="*/ 612474 w 694501"/>
                    <a:gd name="connsiteY6" fmla="*/ 168295 h 293555"/>
                    <a:gd name="connsiteX7" fmla="*/ 416130 w 694501"/>
                    <a:gd name="connsiteY7" fmla="*/ 173905 h 293555"/>
                    <a:gd name="connsiteX8" fmla="*/ 691011 w 694501"/>
                    <a:gd name="connsiteY8" fmla="*/ 0 h 293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694501" h="293555">
                      <a:moveTo>
                        <a:pt x="691011" y="0"/>
                      </a:moveTo>
                      <a:cubicBezTo>
                        <a:pt x="651742" y="0"/>
                        <a:pt x="212307" y="154271"/>
                        <a:pt x="180518" y="173905"/>
                      </a:cubicBezTo>
                      <a:cubicBezTo>
                        <a:pt x="148729" y="193539"/>
                        <a:pt x="530196" y="98172"/>
                        <a:pt x="500277" y="117806"/>
                      </a:cubicBezTo>
                      <a:cubicBezTo>
                        <a:pt x="470358" y="137440"/>
                        <a:pt x="21573" y="276752"/>
                        <a:pt x="1004" y="291711"/>
                      </a:cubicBezTo>
                      <a:cubicBezTo>
                        <a:pt x="-19565" y="306670"/>
                        <a:pt x="281494" y="226262"/>
                        <a:pt x="376861" y="207563"/>
                      </a:cubicBezTo>
                      <a:cubicBezTo>
                        <a:pt x="472228" y="188864"/>
                        <a:pt x="533936" y="186059"/>
                        <a:pt x="573205" y="179514"/>
                      </a:cubicBezTo>
                      <a:cubicBezTo>
                        <a:pt x="612474" y="172969"/>
                        <a:pt x="612474" y="168295"/>
                        <a:pt x="612474" y="168295"/>
                      </a:cubicBezTo>
                      <a:cubicBezTo>
                        <a:pt x="586295" y="167360"/>
                        <a:pt x="406780" y="201019"/>
                        <a:pt x="416130" y="173905"/>
                      </a:cubicBezTo>
                      <a:cubicBezTo>
                        <a:pt x="425480" y="146791"/>
                        <a:pt x="730280" y="0"/>
                        <a:pt x="691011" y="0"/>
                      </a:cubicBezTo>
                      <a:close/>
                    </a:path>
                  </a:pathLst>
                </a:custGeom>
                <a:solidFill>
                  <a:schemeClr val="accent1">
                    <a:alpha val="3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71" name="フリーフォーム 1170">
                  <a:extLst>
                    <a:ext uri="{FF2B5EF4-FFF2-40B4-BE49-F238E27FC236}">
                      <a16:creationId xmlns:a16="http://schemas.microsoft.com/office/drawing/2014/main" id="{3332F10D-4863-3865-C410-CB654D9D0C3B}"/>
                    </a:ext>
                  </a:extLst>
                </p:cNvPr>
                <p:cNvSpPr/>
                <p:nvPr/>
              </p:nvSpPr>
              <p:spPr>
                <a:xfrm>
                  <a:off x="5166640" y="4656191"/>
                  <a:ext cx="611593" cy="355920"/>
                </a:xfrm>
                <a:custGeom>
                  <a:avLst/>
                  <a:gdLst>
                    <a:gd name="connsiteX0" fmla="*/ 0 w 611593"/>
                    <a:gd name="connsiteY0" fmla="*/ 89713 h 355920"/>
                    <a:gd name="connsiteX1" fmla="*/ 431956 w 611593"/>
                    <a:gd name="connsiteY1" fmla="*/ 11176 h 355920"/>
                    <a:gd name="connsiteX2" fmla="*/ 611470 w 611593"/>
                    <a:gd name="connsiteY2" fmla="*/ 353375 h 355920"/>
                    <a:gd name="connsiteX3" fmla="*/ 409517 w 611593"/>
                    <a:gd name="connsiteY3" fmla="*/ 173861 h 355920"/>
                    <a:gd name="connsiteX4" fmla="*/ 572202 w 611593"/>
                    <a:gd name="connsiteY4" fmla="*/ 302886 h 355920"/>
                    <a:gd name="connsiteX5" fmla="*/ 431956 w 611593"/>
                    <a:gd name="connsiteY5" fmla="*/ 157031 h 355920"/>
                    <a:gd name="connsiteX6" fmla="*/ 0 w 611593"/>
                    <a:gd name="connsiteY6" fmla="*/ 89713 h 35592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611593" h="355920">
                      <a:moveTo>
                        <a:pt x="0" y="89713"/>
                      </a:moveTo>
                      <a:cubicBezTo>
                        <a:pt x="0" y="65404"/>
                        <a:pt x="330044" y="-32768"/>
                        <a:pt x="431956" y="11176"/>
                      </a:cubicBezTo>
                      <a:cubicBezTo>
                        <a:pt x="533868" y="55120"/>
                        <a:pt x="615210" y="326261"/>
                        <a:pt x="611470" y="353375"/>
                      </a:cubicBezTo>
                      <a:cubicBezTo>
                        <a:pt x="607730" y="380489"/>
                        <a:pt x="416062" y="182276"/>
                        <a:pt x="409517" y="173861"/>
                      </a:cubicBezTo>
                      <a:cubicBezTo>
                        <a:pt x="402972" y="165446"/>
                        <a:pt x="568462" y="305691"/>
                        <a:pt x="572202" y="302886"/>
                      </a:cubicBezTo>
                      <a:cubicBezTo>
                        <a:pt x="575942" y="300081"/>
                        <a:pt x="520778" y="188820"/>
                        <a:pt x="431956" y="157031"/>
                      </a:cubicBezTo>
                      <a:cubicBezTo>
                        <a:pt x="343134" y="125242"/>
                        <a:pt x="0" y="114022"/>
                        <a:pt x="0" y="89713"/>
                      </a:cubicBezTo>
                      <a:close/>
                    </a:path>
                  </a:pathLst>
                </a:custGeom>
                <a:solidFill>
                  <a:schemeClr val="accent1">
                    <a:alpha val="3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72" name="フリーフォーム 1171">
                  <a:extLst>
                    <a:ext uri="{FF2B5EF4-FFF2-40B4-BE49-F238E27FC236}">
                      <a16:creationId xmlns:a16="http://schemas.microsoft.com/office/drawing/2014/main" id="{5C94D01C-A3FD-287D-0BF9-C58C63C39A04}"/>
                    </a:ext>
                  </a:extLst>
                </p:cNvPr>
                <p:cNvSpPr/>
                <p:nvPr/>
              </p:nvSpPr>
              <p:spPr>
                <a:xfrm>
                  <a:off x="3822543" y="3613973"/>
                  <a:ext cx="917456" cy="365858"/>
                </a:xfrm>
                <a:custGeom>
                  <a:avLst/>
                  <a:gdLst>
                    <a:gd name="connsiteX0" fmla="*/ 22291 w 917456"/>
                    <a:gd name="connsiteY0" fmla="*/ 84 h 365858"/>
                    <a:gd name="connsiteX1" fmla="*/ 414177 w 917456"/>
                    <a:gd name="connsiteY1" fmla="*/ 135067 h 365858"/>
                    <a:gd name="connsiteX2" fmla="*/ 427240 w 917456"/>
                    <a:gd name="connsiteY2" fmla="*/ 143776 h 365858"/>
                    <a:gd name="connsiteX3" fmla="*/ 727686 w 917456"/>
                    <a:gd name="connsiteY3" fmla="*/ 100233 h 365858"/>
                    <a:gd name="connsiteX4" fmla="*/ 779937 w 917456"/>
                    <a:gd name="connsiteY4" fmla="*/ 139421 h 365858"/>
                    <a:gd name="connsiteX5" fmla="*/ 623183 w 917456"/>
                    <a:gd name="connsiteY5" fmla="*/ 165547 h 365858"/>
                    <a:gd name="connsiteX6" fmla="*/ 287903 w 917456"/>
                    <a:gd name="connsiteY6" fmla="*/ 196027 h 365858"/>
                    <a:gd name="connsiteX7" fmla="*/ 440303 w 917456"/>
                    <a:gd name="connsiteY7" fmla="*/ 235216 h 365858"/>
                    <a:gd name="connsiteX8" fmla="*/ 906211 w 917456"/>
                    <a:gd name="connsiteY8" fmla="*/ 191673 h 365858"/>
                    <a:gd name="connsiteX9" fmla="*/ 736394 w 917456"/>
                    <a:gd name="connsiteY9" fmla="*/ 226507 h 365858"/>
                    <a:gd name="connsiteX10" fmla="*/ 331446 w 917456"/>
                    <a:gd name="connsiteY10" fmla="*/ 365844 h 365858"/>
                    <a:gd name="connsiteX11" fmla="*/ 87606 w 917456"/>
                    <a:gd name="connsiteY11" fmla="*/ 217798 h 365858"/>
                    <a:gd name="connsiteX12" fmla="*/ 135503 w 917456"/>
                    <a:gd name="connsiteY12" fmla="*/ 261341 h 365858"/>
                    <a:gd name="connsiteX13" fmla="*/ 135503 w 917456"/>
                    <a:gd name="connsiteY13" fmla="*/ 161193 h 365858"/>
                    <a:gd name="connsiteX14" fmla="*/ 520 w 917456"/>
                    <a:gd name="connsiteY14" fmla="*/ 252633 h 365858"/>
                    <a:gd name="connsiteX15" fmla="*/ 87606 w 917456"/>
                    <a:gd name="connsiteY15" fmla="*/ 156838 h 365858"/>
                    <a:gd name="connsiteX16" fmla="*/ 22291 w 917456"/>
                    <a:gd name="connsiteY16" fmla="*/ 84 h 3658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917456" h="365858">
                      <a:moveTo>
                        <a:pt x="22291" y="84"/>
                      </a:moveTo>
                      <a:cubicBezTo>
                        <a:pt x="76719" y="-3544"/>
                        <a:pt x="346685" y="111118"/>
                        <a:pt x="414177" y="135067"/>
                      </a:cubicBezTo>
                      <a:cubicBezTo>
                        <a:pt x="481669" y="159016"/>
                        <a:pt x="374989" y="149582"/>
                        <a:pt x="427240" y="143776"/>
                      </a:cubicBezTo>
                      <a:cubicBezTo>
                        <a:pt x="479491" y="137970"/>
                        <a:pt x="668903" y="100959"/>
                        <a:pt x="727686" y="100233"/>
                      </a:cubicBezTo>
                      <a:cubicBezTo>
                        <a:pt x="786469" y="99507"/>
                        <a:pt x="797354" y="128535"/>
                        <a:pt x="779937" y="139421"/>
                      </a:cubicBezTo>
                      <a:cubicBezTo>
                        <a:pt x="762520" y="150307"/>
                        <a:pt x="705189" y="156113"/>
                        <a:pt x="623183" y="165547"/>
                      </a:cubicBezTo>
                      <a:cubicBezTo>
                        <a:pt x="541177" y="174981"/>
                        <a:pt x="318383" y="184416"/>
                        <a:pt x="287903" y="196027"/>
                      </a:cubicBezTo>
                      <a:cubicBezTo>
                        <a:pt x="257423" y="207639"/>
                        <a:pt x="337252" y="235942"/>
                        <a:pt x="440303" y="235216"/>
                      </a:cubicBezTo>
                      <a:cubicBezTo>
                        <a:pt x="543354" y="234490"/>
                        <a:pt x="856863" y="193124"/>
                        <a:pt x="906211" y="191673"/>
                      </a:cubicBezTo>
                      <a:cubicBezTo>
                        <a:pt x="955559" y="190222"/>
                        <a:pt x="832188" y="197479"/>
                        <a:pt x="736394" y="226507"/>
                      </a:cubicBezTo>
                      <a:cubicBezTo>
                        <a:pt x="640600" y="255535"/>
                        <a:pt x="439577" y="367296"/>
                        <a:pt x="331446" y="365844"/>
                      </a:cubicBezTo>
                      <a:cubicBezTo>
                        <a:pt x="223315" y="364393"/>
                        <a:pt x="120263" y="235215"/>
                        <a:pt x="87606" y="217798"/>
                      </a:cubicBezTo>
                      <a:cubicBezTo>
                        <a:pt x="54949" y="200381"/>
                        <a:pt x="127520" y="270775"/>
                        <a:pt x="135503" y="261341"/>
                      </a:cubicBezTo>
                      <a:cubicBezTo>
                        <a:pt x="143486" y="251907"/>
                        <a:pt x="158000" y="162644"/>
                        <a:pt x="135503" y="161193"/>
                      </a:cubicBezTo>
                      <a:cubicBezTo>
                        <a:pt x="113006" y="159742"/>
                        <a:pt x="8503" y="253359"/>
                        <a:pt x="520" y="252633"/>
                      </a:cubicBezTo>
                      <a:cubicBezTo>
                        <a:pt x="-7463" y="251907"/>
                        <a:pt x="78897" y="192398"/>
                        <a:pt x="87606" y="156838"/>
                      </a:cubicBezTo>
                      <a:cubicBezTo>
                        <a:pt x="96315" y="121278"/>
                        <a:pt x="-32137" y="3712"/>
                        <a:pt x="22291" y="84"/>
                      </a:cubicBezTo>
                      <a:close/>
                    </a:path>
                  </a:pathLst>
                </a:custGeom>
                <a:solidFill>
                  <a:schemeClr val="accent1">
                    <a:alpha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73" name="フリーフォーム 1172">
                  <a:extLst>
                    <a:ext uri="{FF2B5EF4-FFF2-40B4-BE49-F238E27FC236}">
                      <a16:creationId xmlns:a16="http://schemas.microsoft.com/office/drawing/2014/main" id="{44E036A6-CDB1-D68B-C76B-3476E06B5889}"/>
                    </a:ext>
                  </a:extLst>
                </p:cNvPr>
                <p:cNvSpPr/>
                <p:nvPr/>
              </p:nvSpPr>
              <p:spPr>
                <a:xfrm>
                  <a:off x="5351326" y="3746641"/>
                  <a:ext cx="854522" cy="107233"/>
                </a:xfrm>
                <a:custGeom>
                  <a:avLst/>
                  <a:gdLst>
                    <a:gd name="connsiteX0" fmla="*/ 91 w 854522"/>
                    <a:gd name="connsiteY0" fmla="*/ 72068 h 107233"/>
                    <a:gd name="connsiteX1" fmla="*/ 352788 w 854522"/>
                    <a:gd name="connsiteY1" fmla="*/ 28525 h 107233"/>
                    <a:gd name="connsiteX2" fmla="*/ 317954 w 854522"/>
                    <a:gd name="connsiteY2" fmla="*/ 2399 h 107233"/>
                    <a:gd name="connsiteX3" fmla="*/ 500834 w 854522"/>
                    <a:gd name="connsiteY3" fmla="*/ 89485 h 107233"/>
                    <a:gd name="connsiteX4" fmla="*/ 823051 w 854522"/>
                    <a:gd name="connsiteY4" fmla="*/ 85130 h 107233"/>
                    <a:gd name="connsiteX5" fmla="*/ 614045 w 854522"/>
                    <a:gd name="connsiteY5" fmla="*/ 45942 h 107233"/>
                    <a:gd name="connsiteX6" fmla="*/ 849177 w 854522"/>
                    <a:gd name="connsiteY6" fmla="*/ 15462 h 107233"/>
                    <a:gd name="connsiteX7" fmla="*/ 740320 w 854522"/>
                    <a:gd name="connsiteY7" fmla="*/ 85130 h 107233"/>
                    <a:gd name="connsiteX8" fmla="*/ 322308 w 854522"/>
                    <a:gd name="connsiteY8" fmla="*/ 106902 h 107233"/>
                    <a:gd name="connsiteX9" fmla="*/ 91 w 854522"/>
                    <a:gd name="connsiteY9" fmla="*/ 72068 h 1072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854522" h="107233">
                      <a:moveTo>
                        <a:pt x="91" y="72068"/>
                      </a:moveTo>
                      <a:cubicBezTo>
                        <a:pt x="5171" y="59005"/>
                        <a:pt x="299811" y="40136"/>
                        <a:pt x="352788" y="28525"/>
                      </a:cubicBezTo>
                      <a:cubicBezTo>
                        <a:pt x="405765" y="16914"/>
                        <a:pt x="293280" y="-7761"/>
                        <a:pt x="317954" y="2399"/>
                      </a:cubicBezTo>
                      <a:cubicBezTo>
                        <a:pt x="342628" y="12559"/>
                        <a:pt x="416651" y="75697"/>
                        <a:pt x="500834" y="89485"/>
                      </a:cubicBezTo>
                      <a:cubicBezTo>
                        <a:pt x="585017" y="103273"/>
                        <a:pt x="804183" y="92387"/>
                        <a:pt x="823051" y="85130"/>
                      </a:cubicBezTo>
                      <a:cubicBezTo>
                        <a:pt x="841919" y="77873"/>
                        <a:pt x="609691" y="57553"/>
                        <a:pt x="614045" y="45942"/>
                      </a:cubicBezTo>
                      <a:cubicBezTo>
                        <a:pt x="618399" y="34331"/>
                        <a:pt x="828131" y="8931"/>
                        <a:pt x="849177" y="15462"/>
                      </a:cubicBezTo>
                      <a:cubicBezTo>
                        <a:pt x="870223" y="21993"/>
                        <a:pt x="828131" y="69890"/>
                        <a:pt x="740320" y="85130"/>
                      </a:cubicBezTo>
                      <a:cubicBezTo>
                        <a:pt x="652509" y="100370"/>
                        <a:pt x="442051" y="109079"/>
                        <a:pt x="322308" y="106902"/>
                      </a:cubicBezTo>
                      <a:cubicBezTo>
                        <a:pt x="202565" y="104725"/>
                        <a:pt x="-4989" y="85131"/>
                        <a:pt x="91" y="72068"/>
                      </a:cubicBezTo>
                      <a:close/>
                    </a:path>
                  </a:pathLst>
                </a:custGeom>
                <a:solidFill>
                  <a:schemeClr val="accent1">
                    <a:alpha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74" name="フリーフォーム 1173">
                  <a:extLst>
                    <a:ext uri="{FF2B5EF4-FFF2-40B4-BE49-F238E27FC236}">
                      <a16:creationId xmlns:a16="http://schemas.microsoft.com/office/drawing/2014/main" id="{744476B7-BC5F-4D32-815B-CE72248CCE0D}"/>
                    </a:ext>
                  </a:extLst>
                </p:cNvPr>
                <p:cNvSpPr/>
                <p:nvPr/>
              </p:nvSpPr>
              <p:spPr>
                <a:xfrm>
                  <a:off x="5379215" y="3399488"/>
                  <a:ext cx="478723" cy="344605"/>
                </a:xfrm>
                <a:custGeom>
                  <a:avLst/>
                  <a:gdLst>
                    <a:gd name="connsiteX0" fmla="*/ 477299 w 478723"/>
                    <a:gd name="connsiteY0" fmla="*/ 314718 h 344605"/>
                    <a:gd name="connsiteX1" fmla="*/ 20099 w 478723"/>
                    <a:gd name="connsiteY1" fmla="*/ 340843 h 344605"/>
                    <a:gd name="connsiteX2" fmla="*/ 89768 w 478723"/>
                    <a:gd name="connsiteY2" fmla="*/ 236341 h 344605"/>
                    <a:gd name="connsiteX3" fmla="*/ 168145 w 478723"/>
                    <a:gd name="connsiteY3" fmla="*/ 127483 h 344605"/>
                    <a:gd name="connsiteX4" fmla="*/ 316191 w 478723"/>
                    <a:gd name="connsiteY4" fmla="*/ 1209 h 344605"/>
                    <a:gd name="connsiteX5" fmla="*/ 211688 w 478723"/>
                    <a:gd name="connsiteY5" fmla="*/ 70878 h 344605"/>
                    <a:gd name="connsiteX6" fmla="*/ 181208 w 478723"/>
                    <a:gd name="connsiteY6" fmla="*/ 188443 h 344605"/>
                    <a:gd name="connsiteX7" fmla="*/ 163791 w 478723"/>
                    <a:gd name="connsiteY7" fmla="*/ 249403 h 344605"/>
                    <a:gd name="connsiteX8" fmla="*/ 477299 w 478723"/>
                    <a:gd name="connsiteY8" fmla="*/ 314718 h 3446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478723" h="344605">
                      <a:moveTo>
                        <a:pt x="477299" y="314718"/>
                      </a:moveTo>
                      <a:cubicBezTo>
                        <a:pt x="453350" y="329958"/>
                        <a:pt x="84687" y="353906"/>
                        <a:pt x="20099" y="340843"/>
                      </a:cubicBezTo>
                      <a:cubicBezTo>
                        <a:pt x="-44490" y="327780"/>
                        <a:pt x="65094" y="271901"/>
                        <a:pt x="89768" y="236341"/>
                      </a:cubicBezTo>
                      <a:cubicBezTo>
                        <a:pt x="114442" y="200781"/>
                        <a:pt x="130408" y="166672"/>
                        <a:pt x="168145" y="127483"/>
                      </a:cubicBezTo>
                      <a:cubicBezTo>
                        <a:pt x="205882" y="88294"/>
                        <a:pt x="308934" y="10643"/>
                        <a:pt x="316191" y="1209"/>
                      </a:cubicBezTo>
                      <a:cubicBezTo>
                        <a:pt x="323448" y="-8225"/>
                        <a:pt x="234185" y="39672"/>
                        <a:pt x="211688" y="70878"/>
                      </a:cubicBezTo>
                      <a:cubicBezTo>
                        <a:pt x="189191" y="102084"/>
                        <a:pt x="189191" y="158689"/>
                        <a:pt x="181208" y="188443"/>
                      </a:cubicBezTo>
                      <a:cubicBezTo>
                        <a:pt x="173225" y="218197"/>
                        <a:pt x="111540" y="227631"/>
                        <a:pt x="163791" y="249403"/>
                      </a:cubicBezTo>
                      <a:cubicBezTo>
                        <a:pt x="216042" y="271175"/>
                        <a:pt x="501248" y="299478"/>
                        <a:pt x="477299" y="314718"/>
                      </a:cubicBezTo>
                      <a:close/>
                    </a:path>
                  </a:pathLst>
                </a:custGeom>
                <a:solidFill>
                  <a:schemeClr val="accent1">
                    <a:alpha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75" name="フリーフォーム 1174">
                  <a:extLst>
                    <a:ext uri="{FF2B5EF4-FFF2-40B4-BE49-F238E27FC236}">
                      <a16:creationId xmlns:a16="http://schemas.microsoft.com/office/drawing/2014/main" id="{B72894EE-BD6C-6238-3399-E90D0D7088ED}"/>
                    </a:ext>
                  </a:extLst>
                </p:cNvPr>
                <p:cNvSpPr/>
                <p:nvPr/>
              </p:nvSpPr>
              <p:spPr>
                <a:xfrm>
                  <a:off x="5660571" y="3379026"/>
                  <a:ext cx="818979" cy="655517"/>
                </a:xfrm>
                <a:custGeom>
                  <a:avLst/>
                  <a:gdLst>
                    <a:gd name="connsiteX0" fmla="*/ 0 w 818979"/>
                    <a:gd name="connsiteY0" fmla="*/ 56505 h 655517"/>
                    <a:gd name="connsiteX1" fmla="*/ 313509 w 818979"/>
                    <a:gd name="connsiteY1" fmla="*/ 26025 h 655517"/>
                    <a:gd name="connsiteX2" fmla="*/ 287383 w 818979"/>
                    <a:gd name="connsiteY2" fmla="*/ 12963 h 655517"/>
                    <a:gd name="connsiteX3" fmla="*/ 557349 w 818979"/>
                    <a:gd name="connsiteY3" fmla="*/ 221968 h 655517"/>
                    <a:gd name="connsiteX4" fmla="*/ 452846 w 818979"/>
                    <a:gd name="connsiteY4" fmla="*/ 174071 h 655517"/>
                    <a:gd name="connsiteX5" fmla="*/ 635726 w 818979"/>
                    <a:gd name="connsiteY5" fmla="*/ 370014 h 655517"/>
                    <a:gd name="connsiteX6" fmla="*/ 818606 w 818979"/>
                    <a:gd name="connsiteY6" fmla="*/ 653043 h 655517"/>
                    <a:gd name="connsiteX7" fmla="*/ 670560 w 818979"/>
                    <a:gd name="connsiteY7" fmla="*/ 483225 h 655517"/>
                    <a:gd name="connsiteX8" fmla="*/ 269966 w 818979"/>
                    <a:gd name="connsiteY8" fmla="*/ 73923 h 655517"/>
                    <a:gd name="connsiteX9" fmla="*/ 313509 w 818979"/>
                    <a:gd name="connsiteY9" fmla="*/ 161008 h 655517"/>
                    <a:gd name="connsiteX10" fmla="*/ 0 w 818979"/>
                    <a:gd name="connsiteY10" fmla="*/ 56505 h 65551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818979" h="655517">
                      <a:moveTo>
                        <a:pt x="0" y="56505"/>
                      </a:moveTo>
                      <a:cubicBezTo>
                        <a:pt x="0" y="34008"/>
                        <a:pt x="265612" y="33282"/>
                        <a:pt x="313509" y="26025"/>
                      </a:cubicBezTo>
                      <a:cubicBezTo>
                        <a:pt x="361406" y="18768"/>
                        <a:pt x="246743" y="-19694"/>
                        <a:pt x="287383" y="12963"/>
                      </a:cubicBezTo>
                      <a:cubicBezTo>
                        <a:pt x="328023" y="45620"/>
                        <a:pt x="529772" y="195117"/>
                        <a:pt x="557349" y="221968"/>
                      </a:cubicBezTo>
                      <a:cubicBezTo>
                        <a:pt x="584926" y="248819"/>
                        <a:pt x="439783" y="149397"/>
                        <a:pt x="452846" y="174071"/>
                      </a:cubicBezTo>
                      <a:cubicBezTo>
                        <a:pt x="465909" y="198745"/>
                        <a:pt x="574766" y="290185"/>
                        <a:pt x="635726" y="370014"/>
                      </a:cubicBezTo>
                      <a:cubicBezTo>
                        <a:pt x="696686" y="449843"/>
                        <a:pt x="812800" y="634175"/>
                        <a:pt x="818606" y="653043"/>
                      </a:cubicBezTo>
                      <a:cubicBezTo>
                        <a:pt x="824412" y="671911"/>
                        <a:pt x="762000" y="579745"/>
                        <a:pt x="670560" y="483225"/>
                      </a:cubicBezTo>
                      <a:cubicBezTo>
                        <a:pt x="579120" y="386705"/>
                        <a:pt x="329474" y="127626"/>
                        <a:pt x="269966" y="73923"/>
                      </a:cubicBezTo>
                      <a:cubicBezTo>
                        <a:pt x="210458" y="20220"/>
                        <a:pt x="359229" y="157380"/>
                        <a:pt x="313509" y="161008"/>
                      </a:cubicBezTo>
                      <a:cubicBezTo>
                        <a:pt x="267789" y="164637"/>
                        <a:pt x="0" y="79002"/>
                        <a:pt x="0" y="56505"/>
                      </a:cubicBezTo>
                      <a:close/>
                    </a:path>
                  </a:pathLst>
                </a:custGeom>
                <a:solidFill>
                  <a:schemeClr val="accent1">
                    <a:alpha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76" name="フリーフォーム 1175">
                  <a:extLst>
                    <a:ext uri="{FF2B5EF4-FFF2-40B4-BE49-F238E27FC236}">
                      <a16:creationId xmlns:a16="http://schemas.microsoft.com/office/drawing/2014/main" id="{4FFEC5A7-A0E5-F7D3-BC8E-DBBB8F834D9A}"/>
                    </a:ext>
                  </a:extLst>
                </p:cNvPr>
                <p:cNvSpPr/>
                <p:nvPr/>
              </p:nvSpPr>
              <p:spPr>
                <a:xfrm>
                  <a:off x="3737995" y="3473497"/>
                  <a:ext cx="424890" cy="473567"/>
                </a:xfrm>
                <a:custGeom>
                  <a:avLst/>
                  <a:gdLst>
                    <a:gd name="connsiteX0" fmla="*/ 398576 w 424890"/>
                    <a:gd name="connsiteY0" fmla="*/ 1223 h 473567"/>
                    <a:gd name="connsiteX1" fmla="*/ 259239 w 424890"/>
                    <a:gd name="connsiteY1" fmla="*/ 210229 h 473567"/>
                    <a:gd name="connsiteX2" fmla="*/ 415994 w 424890"/>
                    <a:gd name="connsiteY2" fmla="*/ 427943 h 473567"/>
                    <a:gd name="connsiteX3" fmla="*/ 302782 w 424890"/>
                    <a:gd name="connsiteY3" fmla="*/ 349566 h 473567"/>
                    <a:gd name="connsiteX4" fmla="*/ 415994 w 424890"/>
                    <a:gd name="connsiteY4" fmla="*/ 471486 h 473567"/>
                    <a:gd name="connsiteX5" fmla="*/ 15399 w 424890"/>
                    <a:gd name="connsiteY5" fmla="*/ 227646 h 473567"/>
                    <a:gd name="connsiteX6" fmla="*/ 93776 w 424890"/>
                    <a:gd name="connsiteY6" fmla="*/ 253772 h 473567"/>
                    <a:gd name="connsiteX7" fmla="*/ 198279 w 424890"/>
                    <a:gd name="connsiteY7" fmla="*/ 114434 h 473567"/>
                    <a:gd name="connsiteX8" fmla="*/ 24108 w 424890"/>
                    <a:gd name="connsiteY8" fmla="*/ 123143 h 473567"/>
                    <a:gd name="connsiteX9" fmla="*/ 398576 w 424890"/>
                    <a:gd name="connsiteY9" fmla="*/ 1223 h 4735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424890" h="473567">
                      <a:moveTo>
                        <a:pt x="398576" y="1223"/>
                      </a:moveTo>
                      <a:cubicBezTo>
                        <a:pt x="437764" y="15737"/>
                        <a:pt x="256336" y="139109"/>
                        <a:pt x="259239" y="210229"/>
                      </a:cubicBezTo>
                      <a:cubicBezTo>
                        <a:pt x="262142" y="281349"/>
                        <a:pt x="408737" y="404720"/>
                        <a:pt x="415994" y="427943"/>
                      </a:cubicBezTo>
                      <a:cubicBezTo>
                        <a:pt x="423251" y="451166"/>
                        <a:pt x="302782" y="342309"/>
                        <a:pt x="302782" y="349566"/>
                      </a:cubicBezTo>
                      <a:cubicBezTo>
                        <a:pt x="302782" y="356823"/>
                        <a:pt x="463891" y="491806"/>
                        <a:pt x="415994" y="471486"/>
                      </a:cubicBezTo>
                      <a:cubicBezTo>
                        <a:pt x="368097" y="451166"/>
                        <a:pt x="69102" y="263932"/>
                        <a:pt x="15399" y="227646"/>
                      </a:cubicBezTo>
                      <a:cubicBezTo>
                        <a:pt x="-38304" y="191360"/>
                        <a:pt x="63296" y="272641"/>
                        <a:pt x="93776" y="253772"/>
                      </a:cubicBezTo>
                      <a:cubicBezTo>
                        <a:pt x="124256" y="234903"/>
                        <a:pt x="209890" y="136206"/>
                        <a:pt x="198279" y="114434"/>
                      </a:cubicBezTo>
                      <a:cubicBezTo>
                        <a:pt x="186668" y="92663"/>
                        <a:pt x="-9275" y="140560"/>
                        <a:pt x="24108" y="123143"/>
                      </a:cubicBezTo>
                      <a:cubicBezTo>
                        <a:pt x="57491" y="105726"/>
                        <a:pt x="359388" y="-13291"/>
                        <a:pt x="398576" y="1223"/>
                      </a:cubicBezTo>
                      <a:close/>
                    </a:path>
                  </a:pathLst>
                </a:custGeom>
                <a:solidFill>
                  <a:schemeClr val="accent1">
                    <a:alpha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77" name="フリーフォーム 1176">
                  <a:extLst>
                    <a:ext uri="{FF2B5EF4-FFF2-40B4-BE49-F238E27FC236}">
                      <a16:creationId xmlns:a16="http://schemas.microsoft.com/office/drawing/2014/main" id="{4CC81FD3-B048-1D83-ED7D-62CDC56F70B5}"/>
                    </a:ext>
                  </a:extLst>
                </p:cNvPr>
                <p:cNvSpPr/>
                <p:nvPr/>
              </p:nvSpPr>
              <p:spPr>
                <a:xfrm>
                  <a:off x="3342372" y="2255423"/>
                  <a:ext cx="822297" cy="2651255"/>
                </a:xfrm>
                <a:custGeom>
                  <a:avLst/>
                  <a:gdLst>
                    <a:gd name="connsiteX0" fmla="*/ 785491 w 822297"/>
                    <a:gd name="connsiteY0" fmla="*/ 374566 h 2651255"/>
                    <a:gd name="connsiteX1" fmla="*/ 454565 w 822297"/>
                    <a:gd name="connsiteY1" fmla="*/ 1236714 h 2651255"/>
                    <a:gd name="connsiteX2" fmla="*/ 498108 w 822297"/>
                    <a:gd name="connsiteY2" fmla="*/ 1228006 h 2651255"/>
                    <a:gd name="connsiteX3" fmla="*/ 532942 w 822297"/>
                    <a:gd name="connsiteY3" fmla="*/ 1628600 h 2651255"/>
                    <a:gd name="connsiteX4" fmla="*/ 454565 w 822297"/>
                    <a:gd name="connsiteY4" fmla="*/ 1985651 h 2651255"/>
                    <a:gd name="connsiteX5" fmla="*/ 419731 w 822297"/>
                    <a:gd name="connsiteY5" fmla="*/ 1767937 h 2651255"/>
                    <a:gd name="connsiteX6" fmla="*/ 480691 w 822297"/>
                    <a:gd name="connsiteY6" fmla="*/ 2630086 h 2651255"/>
                    <a:gd name="connsiteX7" fmla="*/ 323937 w 822297"/>
                    <a:gd name="connsiteY7" fmla="*/ 2281743 h 2651255"/>
                    <a:gd name="connsiteX8" fmla="*/ 19137 w 822297"/>
                    <a:gd name="connsiteY8" fmla="*/ 1140920 h 2651255"/>
                    <a:gd name="connsiteX9" fmla="*/ 62679 w 822297"/>
                    <a:gd name="connsiteY9" fmla="*/ 1158337 h 2651255"/>
                    <a:gd name="connsiteX10" fmla="*/ 315228 w 822297"/>
                    <a:gd name="connsiteY10" fmla="*/ 113308 h 2651255"/>
                    <a:gd name="connsiteX11" fmla="*/ 332645 w 822297"/>
                    <a:gd name="connsiteY11" fmla="*/ 435526 h 2651255"/>
                    <a:gd name="connsiteX12" fmla="*/ 567777 w 822297"/>
                    <a:gd name="connsiteY12" fmla="*/ 97 h 2651255"/>
                    <a:gd name="connsiteX13" fmla="*/ 315228 w 822297"/>
                    <a:gd name="connsiteY13" fmla="*/ 400691 h 2651255"/>
                    <a:gd name="connsiteX14" fmla="*/ 323937 w 822297"/>
                    <a:gd name="connsiteY14" fmla="*/ 914497 h 2651255"/>
                    <a:gd name="connsiteX15" fmla="*/ 759365 w 822297"/>
                    <a:gd name="connsiteY15" fmla="*/ 418108 h 2651255"/>
                    <a:gd name="connsiteX16" fmla="*/ 785491 w 822297"/>
                    <a:gd name="connsiteY16" fmla="*/ 374566 h 26512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822297" h="2651255">
                      <a:moveTo>
                        <a:pt x="785491" y="374566"/>
                      </a:moveTo>
                      <a:cubicBezTo>
                        <a:pt x="734691" y="511000"/>
                        <a:pt x="502462" y="1094474"/>
                        <a:pt x="454565" y="1236714"/>
                      </a:cubicBezTo>
                      <a:cubicBezTo>
                        <a:pt x="406668" y="1378954"/>
                        <a:pt x="485045" y="1162692"/>
                        <a:pt x="498108" y="1228006"/>
                      </a:cubicBezTo>
                      <a:cubicBezTo>
                        <a:pt x="511171" y="1293320"/>
                        <a:pt x="540199" y="1502326"/>
                        <a:pt x="532942" y="1628600"/>
                      </a:cubicBezTo>
                      <a:cubicBezTo>
                        <a:pt x="525685" y="1754874"/>
                        <a:pt x="473433" y="1962428"/>
                        <a:pt x="454565" y="1985651"/>
                      </a:cubicBezTo>
                      <a:cubicBezTo>
                        <a:pt x="435697" y="2008874"/>
                        <a:pt x="415377" y="1660531"/>
                        <a:pt x="419731" y="1767937"/>
                      </a:cubicBezTo>
                      <a:cubicBezTo>
                        <a:pt x="424085" y="1875343"/>
                        <a:pt x="496657" y="2544452"/>
                        <a:pt x="480691" y="2630086"/>
                      </a:cubicBezTo>
                      <a:cubicBezTo>
                        <a:pt x="464725" y="2715720"/>
                        <a:pt x="400863" y="2529937"/>
                        <a:pt x="323937" y="2281743"/>
                      </a:cubicBezTo>
                      <a:cubicBezTo>
                        <a:pt x="247011" y="2033549"/>
                        <a:pt x="62680" y="1328154"/>
                        <a:pt x="19137" y="1140920"/>
                      </a:cubicBezTo>
                      <a:cubicBezTo>
                        <a:pt x="-24406" y="953686"/>
                        <a:pt x="13331" y="1329606"/>
                        <a:pt x="62679" y="1158337"/>
                      </a:cubicBezTo>
                      <a:cubicBezTo>
                        <a:pt x="112027" y="987068"/>
                        <a:pt x="270234" y="233776"/>
                        <a:pt x="315228" y="113308"/>
                      </a:cubicBezTo>
                      <a:cubicBezTo>
                        <a:pt x="360222" y="-7161"/>
                        <a:pt x="290553" y="454395"/>
                        <a:pt x="332645" y="435526"/>
                      </a:cubicBezTo>
                      <a:cubicBezTo>
                        <a:pt x="374736" y="416658"/>
                        <a:pt x="570680" y="5903"/>
                        <a:pt x="567777" y="97"/>
                      </a:cubicBezTo>
                      <a:cubicBezTo>
                        <a:pt x="564874" y="-5709"/>
                        <a:pt x="355868" y="248291"/>
                        <a:pt x="315228" y="400691"/>
                      </a:cubicBezTo>
                      <a:cubicBezTo>
                        <a:pt x="274588" y="553091"/>
                        <a:pt x="249914" y="911594"/>
                        <a:pt x="323937" y="914497"/>
                      </a:cubicBezTo>
                      <a:cubicBezTo>
                        <a:pt x="397960" y="917400"/>
                        <a:pt x="678085" y="512451"/>
                        <a:pt x="759365" y="418108"/>
                      </a:cubicBezTo>
                      <a:cubicBezTo>
                        <a:pt x="840645" y="323765"/>
                        <a:pt x="836291" y="238132"/>
                        <a:pt x="785491" y="374566"/>
                      </a:cubicBezTo>
                      <a:close/>
                    </a:path>
                  </a:pathLst>
                </a:custGeom>
                <a:solidFill>
                  <a:schemeClr val="accent1">
                    <a:alpha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78" name="フリーフォーム 1177">
                  <a:extLst>
                    <a:ext uri="{FF2B5EF4-FFF2-40B4-BE49-F238E27FC236}">
                      <a16:creationId xmlns:a16="http://schemas.microsoft.com/office/drawing/2014/main" id="{2A87DCCC-FD91-FB96-C606-0FCDFB3DF191}"/>
                    </a:ext>
                  </a:extLst>
                </p:cNvPr>
                <p:cNvSpPr/>
                <p:nvPr/>
              </p:nvSpPr>
              <p:spPr>
                <a:xfrm>
                  <a:off x="4386479" y="4606523"/>
                  <a:ext cx="116336" cy="218507"/>
                </a:xfrm>
                <a:custGeom>
                  <a:avLst/>
                  <a:gdLst>
                    <a:gd name="connsiteX0" fmla="*/ 115852 w 116336"/>
                    <a:gd name="connsiteY0" fmla="*/ 311 h 218507"/>
                    <a:gd name="connsiteX1" fmla="*/ 54892 w 116336"/>
                    <a:gd name="connsiteY1" fmla="*/ 139648 h 218507"/>
                    <a:gd name="connsiteX2" fmla="*/ 2641 w 116336"/>
                    <a:gd name="connsiteY2" fmla="*/ 218026 h 218507"/>
                    <a:gd name="connsiteX3" fmla="*/ 20058 w 116336"/>
                    <a:gd name="connsiteY3" fmla="*/ 104814 h 218507"/>
                    <a:gd name="connsiteX4" fmla="*/ 115852 w 116336"/>
                    <a:gd name="connsiteY4" fmla="*/ 311 h 21850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6336" h="218507">
                      <a:moveTo>
                        <a:pt x="115852" y="311"/>
                      </a:moveTo>
                      <a:cubicBezTo>
                        <a:pt x="121658" y="6117"/>
                        <a:pt x="73760" y="103362"/>
                        <a:pt x="54892" y="139648"/>
                      </a:cubicBezTo>
                      <a:cubicBezTo>
                        <a:pt x="36024" y="175934"/>
                        <a:pt x="8447" y="223832"/>
                        <a:pt x="2641" y="218026"/>
                      </a:cubicBezTo>
                      <a:cubicBezTo>
                        <a:pt x="-3165" y="212220"/>
                        <a:pt x="-262" y="138197"/>
                        <a:pt x="20058" y="104814"/>
                      </a:cubicBezTo>
                      <a:cubicBezTo>
                        <a:pt x="40378" y="71431"/>
                        <a:pt x="110046" y="-5495"/>
                        <a:pt x="115852" y="311"/>
                      </a:cubicBezTo>
                      <a:close/>
                    </a:path>
                  </a:pathLst>
                </a:custGeom>
                <a:solidFill>
                  <a:schemeClr val="accent1">
                    <a:alpha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79" name="フリーフォーム 1178">
                  <a:extLst>
                    <a:ext uri="{FF2B5EF4-FFF2-40B4-BE49-F238E27FC236}">
                      <a16:creationId xmlns:a16="http://schemas.microsoft.com/office/drawing/2014/main" id="{18C1180B-42EF-1345-1606-A66789B759CE}"/>
                    </a:ext>
                  </a:extLst>
                </p:cNvPr>
                <p:cNvSpPr/>
                <p:nvPr/>
              </p:nvSpPr>
              <p:spPr>
                <a:xfrm>
                  <a:off x="4838690" y="3669021"/>
                  <a:ext cx="38948" cy="484698"/>
                </a:xfrm>
                <a:custGeom>
                  <a:avLst/>
                  <a:gdLst>
                    <a:gd name="connsiteX0" fmla="*/ 30490 w 38948"/>
                    <a:gd name="connsiteY0" fmla="*/ 9 h 484698"/>
                    <a:gd name="connsiteX1" fmla="*/ 26680 w 38948"/>
                    <a:gd name="connsiteY1" fmla="*/ 167649 h 484698"/>
                    <a:gd name="connsiteX2" fmla="*/ 38110 w 38948"/>
                    <a:gd name="connsiteY2" fmla="*/ 346719 h 484698"/>
                    <a:gd name="connsiteX3" fmla="*/ 10 w 38948"/>
                    <a:gd name="connsiteY3" fmla="*/ 483879 h 484698"/>
                    <a:gd name="connsiteX4" fmla="*/ 34300 w 38948"/>
                    <a:gd name="connsiteY4" fmla="*/ 396249 h 484698"/>
                    <a:gd name="connsiteX5" fmla="*/ 38110 w 38948"/>
                    <a:gd name="connsiteY5" fmla="*/ 243849 h 484698"/>
                    <a:gd name="connsiteX6" fmla="*/ 34300 w 38948"/>
                    <a:gd name="connsiteY6" fmla="*/ 160029 h 484698"/>
                    <a:gd name="connsiteX7" fmla="*/ 30490 w 38948"/>
                    <a:gd name="connsiteY7" fmla="*/ 9 h 4846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8948" h="484698">
                      <a:moveTo>
                        <a:pt x="30490" y="9"/>
                      </a:moveTo>
                      <a:cubicBezTo>
                        <a:pt x="29220" y="1279"/>
                        <a:pt x="25410" y="109864"/>
                        <a:pt x="26680" y="167649"/>
                      </a:cubicBezTo>
                      <a:cubicBezTo>
                        <a:pt x="27950" y="225434"/>
                        <a:pt x="42555" y="294014"/>
                        <a:pt x="38110" y="346719"/>
                      </a:cubicBezTo>
                      <a:cubicBezTo>
                        <a:pt x="33665" y="399424"/>
                        <a:pt x="645" y="475624"/>
                        <a:pt x="10" y="483879"/>
                      </a:cubicBezTo>
                      <a:cubicBezTo>
                        <a:pt x="-625" y="492134"/>
                        <a:pt x="27950" y="436254"/>
                        <a:pt x="34300" y="396249"/>
                      </a:cubicBezTo>
                      <a:cubicBezTo>
                        <a:pt x="40650" y="356244"/>
                        <a:pt x="38110" y="283219"/>
                        <a:pt x="38110" y="243849"/>
                      </a:cubicBezTo>
                      <a:cubicBezTo>
                        <a:pt x="38110" y="204479"/>
                        <a:pt x="34935" y="196224"/>
                        <a:pt x="34300" y="160029"/>
                      </a:cubicBezTo>
                      <a:cubicBezTo>
                        <a:pt x="33665" y="123834"/>
                        <a:pt x="31760" y="-1261"/>
                        <a:pt x="30490" y="9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80" name="フリーフォーム 1179">
                  <a:extLst>
                    <a:ext uri="{FF2B5EF4-FFF2-40B4-BE49-F238E27FC236}">
                      <a16:creationId xmlns:a16="http://schemas.microsoft.com/office/drawing/2014/main" id="{31F269E5-9B6C-A305-0A88-A0E8DAA9603E}"/>
                    </a:ext>
                  </a:extLst>
                </p:cNvPr>
                <p:cNvSpPr/>
                <p:nvPr/>
              </p:nvSpPr>
              <p:spPr>
                <a:xfrm>
                  <a:off x="5116671" y="3619498"/>
                  <a:ext cx="68786" cy="384074"/>
                </a:xfrm>
                <a:custGeom>
                  <a:avLst/>
                  <a:gdLst>
                    <a:gd name="connsiteX0" fmla="*/ 68739 w 68786"/>
                    <a:gd name="connsiteY0" fmla="*/ 2 h 384074"/>
                    <a:gd name="connsiteX1" fmla="*/ 11589 w 68786"/>
                    <a:gd name="connsiteY1" fmla="*/ 167642 h 384074"/>
                    <a:gd name="connsiteX2" fmla="*/ 49689 w 68786"/>
                    <a:gd name="connsiteY2" fmla="*/ 381002 h 384074"/>
                    <a:gd name="connsiteX3" fmla="*/ 34449 w 68786"/>
                    <a:gd name="connsiteY3" fmla="*/ 285752 h 384074"/>
                    <a:gd name="connsiteX4" fmla="*/ 159 w 68786"/>
                    <a:gd name="connsiteY4" fmla="*/ 171452 h 384074"/>
                    <a:gd name="connsiteX5" fmla="*/ 68739 w 68786"/>
                    <a:gd name="connsiteY5" fmla="*/ 2 h 38407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68786" h="384074">
                      <a:moveTo>
                        <a:pt x="68739" y="2"/>
                      </a:moveTo>
                      <a:cubicBezTo>
                        <a:pt x="70644" y="-633"/>
                        <a:pt x="14764" y="104142"/>
                        <a:pt x="11589" y="167642"/>
                      </a:cubicBezTo>
                      <a:cubicBezTo>
                        <a:pt x="8414" y="231142"/>
                        <a:pt x="45879" y="361317"/>
                        <a:pt x="49689" y="381002"/>
                      </a:cubicBezTo>
                      <a:cubicBezTo>
                        <a:pt x="53499" y="400687"/>
                        <a:pt x="42704" y="320677"/>
                        <a:pt x="34449" y="285752"/>
                      </a:cubicBezTo>
                      <a:cubicBezTo>
                        <a:pt x="26194" y="250827"/>
                        <a:pt x="-2381" y="214632"/>
                        <a:pt x="159" y="171452"/>
                      </a:cubicBezTo>
                      <a:cubicBezTo>
                        <a:pt x="2699" y="128272"/>
                        <a:pt x="66834" y="637"/>
                        <a:pt x="68739" y="2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81" name="フリーフォーム 1180">
                  <a:extLst>
                    <a:ext uri="{FF2B5EF4-FFF2-40B4-BE49-F238E27FC236}">
                      <a16:creationId xmlns:a16="http://schemas.microsoft.com/office/drawing/2014/main" id="{8F247103-C8D7-A2A6-940B-1F8A97210A79}"/>
                    </a:ext>
                  </a:extLst>
                </p:cNvPr>
                <p:cNvSpPr/>
                <p:nvPr/>
              </p:nvSpPr>
              <p:spPr>
                <a:xfrm>
                  <a:off x="5794276" y="6274813"/>
                  <a:ext cx="430154" cy="1813662"/>
                </a:xfrm>
                <a:custGeom>
                  <a:avLst/>
                  <a:gdLst>
                    <a:gd name="connsiteX0" fmla="*/ 392212 w 430154"/>
                    <a:gd name="connsiteY0" fmla="*/ 54550 h 1813662"/>
                    <a:gd name="connsiteX1" fmla="*/ 120749 w 430154"/>
                    <a:gd name="connsiteY1" fmla="*/ 759400 h 1813662"/>
                    <a:gd name="connsiteX2" fmla="*/ 11212 w 430154"/>
                    <a:gd name="connsiteY2" fmla="*/ 1754762 h 1813662"/>
                    <a:gd name="connsiteX3" fmla="*/ 15974 w 430154"/>
                    <a:gd name="connsiteY3" fmla="*/ 1578550 h 1813662"/>
                    <a:gd name="connsiteX4" fmla="*/ 120749 w 430154"/>
                    <a:gd name="connsiteY4" fmla="*/ 587950 h 1813662"/>
                    <a:gd name="connsiteX5" fmla="*/ 396974 w 430154"/>
                    <a:gd name="connsiteY5" fmla="*/ 106937 h 1813662"/>
                    <a:gd name="connsiteX6" fmla="*/ 392212 w 430154"/>
                    <a:gd name="connsiteY6" fmla="*/ 54550 h 18136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430154" h="1813662">
                      <a:moveTo>
                        <a:pt x="392212" y="54550"/>
                      </a:moveTo>
                      <a:cubicBezTo>
                        <a:pt x="346175" y="163294"/>
                        <a:pt x="184249" y="476031"/>
                        <a:pt x="120749" y="759400"/>
                      </a:cubicBezTo>
                      <a:cubicBezTo>
                        <a:pt x="57249" y="1042769"/>
                        <a:pt x="28674" y="1618237"/>
                        <a:pt x="11212" y="1754762"/>
                      </a:cubicBezTo>
                      <a:cubicBezTo>
                        <a:pt x="-6251" y="1891287"/>
                        <a:pt x="-2282" y="1773019"/>
                        <a:pt x="15974" y="1578550"/>
                      </a:cubicBezTo>
                      <a:cubicBezTo>
                        <a:pt x="34230" y="1384081"/>
                        <a:pt x="57249" y="833219"/>
                        <a:pt x="120749" y="587950"/>
                      </a:cubicBezTo>
                      <a:cubicBezTo>
                        <a:pt x="184249" y="342681"/>
                        <a:pt x="348555" y="195043"/>
                        <a:pt x="396974" y="106937"/>
                      </a:cubicBezTo>
                      <a:cubicBezTo>
                        <a:pt x="445393" y="18831"/>
                        <a:pt x="438249" y="-54194"/>
                        <a:pt x="392212" y="54550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82" name="フリーフォーム 1181">
                  <a:extLst>
                    <a:ext uri="{FF2B5EF4-FFF2-40B4-BE49-F238E27FC236}">
                      <a16:creationId xmlns:a16="http://schemas.microsoft.com/office/drawing/2014/main" id="{ECDE2321-B9EC-4DB6-28BC-8E382B09F8FE}"/>
                    </a:ext>
                  </a:extLst>
                </p:cNvPr>
                <p:cNvSpPr/>
                <p:nvPr/>
              </p:nvSpPr>
              <p:spPr>
                <a:xfrm>
                  <a:off x="5952174" y="7105501"/>
                  <a:ext cx="727433" cy="926490"/>
                </a:xfrm>
                <a:custGeom>
                  <a:avLst/>
                  <a:gdLst>
                    <a:gd name="connsiteX0" fmla="*/ 158114 w 727433"/>
                    <a:gd name="connsiteY0" fmla="*/ 149 h 926490"/>
                    <a:gd name="connsiteX1" fmla="*/ 951 w 727433"/>
                    <a:gd name="connsiteY1" fmla="*/ 314474 h 926490"/>
                    <a:gd name="connsiteX2" fmla="*/ 248601 w 727433"/>
                    <a:gd name="connsiteY2" fmla="*/ 743099 h 926490"/>
                    <a:gd name="connsiteX3" fmla="*/ 120014 w 727433"/>
                    <a:gd name="connsiteY3" fmla="*/ 676424 h 926490"/>
                    <a:gd name="connsiteX4" fmla="*/ 710564 w 727433"/>
                    <a:gd name="connsiteY4" fmla="*/ 919312 h 926490"/>
                    <a:gd name="connsiteX5" fmla="*/ 529589 w 727433"/>
                    <a:gd name="connsiteY5" fmla="*/ 838349 h 926490"/>
                    <a:gd name="connsiteX6" fmla="*/ 143826 w 727433"/>
                    <a:gd name="connsiteY6" fmla="*/ 595462 h 926490"/>
                    <a:gd name="connsiteX7" fmla="*/ 20001 w 727433"/>
                    <a:gd name="connsiteY7" fmla="*/ 352574 h 926490"/>
                    <a:gd name="connsiteX8" fmla="*/ 158114 w 727433"/>
                    <a:gd name="connsiteY8" fmla="*/ 149 h 9264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727433" h="926490">
                      <a:moveTo>
                        <a:pt x="158114" y="149"/>
                      </a:moveTo>
                      <a:cubicBezTo>
                        <a:pt x="154939" y="-6201"/>
                        <a:pt x="-14130" y="190649"/>
                        <a:pt x="951" y="314474"/>
                      </a:cubicBezTo>
                      <a:cubicBezTo>
                        <a:pt x="16032" y="438299"/>
                        <a:pt x="228757" y="682774"/>
                        <a:pt x="248601" y="743099"/>
                      </a:cubicBezTo>
                      <a:cubicBezTo>
                        <a:pt x="268445" y="803424"/>
                        <a:pt x="43020" y="647055"/>
                        <a:pt x="120014" y="676424"/>
                      </a:cubicBezTo>
                      <a:cubicBezTo>
                        <a:pt x="197008" y="705793"/>
                        <a:pt x="642301" y="892324"/>
                        <a:pt x="710564" y="919312"/>
                      </a:cubicBezTo>
                      <a:cubicBezTo>
                        <a:pt x="778827" y="946300"/>
                        <a:pt x="624045" y="892324"/>
                        <a:pt x="529589" y="838349"/>
                      </a:cubicBezTo>
                      <a:cubicBezTo>
                        <a:pt x="435133" y="784374"/>
                        <a:pt x="228757" y="676424"/>
                        <a:pt x="143826" y="595462"/>
                      </a:cubicBezTo>
                      <a:cubicBezTo>
                        <a:pt x="58895" y="514500"/>
                        <a:pt x="19207" y="447824"/>
                        <a:pt x="20001" y="352574"/>
                      </a:cubicBezTo>
                      <a:cubicBezTo>
                        <a:pt x="20795" y="257324"/>
                        <a:pt x="161289" y="6499"/>
                        <a:pt x="158114" y="149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83" name="フリーフォーム 1182">
                  <a:extLst>
                    <a:ext uri="{FF2B5EF4-FFF2-40B4-BE49-F238E27FC236}">
                      <a16:creationId xmlns:a16="http://schemas.microsoft.com/office/drawing/2014/main" id="{733FB5AB-72C7-80FB-8502-84644996C469}"/>
                    </a:ext>
                  </a:extLst>
                </p:cNvPr>
                <p:cNvSpPr/>
                <p:nvPr/>
              </p:nvSpPr>
              <p:spPr>
                <a:xfrm>
                  <a:off x="4067942" y="6158237"/>
                  <a:ext cx="195513" cy="1740305"/>
                </a:xfrm>
                <a:custGeom>
                  <a:avLst/>
                  <a:gdLst>
                    <a:gd name="connsiteX0" fmla="*/ 92076 w 195513"/>
                    <a:gd name="connsiteY0" fmla="*/ 1403 h 1740305"/>
                    <a:gd name="connsiteX1" fmla="*/ 41834 w 195513"/>
                    <a:gd name="connsiteY1" fmla="*/ 247587 h 1740305"/>
                    <a:gd name="connsiteX2" fmla="*/ 92076 w 195513"/>
                    <a:gd name="connsiteY2" fmla="*/ 599279 h 1740305"/>
                    <a:gd name="connsiteX3" fmla="*/ 66955 w 195513"/>
                    <a:gd name="connsiteY3" fmla="*/ 639473 h 1740305"/>
                    <a:gd name="connsiteX4" fmla="*/ 192559 w 195513"/>
                    <a:gd name="connsiteY4" fmla="*/ 1121794 h 1740305"/>
                    <a:gd name="connsiteX5" fmla="*/ 147342 w 195513"/>
                    <a:gd name="connsiteY5" fmla="*/ 1101697 h 1740305"/>
                    <a:gd name="connsiteX6" fmla="*/ 51882 w 195513"/>
                    <a:gd name="connsiteY6" fmla="*/ 1357930 h 1740305"/>
                    <a:gd name="connsiteX7" fmla="*/ 21737 w 195513"/>
                    <a:gd name="connsiteY7" fmla="*/ 1739767 h 1740305"/>
                    <a:gd name="connsiteX8" fmla="*/ 107148 w 195513"/>
                    <a:gd name="connsiteY8" fmla="*/ 1433293 h 1740305"/>
                    <a:gd name="connsiteX9" fmla="*/ 167438 w 195513"/>
                    <a:gd name="connsiteY9" fmla="*/ 1086625 h 1740305"/>
                    <a:gd name="connsiteX10" fmla="*/ 36810 w 195513"/>
                    <a:gd name="connsiteY10" fmla="*/ 599279 h 1740305"/>
                    <a:gd name="connsiteX11" fmla="*/ 1640 w 195513"/>
                    <a:gd name="connsiteY11" fmla="*/ 167200 h 1740305"/>
                    <a:gd name="connsiteX12" fmla="*/ 92076 w 195513"/>
                    <a:gd name="connsiteY12" fmla="*/ 1403 h 17403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95513" h="1740305">
                      <a:moveTo>
                        <a:pt x="92076" y="1403"/>
                      </a:moveTo>
                      <a:cubicBezTo>
                        <a:pt x="98775" y="14801"/>
                        <a:pt x="41834" y="147941"/>
                        <a:pt x="41834" y="247587"/>
                      </a:cubicBezTo>
                      <a:cubicBezTo>
                        <a:pt x="41834" y="347233"/>
                        <a:pt x="87889" y="533965"/>
                        <a:pt x="92076" y="599279"/>
                      </a:cubicBezTo>
                      <a:cubicBezTo>
                        <a:pt x="96263" y="664593"/>
                        <a:pt x="50208" y="552387"/>
                        <a:pt x="66955" y="639473"/>
                      </a:cubicBezTo>
                      <a:cubicBezTo>
                        <a:pt x="83702" y="726559"/>
                        <a:pt x="179161" y="1044757"/>
                        <a:pt x="192559" y="1121794"/>
                      </a:cubicBezTo>
                      <a:cubicBezTo>
                        <a:pt x="205957" y="1198831"/>
                        <a:pt x="170788" y="1062341"/>
                        <a:pt x="147342" y="1101697"/>
                      </a:cubicBezTo>
                      <a:cubicBezTo>
                        <a:pt x="123896" y="1141053"/>
                        <a:pt x="72816" y="1251585"/>
                        <a:pt x="51882" y="1357930"/>
                      </a:cubicBezTo>
                      <a:cubicBezTo>
                        <a:pt x="30948" y="1464275"/>
                        <a:pt x="12526" y="1727207"/>
                        <a:pt x="21737" y="1739767"/>
                      </a:cubicBezTo>
                      <a:cubicBezTo>
                        <a:pt x="30948" y="1752328"/>
                        <a:pt x="82865" y="1542150"/>
                        <a:pt x="107148" y="1433293"/>
                      </a:cubicBezTo>
                      <a:cubicBezTo>
                        <a:pt x="131431" y="1324436"/>
                        <a:pt x="179161" y="1225627"/>
                        <a:pt x="167438" y="1086625"/>
                      </a:cubicBezTo>
                      <a:cubicBezTo>
                        <a:pt x="155715" y="947623"/>
                        <a:pt x="64443" y="752517"/>
                        <a:pt x="36810" y="599279"/>
                      </a:cubicBezTo>
                      <a:cubicBezTo>
                        <a:pt x="9177" y="446042"/>
                        <a:pt x="-5059" y="261822"/>
                        <a:pt x="1640" y="167200"/>
                      </a:cubicBezTo>
                      <a:cubicBezTo>
                        <a:pt x="8339" y="72578"/>
                        <a:pt x="85377" y="-11995"/>
                        <a:pt x="92076" y="1403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84" name="フリーフォーム 1183">
                  <a:extLst>
                    <a:ext uri="{FF2B5EF4-FFF2-40B4-BE49-F238E27FC236}">
                      <a16:creationId xmlns:a16="http://schemas.microsoft.com/office/drawing/2014/main" id="{8F82177B-D3D7-A876-A08B-2837CB197FC4}"/>
                    </a:ext>
                  </a:extLst>
                </p:cNvPr>
                <p:cNvSpPr/>
                <p:nvPr/>
              </p:nvSpPr>
              <p:spPr>
                <a:xfrm>
                  <a:off x="5511783" y="5171118"/>
                  <a:ext cx="1243500" cy="2525662"/>
                </a:xfrm>
                <a:custGeom>
                  <a:avLst/>
                  <a:gdLst>
                    <a:gd name="connsiteX0" fmla="*/ 1209057 w 1243500"/>
                    <a:gd name="connsiteY0" fmla="*/ 69537 h 2525662"/>
                    <a:gd name="connsiteX1" fmla="*/ 837582 w 1243500"/>
                    <a:gd name="connsiteY1" fmla="*/ 761052 h 2525662"/>
                    <a:gd name="connsiteX2" fmla="*/ 866157 w 1243500"/>
                    <a:gd name="connsiteY2" fmla="*/ 555312 h 2525662"/>
                    <a:gd name="connsiteX3" fmla="*/ 683277 w 1243500"/>
                    <a:gd name="connsiteY3" fmla="*/ 1023942 h 2525662"/>
                    <a:gd name="connsiteX4" fmla="*/ 3192 w 1243500"/>
                    <a:gd name="connsiteY4" fmla="*/ 2212662 h 2525662"/>
                    <a:gd name="connsiteX5" fmla="*/ 420387 w 1243500"/>
                    <a:gd name="connsiteY5" fmla="*/ 1606872 h 2525662"/>
                    <a:gd name="connsiteX6" fmla="*/ 243222 w 1243500"/>
                    <a:gd name="connsiteY6" fmla="*/ 2509842 h 2525662"/>
                    <a:gd name="connsiteX7" fmla="*/ 528972 w 1243500"/>
                    <a:gd name="connsiteY7" fmla="*/ 2201232 h 2525662"/>
                    <a:gd name="connsiteX8" fmla="*/ 523257 w 1243500"/>
                    <a:gd name="connsiteY8" fmla="*/ 2452692 h 2525662"/>
                    <a:gd name="connsiteX9" fmla="*/ 757572 w 1243500"/>
                    <a:gd name="connsiteY9" fmla="*/ 1544007 h 2525662"/>
                    <a:gd name="connsiteX10" fmla="*/ 1117617 w 1243500"/>
                    <a:gd name="connsiteY10" fmla="*/ 686757 h 2525662"/>
                    <a:gd name="connsiteX11" fmla="*/ 1054752 w 1243500"/>
                    <a:gd name="connsiteY11" fmla="*/ 886782 h 2525662"/>
                    <a:gd name="connsiteX12" fmla="*/ 1209057 w 1243500"/>
                    <a:gd name="connsiteY12" fmla="*/ 120972 h 2525662"/>
                    <a:gd name="connsiteX13" fmla="*/ 1209057 w 1243500"/>
                    <a:gd name="connsiteY13" fmla="*/ 69537 h 25256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1243500" h="2525662">
                      <a:moveTo>
                        <a:pt x="1209057" y="69537"/>
                      </a:moveTo>
                      <a:cubicBezTo>
                        <a:pt x="1147145" y="176217"/>
                        <a:pt x="894732" y="680090"/>
                        <a:pt x="837582" y="761052"/>
                      </a:cubicBezTo>
                      <a:cubicBezTo>
                        <a:pt x="780432" y="842014"/>
                        <a:pt x="891874" y="511497"/>
                        <a:pt x="866157" y="555312"/>
                      </a:cubicBezTo>
                      <a:cubicBezTo>
                        <a:pt x="840440" y="599127"/>
                        <a:pt x="827105" y="747717"/>
                        <a:pt x="683277" y="1023942"/>
                      </a:cubicBezTo>
                      <a:cubicBezTo>
                        <a:pt x="539449" y="1300167"/>
                        <a:pt x="47007" y="2115507"/>
                        <a:pt x="3192" y="2212662"/>
                      </a:cubicBezTo>
                      <a:cubicBezTo>
                        <a:pt x="-40623" y="2309817"/>
                        <a:pt x="380382" y="1557342"/>
                        <a:pt x="420387" y="1606872"/>
                      </a:cubicBezTo>
                      <a:cubicBezTo>
                        <a:pt x="460392" y="1656402"/>
                        <a:pt x="225124" y="2410782"/>
                        <a:pt x="243222" y="2509842"/>
                      </a:cubicBezTo>
                      <a:cubicBezTo>
                        <a:pt x="261319" y="2608902"/>
                        <a:pt x="482300" y="2210757"/>
                        <a:pt x="528972" y="2201232"/>
                      </a:cubicBezTo>
                      <a:cubicBezTo>
                        <a:pt x="575644" y="2191707"/>
                        <a:pt x="485157" y="2562230"/>
                        <a:pt x="523257" y="2452692"/>
                      </a:cubicBezTo>
                      <a:cubicBezTo>
                        <a:pt x="561357" y="2343154"/>
                        <a:pt x="658512" y="1838329"/>
                        <a:pt x="757572" y="1544007"/>
                      </a:cubicBezTo>
                      <a:cubicBezTo>
                        <a:pt x="856632" y="1249685"/>
                        <a:pt x="1068087" y="796295"/>
                        <a:pt x="1117617" y="686757"/>
                      </a:cubicBezTo>
                      <a:cubicBezTo>
                        <a:pt x="1167147" y="577220"/>
                        <a:pt x="1039512" y="981080"/>
                        <a:pt x="1054752" y="886782"/>
                      </a:cubicBezTo>
                      <a:cubicBezTo>
                        <a:pt x="1069992" y="792485"/>
                        <a:pt x="1182387" y="263847"/>
                        <a:pt x="1209057" y="120972"/>
                      </a:cubicBezTo>
                      <a:cubicBezTo>
                        <a:pt x="1235727" y="-21903"/>
                        <a:pt x="1270969" y="-37143"/>
                        <a:pt x="1209057" y="69537"/>
                      </a:cubicBezTo>
                      <a:close/>
                    </a:path>
                  </a:pathLst>
                </a:custGeom>
                <a:solidFill>
                  <a:schemeClr val="accent1">
                    <a:alpha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85" name="フリーフォーム 1184">
                  <a:extLst>
                    <a:ext uri="{FF2B5EF4-FFF2-40B4-BE49-F238E27FC236}">
                      <a16:creationId xmlns:a16="http://schemas.microsoft.com/office/drawing/2014/main" id="{F7E04930-DBC2-CF5F-41F7-53E767BBB081}"/>
                    </a:ext>
                  </a:extLst>
                </p:cNvPr>
                <p:cNvSpPr/>
                <p:nvPr/>
              </p:nvSpPr>
              <p:spPr>
                <a:xfrm>
                  <a:off x="5608783" y="5293705"/>
                  <a:ext cx="1243500" cy="2525662"/>
                </a:xfrm>
                <a:custGeom>
                  <a:avLst/>
                  <a:gdLst>
                    <a:gd name="connsiteX0" fmla="*/ 1209057 w 1243500"/>
                    <a:gd name="connsiteY0" fmla="*/ 69537 h 2525662"/>
                    <a:gd name="connsiteX1" fmla="*/ 837582 w 1243500"/>
                    <a:gd name="connsiteY1" fmla="*/ 761052 h 2525662"/>
                    <a:gd name="connsiteX2" fmla="*/ 866157 w 1243500"/>
                    <a:gd name="connsiteY2" fmla="*/ 555312 h 2525662"/>
                    <a:gd name="connsiteX3" fmla="*/ 683277 w 1243500"/>
                    <a:gd name="connsiteY3" fmla="*/ 1023942 h 2525662"/>
                    <a:gd name="connsiteX4" fmla="*/ 3192 w 1243500"/>
                    <a:gd name="connsiteY4" fmla="*/ 2212662 h 2525662"/>
                    <a:gd name="connsiteX5" fmla="*/ 420387 w 1243500"/>
                    <a:gd name="connsiteY5" fmla="*/ 1606872 h 2525662"/>
                    <a:gd name="connsiteX6" fmla="*/ 243222 w 1243500"/>
                    <a:gd name="connsiteY6" fmla="*/ 2509842 h 2525662"/>
                    <a:gd name="connsiteX7" fmla="*/ 528972 w 1243500"/>
                    <a:gd name="connsiteY7" fmla="*/ 2201232 h 2525662"/>
                    <a:gd name="connsiteX8" fmla="*/ 523257 w 1243500"/>
                    <a:gd name="connsiteY8" fmla="*/ 2452692 h 2525662"/>
                    <a:gd name="connsiteX9" fmla="*/ 757572 w 1243500"/>
                    <a:gd name="connsiteY9" fmla="*/ 1544007 h 2525662"/>
                    <a:gd name="connsiteX10" fmla="*/ 1117617 w 1243500"/>
                    <a:gd name="connsiteY10" fmla="*/ 686757 h 2525662"/>
                    <a:gd name="connsiteX11" fmla="*/ 1054752 w 1243500"/>
                    <a:gd name="connsiteY11" fmla="*/ 886782 h 2525662"/>
                    <a:gd name="connsiteX12" fmla="*/ 1209057 w 1243500"/>
                    <a:gd name="connsiteY12" fmla="*/ 120972 h 2525662"/>
                    <a:gd name="connsiteX13" fmla="*/ 1209057 w 1243500"/>
                    <a:gd name="connsiteY13" fmla="*/ 69537 h 25256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1243500" h="2525662">
                      <a:moveTo>
                        <a:pt x="1209057" y="69537"/>
                      </a:moveTo>
                      <a:cubicBezTo>
                        <a:pt x="1147145" y="176217"/>
                        <a:pt x="894732" y="680090"/>
                        <a:pt x="837582" y="761052"/>
                      </a:cubicBezTo>
                      <a:cubicBezTo>
                        <a:pt x="780432" y="842014"/>
                        <a:pt x="891874" y="511497"/>
                        <a:pt x="866157" y="555312"/>
                      </a:cubicBezTo>
                      <a:cubicBezTo>
                        <a:pt x="840440" y="599127"/>
                        <a:pt x="827105" y="747717"/>
                        <a:pt x="683277" y="1023942"/>
                      </a:cubicBezTo>
                      <a:cubicBezTo>
                        <a:pt x="539449" y="1300167"/>
                        <a:pt x="47007" y="2115507"/>
                        <a:pt x="3192" y="2212662"/>
                      </a:cubicBezTo>
                      <a:cubicBezTo>
                        <a:pt x="-40623" y="2309817"/>
                        <a:pt x="380382" y="1557342"/>
                        <a:pt x="420387" y="1606872"/>
                      </a:cubicBezTo>
                      <a:cubicBezTo>
                        <a:pt x="460392" y="1656402"/>
                        <a:pt x="225124" y="2410782"/>
                        <a:pt x="243222" y="2509842"/>
                      </a:cubicBezTo>
                      <a:cubicBezTo>
                        <a:pt x="261319" y="2608902"/>
                        <a:pt x="482300" y="2210757"/>
                        <a:pt x="528972" y="2201232"/>
                      </a:cubicBezTo>
                      <a:cubicBezTo>
                        <a:pt x="575644" y="2191707"/>
                        <a:pt x="485157" y="2562230"/>
                        <a:pt x="523257" y="2452692"/>
                      </a:cubicBezTo>
                      <a:cubicBezTo>
                        <a:pt x="561357" y="2343154"/>
                        <a:pt x="658512" y="1838329"/>
                        <a:pt x="757572" y="1544007"/>
                      </a:cubicBezTo>
                      <a:cubicBezTo>
                        <a:pt x="856632" y="1249685"/>
                        <a:pt x="1068087" y="796295"/>
                        <a:pt x="1117617" y="686757"/>
                      </a:cubicBezTo>
                      <a:cubicBezTo>
                        <a:pt x="1167147" y="577220"/>
                        <a:pt x="1039512" y="981080"/>
                        <a:pt x="1054752" y="886782"/>
                      </a:cubicBezTo>
                      <a:cubicBezTo>
                        <a:pt x="1069992" y="792485"/>
                        <a:pt x="1182387" y="263847"/>
                        <a:pt x="1209057" y="120972"/>
                      </a:cubicBezTo>
                      <a:cubicBezTo>
                        <a:pt x="1235727" y="-21903"/>
                        <a:pt x="1270969" y="-37143"/>
                        <a:pt x="1209057" y="69537"/>
                      </a:cubicBezTo>
                      <a:close/>
                    </a:path>
                  </a:pathLst>
                </a:custGeom>
                <a:solidFill>
                  <a:schemeClr val="accent1">
                    <a:alpha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86" name="フリーフォーム 1185">
                  <a:extLst>
                    <a:ext uri="{FF2B5EF4-FFF2-40B4-BE49-F238E27FC236}">
                      <a16:creationId xmlns:a16="http://schemas.microsoft.com/office/drawing/2014/main" id="{912B093E-8BE9-0329-D5BE-4A0A6F0C5A47}"/>
                    </a:ext>
                  </a:extLst>
                </p:cNvPr>
                <p:cNvSpPr/>
                <p:nvPr/>
              </p:nvSpPr>
              <p:spPr>
                <a:xfrm>
                  <a:off x="5626348" y="3744586"/>
                  <a:ext cx="1200177" cy="2835302"/>
                </a:xfrm>
                <a:custGeom>
                  <a:avLst/>
                  <a:gdLst>
                    <a:gd name="connsiteX0" fmla="*/ 820172 w 1200177"/>
                    <a:gd name="connsiteY0" fmla="*/ 90179 h 2835302"/>
                    <a:gd name="connsiteX1" fmla="*/ 940187 w 1200177"/>
                    <a:gd name="connsiteY1" fmla="*/ 1033154 h 2835302"/>
                    <a:gd name="connsiteX2" fmla="*/ 945902 w 1200177"/>
                    <a:gd name="connsiteY2" fmla="*/ 958859 h 2835302"/>
                    <a:gd name="connsiteX3" fmla="*/ 603002 w 1200177"/>
                    <a:gd name="connsiteY3" fmla="*/ 2136149 h 2835302"/>
                    <a:gd name="connsiteX4" fmla="*/ 517277 w 1200177"/>
                    <a:gd name="connsiteY4" fmla="*/ 2416184 h 2835302"/>
                    <a:gd name="connsiteX5" fmla="*/ 2927 w 1200177"/>
                    <a:gd name="connsiteY5" fmla="*/ 2833379 h 2835302"/>
                    <a:gd name="connsiteX6" fmla="*/ 294392 w 1200177"/>
                    <a:gd name="connsiteY6" fmla="*/ 2581919 h 2835302"/>
                    <a:gd name="connsiteX7" fmla="*/ 1168787 w 1200177"/>
                    <a:gd name="connsiteY7" fmla="*/ 1844684 h 2835302"/>
                    <a:gd name="connsiteX8" fmla="*/ 1014482 w 1200177"/>
                    <a:gd name="connsiteY8" fmla="*/ 495944 h 2835302"/>
                    <a:gd name="connsiteX9" fmla="*/ 1094492 w 1200177"/>
                    <a:gd name="connsiteY9" fmla="*/ 610244 h 2835302"/>
                    <a:gd name="connsiteX10" fmla="*/ 974477 w 1200177"/>
                    <a:gd name="connsiteY10" fmla="*/ 4454 h 2835302"/>
                    <a:gd name="connsiteX11" fmla="*/ 980192 w 1200177"/>
                    <a:gd name="connsiteY11" fmla="*/ 324494 h 2835302"/>
                    <a:gd name="connsiteX12" fmla="*/ 820172 w 1200177"/>
                    <a:gd name="connsiteY12" fmla="*/ 90179 h 28353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200177" h="2835302">
                      <a:moveTo>
                        <a:pt x="820172" y="90179"/>
                      </a:moveTo>
                      <a:cubicBezTo>
                        <a:pt x="813505" y="208289"/>
                        <a:pt x="919232" y="888374"/>
                        <a:pt x="940187" y="1033154"/>
                      </a:cubicBezTo>
                      <a:cubicBezTo>
                        <a:pt x="961142" y="1177934"/>
                        <a:pt x="1002100" y="775027"/>
                        <a:pt x="945902" y="958859"/>
                      </a:cubicBezTo>
                      <a:cubicBezTo>
                        <a:pt x="889705" y="1142692"/>
                        <a:pt x="674439" y="1893262"/>
                        <a:pt x="603002" y="2136149"/>
                      </a:cubicBezTo>
                      <a:cubicBezTo>
                        <a:pt x="531564" y="2379037"/>
                        <a:pt x="617289" y="2299979"/>
                        <a:pt x="517277" y="2416184"/>
                      </a:cubicBezTo>
                      <a:cubicBezTo>
                        <a:pt x="417265" y="2532389"/>
                        <a:pt x="40074" y="2805757"/>
                        <a:pt x="2927" y="2833379"/>
                      </a:cubicBezTo>
                      <a:cubicBezTo>
                        <a:pt x="-34221" y="2861002"/>
                        <a:pt x="294392" y="2581919"/>
                        <a:pt x="294392" y="2581919"/>
                      </a:cubicBezTo>
                      <a:cubicBezTo>
                        <a:pt x="488702" y="2417137"/>
                        <a:pt x="1048772" y="2192347"/>
                        <a:pt x="1168787" y="1844684"/>
                      </a:cubicBezTo>
                      <a:cubicBezTo>
                        <a:pt x="1288802" y="1497022"/>
                        <a:pt x="1026864" y="701684"/>
                        <a:pt x="1014482" y="495944"/>
                      </a:cubicBezTo>
                      <a:cubicBezTo>
                        <a:pt x="1002100" y="290204"/>
                        <a:pt x="1101159" y="692159"/>
                        <a:pt x="1094492" y="610244"/>
                      </a:cubicBezTo>
                      <a:cubicBezTo>
                        <a:pt x="1087825" y="528329"/>
                        <a:pt x="993527" y="52079"/>
                        <a:pt x="974477" y="4454"/>
                      </a:cubicBezTo>
                      <a:cubicBezTo>
                        <a:pt x="955427" y="-43171"/>
                        <a:pt x="1003052" y="306397"/>
                        <a:pt x="980192" y="324494"/>
                      </a:cubicBezTo>
                      <a:cubicBezTo>
                        <a:pt x="957332" y="342591"/>
                        <a:pt x="826839" y="-27931"/>
                        <a:pt x="820172" y="90179"/>
                      </a:cubicBezTo>
                      <a:close/>
                    </a:path>
                  </a:pathLst>
                </a:custGeom>
                <a:solidFill>
                  <a:schemeClr val="accent1">
                    <a:alpha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87" name="フリーフォーム 1186">
                  <a:extLst>
                    <a:ext uri="{FF2B5EF4-FFF2-40B4-BE49-F238E27FC236}">
                      <a16:creationId xmlns:a16="http://schemas.microsoft.com/office/drawing/2014/main" id="{41BE582F-C88E-164A-1F82-A59E07AE98C4}"/>
                    </a:ext>
                  </a:extLst>
                </p:cNvPr>
                <p:cNvSpPr/>
                <p:nvPr/>
              </p:nvSpPr>
              <p:spPr>
                <a:xfrm>
                  <a:off x="5474132" y="6595030"/>
                  <a:ext cx="407181" cy="972167"/>
                </a:xfrm>
                <a:custGeom>
                  <a:avLst/>
                  <a:gdLst>
                    <a:gd name="connsiteX0" fmla="*/ 406603 w 407181"/>
                    <a:gd name="connsiteY0" fmla="*/ 80 h 972167"/>
                    <a:gd name="connsiteX1" fmla="*/ 195148 w 407181"/>
                    <a:gd name="connsiteY1" fmla="*/ 331550 h 972167"/>
                    <a:gd name="connsiteX2" fmla="*/ 92278 w 407181"/>
                    <a:gd name="connsiteY2" fmla="*/ 600155 h 972167"/>
                    <a:gd name="connsiteX3" fmla="*/ 126568 w 407181"/>
                    <a:gd name="connsiteY3" fmla="*/ 514430 h 972167"/>
                    <a:gd name="connsiteX4" fmla="*/ 838 w 407181"/>
                    <a:gd name="connsiteY4" fmla="*/ 971630 h 972167"/>
                    <a:gd name="connsiteX5" fmla="*/ 80848 w 407181"/>
                    <a:gd name="connsiteY5" fmla="*/ 600155 h 972167"/>
                    <a:gd name="connsiteX6" fmla="*/ 252298 w 407181"/>
                    <a:gd name="connsiteY6" fmla="*/ 302975 h 972167"/>
                    <a:gd name="connsiteX7" fmla="*/ 406603 w 407181"/>
                    <a:gd name="connsiteY7" fmla="*/ 80 h 9721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407181" h="972167">
                      <a:moveTo>
                        <a:pt x="406603" y="80"/>
                      </a:moveTo>
                      <a:cubicBezTo>
                        <a:pt x="397078" y="4843"/>
                        <a:pt x="247535" y="231538"/>
                        <a:pt x="195148" y="331550"/>
                      </a:cubicBezTo>
                      <a:cubicBezTo>
                        <a:pt x="142761" y="431562"/>
                        <a:pt x="103708" y="569675"/>
                        <a:pt x="92278" y="600155"/>
                      </a:cubicBezTo>
                      <a:cubicBezTo>
                        <a:pt x="80848" y="630635"/>
                        <a:pt x="141808" y="452518"/>
                        <a:pt x="126568" y="514430"/>
                      </a:cubicBezTo>
                      <a:cubicBezTo>
                        <a:pt x="111328" y="576342"/>
                        <a:pt x="8458" y="957343"/>
                        <a:pt x="838" y="971630"/>
                      </a:cubicBezTo>
                      <a:cubicBezTo>
                        <a:pt x="-6782" y="985918"/>
                        <a:pt x="38938" y="711598"/>
                        <a:pt x="80848" y="600155"/>
                      </a:cubicBezTo>
                      <a:cubicBezTo>
                        <a:pt x="122758" y="488713"/>
                        <a:pt x="198958" y="402035"/>
                        <a:pt x="252298" y="302975"/>
                      </a:cubicBezTo>
                      <a:cubicBezTo>
                        <a:pt x="305638" y="203915"/>
                        <a:pt x="416128" y="-4683"/>
                        <a:pt x="406603" y="80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88" name="フリーフォーム 1187">
                  <a:extLst>
                    <a:ext uri="{FF2B5EF4-FFF2-40B4-BE49-F238E27FC236}">
                      <a16:creationId xmlns:a16="http://schemas.microsoft.com/office/drawing/2014/main" id="{36CD6FC5-6A4C-2E7A-22F7-62296C724565}"/>
                    </a:ext>
                  </a:extLst>
                </p:cNvPr>
                <p:cNvSpPr/>
                <p:nvPr/>
              </p:nvSpPr>
              <p:spPr>
                <a:xfrm>
                  <a:off x="5572111" y="7240836"/>
                  <a:ext cx="200046" cy="651959"/>
                </a:xfrm>
                <a:custGeom>
                  <a:avLst/>
                  <a:gdLst>
                    <a:gd name="connsiteX0" fmla="*/ 171464 w 200046"/>
                    <a:gd name="connsiteY0" fmla="*/ 69 h 651959"/>
                    <a:gd name="connsiteX1" fmla="*/ 85739 w 200046"/>
                    <a:gd name="connsiteY1" fmla="*/ 240099 h 651959"/>
                    <a:gd name="connsiteX2" fmla="*/ 14 w 200046"/>
                    <a:gd name="connsiteY2" fmla="*/ 537279 h 651959"/>
                    <a:gd name="connsiteX3" fmla="*/ 80024 w 200046"/>
                    <a:gd name="connsiteY3" fmla="*/ 325824 h 651959"/>
                    <a:gd name="connsiteX4" fmla="*/ 200039 w 200046"/>
                    <a:gd name="connsiteY4" fmla="*/ 651579 h 651959"/>
                    <a:gd name="connsiteX5" fmla="*/ 74309 w 200046"/>
                    <a:gd name="connsiteY5" fmla="*/ 388689 h 651959"/>
                    <a:gd name="connsiteX6" fmla="*/ 74309 w 200046"/>
                    <a:gd name="connsiteY6" fmla="*/ 262959 h 651959"/>
                    <a:gd name="connsiteX7" fmla="*/ 171464 w 200046"/>
                    <a:gd name="connsiteY7" fmla="*/ 69 h 6519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00046" h="651959">
                      <a:moveTo>
                        <a:pt x="171464" y="69"/>
                      </a:moveTo>
                      <a:cubicBezTo>
                        <a:pt x="173369" y="-3741"/>
                        <a:pt x="114314" y="150564"/>
                        <a:pt x="85739" y="240099"/>
                      </a:cubicBezTo>
                      <a:cubicBezTo>
                        <a:pt x="57164" y="329634"/>
                        <a:pt x="966" y="522992"/>
                        <a:pt x="14" y="537279"/>
                      </a:cubicBezTo>
                      <a:cubicBezTo>
                        <a:pt x="-938" y="551566"/>
                        <a:pt x="46686" y="306774"/>
                        <a:pt x="80024" y="325824"/>
                      </a:cubicBezTo>
                      <a:cubicBezTo>
                        <a:pt x="113361" y="344874"/>
                        <a:pt x="200991" y="641102"/>
                        <a:pt x="200039" y="651579"/>
                      </a:cubicBezTo>
                      <a:cubicBezTo>
                        <a:pt x="199087" y="662056"/>
                        <a:pt x="95264" y="453459"/>
                        <a:pt x="74309" y="388689"/>
                      </a:cubicBezTo>
                      <a:cubicBezTo>
                        <a:pt x="53354" y="323919"/>
                        <a:pt x="60022" y="322966"/>
                        <a:pt x="74309" y="262959"/>
                      </a:cubicBezTo>
                      <a:cubicBezTo>
                        <a:pt x="88596" y="202952"/>
                        <a:pt x="169559" y="3879"/>
                        <a:pt x="171464" y="69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89" name="フリーフォーム 1188">
                  <a:extLst>
                    <a:ext uri="{FF2B5EF4-FFF2-40B4-BE49-F238E27FC236}">
                      <a16:creationId xmlns:a16="http://schemas.microsoft.com/office/drawing/2014/main" id="{6EB6EEB1-90E2-3A86-4A1C-F57E1D8BA55C}"/>
                    </a:ext>
                  </a:extLst>
                </p:cNvPr>
                <p:cNvSpPr/>
                <p:nvPr/>
              </p:nvSpPr>
              <p:spPr>
                <a:xfrm>
                  <a:off x="3933788" y="5697261"/>
                  <a:ext cx="2157291" cy="1334490"/>
                </a:xfrm>
                <a:custGeom>
                  <a:avLst/>
                  <a:gdLst>
                    <a:gd name="connsiteX0" fmla="*/ 15277 w 2157291"/>
                    <a:gd name="connsiteY0" fmla="*/ 594 h 1334490"/>
                    <a:gd name="connsiteX1" fmla="*/ 598207 w 2157291"/>
                    <a:gd name="connsiteY1" fmla="*/ 709254 h 1334490"/>
                    <a:gd name="connsiteX2" fmla="*/ 478192 w 2157291"/>
                    <a:gd name="connsiteY2" fmla="*/ 469224 h 1334490"/>
                    <a:gd name="connsiteX3" fmla="*/ 1186852 w 2157291"/>
                    <a:gd name="connsiteY3" fmla="*/ 926424 h 1334490"/>
                    <a:gd name="connsiteX4" fmla="*/ 843952 w 2157291"/>
                    <a:gd name="connsiteY4" fmla="*/ 806409 h 1334490"/>
                    <a:gd name="connsiteX5" fmla="*/ 1449742 w 2157291"/>
                    <a:gd name="connsiteY5" fmla="*/ 812124 h 1334490"/>
                    <a:gd name="connsiteX6" fmla="*/ 2152687 w 2157291"/>
                    <a:gd name="connsiteY6" fmla="*/ 566379 h 1334490"/>
                    <a:gd name="connsiteX7" fmla="*/ 1729777 w 2157291"/>
                    <a:gd name="connsiteY7" fmla="*/ 766404 h 1334490"/>
                    <a:gd name="connsiteX8" fmla="*/ 1255432 w 2157291"/>
                    <a:gd name="connsiteY8" fmla="*/ 1332189 h 1334490"/>
                    <a:gd name="connsiteX9" fmla="*/ 826807 w 2157291"/>
                    <a:gd name="connsiteY9" fmla="*/ 977859 h 1334490"/>
                    <a:gd name="connsiteX10" fmla="*/ 1049692 w 2157291"/>
                    <a:gd name="connsiteY10" fmla="*/ 1280754 h 1334490"/>
                    <a:gd name="connsiteX11" fmla="*/ 83857 w 2157291"/>
                    <a:gd name="connsiteY11" fmla="*/ 423504 h 1334490"/>
                    <a:gd name="connsiteX12" fmla="*/ 163867 w 2157291"/>
                    <a:gd name="connsiteY12" fmla="*/ 583524 h 1334490"/>
                    <a:gd name="connsiteX13" fmla="*/ 15277 w 2157291"/>
                    <a:gd name="connsiteY13" fmla="*/ 594 h 13344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157291" h="1334490">
                      <a:moveTo>
                        <a:pt x="15277" y="594"/>
                      </a:moveTo>
                      <a:cubicBezTo>
                        <a:pt x="87667" y="21549"/>
                        <a:pt x="521055" y="631149"/>
                        <a:pt x="598207" y="709254"/>
                      </a:cubicBezTo>
                      <a:cubicBezTo>
                        <a:pt x="675359" y="787359"/>
                        <a:pt x="380084" y="433029"/>
                        <a:pt x="478192" y="469224"/>
                      </a:cubicBezTo>
                      <a:cubicBezTo>
                        <a:pt x="576300" y="505419"/>
                        <a:pt x="1125892" y="870227"/>
                        <a:pt x="1186852" y="926424"/>
                      </a:cubicBezTo>
                      <a:cubicBezTo>
                        <a:pt x="1247812" y="982621"/>
                        <a:pt x="800137" y="825459"/>
                        <a:pt x="843952" y="806409"/>
                      </a:cubicBezTo>
                      <a:cubicBezTo>
                        <a:pt x="887767" y="787359"/>
                        <a:pt x="1231620" y="852129"/>
                        <a:pt x="1449742" y="812124"/>
                      </a:cubicBezTo>
                      <a:cubicBezTo>
                        <a:pt x="1667864" y="772119"/>
                        <a:pt x="2106015" y="573999"/>
                        <a:pt x="2152687" y="566379"/>
                      </a:cubicBezTo>
                      <a:cubicBezTo>
                        <a:pt x="2199359" y="558759"/>
                        <a:pt x="1879320" y="638769"/>
                        <a:pt x="1729777" y="766404"/>
                      </a:cubicBezTo>
                      <a:cubicBezTo>
                        <a:pt x="1580235" y="894039"/>
                        <a:pt x="1405927" y="1296947"/>
                        <a:pt x="1255432" y="1332189"/>
                      </a:cubicBezTo>
                      <a:cubicBezTo>
                        <a:pt x="1104937" y="1367431"/>
                        <a:pt x="861097" y="986431"/>
                        <a:pt x="826807" y="977859"/>
                      </a:cubicBezTo>
                      <a:cubicBezTo>
                        <a:pt x="792517" y="969287"/>
                        <a:pt x="1173517" y="1373146"/>
                        <a:pt x="1049692" y="1280754"/>
                      </a:cubicBezTo>
                      <a:cubicBezTo>
                        <a:pt x="925867" y="1188362"/>
                        <a:pt x="231494" y="539709"/>
                        <a:pt x="83857" y="423504"/>
                      </a:cubicBezTo>
                      <a:cubicBezTo>
                        <a:pt x="-63780" y="307299"/>
                        <a:pt x="177202" y="648294"/>
                        <a:pt x="163867" y="583524"/>
                      </a:cubicBezTo>
                      <a:cubicBezTo>
                        <a:pt x="150532" y="518754"/>
                        <a:pt x="-57113" y="-20361"/>
                        <a:pt x="15277" y="594"/>
                      </a:cubicBezTo>
                      <a:close/>
                    </a:path>
                  </a:pathLst>
                </a:custGeom>
                <a:solidFill>
                  <a:schemeClr val="accent1">
                    <a:alpha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90" name="フリーフォーム 1189">
                  <a:extLst>
                    <a:ext uri="{FF2B5EF4-FFF2-40B4-BE49-F238E27FC236}">
                      <a16:creationId xmlns:a16="http://schemas.microsoft.com/office/drawing/2014/main" id="{987BFA89-A6BF-F43A-64B2-D74693E9B0ED}"/>
                    </a:ext>
                  </a:extLst>
                </p:cNvPr>
                <p:cNvSpPr/>
                <p:nvPr/>
              </p:nvSpPr>
              <p:spPr>
                <a:xfrm>
                  <a:off x="3805528" y="5452823"/>
                  <a:ext cx="2561108" cy="1870784"/>
                </a:xfrm>
                <a:custGeom>
                  <a:avLst/>
                  <a:gdLst>
                    <a:gd name="connsiteX0" fmla="*/ 240692 w 2561108"/>
                    <a:gd name="connsiteY0" fmla="*/ 153592 h 1870784"/>
                    <a:gd name="connsiteX1" fmla="*/ 1000787 w 2561108"/>
                    <a:gd name="connsiteY1" fmla="*/ 993697 h 1870784"/>
                    <a:gd name="connsiteX2" fmla="*/ 1297967 w 2561108"/>
                    <a:gd name="connsiteY2" fmla="*/ 1050847 h 1870784"/>
                    <a:gd name="connsiteX3" fmla="*/ 1955192 w 2561108"/>
                    <a:gd name="connsiteY3" fmla="*/ 925117 h 1870784"/>
                    <a:gd name="connsiteX4" fmla="*/ 1938047 w 2561108"/>
                    <a:gd name="connsiteY4" fmla="*/ 862252 h 1870784"/>
                    <a:gd name="connsiteX5" fmla="*/ 2560982 w 2561108"/>
                    <a:gd name="connsiteY5" fmla="*/ 525067 h 1870784"/>
                    <a:gd name="connsiteX6" fmla="*/ 1880897 w 2561108"/>
                    <a:gd name="connsiteY6" fmla="*/ 1010842 h 1870784"/>
                    <a:gd name="connsiteX7" fmla="*/ 1075082 w 2561108"/>
                    <a:gd name="connsiteY7" fmla="*/ 1610917 h 1870784"/>
                    <a:gd name="connsiteX8" fmla="*/ 617882 w 2561108"/>
                    <a:gd name="connsiteY8" fmla="*/ 1868092 h 1870784"/>
                    <a:gd name="connsiteX9" fmla="*/ 1492277 w 2561108"/>
                    <a:gd name="connsiteY9" fmla="*/ 1468042 h 1870784"/>
                    <a:gd name="connsiteX10" fmla="*/ 1035077 w 2561108"/>
                    <a:gd name="connsiteY10" fmla="*/ 1376602 h 1870784"/>
                    <a:gd name="connsiteX11" fmla="*/ 97817 w 2561108"/>
                    <a:gd name="connsiteY11" fmla="*/ 513637 h 1870784"/>
                    <a:gd name="connsiteX12" fmla="*/ 366422 w 2561108"/>
                    <a:gd name="connsiteY12" fmla="*/ 805102 h 1870784"/>
                    <a:gd name="connsiteX13" fmla="*/ 662 w 2561108"/>
                    <a:gd name="connsiteY13" fmla="*/ 10717 h 1870784"/>
                    <a:gd name="connsiteX14" fmla="*/ 274982 w 2561108"/>
                    <a:gd name="connsiteY14" fmla="*/ 336472 h 1870784"/>
                    <a:gd name="connsiteX15" fmla="*/ 240692 w 2561108"/>
                    <a:gd name="connsiteY15" fmla="*/ 153592 h 18707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561108" h="1870784">
                      <a:moveTo>
                        <a:pt x="240692" y="153592"/>
                      </a:moveTo>
                      <a:cubicBezTo>
                        <a:pt x="361660" y="263130"/>
                        <a:pt x="824575" y="844155"/>
                        <a:pt x="1000787" y="993697"/>
                      </a:cubicBezTo>
                      <a:cubicBezTo>
                        <a:pt x="1176999" y="1143239"/>
                        <a:pt x="1138900" y="1062277"/>
                        <a:pt x="1297967" y="1050847"/>
                      </a:cubicBezTo>
                      <a:cubicBezTo>
                        <a:pt x="1457034" y="1039417"/>
                        <a:pt x="1848512" y="956550"/>
                        <a:pt x="1955192" y="925117"/>
                      </a:cubicBezTo>
                      <a:cubicBezTo>
                        <a:pt x="2061872" y="893685"/>
                        <a:pt x="1837082" y="928927"/>
                        <a:pt x="1938047" y="862252"/>
                      </a:cubicBezTo>
                      <a:cubicBezTo>
                        <a:pt x="2039012" y="795577"/>
                        <a:pt x="2570507" y="500302"/>
                        <a:pt x="2560982" y="525067"/>
                      </a:cubicBezTo>
                      <a:cubicBezTo>
                        <a:pt x="2551457" y="549832"/>
                        <a:pt x="2128547" y="829867"/>
                        <a:pt x="1880897" y="1010842"/>
                      </a:cubicBezTo>
                      <a:cubicBezTo>
                        <a:pt x="1633247" y="1191817"/>
                        <a:pt x="1285585" y="1468042"/>
                        <a:pt x="1075082" y="1610917"/>
                      </a:cubicBezTo>
                      <a:cubicBezTo>
                        <a:pt x="864580" y="1753792"/>
                        <a:pt x="548350" y="1891905"/>
                        <a:pt x="617882" y="1868092"/>
                      </a:cubicBezTo>
                      <a:cubicBezTo>
                        <a:pt x="687415" y="1844280"/>
                        <a:pt x="1422745" y="1549957"/>
                        <a:pt x="1492277" y="1468042"/>
                      </a:cubicBezTo>
                      <a:cubicBezTo>
                        <a:pt x="1561809" y="1386127"/>
                        <a:pt x="1267487" y="1535669"/>
                        <a:pt x="1035077" y="1376602"/>
                      </a:cubicBezTo>
                      <a:cubicBezTo>
                        <a:pt x="802667" y="1217535"/>
                        <a:pt x="209259" y="608887"/>
                        <a:pt x="97817" y="513637"/>
                      </a:cubicBezTo>
                      <a:cubicBezTo>
                        <a:pt x="-13625" y="418387"/>
                        <a:pt x="382614" y="888922"/>
                        <a:pt x="366422" y="805102"/>
                      </a:cubicBezTo>
                      <a:cubicBezTo>
                        <a:pt x="350230" y="721282"/>
                        <a:pt x="15902" y="88822"/>
                        <a:pt x="662" y="10717"/>
                      </a:cubicBezTo>
                      <a:cubicBezTo>
                        <a:pt x="-14578" y="-67388"/>
                        <a:pt x="237835" y="305992"/>
                        <a:pt x="274982" y="336472"/>
                      </a:cubicBezTo>
                      <a:cubicBezTo>
                        <a:pt x="312129" y="366952"/>
                        <a:pt x="119724" y="44054"/>
                        <a:pt x="240692" y="153592"/>
                      </a:cubicBezTo>
                      <a:close/>
                    </a:path>
                  </a:pathLst>
                </a:custGeom>
                <a:solidFill>
                  <a:schemeClr val="accent1">
                    <a:alpha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91" name="フリーフォーム 1190">
                  <a:extLst>
                    <a:ext uri="{FF2B5EF4-FFF2-40B4-BE49-F238E27FC236}">
                      <a16:creationId xmlns:a16="http://schemas.microsoft.com/office/drawing/2014/main" id="{3A60CC7C-348C-4734-0894-356C03FE8B9C}"/>
                    </a:ext>
                  </a:extLst>
                </p:cNvPr>
                <p:cNvSpPr/>
                <p:nvPr/>
              </p:nvSpPr>
              <p:spPr>
                <a:xfrm>
                  <a:off x="5869815" y="7730882"/>
                  <a:ext cx="208357" cy="412990"/>
                </a:xfrm>
                <a:custGeom>
                  <a:avLst/>
                  <a:gdLst>
                    <a:gd name="connsiteX0" fmla="*/ 6943 w 208357"/>
                    <a:gd name="connsiteY0" fmla="*/ 6760 h 412990"/>
                    <a:gd name="connsiteX1" fmla="*/ 39027 w 208357"/>
                    <a:gd name="connsiteY1" fmla="*/ 199265 h 412990"/>
                    <a:gd name="connsiteX2" fmla="*/ 204796 w 208357"/>
                    <a:gd name="connsiteY2" fmla="*/ 407813 h 412990"/>
                    <a:gd name="connsiteX3" fmla="*/ 156669 w 208357"/>
                    <a:gd name="connsiteY3" fmla="*/ 354339 h 412990"/>
                    <a:gd name="connsiteX4" fmla="*/ 39027 w 208357"/>
                    <a:gd name="connsiteY4" fmla="*/ 226002 h 412990"/>
                    <a:gd name="connsiteX5" fmla="*/ 1596 w 208357"/>
                    <a:gd name="connsiteY5" fmla="*/ 60234 h 412990"/>
                    <a:gd name="connsiteX6" fmla="*/ 6943 w 208357"/>
                    <a:gd name="connsiteY6" fmla="*/ 6760 h 4129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08357" h="412990">
                      <a:moveTo>
                        <a:pt x="6943" y="6760"/>
                      </a:moveTo>
                      <a:cubicBezTo>
                        <a:pt x="13182" y="29932"/>
                        <a:pt x="6051" y="132423"/>
                        <a:pt x="39027" y="199265"/>
                      </a:cubicBezTo>
                      <a:cubicBezTo>
                        <a:pt x="72003" y="266107"/>
                        <a:pt x="185189" y="381967"/>
                        <a:pt x="204796" y="407813"/>
                      </a:cubicBezTo>
                      <a:cubicBezTo>
                        <a:pt x="224403" y="433659"/>
                        <a:pt x="156669" y="354339"/>
                        <a:pt x="156669" y="354339"/>
                      </a:cubicBezTo>
                      <a:cubicBezTo>
                        <a:pt x="129041" y="324037"/>
                        <a:pt x="64872" y="275019"/>
                        <a:pt x="39027" y="226002"/>
                      </a:cubicBezTo>
                      <a:cubicBezTo>
                        <a:pt x="13182" y="176985"/>
                        <a:pt x="5161" y="95883"/>
                        <a:pt x="1596" y="60234"/>
                      </a:cubicBezTo>
                      <a:cubicBezTo>
                        <a:pt x="-1969" y="24585"/>
                        <a:pt x="704" y="-16412"/>
                        <a:pt x="6943" y="6760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92" name="フリーフォーム 1191">
                  <a:extLst>
                    <a:ext uri="{FF2B5EF4-FFF2-40B4-BE49-F238E27FC236}">
                      <a16:creationId xmlns:a16="http://schemas.microsoft.com/office/drawing/2014/main" id="{DC35FEB4-CC66-83B0-DF3D-ED75FC3C15E3}"/>
                    </a:ext>
                  </a:extLst>
                </p:cNvPr>
                <p:cNvSpPr/>
                <p:nvPr/>
              </p:nvSpPr>
              <p:spPr>
                <a:xfrm>
                  <a:off x="5684592" y="6888269"/>
                  <a:ext cx="990763" cy="1549406"/>
                </a:xfrm>
                <a:custGeom>
                  <a:avLst/>
                  <a:gdLst>
                    <a:gd name="connsiteX0" fmla="*/ 486271 w 990763"/>
                    <a:gd name="connsiteY0" fmla="*/ 4489 h 1549406"/>
                    <a:gd name="connsiteX1" fmla="*/ 352587 w 990763"/>
                    <a:gd name="connsiteY1" fmla="*/ 592699 h 1549406"/>
                    <a:gd name="connsiteX2" fmla="*/ 988924 w 990763"/>
                    <a:gd name="connsiteY2" fmla="*/ 1079310 h 1549406"/>
                    <a:gd name="connsiteX3" fmla="*/ 550440 w 990763"/>
                    <a:gd name="connsiteY3" fmla="*/ 1090005 h 1549406"/>
                    <a:gd name="connsiteX4" fmla="*/ 684124 w 990763"/>
                    <a:gd name="connsiteY4" fmla="*/ 1223689 h 1549406"/>
                    <a:gd name="connsiteX5" fmla="*/ 288419 w 990763"/>
                    <a:gd name="connsiteY5" fmla="*/ 1207647 h 1549406"/>
                    <a:gd name="connsiteX6" fmla="*/ 47787 w 990763"/>
                    <a:gd name="connsiteY6" fmla="*/ 640826 h 1549406"/>
                    <a:gd name="connsiteX7" fmla="*/ 448840 w 990763"/>
                    <a:gd name="connsiteY7" fmla="*/ 1480363 h 1549406"/>
                    <a:gd name="connsiteX8" fmla="*/ 5008 w 990763"/>
                    <a:gd name="connsiteY8" fmla="*/ 1357373 h 1549406"/>
                    <a:gd name="connsiteX9" fmla="*/ 208208 w 990763"/>
                    <a:gd name="connsiteY9" fmla="*/ 218384 h 1549406"/>
                    <a:gd name="connsiteX10" fmla="*/ 186819 w 990763"/>
                    <a:gd name="connsiteY10" fmla="*/ 314636 h 1549406"/>
                    <a:gd name="connsiteX11" fmla="*/ 486271 w 990763"/>
                    <a:gd name="connsiteY11" fmla="*/ 4489 h 154940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990763" h="1549406">
                      <a:moveTo>
                        <a:pt x="486271" y="4489"/>
                      </a:moveTo>
                      <a:cubicBezTo>
                        <a:pt x="513899" y="50833"/>
                        <a:pt x="268811" y="413562"/>
                        <a:pt x="352587" y="592699"/>
                      </a:cubicBezTo>
                      <a:cubicBezTo>
                        <a:pt x="436363" y="771836"/>
                        <a:pt x="955949" y="996426"/>
                        <a:pt x="988924" y="1079310"/>
                      </a:cubicBezTo>
                      <a:cubicBezTo>
                        <a:pt x="1021899" y="1162194"/>
                        <a:pt x="601240" y="1065942"/>
                        <a:pt x="550440" y="1090005"/>
                      </a:cubicBezTo>
                      <a:cubicBezTo>
                        <a:pt x="499640" y="1114068"/>
                        <a:pt x="727794" y="1204082"/>
                        <a:pt x="684124" y="1223689"/>
                      </a:cubicBezTo>
                      <a:cubicBezTo>
                        <a:pt x="640454" y="1243296"/>
                        <a:pt x="394475" y="1304791"/>
                        <a:pt x="288419" y="1207647"/>
                      </a:cubicBezTo>
                      <a:cubicBezTo>
                        <a:pt x="182363" y="1110503"/>
                        <a:pt x="21050" y="595373"/>
                        <a:pt x="47787" y="640826"/>
                      </a:cubicBezTo>
                      <a:cubicBezTo>
                        <a:pt x="74524" y="686279"/>
                        <a:pt x="455970" y="1360939"/>
                        <a:pt x="448840" y="1480363"/>
                      </a:cubicBezTo>
                      <a:cubicBezTo>
                        <a:pt x="441710" y="1599787"/>
                        <a:pt x="45113" y="1567703"/>
                        <a:pt x="5008" y="1357373"/>
                      </a:cubicBezTo>
                      <a:cubicBezTo>
                        <a:pt x="-35097" y="1147043"/>
                        <a:pt x="177906" y="392173"/>
                        <a:pt x="208208" y="218384"/>
                      </a:cubicBezTo>
                      <a:cubicBezTo>
                        <a:pt x="238510" y="44595"/>
                        <a:pt x="142258" y="344047"/>
                        <a:pt x="186819" y="314636"/>
                      </a:cubicBezTo>
                      <a:cubicBezTo>
                        <a:pt x="231380" y="285225"/>
                        <a:pt x="458643" y="-41855"/>
                        <a:pt x="486271" y="4489"/>
                      </a:cubicBezTo>
                      <a:close/>
                    </a:path>
                  </a:pathLst>
                </a:custGeom>
                <a:solidFill>
                  <a:schemeClr val="accent1">
                    <a:alpha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93" name="フリーフォーム 1192">
                  <a:extLst>
                    <a:ext uri="{FF2B5EF4-FFF2-40B4-BE49-F238E27FC236}">
                      <a16:creationId xmlns:a16="http://schemas.microsoft.com/office/drawing/2014/main" id="{3B5A27F4-8730-E632-8A6C-2737B6641728}"/>
                    </a:ext>
                  </a:extLst>
                </p:cNvPr>
                <p:cNvSpPr/>
                <p:nvPr/>
              </p:nvSpPr>
              <p:spPr>
                <a:xfrm>
                  <a:off x="5270308" y="3732943"/>
                  <a:ext cx="136099" cy="424318"/>
                </a:xfrm>
                <a:custGeom>
                  <a:avLst/>
                  <a:gdLst>
                    <a:gd name="connsiteX0" fmla="*/ 52 w 136099"/>
                    <a:gd name="connsiteY0" fmla="*/ 20 h 424318"/>
                    <a:gd name="connsiteX1" fmla="*/ 95512 w 136099"/>
                    <a:gd name="connsiteY1" fmla="*/ 145721 h 424318"/>
                    <a:gd name="connsiteX2" fmla="*/ 55318 w 136099"/>
                    <a:gd name="connsiteY2" fmla="*/ 261277 h 424318"/>
                    <a:gd name="connsiteX3" fmla="*/ 135705 w 136099"/>
                    <a:gd name="connsiteY3" fmla="*/ 422050 h 424318"/>
                    <a:gd name="connsiteX4" fmla="*/ 85463 w 136099"/>
                    <a:gd name="connsiteY4" fmla="*/ 346688 h 424318"/>
                    <a:gd name="connsiteX5" fmla="*/ 70391 w 136099"/>
                    <a:gd name="connsiteY5" fmla="*/ 221083 h 424318"/>
                    <a:gd name="connsiteX6" fmla="*/ 110584 w 136099"/>
                    <a:gd name="connsiteY6" fmla="*/ 155769 h 424318"/>
                    <a:gd name="connsiteX7" fmla="*/ 52 w 136099"/>
                    <a:gd name="connsiteY7" fmla="*/ 20 h 4243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36099" h="424318">
                      <a:moveTo>
                        <a:pt x="52" y="20"/>
                      </a:moveTo>
                      <a:cubicBezTo>
                        <a:pt x="-2460" y="-1655"/>
                        <a:pt x="86301" y="102178"/>
                        <a:pt x="95512" y="145721"/>
                      </a:cubicBezTo>
                      <a:cubicBezTo>
                        <a:pt x="104723" y="189264"/>
                        <a:pt x="48619" y="215222"/>
                        <a:pt x="55318" y="261277"/>
                      </a:cubicBezTo>
                      <a:cubicBezTo>
                        <a:pt x="62017" y="307332"/>
                        <a:pt x="130681" y="407815"/>
                        <a:pt x="135705" y="422050"/>
                      </a:cubicBezTo>
                      <a:cubicBezTo>
                        <a:pt x="140729" y="436285"/>
                        <a:pt x="96349" y="380182"/>
                        <a:pt x="85463" y="346688"/>
                      </a:cubicBezTo>
                      <a:cubicBezTo>
                        <a:pt x="74577" y="313194"/>
                        <a:pt x="66204" y="252903"/>
                        <a:pt x="70391" y="221083"/>
                      </a:cubicBezTo>
                      <a:cubicBezTo>
                        <a:pt x="74578" y="189263"/>
                        <a:pt x="118120" y="188426"/>
                        <a:pt x="110584" y="155769"/>
                      </a:cubicBezTo>
                      <a:cubicBezTo>
                        <a:pt x="103048" y="123112"/>
                        <a:pt x="2564" y="1695"/>
                        <a:pt x="52" y="20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94" name="フリーフォーム 1193">
                  <a:extLst>
                    <a:ext uri="{FF2B5EF4-FFF2-40B4-BE49-F238E27FC236}">
                      <a16:creationId xmlns:a16="http://schemas.microsoft.com/office/drawing/2014/main" id="{13D66227-F6A9-803B-BACF-75BE79692671}"/>
                    </a:ext>
                  </a:extLst>
                </p:cNvPr>
                <p:cNvSpPr/>
                <p:nvPr/>
              </p:nvSpPr>
              <p:spPr>
                <a:xfrm>
                  <a:off x="4629310" y="3878557"/>
                  <a:ext cx="138721" cy="271756"/>
                </a:xfrm>
                <a:custGeom>
                  <a:avLst/>
                  <a:gdLst>
                    <a:gd name="connsiteX0" fmla="*/ 138633 w 138721"/>
                    <a:gd name="connsiteY0" fmla="*/ 107 h 271756"/>
                    <a:gd name="connsiteX1" fmla="*/ 28101 w 138721"/>
                    <a:gd name="connsiteY1" fmla="*/ 115663 h 271756"/>
                    <a:gd name="connsiteX2" fmla="*/ 13028 w 138721"/>
                    <a:gd name="connsiteY2" fmla="*/ 271412 h 271756"/>
                    <a:gd name="connsiteX3" fmla="*/ 8004 w 138721"/>
                    <a:gd name="connsiteY3" fmla="*/ 155856 h 271756"/>
                    <a:gd name="connsiteX4" fmla="*/ 8004 w 138721"/>
                    <a:gd name="connsiteY4" fmla="*/ 95566 h 271756"/>
                    <a:gd name="connsiteX5" fmla="*/ 138633 w 138721"/>
                    <a:gd name="connsiteY5" fmla="*/ 107 h 2717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38721" h="271756">
                      <a:moveTo>
                        <a:pt x="138633" y="107"/>
                      </a:moveTo>
                      <a:cubicBezTo>
                        <a:pt x="141982" y="3456"/>
                        <a:pt x="49035" y="70446"/>
                        <a:pt x="28101" y="115663"/>
                      </a:cubicBezTo>
                      <a:cubicBezTo>
                        <a:pt x="7167" y="160880"/>
                        <a:pt x="16377" y="264713"/>
                        <a:pt x="13028" y="271412"/>
                      </a:cubicBezTo>
                      <a:cubicBezTo>
                        <a:pt x="9678" y="278111"/>
                        <a:pt x="8841" y="185164"/>
                        <a:pt x="8004" y="155856"/>
                      </a:cubicBezTo>
                      <a:cubicBezTo>
                        <a:pt x="7167" y="126548"/>
                        <a:pt x="-9581" y="118175"/>
                        <a:pt x="8004" y="95566"/>
                      </a:cubicBezTo>
                      <a:cubicBezTo>
                        <a:pt x="25589" y="72957"/>
                        <a:pt x="135284" y="-3242"/>
                        <a:pt x="138633" y="107"/>
                      </a:cubicBezTo>
                      <a:close/>
                    </a:path>
                  </a:pathLst>
                </a:custGeom>
                <a:solidFill>
                  <a:schemeClr val="accent1">
                    <a:alpha val="2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95" name="フリーフォーム 1194">
                  <a:extLst>
                    <a:ext uri="{FF2B5EF4-FFF2-40B4-BE49-F238E27FC236}">
                      <a16:creationId xmlns:a16="http://schemas.microsoft.com/office/drawing/2014/main" id="{B58CC0DC-C95B-3DD0-59F8-8CB5C735A1C9}"/>
                    </a:ext>
                  </a:extLst>
                </p:cNvPr>
                <p:cNvSpPr/>
                <p:nvPr/>
              </p:nvSpPr>
              <p:spPr>
                <a:xfrm>
                  <a:off x="6175666" y="3931111"/>
                  <a:ext cx="272776" cy="798747"/>
                </a:xfrm>
                <a:custGeom>
                  <a:avLst/>
                  <a:gdLst>
                    <a:gd name="connsiteX0" fmla="*/ 1297 w 272776"/>
                    <a:gd name="connsiteY0" fmla="*/ 7477 h 798747"/>
                    <a:gd name="connsiteX1" fmla="*/ 144172 w 272776"/>
                    <a:gd name="connsiteY1" fmla="*/ 202739 h 798747"/>
                    <a:gd name="connsiteX2" fmla="*/ 225134 w 272776"/>
                    <a:gd name="connsiteY2" fmla="*/ 455152 h 798747"/>
                    <a:gd name="connsiteX3" fmla="*/ 272759 w 272776"/>
                    <a:gd name="connsiteY3" fmla="*/ 531352 h 798747"/>
                    <a:gd name="connsiteX4" fmla="*/ 220372 w 272776"/>
                    <a:gd name="connsiteY4" fmla="*/ 721852 h 798747"/>
                    <a:gd name="connsiteX5" fmla="*/ 210847 w 272776"/>
                    <a:gd name="connsiteY5" fmla="*/ 793289 h 798747"/>
                    <a:gd name="connsiteX6" fmla="*/ 258472 w 272776"/>
                    <a:gd name="connsiteY6" fmla="*/ 588502 h 798747"/>
                    <a:gd name="connsiteX7" fmla="*/ 234659 w 272776"/>
                    <a:gd name="connsiteY7" fmla="*/ 469439 h 798747"/>
                    <a:gd name="connsiteX8" fmla="*/ 1297 w 272776"/>
                    <a:gd name="connsiteY8" fmla="*/ 7477 h 7987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72776" h="798747">
                      <a:moveTo>
                        <a:pt x="1297" y="7477"/>
                      </a:moveTo>
                      <a:cubicBezTo>
                        <a:pt x="-13784" y="-36973"/>
                        <a:pt x="106866" y="128127"/>
                        <a:pt x="144172" y="202739"/>
                      </a:cubicBezTo>
                      <a:cubicBezTo>
                        <a:pt x="181478" y="277351"/>
                        <a:pt x="203703" y="400383"/>
                        <a:pt x="225134" y="455152"/>
                      </a:cubicBezTo>
                      <a:cubicBezTo>
                        <a:pt x="246565" y="509921"/>
                        <a:pt x="273553" y="486902"/>
                        <a:pt x="272759" y="531352"/>
                      </a:cubicBezTo>
                      <a:cubicBezTo>
                        <a:pt x="271965" y="575802"/>
                        <a:pt x="230691" y="678196"/>
                        <a:pt x="220372" y="721852"/>
                      </a:cubicBezTo>
                      <a:cubicBezTo>
                        <a:pt x="210053" y="765508"/>
                        <a:pt x="204497" y="815514"/>
                        <a:pt x="210847" y="793289"/>
                      </a:cubicBezTo>
                      <a:cubicBezTo>
                        <a:pt x="217197" y="771064"/>
                        <a:pt x="254503" y="642477"/>
                        <a:pt x="258472" y="588502"/>
                      </a:cubicBezTo>
                      <a:cubicBezTo>
                        <a:pt x="262441" y="534527"/>
                        <a:pt x="274346" y="567070"/>
                        <a:pt x="234659" y="469439"/>
                      </a:cubicBezTo>
                      <a:cubicBezTo>
                        <a:pt x="194972" y="371808"/>
                        <a:pt x="16378" y="51927"/>
                        <a:pt x="1297" y="7477"/>
                      </a:cubicBezTo>
                      <a:close/>
                    </a:path>
                  </a:pathLst>
                </a:custGeom>
                <a:solidFill>
                  <a:schemeClr val="accent1">
                    <a:alpha val="2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96" name="フリーフォーム 1195">
                  <a:extLst>
                    <a:ext uri="{FF2B5EF4-FFF2-40B4-BE49-F238E27FC236}">
                      <a16:creationId xmlns:a16="http://schemas.microsoft.com/office/drawing/2014/main" id="{9FE35866-ABD6-1CAB-EEE1-2C3D0E27C883}"/>
                    </a:ext>
                  </a:extLst>
                </p:cNvPr>
                <p:cNvSpPr/>
                <p:nvPr/>
              </p:nvSpPr>
              <p:spPr>
                <a:xfrm>
                  <a:off x="3938383" y="4043352"/>
                  <a:ext cx="447905" cy="243218"/>
                </a:xfrm>
                <a:custGeom>
                  <a:avLst/>
                  <a:gdLst>
                    <a:gd name="connsiteX0" fmla="*/ 447880 w 447905"/>
                    <a:gd name="connsiteY0" fmla="*/ 11 h 243218"/>
                    <a:gd name="connsiteX1" fmla="*/ 85930 w 447905"/>
                    <a:gd name="connsiteY1" fmla="*/ 61923 h 243218"/>
                    <a:gd name="connsiteX2" fmla="*/ 205 w 447905"/>
                    <a:gd name="connsiteY2" fmla="*/ 242898 h 243218"/>
                    <a:gd name="connsiteX3" fmla="*/ 62117 w 447905"/>
                    <a:gd name="connsiteY3" fmla="*/ 104786 h 243218"/>
                    <a:gd name="connsiteX4" fmla="*/ 66880 w 447905"/>
                    <a:gd name="connsiteY4" fmla="*/ 57161 h 243218"/>
                    <a:gd name="connsiteX5" fmla="*/ 447880 w 447905"/>
                    <a:gd name="connsiteY5" fmla="*/ 11 h 2432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47905" h="243218">
                      <a:moveTo>
                        <a:pt x="447880" y="11"/>
                      </a:moveTo>
                      <a:cubicBezTo>
                        <a:pt x="451055" y="805"/>
                        <a:pt x="160542" y="21442"/>
                        <a:pt x="85930" y="61923"/>
                      </a:cubicBezTo>
                      <a:cubicBezTo>
                        <a:pt x="11318" y="102404"/>
                        <a:pt x="4174" y="235754"/>
                        <a:pt x="205" y="242898"/>
                      </a:cubicBezTo>
                      <a:cubicBezTo>
                        <a:pt x="-3764" y="250042"/>
                        <a:pt x="51005" y="135742"/>
                        <a:pt x="62117" y="104786"/>
                      </a:cubicBezTo>
                      <a:cubicBezTo>
                        <a:pt x="73229" y="73830"/>
                        <a:pt x="4967" y="73036"/>
                        <a:pt x="66880" y="57161"/>
                      </a:cubicBezTo>
                      <a:cubicBezTo>
                        <a:pt x="128792" y="41286"/>
                        <a:pt x="444705" y="-783"/>
                        <a:pt x="447880" y="11"/>
                      </a:cubicBezTo>
                      <a:close/>
                    </a:path>
                  </a:pathLst>
                </a:custGeom>
                <a:solidFill>
                  <a:schemeClr val="accent1">
                    <a:alpha val="2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97" name="フリーフォーム 1196">
                  <a:extLst>
                    <a:ext uri="{FF2B5EF4-FFF2-40B4-BE49-F238E27FC236}">
                      <a16:creationId xmlns:a16="http://schemas.microsoft.com/office/drawing/2014/main" id="{62164657-0049-0F4A-CDFE-D5DC197D3C71}"/>
                    </a:ext>
                  </a:extLst>
                </p:cNvPr>
                <p:cNvSpPr/>
                <p:nvPr/>
              </p:nvSpPr>
              <p:spPr>
                <a:xfrm>
                  <a:off x="5552888" y="4038600"/>
                  <a:ext cx="543116" cy="400080"/>
                </a:xfrm>
                <a:custGeom>
                  <a:avLst/>
                  <a:gdLst>
                    <a:gd name="connsiteX0" fmla="*/ 187 w 543116"/>
                    <a:gd name="connsiteY0" fmla="*/ 80963 h 400080"/>
                    <a:gd name="connsiteX1" fmla="*/ 309750 w 543116"/>
                    <a:gd name="connsiteY1" fmla="*/ 0 h 400080"/>
                    <a:gd name="connsiteX2" fmla="*/ 428812 w 543116"/>
                    <a:gd name="connsiteY2" fmla="*/ 80963 h 400080"/>
                    <a:gd name="connsiteX3" fmla="*/ 409762 w 543116"/>
                    <a:gd name="connsiteY3" fmla="*/ 195263 h 400080"/>
                    <a:gd name="connsiteX4" fmla="*/ 543112 w 543116"/>
                    <a:gd name="connsiteY4" fmla="*/ 400050 h 400080"/>
                    <a:gd name="connsiteX5" fmla="*/ 414525 w 543116"/>
                    <a:gd name="connsiteY5" fmla="*/ 209550 h 400080"/>
                    <a:gd name="connsiteX6" fmla="*/ 409762 w 543116"/>
                    <a:gd name="connsiteY6" fmla="*/ 57150 h 400080"/>
                    <a:gd name="connsiteX7" fmla="*/ 357375 w 543116"/>
                    <a:gd name="connsiteY7" fmla="*/ 28575 h 400080"/>
                    <a:gd name="connsiteX8" fmla="*/ 187 w 543116"/>
                    <a:gd name="connsiteY8" fmla="*/ 80963 h 4000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543116" h="400080">
                      <a:moveTo>
                        <a:pt x="187" y="80963"/>
                      </a:moveTo>
                      <a:cubicBezTo>
                        <a:pt x="-7751" y="76200"/>
                        <a:pt x="238313" y="0"/>
                        <a:pt x="309750" y="0"/>
                      </a:cubicBezTo>
                      <a:cubicBezTo>
                        <a:pt x="381187" y="0"/>
                        <a:pt x="412143" y="48419"/>
                        <a:pt x="428812" y="80963"/>
                      </a:cubicBezTo>
                      <a:cubicBezTo>
                        <a:pt x="445481" y="113507"/>
                        <a:pt x="390712" y="142082"/>
                        <a:pt x="409762" y="195263"/>
                      </a:cubicBezTo>
                      <a:cubicBezTo>
                        <a:pt x="428812" y="248444"/>
                        <a:pt x="542318" y="397669"/>
                        <a:pt x="543112" y="400050"/>
                      </a:cubicBezTo>
                      <a:cubicBezTo>
                        <a:pt x="543906" y="402431"/>
                        <a:pt x="436750" y="266700"/>
                        <a:pt x="414525" y="209550"/>
                      </a:cubicBezTo>
                      <a:cubicBezTo>
                        <a:pt x="392300" y="152400"/>
                        <a:pt x="419287" y="87312"/>
                        <a:pt x="409762" y="57150"/>
                      </a:cubicBezTo>
                      <a:cubicBezTo>
                        <a:pt x="400237" y="26988"/>
                        <a:pt x="424050" y="25400"/>
                        <a:pt x="357375" y="28575"/>
                      </a:cubicBezTo>
                      <a:cubicBezTo>
                        <a:pt x="290700" y="31750"/>
                        <a:pt x="8125" y="85726"/>
                        <a:pt x="187" y="80963"/>
                      </a:cubicBezTo>
                      <a:close/>
                    </a:path>
                  </a:pathLst>
                </a:custGeom>
                <a:solidFill>
                  <a:schemeClr val="accent1">
                    <a:alpha val="2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98" name="フリーフォーム 1197">
                  <a:extLst>
                    <a:ext uri="{FF2B5EF4-FFF2-40B4-BE49-F238E27FC236}">
                      <a16:creationId xmlns:a16="http://schemas.microsoft.com/office/drawing/2014/main" id="{FBB824A2-FF1E-5E3F-915B-CF176D64B97B}"/>
                    </a:ext>
                  </a:extLst>
                </p:cNvPr>
                <p:cNvSpPr/>
                <p:nvPr/>
              </p:nvSpPr>
              <p:spPr>
                <a:xfrm>
                  <a:off x="4215858" y="2673418"/>
                  <a:ext cx="205671" cy="273797"/>
                </a:xfrm>
                <a:custGeom>
                  <a:avLst/>
                  <a:gdLst>
                    <a:gd name="connsiteX0" fmla="*/ 205671 w 205671"/>
                    <a:gd name="connsiteY0" fmla="*/ 334 h 273797"/>
                    <a:gd name="connsiteX1" fmla="*/ 105357 w 205671"/>
                    <a:gd name="connsiteY1" fmla="*/ 96790 h 273797"/>
                    <a:gd name="connsiteX2" fmla="*/ 5043 w 205671"/>
                    <a:gd name="connsiteY2" fmla="*/ 270410 h 273797"/>
                    <a:gd name="connsiteX3" fmla="*/ 24334 w 205671"/>
                    <a:gd name="connsiteY3" fmla="*/ 200962 h 273797"/>
                    <a:gd name="connsiteX4" fmla="*/ 105357 w 205671"/>
                    <a:gd name="connsiteY4" fmla="*/ 69782 h 273797"/>
                    <a:gd name="connsiteX5" fmla="*/ 205671 w 205671"/>
                    <a:gd name="connsiteY5" fmla="*/ 334 h 273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05671" h="273797">
                      <a:moveTo>
                        <a:pt x="205671" y="334"/>
                      </a:moveTo>
                      <a:cubicBezTo>
                        <a:pt x="205671" y="4835"/>
                        <a:pt x="138795" y="51777"/>
                        <a:pt x="105357" y="96790"/>
                      </a:cubicBezTo>
                      <a:cubicBezTo>
                        <a:pt x="71919" y="141803"/>
                        <a:pt x="18547" y="253048"/>
                        <a:pt x="5043" y="270410"/>
                      </a:cubicBezTo>
                      <a:cubicBezTo>
                        <a:pt x="-8461" y="287772"/>
                        <a:pt x="7615" y="234400"/>
                        <a:pt x="24334" y="200962"/>
                      </a:cubicBezTo>
                      <a:cubicBezTo>
                        <a:pt x="41053" y="167524"/>
                        <a:pt x="77706" y="101934"/>
                        <a:pt x="105357" y="69782"/>
                      </a:cubicBezTo>
                      <a:cubicBezTo>
                        <a:pt x="133008" y="37630"/>
                        <a:pt x="205671" y="-4167"/>
                        <a:pt x="205671" y="334"/>
                      </a:cubicBezTo>
                      <a:close/>
                    </a:path>
                  </a:pathLst>
                </a:custGeom>
                <a:solidFill>
                  <a:schemeClr val="accent1">
                    <a:alpha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99" name="フリーフォーム 1198">
                  <a:extLst>
                    <a:ext uri="{FF2B5EF4-FFF2-40B4-BE49-F238E27FC236}">
                      <a16:creationId xmlns:a16="http://schemas.microsoft.com/office/drawing/2014/main" id="{0E4E2105-3B75-EFDB-6109-73BF4765F11E}"/>
                    </a:ext>
                  </a:extLst>
                </p:cNvPr>
                <p:cNvSpPr/>
                <p:nvPr/>
              </p:nvSpPr>
              <p:spPr>
                <a:xfrm>
                  <a:off x="4641428" y="2534749"/>
                  <a:ext cx="181369" cy="604183"/>
                </a:xfrm>
                <a:custGeom>
                  <a:avLst/>
                  <a:gdLst>
                    <a:gd name="connsiteX0" fmla="*/ 181357 w 181369"/>
                    <a:gd name="connsiteY0" fmla="*/ 107 h 604183"/>
                    <a:gd name="connsiteX1" fmla="*/ 46319 w 181369"/>
                    <a:gd name="connsiteY1" fmla="*/ 331914 h 604183"/>
                    <a:gd name="connsiteX2" fmla="*/ 7737 w 181369"/>
                    <a:gd name="connsiteY2" fmla="*/ 439945 h 604183"/>
                    <a:gd name="connsiteX3" fmla="*/ 23169 w 181369"/>
                    <a:gd name="connsiteY3" fmla="*/ 490102 h 604183"/>
                    <a:gd name="connsiteX4" fmla="*/ 162066 w 181369"/>
                    <a:gd name="connsiteY4" fmla="*/ 601990 h 604183"/>
                    <a:gd name="connsiteX5" fmla="*/ 119625 w 181369"/>
                    <a:gd name="connsiteY5" fmla="*/ 563408 h 604183"/>
                    <a:gd name="connsiteX6" fmla="*/ 27028 w 181369"/>
                    <a:gd name="connsiteY6" fmla="*/ 551833 h 604183"/>
                    <a:gd name="connsiteX7" fmla="*/ 20 w 181369"/>
                    <a:gd name="connsiteY7" fmla="*/ 563408 h 604183"/>
                    <a:gd name="connsiteX8" fmla="*/ 23169 w 181369"/>
                    <a:gd name="connsiteY8" fmla="*/ 447661 h 604183"/>
                    <a:gd name="connsiteX9" fmla="*/ 54035 w 181369"/>
                    <a:gd name="connsiteY9" fmla="*/ 297190 h 604183"/>
                    <a:gd name="connsiteX10" fmla="*/ 181357 w 181369"/>
                    <a:gd name="connsiteY10" fmla="*/ 107 h 604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81369" h="604183">
                      <a:moveTo>
                        <a:pt x="181357" y="107"/>
                      </a:moveTo>
                      <a:cubicBezTo>
                        <a:pt x="180071" y="5894"/>
                        <a:pt x="75256" y="258608"/>
                        <a:pt x="46319" y="331914"/>
                      </a:cubicBezTo>
                      <a:cubicBezTo>
                        <a:pt x="17382" y="405220"/>
                        <a:pt x="11595" y="413580"/>
                        <a:pt x="7737" y="439945"/>
                      </a:cubicBezTo>
                      <a:cubicBezTo>
                        <a:pt x="3879" y="466310"/>
                        <a:pt x="-2552" y="463095"/>
                        <a:pt x="23169" y="490102"/>
                      </a:cubicBezTo>
                      <a:cubicBezTo>
                        <a:pt x="48890" y="517109"/>
                        <a:pt x="145990" y="589772"/>
                        <a:pt x="162066" y="601990"/>
                      </a:cubicBezTo>
                      <a:cubicBezTo>
                        <a:pt x="178142" y="614208"/>
                        <a:pt x="142131" y="571768"/>
                        <a:pt x="119625" y="563408"/>
                      </a:cubicBezTo>
                      <a:cubicBezTo>
                        <a:pt x="97119" y="555049"/>
                        <a:pt x="46962" y="551833"/>
                        <a:pt x="27028" y="551833"/>
                      </a:cubicBezTo>
                      <a:cubicBezTo>
                        <a:pt x="7094" y="551833"/>
                        <a:pt x="663" y="580770"/>
                        <a:pt x="20" y="563408"/>
                      </a:cubicBezTo>
                      <a:cubicBezTo>
                        <a:pt x="-623" y="546046"/>
                        <a:pt x="14166" y="492031"/>
                        <a:pt x="23169" y="447661"/>
                      </a:cubicBezTo>
                      <a:cubicBezTo>
                        <a:pt x="32171" y="403291"/>
                        <a:pt x="25098" y="369853"/>
                        <a:pt x="54035" y="297190"/>
                      </a:cubicBezTo>
                      <a:cubicBezTo>
                        <a:pt x="82972" y="224527"/>
                        <a:pt x="182643" y="-5680"/>
                        <a:pt x="181357" y="107"/>
                      </a:cubicBezTo>
                      <a:close/>
                    </a:path>
                  </a:pathLst>
                </a:custGeom>
                <a:solidFill>
                  <a:schemeClr val="accent1">
                    <a:alpha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00" name="フリーフォーム 1199">
                  <a:extLst>
                    <a:ext uri="{FF2B5EF4-FFF2-40B4-BE49-F238E27FC236}">
                      <a16:creationId xmlns:a16="http://schemas.microsoft.com/office/drawing/2014/main" id="{9ACF2506-1666-3706-DFBF-B89F56C37BEB}"/>
                    </a:ext>
                  </a:extLst>
                </p:cNvPr>
                <p:cNvSpPr/>
                <p:nvPr/>
              </p:nvSpPr>
              <p:spPr>
                <a:xfrm>
                  <a:off x="3919182" y="2199900"/>
                  <a:ext cx="665470" cy="565567"/>
                </a:xfrm>
                <a:custGeom>
                  <a:avLst/>
                  <a:gdLst>
                    <a:gd name="connsiteX0" fmla="*/ 606519 w 665470"/>
                    <a:gd name="connsiteY0" fmla="*/ 7006 h 565567"/>
                    <a:gd name="connsiteX1" fmla="*/ 270853 w 665470"/>
                    <a:gd name="connsiteY1" fmla="*/ 184485 h 565567"/>
                    <a:gd name="connsiteX2" fmla="*/ 4636 w 665470"/>
                    <a:gd name="connsiteY2" fmla="*/ 558733 h 565567"/>
                    <a:gd name="connsiteX3" fmla="*/ 108808 w 665470"/>
                    <a:gd name="connsiteY3" fmla="*/ 412120 h 565567"/>
                    <a:gd name="connsiteX4" fmla="*/ 201405 w 665470"/>
                    <a:gd name="connsiteY4" fmla="*/ 230784 h 565567"/>
                    <a:gd name="connsiteX5" fmla="*/ 436757 w 665470"/>
                    <a:gd name="connsiteY5" fmla="*/ 34014 h 565567"/>
                    <a:gd name="connsiteX6" fmla="*/ 648960 w 665470"/>
                    <a:gd name="connsiteY6" fmla="*/ 34014 h 565567"/>
                    <a:gd name="connsiteX7" fmla="*/ 606519 w 665470"/>
                    <a:gd name="connsiteY7" fmla="*/ 7006 h 5655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665470" h="565567">
                      <a:moveTo>
                        <a:pt x="606519" y="7006"/>
                      </a:moveTo>
                      <a:cubicBezTo>
                        <a:pt x="543501" y="32085"/>
                        <a:pt x="371167" y="92531"/>
                        <a:pt x="270853" y="184485"/>
                      </a:cubicBezTo>
                      <a:cubicBezTo>
                        <a:pt x="170539" y="276440"/>
                        <a:pt x="4636" y="558733"/>
                        <a:pt x="4636" y="558733"/>
                      </a:cubicBezTo>
                      <a:cubicBezTo>
                        <a:pt x="-22371" y="596672"/>
                        <a:pt x="76013" y="466778"/>
                        <a:pt x="108808" y="412120"/>
                      </a:cubicBezTo>
                      <a:cubicBezTo>
                        <a:pt x="141603" y="357462"/>
                        <a:pt x="146747" y="293802"/>
                        <a:pt x="201405" y="230784"/>
                      </a:cubicBezTo>
                      <a:cubicBezTo>
                        <a:pt x="256063" y="167766"/>
                        <a:pt x="362165" y="66809"/>
                        <a:pt x="436757" y="34014"/>
                      </a:cubicBezTo>
                      <a:cubicBezTo>
                        <a:pt x="511349" y="1219"/>
                        <a:pt x="618737" y="35943"/>
                        <a:pt x="648960" y="34014"/>
                      </a:cubicBezTo>
                      <a:cubicBezTo>
                        <a:pt x="679183" y="32085"/>
                        <a:pt x="669537" y="-18073"/>
                        <a:pt x="606519" y="7006"/>
                      </a:cubicBezTo>
                      <a:close/>
                    </a:path>
                  </a:pathLst>
                </a:custGeom>
                <a:solidFill>
                  <a:schemeClr val="accent1">
                    <a:alpha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01" name="フリーフォーム 1200">
                  <a:extLst>
                    <a:ext uri="{FF2B5EF4-FFF2-40B4-BE49-F238E27FC236}">
                      <a16:creationId xmlns:a16="http://schemas.microsoft.com/office/drawing/2014/main" id="{7ACFFB4E-A29D-AA00-81A8-353445F2975E}"/>
                    </a:ext>
                  </a:extLst>
                </p:cNvPr>
                <p:cNvSpPr/>
                <p:nvPr/>
              </p:nvSpPr>
              <p:spPr>
                <a:xfrm>
                  <a:off x="3722649" y="2808686"/>
                  <a:ext cx="232128" cy="266716"/>
                </a:xfrm>
                <a:custGeom>
                  <a:avLst/>
                  <a:gdLst>
                    <a:gd name="connsiteX0" fmla="*/ 232035 w 232128"/>
                    <a:gd name="connsiteY0" fmla="*/ 104 h 266716"/>
                    <a:gd name="connsiteX1" fmla="*/ 116288 w 232128"/>
                    <a:gd name="connsiteY1" fmla="*/ 111992 h 266716"/>
                    <a:gd name="connsiteX2" fmla="*/ 541 w 232128"/>
                    <a:gd name="connsiteY2" fmla="*/ 266322 h 266716"/>
                    <a:gd name="connsiteX3" fmla="*/ 73847 w 232128"/>
                    <a:gd name="connsiteY3" fmla="*/ 154433 h 266716"/>
                    <a:gd name="connsiteX4" fmla="*/ 96997 w 232128"/>
                    <a:gd name="connsiteY4" fmla="*/ 92701 h 266716"/>
                    <a:gd name="connsiteX5" fmla="*/ 232035 w 232128"/>
                    <a:gd name="connsiteY5" fmla="*/ 104 h 2667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32128" h="266716">
                      <a:moveTo>
                        <a:pt x="232035" y="104"/>
                      </a:moveTo>
                      <a:cubicBezTo>
                        <a:pt x="235250" y="3319"/>
                        <a:pt x="154870" y="67622"/>
                        <a:pt x="116288" y="111992"/>
                      </a:cubicBezTo>
                      <a:cubicBezTo>
                        <a:pt x="77706" y="156362"/>
                        <a:pt x="7614" y="259249"/>
                        <a:pt x="541" y="266322"/>
                      </a:cubicBezTo>
                      <a:cubicBezTo>
                        <a:pt x="-6532" y="273395"/>
                        <a:pt x="57771" y="183370"/>
                        <a:pt x="73847" y="154433"/>
                      </a:cubicBezTo>
                      <a:cubicBezTo>
                        <a:pt x="89923" y="125496"/>
                        <a:pt x="72561" y="116493"/>
                        <a:pt x="96997" y="92701"/>
                      </a:cubicBezTo>
                      <a:cubicBezTo>
                        <a:pt x="121432" y="68909"/>
                        <a:pt x="228820" y="-3111"/>
                        <a:pt x="232035" y="104"/>
                      </a:cubicBezTo>
                      <a:close/>
                    </a:path>
                  </a:pathLst>
                </a:custGeom>
                <a:solidFill>
                  <a:schemeClr val="accent1">
                    <a:alpha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02" name="フリーフォーム 1201">
                  <a:extLst>
                    <a:ext uri="{FF2B5EF4-FFF2-40B4-BE49-F238E27FC236}">
                      <a16:creationId xmlns:a16="http://schemas.microsoft.com/office/drawing/2014/main" id="{85D4BADB-6737-A483-EA16-F24BBC73B08F}"/>
                    </a:ext>
                  </a:extLst>
                </p:cNvPr>
                <p:cNvSpPr/>
                <p:nvPr/>
              </p:nvSpPr>
              <p:spPr>
                <a:xfrm>
                  <a:off x="5490071" y="2838947"/>
                  <a:ext cx="524252" cy="147321"/>
                </a:xfrm>
                <a:custGeom>
                  <a:avLst/>
                  <a:gdLst>
                    <a:gd name="connsiteX0" fmla="*/ 187 w 524252"/>
                    <a:gd name="connsiteY0" fmla="*/ 147321 h 147321"/>
                    <a:gd name="connsiteX1" fmla="*/ 208532 w 524252"/>
                    <a:gd name="connsiteY1" fmla="*/ 43149 h 147321"/>
                    <a:gd name="connsiteX2" fmla="*/ 123651 w 524252"/>
                    <a:gd name="connsiteY2" fmla="*/ 58582 h 147321"/>
                    <a:gd name="connsiteX3" fmla="*/ 362861 w 524252"/>
                    <a:gd name="connsiteY3" fmla="*/ 23858 h 147321"/>
                    <a:gd name="connsiteX4" fmla="*/ 324278 w 524252"/>
                    <a:gd name="connsiteY4" fmla="*/ 709 h 147321"/>
                    <a:gd name="connsiteX5" fmla="*/ 521048 w 524252"/>
                    <a:gd name="connsiteY5" fmla="*/ 50866 h 147321"/>
                    <a:gd name="connsiteX6" fmla="*/ 432309 w 524252"/>
                    <a:gd name="connsiteY6" fmla="*/ 12283 h 147321"/>
                    <a:gd name="connsiteX7" fmla="*/ 250972 w 524252"/>
                    <a:gd name="connsiteY7" fmla="*/ 43149 h 147321"/>
                    <a:gd name="connsiteX8" fmla="*/ 187 w 524252"/>
                    <a:gd name="connsiteY8" fmla="*/ 147321 h 1473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524252" h="147321">
                      <a:moveTo>
                        <a:pt x="187" y="147321"/>
                      </a:moveTo>
                      <a:cubicBezTo>
                        <a:pt x="-6886" y="147321"/>
                        <a:pt x="187955" y="57939"/>
                        <a:pt x="208532" y="43149"/>
                      </a:cubicBezTo>
                      <a:cubicBezTo>
                        <a:pt x="229109" y="28359"/>
                        <a:pt x="97930" y="61797"/>
                        <a:pt x="123651" y="58582"/>
                      </a:cubicBezTo>
                      <a:cubicBezTo>
                        <a:pt x="149372" y="55367"/>
                        <a:pt x="329423" y="33503"/>
                        <a:pt x="362861" y="23858"/>
                      </a:cubicBezTo>
                      <a:cubicBezTo>
                        <a:pt x="396299" y="14213"/>
                        <a:pt x="297914" y="-3792"/>
                        <a:pt x="324278" y="709"/>
                      </a:cubicBezTo>
                      <a:cubicBezTo>
                        <a:pt x="350642" y="5210"/>
                        <a:pt x="503043" y="48937"/>
                        <a:pt x="521048" y="50866"/>
                      </a:cubicBezTo>
                      <a:cubicBezTo>
                        <a:pt x="539053" y="52795"/>
                        <a:pt x="477322" y="13569"/>
                        <a:pt x="432309" y="12283"/>
                      </a:cubicBezTo>
                      <a:cubicBezTo>
                        <a:pt x="387296" y="10997"/>
                        <a:pt x="322349" y="18714"/>
                        <a:pt x="250972" y="43149"/>
                      </a:cubicBezTo>
                      <a:cubicBezTo>
                        <a:pt x="179595" y="67584"/>
                        <a:pt x="7260" y="147321"/>
                        <a:pt x="187" y="147321"/>
                      </a:cubicBezTo>
                      <a:close/>
                    </a:path>
                  </a:pathLst>
                </a:custGeom>
                <a:solidFill>
                  <a:schemeClr val="accent1">
                    <a:alpha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03" name="フリーフォーム 1202">
                  <a:extLst>
                    <a:ext uri="{FF2B5EF4-FFF2-40B4-BE49-F238E27FC236}">
                      <a16:creationId xmlns:a16="http://schemas.microsoft.com/office/drawing/2014/main" id="{FA85DF78-577C-773B-DB7E-F982E309DDB5}"/>
                    </a:ext>
                  </a:extLst>
                </p:cNvPr>
                <p:cNvSpPr/>
                <p:nvPr/>
              </p:nvSpPr>
              <p:spPr>
                <a:xfrm>
                  <a:off x="5054316" y="5726984"/>
                  <a:ext cx="612332" cy="306157"/>
                </a:xfrm>
                <a:custGeom>
                  <a:avLst/>
                  <a:gdLst>
                    <a:gd name="connsiteX0" fmla="*/ 1160 w 612332"/>
                    <a:gd name="connsiteY0" fmla="*/ 305954 h 306157"/>
                    <a:gd name="connsiteX1" fmla="*/ 232387 w 612332"/>
                    <a:gd name="connsiteY1" fmla="*/ 279678 h 306157"/>
                    <a:gd name="connsiteX2" fmla="*/ 379532 w 612332"/>
                    <a:gd name="connsiteY2" fmla="*/ 195595 h 306157"/>
                    <a:gd name="connsiteX3" fmla="*/ 610760 w 612332"/>
                    <a:gd name="connsiteY3" fmla="*/ 1154 h 306157"/>
                    <a:gd name="connsiteX4" fmla="*/ 474125 w 612332"/>
                    <a:gd name="connsiteY4" fmla="*/ 122023 h 306157"/>
                    <a:gd name="connsiteX5" fmla="*/ 337491 w 612332"/>
                    <a:gd name="connsiteY5" fmla="*/ 269168 h 306157"/>
                    <a:gd name="connsiteX6" fmla="*/ 1160 w 612332"/>
                    <a:gd name="connsiteY6" fmla="*/ 305954 h 3061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612332" h="306157">
                      <a:moveTo>
                        <a:pt x="1160" y="305954"/>
                      </a:moveTo>
                      <a:cubicBezTo>
                        <a:pt x="-16357" y="307706"/>
                        <a:pt x="169325" y="298071"/>
                        <a:pt x="232387" y="279678"/>
                      </a:cubicBezTo>
                      <a:cubicBezTo>
                        <a:pt x="295449" y="261285"/>
                        <a:pt x="316470" y="242016"/>
                        <a:pt x="379532" y="195595"/>
                      </a:cubicBezTo>
                      <a:cubicBezTo>
                        <a:pt x="442594" y="149174"/>
                        <a:pt x="594995" y="13416"/>
                        <a:pt x="610760" y="1154"/>
                      </a:cubicBezTo>
                      <a:cubicBezTo>
                        <a:pt x="626525" y="-11108"/>
                        <a:pt x="519670" y="77354"/>
                        <a:pt x="474125" y="122023"/>
                      </a:cubicBezTo>
                      <a:cubicBezTo>
                        <a:pt x="428580" y="166692"/>
                        <a:pt x="411063" y="234134"/>
                        <a:pt x="337491" y="269168"/>
                      </a:cubicBezTo>
                      <a:cubicBezTo>
                        <a:pt x="263919" y="304202"/>
                        <a:pt x="18677" y="304202"/>
                        <a:pt x="1160" y="305954"/>
                      </a:cubicBezTo>
                      <a:close/>
                    </a:path>
                  </a:pathLst>
                </a:custGeom>
                <a:solidFill>
                  <a:schemeClr val="accent1">
                    <a:alpha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04" name="フリーフォーム 1203">
                  <a:extLst>
                    <a:ext uri="{FF2B5EF4-FFF2-40B4-BE49-F238E27FC236}">
                      <a16:creationId xmlns:a16="http://schemas.microsoft.com/office/drawing/2014/main" id="{8C120551-6950-841E-1434-1E6C2E91FBE9}"/>
                    </a:ext>
                  </a:extLst>
                </p:cNvPr>
                <p:cNvSpPr/>
                <p:nvPr/>
              </p:nvSpPr>
              <p:spPr>
                <a:xfrm>
                  <a:off x="4796691" y="6189609"/>
                  <a:ext cx="867649" cy="402755"/>
                </a:xfrm>
                <a:custGeom>
                  <a:avLst/>
                  <a:gdLst>
                    <a:gd name="connsiteX0" fmla="*/ 867624 w 867649"/>
                    <a:gd name="connsiteY0" fmla="*/ 176 h 402755"/>
                    <a:gd name="connsiteX1" fmla="*/ 549032 w 867649"/>
                    <a:gd name="connsiteY1" fmla="*/ 335318 h 402755"/>
                    <a:gd name="connsiteX2" fmla="*/ 420768 w 867649"/>
                    <a:gd name="connsiteY2" fmla="*/ 364281 h 402755"/>
                    <a:gd name="connsiteX3" fmla="*/ 15287 w 867649"/>
                    <a:gd name="connsiteY3" fmla="*/ 273254 h 402755"/>
                    <a:gd name="connsiteX4" fmla="*/ 122864 w 867649"/>
                    <a:gd name="connsiteY4" fmla="*/ 322905 h 402755"/>
                    <a:gd name="connsiteX5" fmla="*/ 474556 w 867649"/>
                    <a:gd name="connsiteY5" fmla="*/ 397381 h 402755"/>
                    <a:gd name="connsiteX6" fmla="*/ 354567 w 867649"/>
                    <a:gd name="connsiteY6" fmla="*/ 384968 h 402755"/>
                    <a:gd name="connsiteX7" fmla="*/ 565582 w 867649"/>
                    <a:gd name="connsiteY7" fmla="*/ 289805 h 402755"/>
                    <a:gd name="connsiteX8" fmla="*/ 867624 w 867649"/>
                    <a:gd name="connsiteY8" fmla="*/ 176 h 4027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867649" h="402755">
                      <a:moveTo>
                        <a:pt x="867624" y="176"/>
                      </a:moveTo>
                      <a:cubicBezTo>
                        <a:pt x="864866" y="7761"/>
                        <a:pt x="623508" y="274634"/>
                        <a:pt x="549032" y="335318"/>
                      </a:cubicBezTo>
                      <a:cubicBezTo>
                        <a:pt x="474556" y="396002"/>
                        <a:pt x="509726" y="374625"/>
                        <a:pt x="420768" y="364281"/>
                      </a:cubicBezTo>
                      <a:cubicBezTo>
                        <a:pt x="331810" y="353937"/>
                        <a:pt x="64938" y="280150"/>
                        <a:pt x="15287" y="273254"/>
                      </a:cubicBezTo>
                      <a:cubicBezTo>
                        <a:pt x="-34364" y="266358"/>
                        <a:pt x="46319" y="302217"/>
                        <a:pt x="122864" y="322905"/>
                      </a:cubicBezTo>
                      <a:cubicBezTo>
                        <a:pt x="199409" y="343593"/>
                        <a:pt x="435939" y="387037"/>
                        <a:pt x="474556" y="397381"/>
                      </a:cubicBezTo>
                      <a:cubicBezTo>
                        <a:pt x="513173" y="407725"/>
                        <a:pt x="339396" y="402897"/>
                        <a:pt x="354567" y="384968"/>
                      </a:cubicBezTo>
                      <a:cubicBezTo>
                        <a:pt x="369738" y="367039"/>
                        <a:pt x="482141" y="348420"/>
                        <a:pt x="565582" y="289805"/>
                      </a:cubicBezTo>
                      <a:cubicBezTo>
                        <a:pt x="649023" y="231190"/>
                        <a:pt x="870382" y="-7409"/>
                        <a:pt x="867624" y="176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06" name="フリーフォーム 1205">
                  <a:extLst>
                    <a:ext uri="{FF2B5EF4-FFF2-40B4-BE49-F238E27FC236}">
                      <a16:creationId xmlns:a16="http://schemas.microsoft.com/office/drawing/2014/main" id="{3A3A539F-7F78-7B46-4B38-8FDF8AAE51D4}"/>
                    </a:ext>
                  </a:extLst>
                </p:cNvPr>
                <p:cNvSpPr/>
                <p:nvPr/>
              </p:nvSpPr>
              <p:spPr>
                <a:xfrm>
                  <a:off x="4874413" y="5530820"/>
                  <a:ext cx="1363309" cy="1128696"/>
                </a:xfrm>
                <a:custGeom>
                  <a:avLst/>
                  <a:gdLst>
                    <a:gd name="connsiteX0" fmla="*/ 5870 w 1363309"/>
                    <a:gd name="connsiteY0" fmla="*/ 843854 h 1128696"/>
                    <a:gd name="connsiteX1" fmla="*/ 690364 w 1363309"/>
                    <a:gd name="connsiteY1" fmla="*/ 786378 h 1128696"/>
                    <a:gd name="connsiteX2" fmla="*/ 1359182 w 1363309"/>
                    <a:gd name="connsiteY2" fmla="*/ 13057 h 1128696"/>
                    <a:gd name="connsiteX3" fmla="*/ 967297 w 1363309"/>
                    <a:gd name="connsiteY3" fmla="*/ 331790 h 1128696"/>
                    <a:gd name="connsiteX4" fmla="*/ 857569 w 1363309"/>
                    <a:gd name="connsiteY4" fmla="*/ 739351 h 1128696"/>
                    <a:gd name="connsiteX5" fmla="*/ 1244229 w 1363309"/>
                    <a:gd name="connsiteY5" fmla="*/ 546021 h 1128696"/>
                    <a:gd name="connsiteX6" fmla="*/ 659013 w 1363309"/>
                    <a:gd name="connsiteY6" fmla="*/ 1105111 h 1128696"/>
                    <a:gd name="connsiteX7" fmla="*/ 115598 w 1363309"/>
                    <a:gd name="connsiteY7" fmla="*/ 1026734 h 1128696"/>
                    <a:gd name="connsiteX8" fmla="*/ 345505 w 1363309"/>
                    <a:gd name="connsiteY8" fmla="*/ 1047635 h 1128696"/>
                    <a:gd name="connsiteX9" fmla="*/ 5870 w 1363309"/>
                    <a:gd name="connsiteY9" fmla="*/ 843854 h 11286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363309" h="1128696">
                      <a:moveTo>
                        <a:pt x="5870" y="843854"/>
                      </a:moveTo>
                      <a:cubicBezTo>
                        <a:pt x="63346" y="800311"/>
                        <a:pt x="464812" y="924844"/>
                        <a:pt x="690364" y="786378"/>
                      </a:cubicBezTo>
                      <a:cubicBezTo>
                        <a:pt x="915916" y="647912"/>
                        <a:pt x="1313027" y="88822"/>
                        <a:pt x="1359182" y="13057"/>
                      </a:cubicBezTo>
                      <a:cubicBezTo>
                        <a:pt x="1405337" y="-62708"/>
                        <a:pt x="1050899" y="210741"/>
                        <a:pt x="967297" y="331790"/>
                      </a:cubicBezTo>
                      <a:cubicBezTo>
                        <a:pt x="883695" y="452839"/>
                        <a:pt x="811414" y="703646"/>
                        <a:pt x="857569" y="739351"/>
                      </a:cubicBezTo>
                      <a:cubicBezTo>
                        <a:pt x="903724" y="775056"/>
                        <a:pt x="1277322" y="485061"/>
                        <a:pt x="1244229" y="546021"/>
                      </a:cubicBezTo>
                      <a:cubicBezTo>
                        <a:pt x="1211136" y="606981"/>
                        <a:pt x="847118" y="1024992"/>
                        <a:pt x="659013" y="1105111"/>
                      </a:cubicBezTo>
                      <a:cubicBezTo>
                        <a:pt x="470908" y="1185230"/>
                        <a:pt x="167849" y="1036313"/>
                        <a:pt x="115598" y="1026734"/>
                      </a:cubicBezTo>
                      <a:cubicBezTo>
                        <a:pt x="63347" y="1017155"/>
                        <a:pt x="359439" y="1078115"/>
                        <a:pt x="345505" y="1047635"/>
                      </a:cubicBezTo>
                      <a:cubicBezTo>
                        <a:pt x="331571" y="1017155"/>
                        <a:pt x="-51606" y="887397"/>
                        <a:pt x="5870" y="843854"/>
                      </a:cubicBezTo>
                      <a:close/>
                    </a:path>
                  </a:pathLst>
                </a:custGeom>
                <a:solidFill>
                  <a:schemeClr val="accent1">
                    <a:alpha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07" name="フリーフォーム 1206">
                  <a:extLst>
                    <a:ext uri="{FF2B5EF4-FFF2-40B4-BE49-F238E27FC236}">
                      <a16:creationId xmlns:a16="http://schemas.microsoft.com/office/drawing/2014/main" id="{E74AA677-65DC-E9AF-E011-961775A41DAE}"/>
                    </a:ext>
                  </a:extLst>
                </p:cNvPr>
                <p:cNvSpPr/>
                <p:nvPr/>
              </p:nvSpPr>
              <p:spPr>
                <a:xfrm>
                  <a:off x="3919054" y="5377150"/>
                  <a:ext cx="2789143" cy="2923430"/>
                </a:xfrm>
                <a:custGeom>
                  <a:avLst/>
                  <a:gdLst>
                    <a:gd name="connsiteX0" fmla="*/ 81446 w 2789143"/>
                    <a:gd name="connsiteY0" fmla="*/ 391638 h 2923430"/>
                    <a:gd name="connsiteX1" fmla="*/ 807587 w 2789143"/>
                    <a:gd name="connsiteY1" fmla="*/ 1272421 h 2923430"/>
                    <a:gd name="connsiteX2" fmla="*/ 686564 w 2789143"/>
                    <a:gd name="connsiteY2" fmla="*/ 1084162 h 2923430"/>
                    <a:gd name="connsiteX3" fmla="*/ 1157211 w 2789143"/>
                    <a:gd name="connsiteY3" fmla="*/ 1265697 h 2923430"/>
                    <a:gd name="connsiteX4" fmla="*/ 1977481 w 2789143"/>
                    <a:gd name="connsiteY4" fmla="*/ 855562 h 2923430"/>
                    <a:gd name="connsiteX5" fmla="*/ 1809393 w 2789143"/>
                    <a:gd name="connsiteY5" fmla="*/ 936244 h 2923430"/>
                    <a:gd name="connsiteX6" fmla="*/ 2743964 w 2789143"/>
                    <a:gd name="connsiteY6" fmla="*/ 21844 h 2923430"/>
                    <a:gd name="connsiteX7" fmla="*/ 2616217 w 2789143"/>
                    <a:gd name="connsiteY7" fmla="*/ 331126 h 2923430"/>
                    <a:gd name="connsiteX8" fmla="*/ 2387617 w 2789143"/>
                    <a:gd name="connsiteY8" fmla="*/ 842115 h 2923430"/>
                    <a:gd name="connsiteX9" fmla="*/ 2253146 w 2789143"/>
                    <a:gd name="connsiteY9" fmla="*/ 2025456 h 2923430"/>
                    <a:gd name="connsiteX10" fmla="*/ 2266593 w 2789143"/>
                    <a:gd name="connsiteY10" fmla="*/ 2065797 h 2923430"/>
                    <a:gd name="connsiteX11" fmla="*/ 2622940 w 2789143"/>
                    <a:gd name="connsiteY11" fmla="*/ 2731426 h 2923430"/>
                    <a:gd name="connsiteX12" fmla="*/ 2663281 w 2789143"/>
                    <a:gd name="connsiteY12" fmla="*/ 2839003 h 2923430"/>
                    <a:gd name="connsiteX13" fmla="*/ 1930417 w 2789143"/>
                    <a:gd name="connsiteY13" fmla="*/ 2610403 h 2923430"/>
                    <a:gd name="connsiteX14" fmla="*/ 1829564 w 2789143"/>
                    <a:gd name="connsiteY14" fmla="*/ 2865897 h 2923430"/>
                    <a:gd name="connsiteX15" fmla="*/ 1843011 w 2789143"/>
                    <a:gd name="connsiteY15" fmla="*/ 1306038 h 2923430"/>
                    <a:gd name="connsiteX16" fmla="*/ 578987 w 2789143"/>
                    <a:gd name="connsiteY16" fmla="*/ 2065797 h 2923430"/>
                    <a:gd name="connsiteX17" fmla="*/ 27658 w 2789143"/>
                    <a:gd name="connsiteY17" fmla="*/ 2610403 h 2923430"/>
                    <a:gd name="connsiteX18" fmla="*/ 316770 w 2789143"/>
                    <a:gd name="connsiteY18" fmla="*/ 2422144 h 2923430"/>
                    <a:gd name="connsiteX19" fmla="*/ 888270 w 2789143"/>
                    <a:gd name="connsiteY19" fmla="*/ 2798662 h 2923430"/>
                    <a:gd name="connsiteX20" fmla="*/ 74722 w 2789143"/>
                    <a:gd name="connsiteY20" fmla="*/ 2368356 h 2923430"/>
                    <a:gd name="connsiteX21" fmla="*/ 34381 w 2789143"/>
                    <a:gd name="connsiteY21" fmla="*/ 1702726 h 2923430"/>
                    <a:gd name="connsiteX22" fmla="*/ 54552 w 2789143"/>
                    <a:gd name="connsiteY22" fmla="*/ 741262 h 2923430"/>
                    <a:gd name="connsiteX23" fmla="*/ 195746 w 2789143"/>
                    <a:gd name="connsiteY23" fmla="*/ 1003479 h 2923430"/>
                    <a:gd name="connsiteX24" fmla="*/ 81446 w 2789143"/>
                    <a:gd name="connsiteY24" fmla="*/ 391638 h 29234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2789143" h="2923430">
                      <a:moveTo>
                        <a:pt x="81446" y="391638"/>
                      </a:moveTo>
                      <a:cubicBezTo>
                        <a:pt x="183419" y="436462"/>
                        <a:pt x="706734" y="1157000"/>
                        <a:pt x="807587" y="1272421"/>
                      </a:cubicBezTo>
                      <a:cubicBezTo>
                        <a:pt x="908440" y="1387842"/>
                        <a:pt x="628293" y="1085283"/>
                        <a:pt x="686564" y="1084162"/>
                      </a:cubicBezTo>
                      <a:cubicBezTo>
                        <a:pt x="744835" y="1083041"/>
                        <a:pt x="942058" y="1303797"/>
                        <a:pt x="1157211" y="1265697"/>
                      </a:cubicBezTo>
                      <a:cubicBezTo>
                        <a:pt x="1372364" y="1227597"/>
                        <a:pt x="1868784" y="910471"/>
                        <a:pt x="1977481" y="855562"/>
                      </a:cubicBezTo>
                      <a:cubicBezTo>
                        <a:pt x="2086178" y="800653"/>
                        <a:pt x="1681646" y="1075197"/>
                        <a:pt x="1809393" y="936244"/>
                      </a:cubicBezTo>
                      <a:cubicBezTo>
                        <a:pt x="1937140" y="797291"/>
                        <a:pt x="2609493" y="122697"/>
                        <a:pt x="2743964" y="21844"/>
                      </a:cubicBezTo>
                      <a:cubicBezTo>
                        <a:pt x="2878435" y="-79009"/>
                        <a:pt x="2675608" y="194414"/>
                        <a:pt x="2616217" y="331126"/>
                      </a:cubicBezTo>
                      <a:cubicBezTo>
                        <a:pt x="2556826" y="467838"/>
                        <a:pt x="2448129" y="559727"/>
                        <a:pt x="2387617" y="842115"/>
                      </a:cubicBezTo>
                      <a:cubicBezTo>
                        <a:pt x="2327105" y="1124503"/>
                        <a:pt x="2273317" y="1821509"/>
                        <a:pt x="2253146" y="2025456"/>
                      </a:cubicBezTo>
                      <a:cubicBezTo>
                        <a:pt x="2232975" y="2229403"/>
                        <a:pt x="2204961" y="1948135"/>
                        <a:pt x="2266593" y="2065797"/>
                      </a:cubicBezTo>
                      <a:cubicBezTo>
                        <a:pt x="2328225" y="2183459"/>
                        <a:pt x="2556825" y="2602558"/>
                        <a:pt x="2622940" y="2731426"/>
                      </a:cubicBezTo>
                      <a:cubicBezTo>
                        <a:pt x="2689055" y="2860294"/>
                        <a:pt x="2778702" y="2859174"/>
                        <a:pt x="2663281" y="2839003"/>
                      </a:cubicBezTo>
                      <a:cubicBezTo>
                        <a:pt x="2547860" y="2818832"/>
                        <a:pt x="2069370" y="2605921"/>
                        <a:pt x="1930417" y="2610403"/>
                      </a:cubicBezTo>
                      <a:cubicBezTo>
                        <a:pt x="1791464" y="2614885"/>
                        <a:pt x="1844132" y="3083291"/>
                        <a:pt x="1829564" y="2865897"/>
                      </a:cubicBezTo>
                      <a:cubicBezTo>
                        <a:pt x="1814996" y="2648503"/>
                        <a:pt x="2051441" y="1439388"/>
                        <a:pt x="1843011" y="1306038"/>
                      </a:cubicBezTo>
                      <a:cubicBezTo>
                        <a:pt x="1634581" y="1172688"/>
                        <a:pt x="881546" y="1848403"/>
                        <a:pt x="578987" y="2065797"/>
                      </a:cubicBezTo>
                      <a:cubicBezTo>
                        <a:pt x="276428" y="2283191"/>
                        <a:pt x="71361" y="2551012"/>
                        <a:pt x="27658" y="2610403"/>
                      </a:cubicBezTo>
                      <a:cubicBezTo>
                        <a:pt x="-16045" y="2669794"/>
                        <a:pt x="173335" y="2390768"/>
                        <a:pt x="316770" y="2422144"/>
                      </a:cubicBezTo>
                      <a:cubicBezTo>
                        <a:pt x="460205" y="2453520"/>
                        <a:pt x="928611" y="2807627"/>
                        <a:pt x="888270" y="2798662"/>
                      </a:cubicBezTo>
                      <a:cubicBezTo>
                        <a:pt x="847929" y="2789697"/>
                        <a:pt x="217037" y="2551012"/>
                        <a:pt x="74722" y="2368356"/>
                      </a:cubicBezTo>
                      <a:cubicBezTo>
                        <a:pt x="-67593" y="2185700"/>
                        <a:pt x="37743" y="1973908"/>
                        <a:pt x="34381" y="1702726"/>
                      </a:cubicBezTo>
                      <a:cubicBezTo>
                        <a:pt x="31019" y="1431544"/>
                        <a:pt x="27658" y="857803"/>
                        <a:pt x="54552" y="741262"/>
                      </a:cubicBezTo>
                      <a:cubicBezTo>
                        <a:pt x="81446" y="624721"/>
                        <a:pt x="187902" y="1056146"/>
                        <a:pt x="195746" y="1003479"/>
                      </a:cubicBezTo>
                      <a:cubicBezTo>
                        <a:pt x="203590" y="950812"/>
                        <a:pt x="-20527" y="346814"/>
                        <a:pt x="81446" y="391638"/>
                      </a:cubicBezTo>
                      <a:close/>
                    </a:path>
                  </a:pathLst>
                </a:custGeom>
                <a:solidFill>
                  <a:schemeClr val="accent1">
                    <a:alpha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08" name="フリーフォーム 1207">
                  <a:extLst>
                    <a:ext uri="{FF2B5EF4-FFF2-40B4-BE49-F238E27FC236}">
                      <a16:creationId xmlns:a16="http://schemas.microsoft.com/office/drawing/2014/main" id="{A173EE2C-31D2-F278-E75F-DBE613498CF4}"/>
                    </a:ext>
                  </a:extLst>
                </p:cNvPr>
                <p:cNvSpPr/>
                <p:nvPr/>
              </p:nvSpPr>
              <p:spPr>
                <a:xfrm>
                  <a:off x="5939327" y="3486684"/>
                  <a:ext cx="319413" cy="343596"/>
                </a:xfrm>
                <a:custGeom>
                  <a:avLst/>
                  <a:gdLst>
                    <a:gd name="connsiteX0" fmla="*/ 0 w 319413"/>
                    <a:gd name="connsiteY0" fmla="*/ 0 h 343596"/>
                    <a:gd name="connsiteX1" fmla="*/ 175189 w 319413"/>
                    <a:gd name="connsiteY1" fmla="*/ 119641 h 343596"/>
                    <a:gd name="connsiteX2" fmla="*/ 277738 w 319413"/>
                    <a:gd name="connsiteY2" fmla="*/ 196553 h 343596"/>
                    <a:gd name="connsiteX3" fmla="*/ 316194 w 319413"/>
                    <a:gd name="connsiteY3" fmla="*/ 341832 h 343596"/>
                    <a:gd name="connsiteX4" fmla="*/ 311922 w 319413"/>
                    <a:gd name="connsiteY4" fmla="*/ 273466 h 343596"/>
                    <a:gd name="connsiteX5" fmla="*/ 269193 w 319413"/>
                    <a:gd name="connsiteY5" fmla="*/ 217918 h 343596"/>
                    <a:gd name="connsiteX6" fmla="*/ 183735 w 319413"/>
                    <a:gd name="connsiteY6" fmla="*/ 162370 h 343596"/>
                    <a:gd name="connsiteX7" fmla="*/ 226464 w 319413"/>
                    <a:gd name="connsiteY7" fmla="*/ 170916 h 343596"/>
                    <a:gd name="connsiteX8" fmla="*/ 243555 w 319413"/>
                    <a:gd name="connsiteY8" fmla="*/ 119641 h 343596"/>
                    <a:gd name="connsiteX9" fmla="*/ 217918 w 319413"/>
                    <a:gd name="connsiteY9" fmla="*/ 111095 h 343596"/>
                    <a:gd name="connsiteX10" fmla="*/ 153824 w 319413"/>
                    <a:gd name="connsiteY10" fmla="*/ 76912 h 343596"/>
                    <a:gd name="connsiteX11" fmla="*/ 192280 w 319413"/>
                    <a:gd name="connsiteY11" fmla="*/ 94004 h 343596"/>
                    <a:gd name="connsiteX12" fmla="*/ 0 w 319413"/>
                    <a:gd name="connsiteY12" fmla="*/ 0 h 3435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19413" h="343596">
                      <a:moveTo>
                        <a:pt x="0" y="0"/>
                      </a:moveTo>
                      <a:lnTo>
                        <a:pt x="175189" y="119641"/>
                      </a:lnTo>
                      <a:cubicBezTo>
                        <a:pt x="221479" y="152400"/>
                        <a:pt x="254237" y="159521"/>
                        <a:pt x="277738" y="196553"/>
                      </a:cubicBezTo>
                      <a:cubicBezTo>
                        <a:pt x="301239" y="233585"/>
                        <a:pt x="310497" y="329013"/>
                        <a:pt x="316194" y="341832"/>
                      </a:cubicBezTo>
                      <a:cubicBezTo>
                        <a:pt x="321891" y="354651"/>
                        <a:pt x="319756" y="294118"/>
                        <a:pt x="311922" y="273466"/>
                      </a:cubicBezTo>
                      <a:cubicBezTo>
                        <a:pt x="304089" y="252814"/>
                        <a:pt x="290557" y="236434"/>
                        <a:pt x="269193" y="217918"/>
                      </a:cubicBezTo>
                      <a:cubicBezTo>
                        <a:pt x="247829" y="199402"/>
                        <a:pt x="190856" y="170204"/>
                        <a:pt x="183735" y="162370"/>
                      </a:cubicBezTo>
                      <a:cubicBezTo>
                        <a:pt x="176614" y="154536"/>
                        <a:pt x="216494" y="178038"/>
                        <a:pt x="226464" y="170916"/>
                      </a:cubicBezTo>
                      <a:cubicBezTo>
                        <a:pt x="236434" y="163794"/>
                        <a:pt x="244979" y="129611"/>
                        <a:pt x="243555" y="119641"/>
                      </a:cubicBezTo>
                      <a:cubicBezTo>
                        <a:pt x="242131" y="109671"/>
                        <a:pt x="232873" y="118216"/>
                        <a:pt x="217918" y="111095"/>
                      </a:cubicBezTo>
                      <a:cubicBezTo>
                        <a:pt x="202963" y="103974"/>
                        <a:pt x="158097" y="79760"/>
                        <a:pt x="153824" y="76912"/>
                      </a:cubicBezTo>
                      <a:cubicBezTo>
                        <a:pt x="149551" y="74064"/>
                        <a:pt x="192280" y="94004"/>
                        <a:pt x="192280" y="94004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09" name="フリーフォーム 1208">
                  <a:extLst>
                    <a:ext uri="{FF2B5EF4-FFF2-40B4-BE49-F238E27FC236}">
                      <a16:creationId xmlns:a16="http://schemas.microsoft.com/office/drawing/2014/main" id="{76B505CF-A8A1-0C57-095C-A910A2F64263}"/>
                    </a:ext>
                  </a:extLst>
                </p:cNvPr>
                <p:cNvSpPr/>
                <p:nvPr/>
              </p:nvSpPr>
              <p:spPr>
                <a:xfrm>
                  <a:off x="3806825" y="3682621"/>
                  <a:ext cx="150863" cy="197874"/>
                </a:xfrm>
                <a:custGeom>
                  <a:avLst/>
                  <a:gdLst>
                    <a:gd name="connsiteX0" fmla="*/ 0 w 150863"/>
                    <a:gd name="connsiteY0" fmla="*/ 379 h 197874"/>
                    <a:gd name="connsiteX1" fmla="*/ 136525 w 150863"/>
                    <a:gd name="connsiteY1" fmla="*/ 9904 h 197874"/>
                    <a:gd name="connsiteX2" fmla="*/ 101600 w 150863"/>
                    <a:gd name="connsiteY2" fmla="*/ 70229 h 197874"/>
                    <a:gd name="connsiteX3" fmla="*/ 92075 w 150863"/>
                    <a:gd name="connsiteY3" fmla="*/ 111504 h 197874"/>
                    <a:gd name="connsiteX4" fmla="*/ 19050 w 150863"/>
                    <a:gd name="connsiteY4" fmla="*/ 197229 h 197874"/>
                    <a:gd name="connsiteX5" fmla="*/ 47625 w 150863"/>
                    <a:gd name="connsiteY5" fmla="*/ 149604 h 197874"/>
                    <a:gd name="connsiteX6" fmla="*/ 130175 w 150863"/>
                    <a:gd name="connsiteY6" fmla="*/ 127379 h 197874"/>
                    <a:gd name="connsiteX7" fmla="*/ 146050 w 150863"/>
                    <a:gd name="connsiteY7" fmla="*/ 79754 h 197874"/>
                    <a:gd name="connsiteX8" fmla="*/ 60325 w 150863"/>
                    <a:gd name="connsiteY8" fmla="*/ 162304 h 197874"/>
                    <a:gd name="connsiteX9" fmla="*/ 127000 w 150863"/>
                    <a:gd name="connsiteY9" fmla="*/ 57529 h 197874"/>
                    <a:gd name="connsiteX10" fmla="*/ 136525 w 150863"/>
                    <a:gd name="connsiteY10" fmla="*/ 13079 h 197874"/>
                    <a:gd name="connsiteX11" fmla="*/ 0 w 150863"/>
                    <a:gd name="connsiteY11" fmla="*/ 379 h 19787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150863" h="197874">
                      <a:moveTo>
                        <a:pt x="0" y="379"/>
                      </a:moveTo>
                      <a:cubicBezTo>
                        <a:pt x="0" y="-150"/>
                        <a:pt x="119592" y="-1738"/>
                        <a:pt x="136525" y="9904"/>
                      </a:cubicBezTo>
                      <a:cubicBezTo>
                        <a:pt x="153458" y="21546"/>
                        <a:pt x="109008" y="53296"/>
                        <a:pt x="101600" y="70229"/>
                      </a:cubicBezTo>
                      <a:cubicBezTo>
                        <a:pt x="94192" y="87162"/>
                        <a:pt x="105833" y="90337"/>
                        <a:pt x="92075" y="111504"/>
                      </a:cubicBezTo>
                      <a:cubicBezTo>
                        <a:pt x="78317" y="132671"/>
                        <a:pt x="26458" y="190879"/>
                        <a:pt x="19050" y="197229"/>
                      </a:cubicBezTo>
                      <a:cubicBezTo>
                        <a:pt x="11642" y="203579"/>
                        <a:pt x="29104" y="161246"/>
                        <a:pt x="47625" y="149604"/>
                      </a:cubicBezTo>
                      <a:cubicBezTo>
                        <a:pt x="66146" y="137962"/>
                        <a:pt x="113771" y="139021"/>
                        <a:pt x="130175" y="127379"/>
                      </a:cubicBezTo>
                      <a:cubicBezTo>
                        <a:pt x="146579" y="115737"/>
                        <a:pt x="157692" y="73933"/>
                        <a:pt x="146050" y="79754"/>
                      </a:cubicBezTo>
                      <a:cubicBezTo>
                        <a:pt x="134408" y="85575"/>
                        <a:pt x="63500" y="166008"/>
                        <a:pt x="60325" y="162304"/>
                      </a:cubicBezTo>
                      <a:cubicBezTo>
                        <a:pt x="57150" y="158600"/>
                        <a:pt x="114300" y="82400"/>
                        <a:pt x="127000" y="57529"/>
                      </a:cubicBezTo>
                      <a:cubicBezTo>
                        <a:pt x="139700" y="32658"/>
                        <a:pt x="152929" y="20487"/>
                        <a:pt x="136525" y="13079"/>
                      </a:cubicBezTo>
                      <a:cubicBezTo>
                        <a:pt x="120121" y="5671"/>
                        <a:pt x="0" y="908"/>
                        <a:pt x="0" y="379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10" name="フリーフォーム 1209">
                  <a:extLst>
                    <a:ext uri="{FF2B5EF4-FFF2-40B4-BE49-F238E27FC236}">
                      <a16:creationId xmlns:a16="http://schemas.microsoft.com/office/drawing/2014/main" id="{AA364913-485C-0A9B-D1CA-C59A6AD7EB5F}"/>
                    </a:ext>
                  </a:extLst>
                </p:cNvPr>
                <p:cNvSpPr/>
                <p:nvPr/>
              </p:nvSpPr>
              <p:spPr>
                <a:xfrm>
                  <a:off x="3855082" y="3485887"/>
                  <a:ext cx="358824" cy="393971"/>
                </a:xfrm>
                <a:custGeom>
                  <a:avLst/>
                  <a:gdLst>
                    <a:gd name="connsiteX0" fmla="*/ 358143 w 358824"/>
                    <a:gd name="connsiteY0" fmla="*/ 263 h 393971"/>
                    <a:gd name="connsiteX1" fmla="*/ 227968 w 358824"/>
                    <a:gd name="connsiteY1" fmla="*/ 108213 h 393971"/>
                    <a:gd name="connsiteX2" fmla="*/ 208918 w 358824"/>
                    <a:gd name="connsiteY2" fmla="*/ 168538 h 393971"/>
                    <a:gd name="connsiteX3" fmla="*/ 278768 w 358824"/>
                    <a:gd name="connsiteY3" fmla="*/ 282838 h 393971"/>
                    <a:gd name="connsiteX4" fmla="*/ 234318 w 358824"/>
                    <a:gd name="connsiteY4" fmla="*/ 270138 h 393971"/>
                    <a:gd name="connsiteX5" fmla="*/ 269243 w 358824"/>
                    <a:gd name="connsiteY5" fmla="*/ 282838 h 393971"/>
                    <a:gd name="connsiteX6" fmla="*/ 243843 w 358824"/>
                    <a:gd name="connsiteY6" fmla="*/ 393963 h 393971"/>
                    <a:gd name="connsiteX7" fmla="*/ 227968 w 358824"/>
                    <a:gd name="connsiteY7" fmla="*/ 289188 h 393971"/>
                    <a:gd name="connsiteX8" fmla="*/ 5718 w 358824"/>
                    <a:gd name="connsiteY8" fmla="*/ 365388 h 393971"/>
                    <a:gd name="connsiteX9" fmla="*/ 72393 w 358824"/>
                    <a:gd name="connsiteY9" fmla="*/ 305063 h 393971"/>
                    <a:gd name="connsiteX10" fmla="*/ 145418 w 358824"/>
                    <a:gd name="connsiteY10" fmla="*/ 82813 h 393971"/>
                    <a:gd name="connsiteX11" fmla="*/ 104143 w 358824"/>
                    <a:gd name="connsiteY11" fmla="*/ 159013 h 393971"/>
                    <a:gd name="connsiteX12" fmla="*/ 180343 w 358824"/>
                    <a:gd name="connsiteY12" fmla="*/ 57413 h 393971"/>
                    <a:gd name="connsiteX13" fmla="*/ 164468 w 358824"/>
                    <a:gd name="connsiteY13" fmla="*/ 76463 h 393971"/>
                    <a:gd name="connsiteX14" fmla="*/ 358143 w 358824"/>
                    <a:gd name="connsiteY14" fmla="*/ 263 h 3939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58824" h="393971">
                      <a:moveTo>
                        <a:pt x="358143" y="263"/>
                      </a:moveTo>
                      <a:cubicBezTo>
                        <a:pt x="368726" y="5555"/>
                        <a:pt x="252839" y="80167"/>
                        <a:pt x="227968" y="108213"/>
                      </a:cubicBezTo>
                      <a:cubicBezTo>
                        <a:pt x="203097" y="136259"/>
                        <a:pt x="200451" y="139434"/>
                        <a:pt x="208918" y="168538"/>
                      </a:cubicBezTo>
                      <a:cubicBezTo>
                        <a:pt x="217385" y="197642"/>
                        <a:pt x="274535" y="265905"/>
                        <a:pt x="278768" y="282838"/>
                      </a:cubicBezTo>
                      <a:cubicBezTo>
                        <a:pt x="283001" y="299771"/>
                        <a:pt x="235905" y="270138"/>
                        <a:pt x="234318" y="270138"/>
                      </a:cubicBezTo>
                      <a:cubicBezTo>
                        <a:pt x="232731" y="270138"/>
                        <a:pt x="267656" y="262201"/>
                        <a:pt x="269243" y="282838"/>
                      </a:cubicBezTo>
                      <a:cubicBezTo>
                        <a:pt x="270830" y="303475"/>
                        <a:pt x="250722" y="392905"/>
                        <a:pt x="243843" y="393963"/>
                      </a:cubicBezTo>
                      <a:cubicBezTo>
                        <a:pt x="236964" y="395021"/>
                        <a:pt x="267655" y="293951"/>
                        <a:pt x="227968" y="289188"/>
                      </a:cubicBezTo>
                      <a:cubicBezTo>
                        <a:pt x="188280" y="284426"/>
                        <a:pt x="31647" y="362742"/>
                        <a:pt x="5718" y="365388"/>
                      </a:cubicBezTo>
                      <a:cubicBezTo>
                        <a:pt x="-20211" y="368034"/>
                        <a:pt x="49110" y="352159"/>
                        <a:pt x="72393" y="305063"/>
                      </a:cubicBezTo>
                      <a:cubicBezTo>
                        <a:pt x="95676" y="257967"/>
                        <a:pt x="140126" y="107155"/>
                        <a:pt x="145418" y="82813"/>
                      </a:cubicBezTo>
                      <a:cubicBezTo>
                        <a:pt x="150710" y="58471"/>
                        <a:pt x="98322" y="163246"/>
                        <a:pt x="104143" y="159013"/>
                      </a:cubicBezTo>
                      <a:cubicBezTo>
                        <a:pt x="109964" y="154780"/>
                        <a:pt x="170289" y="71171"/>
                        <a:pt x="180343" y="57413"/>
                      </a:cubicBezTo>
                      <a:cubicBezTo>
                        <a:pt x="190397" y="43655"/>
                        <a:pt x="140655" y="81755"/>
                        <a:pt x="164468" y="76463"/>
                      </a:cubicBezTo>
                      <a:cubicBezTo>
                        <a:pt x="188281" y="71171"/>
                        <a:pt x="347560" y="-5029"/>
                        <a:pt x="358143" y="263"/>
                      </a:cubicBezTo>
                      <a:close/>
                    </a:path>
                  </a:pathLst>
                </a:custGeom>
                <a:solidFill>
                  <a:schemeClr val="accent1">
                    <a:alpha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11" name="フリーフォーム 1210">
                  <a:extLst>
                    <a:ext uri="{FF2B5EF4-FFF2-40B4-BE49-F238E27FC236}">
                      <a16:creationId xmlns:a16="http://schemas.microsoft.com/office/drawing/2014/main" id="{EE56254C-BE75-4575-4414-D2CFD2611C8C}"/>
                    </a:ext>
                  </a:extLst>
                </p:cNvPr>
                <p:cNvSpPr/>
                <p:nvPr/>
              </p:nvSpPr>
              <p:spPr>
                <a:xfrm>
                  <a:off x="3630253" y="3675677"/>
                  <a:ext cx="1105207" cy="315228"/>
                </a:xfrm>
                <a:custGeom>
                  <a:avLst/>
                  <a:gdLst>
                    <a:gd name="connsiteX0" fmla="*/ 291204 w 1105207"/>
                    <a:gd name="connsiteY0" fmla="*/ 120 h 315228"/>
                    <a:gd name="connsiteX1" fmla="*/ 559610 w 1105207"/>
                    <a:gd name="connsiteY1" fmla="*/ 145696 h 315228"/>
                    <a:gd name="connsiteX2" fmla="*/ 550511 w 1105207"/>
                    <a:gd name="connsiteY2" fmla="*/ 145696 h 315228"/>
                    <a:gd name="connsiteX3" fmla="*/ 809819 w 1105207"/>
                    <a:gd name="connsiteY3" fmla="*/ 68359 h 315228"/>
                    <a:gd name="connsiteX4" fmla="*/ 1096422 w 1105207"/>
                    <a:gd name="connsiteY4" fmla="*/ 118401 h 315228"/>
                    <a:gd name="connsiteX5" fmla="*/ 1037281 w 1105207"/>
                    <a:gd name="connsiteY5" fmla="*/ 132048 h 315228"/>
                    <a:gd name="connsiteX6" fmla="*/ 473174 w 1105207"/>
                    <a:gd name="connsiteY6" fmla="*/ 304920 h 315228"/>
                    <a:gd name="connsiteX7" fmla="*/ 855311 w 1105207"/>
                    <a:gd name="connsiteY7" fmla="*/ 291272 h 315228"/>
                    <a:gd name="connsiteX8" fmla="*/ 464075 w 1105207"/>
                    <a:gd name="connsiteY8" fmla="*/ 309469 h 315228"/>
                    <a:gd name="connsiteX9" fmla="*/ 368541 w 1105207"/>
                    <a:gd name="connsiteY9" fmla="*/ 172992 h 315228"/>
                    <a:gd name="connsiteX10" fmla="*/ 51 w 1105207"/>
                    <a:gd name="connsiteY10" fmla="*/ 177541 h 315228"/>
                    <a:gd name="connsiteX11" fmla="*/ 341246 w 1105207"/>
                    <a:gd name="connsiteY11" fmla="*/ 172992 h 315228"/>
                    <a:gd name="connsiteX12" fmla="*/ 291204 w 1105207"/>
                    <a:gd name="connsiteY12" fmla="*/ 120 h 3152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105207" h="315228">
                      <a:moveTo>
                        <a:pt x="291204" y="120"/>
                      </a:moveTo>
                      <a:cubicBezTo>
                        <a:pt x="327598" y="-4429"/>
                        <a:pt x="516392" y="121433"/>
                        <a:pt x="559610" y="145696"/>
                      </a:cubicBezTo>
                      <a:cubicBezTo>
                        <a:pt x="602828" y="169959"/>
                        <a:pt x="508810" y="158585"/>
                        <a:pt x="550511" y="145696"/>
                      </a:cubicBezTo>
                      <a:cubicBezTo>
                        <a:pt x="592212" y="132807"/>
                        <a:pt x="718834" y="72908"/>
                        <a:pt x="809819" y="68359"/>
                      </a:cubicBezTo>
                      <a:cubicBezTo>
                        <a:pt x="900804" y="63810"/>
                        <a:pt x="1058512" y="107786"/>
                        <a:pt x="1096422" y="118401"/>
                      </a:cubicBezTo>
                      <a:cubicBezTo>
                        <a:pt x="1134332" y="129016"/>
                        <a:pt x="1037281" y="132048"/>
                        <a:pt x="1037281" y="132048"/>
                      </a:cubicBezTo>
                      <a:cubicBezTo>
                        <a:pt x="933406" y="163134"/>
                        <a:pt x="503502" y="278383"/>
                        <a:pt x="473174" y="304920"/>
                      </a:cubicBezTo>
                      <a:cubicBezTo>
                        <a:pt x="442846" y="331457"/>
                        <a:pt x="856827" y="290514"/>
                        <a:pt x="855311" y="291272"/>
                      </a:cubicBezTo>
                      <a:cubicBezTo>
                        <a:pt x="853795" y="292030"/>
                        <a:pt x="545203" y="329182"/>
                        <a:pt x="464075" y="309469"/>
                      </a:cubicBezTo>
                      <a:cubicBezTo>
                        <a:pt x="382947" y="289756"/>
                        <a:pt x="445878" y="194980"/>
                        <a:pt x="368541" y="172992"/>
                      </a:cubicBezTo>
                      <a:cubicBezTo>
                        <a:pt x="291204" y="151004"/>
                        <a:pt x="4600" y="177541"/>
                        <a:pt x="51" y="177541"/>
                      </a:cubicBezTo>
                      <a:cubicBezTo>
                        <a:pt x="-4498" y="177541"/>
                        <a:pt x="291962" y="197255"/>
                        <a:pt x="341246" y="172992"/>
                      </a:cubicBezTo>
                      <a:cubicBezTo>
                        <a:pt x="390530" y="148729"/>
                        <a:pt x="254810" y="4669"/>
                        <a:pt x="291204" y="120"/>
                      </a:cubicBezTo>
                      <a:close/>
                    </a:path>
                  </a:pathLst>
                </a:custGeom>
                <a:solidFill>
                  <a:schemeClr val="accent1">
                    <a:alpha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12" name="フリーフォーム 1211">
                  <a:extLst>
                    <a:ext uri="{FF2B5EF4-FFF2-40B4-BE49-F238E27FC236}">
                      <a16:creationId xmlns:a16="http://schemas.microsoft.com/office/drawing/2014/main" id="{92519562-C4B9-A3D7-ED4D-62B4B4929A47}"/>
                    </a:ext>
                  </a:extLst>
                </p:cNvPr>
                <p:cNvSpPr/>
                <p:nvPr/>
              </p:nvSpPr>
              <p:spPr>
                <a:xfrm>
                  <a:off x="5331725" y="3607254"/>
                  <a:ext cx="1224277" cy="455382"/>
                </a:xfrm>
                <a:custGeom>
                  <a:avLst/>
                  <a:gdLst>
                    <a:gd name="connsiteX0" fmla="*/ 0 w 1224277"/>
                    <a:gd name="connsiteY0" fmla="*/ 118585 h 455382"/>
                    <a:gd name="connsiteX1" fmla="*/ 636896 w 1224277"/>
                    <a:gd name="connsiteY1" fmla="*/ 100388 h 455382"/>
                    <a:gd name="connsiteX2" fmla="*/ 659642 w 1224277"/>
                    <a:gd name="connsiteY2" fmla="*/ 304 h 455382"/>
                    <a:gd name="connsiteX3" fmla="*/ 878006 w 1224277"/>
                    <a:gd name="connsiteY3" fmla="*/ 136782 h 455382"/>
                    <a:gd name="connsiteX4" fmla="*/ 882556 w 1224277"/>
                    <a:gd name="connsiteY4" fmla="*/ 91289 h 455382"/>
                    <a:gd name="connsiteX5" fmla="*/ 1223750 w 1224277"/>
                    <a:gd name="connsiteY5" fmla="*/ 455230 h 455382"/>
                    <a:gd name="connsiteX6" fmla="*/ 950794 w 1224277"/>
                    <a:gd name="connsiteY6" fmla="*/ 136782 h 455382"/>
                    <a:gd name="connsiteX7" fmla="*/ 568657 w 1224277"/>
                    <a:gd name="connsiteY7" fmla="*/ 164077 h 455382"/>
                    <a:gd name="connsiteX8" fmla="*/ 727881 w 1224277"/>
                    <a:gd name="connsiteY8" fmla="*/ 268710 h 455382"/>
                    <a:gd name="connsiteX9" fmla="*/ 40944 w 1224277"/>
                    <a:gd name="connsiteY9" fmla="*/ 286907 h 455382"/>
                    <a:gd name="connsiteX10" fmla="*/ 363941 w 1224277"/>
                    <a:gd name="connsiteY10" fmla="*/ 205021 h 455382"/>
                    <a:gd name="connsiteX11" fmla="*/ 327547 w 1224277"/>
                    <a:gd name="connsiteY11" fmla="*/ 195922 h 455382"/>
                    <a:gd name="connsiteX12" fmla="*/ 0 w 1224277"/>
                    <a:gd name="connsiteY12" fmla="*/ 118585 h 4553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224277" h="455382">
                      <a:moveTo>
                        <a:pt x="0" y="118585"/>
                      </a:moveTo>
                      <a:cubicBezTo>
                        <a:pt x="263478" y="119343"/>
                        <a:pt x="526956" y="120102"/>
                        <a:pt x="636896" y="100388"/>
                      </a:cubicBezTo>
                      <a:cubicBezTo>
                        <a:pt x="746836" y="80674"/>
                        <a:pt x="619457" y="-5762"/>
                        <a:pt x="659642" y="304"/>
                      </a:cubicBezTo>
                      <a:cubicBezTo>
                        <a:pt x="699827" y="6370"/>
                        <a:pt x="840854" y="121618"/>
                        <a:pt x="878006" y="136782"/>
                      </a:cubicBezTo>
                      <a:cubicBezTo>
                        <a:pt x="915158" y="151946"/>
                        <a:pt x="824932" y="38214"/>
                        <a:pt x="882556" y="91289"/>
                      </a:cubicBezTo>
                      <a:cubicBezTo>
                        <a:pt x="940180" y="144364"/>
                        <a:pt x="1212377" y="447648"/>
                        <a:pt x="1223750" y="455230"/>
                      </a:cubicBezTo>
                      <a:cubicBezTo>
                        <a:pt x="1235123" y="462812"/>
                        <a:pt x="1059976" y="185307"/>
                        <a:pt x="950794" y="136782"/>
                      </a:cubicBezTo>
                      <a:cubicBezTo>
                        <a:pt x="841612" y="88257"/>
                        <a:pt x="605809" y="142089"/>
                        <a:pt x="568657" y="164077"/>
                      </a:cubicBezTo>
                      <a:cubicBezTo>
                        <a:pt x="531505" y="186065"/>
                        <a:pt x="815833" y="248238"/>
                        <a:pt x="727881" y="268710"/>
                      </a:cubicBezTo>
                      <a:cubicBezTo>
                        <a:pt x="639929" y="289182"/>
                        <a:pt x="101601" y="297522"/>
                        <a:pt x="40944" y="286907"/>
                      </a:cubicBezTo>
                      <a:cubicBezTo>
                        <a:pt x="-19713" y="276292"/>
                        <a:pt x="316174" y="220185"/>
                        <a:pt x="363941" y="205021"/>
                      </a:cubicBezTo>
                      <a:cubicBezTo>
                        <a:pt x="411708" y="189857"/>
                        <a:pt x="327547" y="195922"/>
                        <a:pt x="327547" y="195922"/>
                      </a:cubicBezTo>
                      <a:lnTo>
                        <a:pt x="0" y="118585"/>
                      </a:lnTo>
                      <a:close/>
                    </a:path>
                  </a:pathLst>
                </a:custGeom>
                <a:solidFill>
                  <a:schemeClr val="accent1">
                    <a:alpha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13" name="フリーフォーム 1212">
                  <a:extLst>
                    <a:ext uri="{FF2B5EF4-FFF2-40B4-BE49-F238E27FC236}">
                      <a16:creationId xmlns:a16="http://schemas.microsoft.com/office/drawing/2014/main" id="{C0ADC99B-A537-FA03-9003-EC0A17888FE4}"/>
                    </a:ext>
                  </a:extLst>
                </p:cNvPr>
                <p:cNvSpPr/>
                <p:nvPr/>
              </p:nvSpPr>
              <p:spPr>
                <a:xfrm>
                  <a:off x="5170322" y="3284048"/>
                  <a:ext cx="771437" cy="595698"/>
                </a:xfrm>
                <a:custGeom>
                  <a:avLst/>
                  <a:gdLst>
                    <a:gd name="connsiteX0" fmla="*/ 504699 w 771437"/>
                    <a:gd name="connsiteY0" fmla="*/ 411 h 595698"/>
                    <a:gd name="connsiteX1" fmla="*/ 324279 w 771437"/>
                    <a:gd name="connsiteY1" fmla="*/ 184931 h 595698"/>
                    <a:gd name="connsiteX2" fmla="*/ 344781 w 771437"/>
                    <a:gd name="connsiteY2" fmla="*/ 45516 h 595698"/>
                    <a:gd name="connsiteX3" fmla="*/ 254571 w 771437"/>
                    <a:gd name="connsiteY3" fmla="*/ 271041 h 595698"/>
                    <a:gd name="connsiteX4" fmla="*/ 65951 w 771437"/>
                    <a:gd name="connsiteY4" fmla="*/ 324347 h 595698"/>
                    <a:gd name="connsiteX5" fmla="*/ 168462 w 771437"/>
                    <a:gd name="connsiteY5" fmla="*/ 254639 h 595698"/>
                    <a:gd name="connsiteX6" fmla="*/ 343 w 771437"/>
                    <a:gd name="connsiteY6" fmla="*/ 328447 h 595698"/>
                    <a:gd name="connsiteX7" fmla="*/ 221768 w 771437"/>
                    <a:gd name="connsiteY7" fmla="*/ 279242 h 595698"/>
                    <a:gd name="connsiteX8" fmla="*/ 135658 w 771437"/>
                    <a:gd name="connsiteY8" fmla="*/ 439159 h 595698"/>
                    <a:gd name="connsiteX9" fmla="*/ 180763 w 771437"/>
                    <a:gd name="connsiteY9" fmla="*/ 537570 h 595698"/>
                    <a:gd name="connsiteX10" fmla="*/ 197165 w 771437"/>
                    <a:gd name="connsiteY10" fmla="*/ 529369 h 595698"/>
                    <a:gd name="connsiteX11" fmla="*/ 250471 w 771437"/>
                    <a:gd name="connsiteY11" fmla="*/ 582675 h 595698"/>
                    <a:gd name="connsiteX12" fmla="*/ 336580 w 771437"/>
                    <a:gd name="connsiteY12" fmla="*/ 250539 h 595698"/>
                    <a:gd name="connsiteX13" fmla="*/ 307877 w 771437"/>
                    <a:gd name="connsiteY13" fmla="*/ 328447 h 595698"/>
                    <a:gd name="connsiteX14" fmla="*/ 562105 w 771437"/>
                    <a:gd name="connsiteY14" fmla="*/ 78320 h 595698"/>
                    <a:gd name="connsiteX15" fmla="*/ 406288 w 771437"/>
                    <a:gd name="connsiteY15" fmla="*/ 139826 h 595698"/>
                    <a:gd name="connsiteX16" fmla="*/ 771228 w 771437"/>
                    <a:gd name="connsiteY16" fmla="*/ 41416 h 595698"/>
                    <a:gd name="connsiteX17" fmla="*/ 459594 w 771437"/>
                    <a:gd name="connsiteY17" fmla="*/ 131626 h 595698"/>
                    <a:gd name="connsiteX18" fmla="*/ 504699 w 771437"/>
                    <a:gd name="connsiteY18" fmla="*/ 411 h 5956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771437" h="595698">
                      <a:moveTo>
                        <a:pt x="504699" y="411"/>
                      </a:moveTo>
                      <a:cubicBezTo>
                        <a:pt x="482147" y="9295"/>
                        <a:pt x="350932" y="177414"/>
                        <a:pt x="324279" y="184931"/>
                      </a:cubicBezTo>
                      <a:cubicBezTo>
                        <a:pt x="297626" y="192448"/>
                        <a:pt x="356399" y="31164"/>
                        <a:pt x="344781" y="45516"/>
                      </a:cubicBezTo>
                      <a:cubicBezTo>
                        <a:pt x="333163" y="59868"/>
                        <a:pt x="301043" y="224569"/>
                        <a:pt x="254571" y="271041"/>
                      </a:cubicBezTo>
                      <a:cubicBezTo>
                        <a:pt x="208099" y="317513"/>
                        <a:pt x="80302" y="327081"/>
                        <a:pt x="65951" y="324347"/>
                      </a:cubicBezTo>
                      <a:cubicBezTo>
                        <a:pt x="51599" y="321613"/>
                        <a:pt x="179397" y="253956"/>
                        <a:pt x="168462" y="254639"/>
                      </a:cubicBezTo>
                      <a:cubicBezTo>
                        <a:pt x="157527" y="255322"/>
                        <a:pt x="-8541" y="324347"/>
                        <a:pt x="343" y="328447"/>
                      </a:cubicBezTo>
                      <a:cubicBezTo>
                        <a:pt x="9227" y="332547"/>
                        <a:pt x="199216" y="260790"/>
                        <a:pt x="221768" y="279242"/>
                      </a:cubicBezTo>
                      <a:cubicBezTo>
                        <a:pt x="244320" y="297694"/>
                        <a:pt x="142492" y="396104"/>
                        <a:pt x="135658" y="439159"/>
                      </a:cubicBezTo>
                      <a:cubicBezTo>
                        <a:pt x="128824" y="482214"/>
                        <a:pt x="170512" y="522535"/>
                        <a:pt x="180763" y="537570"/>
                      </a:cubicBezTo>
                      <a:cubicBezTo>
                        <a:pt x="191014" y="552605"/>
                        <a:pt x="185547" y="521851"/>
                        <a:pt x="197165" y="529369"/>
                      </a:cubicBezTo>
                      <a:cubicBezTo>
                        <a:pt x="208783" y="536887"/>
                        <a:pt x="227235" y="629147"/>
                        <a:pt x="250471" y="582675"/>
                      </a:cubicBezTo>
                      <a:cubicBezTo>
                        <a:pt x="273707" y="536203"/>
                        <a:pt x="327012" y="292910"/>
                        <a:pt x="336580" y="250539"/>
                      </a:cubicBezTo>
                      <a:cubicBezTo>
                        <a:pt x="346148" y="208168"/>
                        <a:pt x="270289" y="357150"/>
                        <a:pt x="307877" y="328447"/>
                      </a:cubicBezTo>
                      <a:cubicBezTo>
                        <a:pt x="345464" y="299744"/>
                        <a:pt x="545703" y="109757"/>
                        <a:pt x="562105" y="78320"/>
                      </a:cubicBezTo>
                      <a:cubicBezTo>
                        <a:pt x="578507" y="46883"/>
                        <a:pt x="371434" y="145977"/>
                        <a:pt x="406288" y="139826"/>
                      </a:cubicBezTo>
                      <a:cubicBezTo>
                        <a:pt x="441142" y="133675"/>
                        <a:pt x="762344" y="42783"/>
                        <a:pt x="771228" y="41416"/>
                      </a:cubicBezTo>
                      <a:cubicBezTo>
                        <a:pt x="780112" y="40049"/>
                        <a:pt x="503332" y="133676"/>
                        <a:pt x="459594" y="131626"/>
                      </a:cubicBezTo>
                      <a:cubicBezTo>
                        <a:pt x="415856" y="129576"/>
                        <a:pt x="527251" y="-8473"/>
                        <a:pt x="504699" y="411"/>
                      </a:cubicBezTo>
                      <a:close/>
                    </a:path>
                  </a:pathLst>
                </a:custGeom>
                <a:solidFill>
                  <a:schemeClr val="accent1">
                    <a:alpha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14" name="フリーフォーム 1213">
                  <a:extLst>
                    <a:ext uri="{FF2B5EF4-FFF2-40B4-BE49-F238E27FC236}">
                      <a16:creationId xmlns:a16="http://schemas.microsoft.com/office/drawing/2014/main" id="{D8A307D3-7C4E-A0AE-807E-EF9C8EC134E5}"/>
                    </a:ext>
                  </a:extLst>
                </p:cNvPr>
                <p:cNvSpPr/>
                <p:nvPr/>
              </p:nvSpPr>
              <p:spPr>
                <a:xfrm>
                  <a:off x="4337614" y="3390913"/>
                  <a:ext cx="595292" cy="700225"/>
                </a:xfrm>
                <a:custGeom>
                  <a:avLst/>
                  <a:gdLst>
                    <a:gd name="connsiteX0" fmla="*/ 660 w 595292"/>
                    <a:gd name="connsiteY0" fmla="*/ 158 h 700225"/>
                    <a:gd name="connsiteX1" fmla="*/ 316395 w 595292"/>
                    <a:gd name="connsiteY1" fmla="*/ 229783 h 700225"/>
                    <a:gd name="connsiteX2" fmla="*/ 267190 w 595292"/>
                    <a:gd name="connsiteY2" fmla="*/ 123171 h 700225"/>
                    <a:gd name="connsiteX3" fmla="*/ 365600 w 595292"/>
                    <a:gd name="connsiteY3" fmla="*/ 205180 h 700225"/>
                    <a:gd name="connsiteX4" fmla="*/ 349199 w 595292"/>
                    <a:gd name="connsiteY4" fmla="*/ 45263 h 700225"/>
                    <a:gd name="connsiteX5" fmla="*/ 431208 w 595292"/>
                    <a:gd name="connsiteY5" fmla="*/ 201080 h 700225"/>
                    <a:gd name="connsiteX6" fmla="*/ 451710 w 595292"/>
                    <a:gd name="connsiteY6" fmla="*/ 332294 h 700225"/>
                    <a:gd name="connsiteX7" fmla="*/ 492714 w 595292"/>
                    <a:gd name="connsiteY7" fmla="*/ 307691 h 700225"/>
                    <a:gd name="connsiteX8" fmla="*/ 595225 w 595292"/>
                    <a:gd name="connsiteY8" fmla="*/ 697234 h 700225"/>
                    <a:gd name="connsiteX9" fmla="*/ 476312 w 595292"/>
                    <a:gd name="connsiteY9" fmla="*/ 471709 h 700225"/>
                    <a:gd name="connsiteX10" fmla="*/ 140076 w 595292"/>
                    <a:gd name="connsiteY10" fmla="*/ 180578 h 700225"/>
                    <a:gd name="connsiteX11" fmla="*/ 230286 w 595292"/>
                    <a:gd name="connsiteY11" fmla="*/ 270787 h 700225"/>
                    <a:gd name="connsiteX12" fmla="*/ 660 w 595292"/>
                    <a:gd name="connsiteY12" fmla="*/ 158 h 7002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595292" h="700225">
                      <a:moveTo>
                        <a:pt x="660" y="158"/>
                      </a:moveTo>
                      <a:cubicBezTo>
                        <a:pt x="15011" y="-6676"/>
                        <a:pt x="271973" y="209281"/>
                        <a:pt x="316395" y="229783"/>
                      </a:cubicBezTo>
                      <a:cubicBezTo>
                        <a:pt x="360817" y="250285"/>
                        <a:pt x="258989" y="127271"/>
                        <a:pt x="267190" y="123171"/>
                      </a:cubicBezTo>
                      <a:cubicBezTo>
                        <a:pt x="275391" y="119071"/>
                        <a:pt x="351932" y="218165"/>
                        <a:pt x="365600" y="205180"/>
                      </a:cubicBezTo>
                      <a:cubicBezTo>
                        <a:pt x="379268" y="192195"/>
                        <a:pt x="338264" y="45946"/>
                        <a:pt x="349199" y="45263"/>
                      </a:cubicBezTo>
                      <a:cubicBezTo>
                        <a:pt x="360134" y="44580"/>
                        <a:pt x="414123" y="153242"/>
                        <a:pt x="431208" y="201080"/>
                      </a:cubicBezTo>
                      <a:cubicBezTo>
                        <a:pt x="448293" y="248918"/>
                        <a:pt x="441459" y="314526"/>
                        <a:pt x="451710" y="332294"/>
                      </a:cubicBezTo>
                      <a:cubicBezTo>
                        <a:pt x="461961" y="350063"/>
                        <a:pt x="468795" y="246868"/>
                        <a:pt x="492714" y="307691"/>
                      </a:cubicBezTo>
                      <a:cubicBezTo>
                        <a:pt x="516633" y="368514"/>
                        <a:pt x="597959" y="669898"/>
                        <a:pt x="595225" y="697234"/>
                      </a:cubicBezTo>
                      <a:cubicBezTo>
                        <a:pt x="592491" y="724570"/>
                        <a:pt x="552170" y="557818"/>
                        <a:pt x="476312" y="471709"/>
                      </a:cubicBezTo>
                      <a:cubicBezTo>
                        <a:pt x="400454" y="385600"/>
                        <a:pt x="181080" y="214065"/>
                        <a:pt x="140076" y="180578"/>
                      </a:cubicBezTo>
                      <a:cubicBezTo>
                        <a:pt x="99072" y="147091"/>
                        <a:pt x="250105" y="300174"/>
                        <a:pt x="230286" y="270787"/>
                      </a:cubicBezTo>
                      <a:cubicBezTo>
                        <a:pt x="210467" y="241400"/>
                        <a:pt x="-13691" y="6992"/>
                        <a:pt x="660" y="158"/>
                      </a:cubicBezTo>
                      <a:close/>
                    </a:path>
                  </a:pathLst>
                </a:custGeom>
                <a:solidFill>
                  <a:schemeClr val="accent1">
                    <a:alpha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216" name="円/楕円 1215">
                <a:extLst>
                  <a:ext uri="{FF2B5EF4-FFF2-40B4-BE49-F238E27FC236}">
                    <a16:creationId xmlns:a16="http://schemas.microsoft.com/office/drawing/2014/main" id="{21FD1B21-765D-715B-E987-8122E2B62318}"/>
                  </a:ext>
                </a:extLst>
              </p:cNvPr>
              <p:cNvSpPr/>
              <p:nvPr/>
            </p:nvSpPr>
            <p:spPr>
              <a:xfrm>
                <a:off x="6209435" y="4147669"/>
                <a:ext cx="45719" cy="45719"/>
              </a:xfrm>
              <a:prstGeom prst="ellipse">
                <a:avLst/>
              </a:prstGeom>
              <a:solidFill>
                <a:srgbClr val="FF8AD8">
                  <a:alpha val="2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17" name="円/楕円 1216">
                <a:extLst>
                  <a:ext uri="{FF2B5EF4-FFF2-40B4-BE49-F238E27FC236}">
                    <a16:creationId xmlns:a16="http://schemas.microsoft.com/office/drawing/2014/main" id="{F8210FB5-96A1-42C5-0266-0101360E3FDD}"/>
                  </a:ext>
                </a:extLst>
              </p:cNvPr>
              <p:cNvSpPr/>
              <p:nvPr/>
            </p:nvSpPr>
            <p:spPr>
              <a:xfrm>
                <a:off x="4716869" y="4195285"/>
                <a:ext cx="45719" cy="45719"/>
              </a:xfrm>
              <a:prstGeom prst="ellipse">
                <a:avLst/>
              </a:prstGeom>
              <a:solidFill>
                <a:srgbClr val="FF8AD8">
                  <a:alpha val="2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18" name="円/楕円 1217">
                <a:extLst>
                  <a:ext uri="{FF2B5EF4-FFF2-40B4-BE49-F238E27FC236}">
                    <a16:creationId xmlns:a16="http://schemas.microsoft.com/office/drawing/2014/main" id="{15E37036-721D-796D-75A5-DBF5C5F603DD}"/>
                  </a:ext>
                </a:extLst>
              </p:cNvPr>
              <p:cNvSpPr/>
              <p:nvPr/>
            </p:nvSpPr>
            <p:spPr>
              <a:xfrm>
                <a:off x="4941294" y="3567034"/>
                <a:ext cx="45719" cy="45719"/>
              </a:xfrm>
              <a:prstGeom prst="ellipse">
                <a:avLst/>
              </a:prstGeom>
              <a:solidFill>
                <a:srgbClr val="FF8AD8">
                  <a:alpha val="2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19" name="円/楕円 1218">
                <a:extLst>
                  <a:ext uri="{FF2B5EF4-FFF2-40B4-BE49-F238E27FC236}">
                    <a16:creationId xmlns:a16="http://schemas.microsoft.com/office/drawing/2014/main" id="{9C6963C4-0394-E680-DBCC-1723EA138A29}"/>
                  </a:ext>
                </a:extLst>
              </p:cNvPr>
              <p:cNvSpPr/>
              <p:nvPr/>
            </p:nvSpPr>
            <p:spPr>
              <a:xfrm>
                <a:off x="3919918" y="3906799"/>
                <a:ext cx="45719" cy="45719"/>
              </a:xfrm>
              <a:prstGeom prst="ellipse">
                <a:avLst/>
              </a:prstGeom>
              <a:solidFill>
                <a:srgbClr val="FF8AD8">
                  <a:alpha val="2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20" name="円/楕円 1219">
                <a:extLst>
                  <a:ext uri="{FF2B5EF4-FFF2-40B4-BE49-F238E27FC236}">
                    <a16:creationId xmlns:a16="http://schemas.microsoft.com/office/drawing/2014/main" id="{7FBA75FF-FC57-F854-A221-1E55D2D6D6BC}"/>
                  </a:ext>
                </a:extLst>
              </p:cNvPr>
              <p:cNvSpPr/>
              <p:nvPr/>
            </p:nvSpPr>
            <p:spPr>
              <a:xfrm>
                <a:off x="3586921" y="4058923"/>
                <a:ext cx="45719" cy="45719"/>
              </a:xfrm>
              <a:prstGeom prst="ellipse">
                <a:avLst/>
              </a:prstGeom>
              <a:solidFill>
                <a:srgbClr val="FF8AD8">
                  <a:alpha val="2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21" name="円/楕円 1220">
                <a:extLst>
                  <a:ext uri="{FF2B5EF4-FFF2-40B4-BE49-F238E27FC236}">
                    <a16:creationId xmlns:a16="http://schemas.microsoft.com/office/drawing/2014/main" id="{A8EF63DA-92AC-72E9-B805-85C7A1AAEF21}"/>
                  </a:ext>
                </a:extLst>
              </p:cNvPr>
              <p:cNvSpPr/>
              <p:nvPr/>
            </p:nvSpPr>
            <p:spPr>
              <a:xfrm>
                <a:off x="4300376" y="4369099"/>
                <a:ext cx="45719" cy="45719"/>
              </a:xfrm>
              <a:prstGeom prst="ellipse">
                <a:avLst/>
              </a:prstGeom>
              <a:solidFill>
                <a:srgbClr val="FF8AD8">
                  <a:alpha val="2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22" name="円/楕円 1221">
                <a:extLst>
                  <a:ext uri="{FF2B5EF4-FFF2-40B4-BE49-F238E27FC236}">
                    <a16:creationId xmlns:a16="http://schemas.microsoft.com/office/drawing/2014/main" id="{35802572-6DAD-8711-1B3F-4BA987977E5B}"/>
                  </a:ext>
                </a:extLst>
              </p:cNvPr>
              <p:cNvSpPr/>
              <p:nvPr/>
            </p:nvSpPr>
            <p:spPr>
              <a:xfrm>
                <a:off x="6225502" y="5074658"/>
                <a:ext cx="45719" cy="45719"/>
              </a:xfrm>
              <a:prstGeom prst="ellipse">
                <a:avLst/>
              </a:prstGeom>
              <a:solidFill>
                <a:srgbClr val="FF8AD8">
                  <a:alpha val="2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24" name="円/楕円 1223">
                <a:extLst>
                  <a:ext uri="{FF2B5EF4-FFF2-40B4-BE49-F238E27FC236}">
                    <a16:creationId xmlns:a16="http://schemas.microsoft.com/office/drawing/2014/main" id="{BD566844-4C61-DD02-A73E-1C4EA7B4C84F}"/>
                  </a:ext>
                </a:extLst>
              </p:cNvPr>
              <p:cNvSpPr/>
              <p:nvPr/>
            </p:nvSpPr>
            <p:spPr>
              <a:xfrm>
                <a:off x="4237823" y="4942124"/>
                <a:ext cx="45719" cy="45719"/>
              </a:xfrm>
              <a:prstGeom prst="ellipse">
                <a:avLst/>
              </a:prstGeom>
              <a:solidFill>
                <a:srgbClr val="FF8AD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25" name="フリーフォーム 1224">
                <a:extLst>
                  <a:ext uri="{FF2B5EF4-FFF2-40B4-BE49-F238E27FC236}">
                    <a16:creationId xmlns:a16="http://schemas.microsoft.com/office/drawing/2014/main" id="{7CD3DC69-C41A-7164-6A19-AB15D71479A4}"/>
                  </a:ext>
                </a:extLst>
              </p:cNvPr>
              <p:cNvSpPr/>
              <p:nvPr/>
            </p:nvSpPr>
            <p:spPr>
              <a:xfrm>
                <a:off x="5336769" y="2672704"/>
                <a:ext cx="1504963" cy="3946821"/>
              </a:xfrm>
              <a:custGeom>
                <a:avLst/>
                <a:gdLst>
                  <a:gd name="connsiteX0" fmla="*/ 676405 w 1504963"/>
                  <a:gd name="connsiteY0" fmla="*/ 10861 h 3946821"/>
                  <a:gd name="connsiteX1" fmla="*/ 1004396 w 1504963"/>
                  <a:gd name="connsiteY1" fmla="*/ 1392400 h 3946821"/>
                  <a:gd name="connsiteX2" fmla="*/ 1083909 w 1504963"/>
                  <a:gd name="connsiteY2" fmla="*/ 1263192 h 3946821"/>
                  <a:gd name="connsiteX3" fmla="*/ 1133605 w 1504963"/>
                  <a:gd name="connsiteY3" fmla="*/ 1809844 h 3946821"/>
                  <a:gd name="connsiteX4" fmla="*/ 1213118 w 1504963"/>
                  <a:gd name="connsiteY4" fmla="*/ 1680635 h 3946821"/>
                  <a:gd name="connsiteX5" fmla="*/ 835431 w 1504963"/>
                  <a:gd name="connsiteY5" fmla="*/ 2813696 h 3946821"/>
                  <a:gd name="connsiteX6" fmla="*/ 944761 w 1504963"/>
                  <a:gd name="connsiteY6" fmla="*/ 2764000 h 3946821"/>
                  <a:gd name="connsiteX7" fmla="*/ 825492 w 1504963"/>
                  <a:gd name="connsiteY7" fmla="*/ 3241079 h 3946821"/>
                  <a:gd name="connsiteX8" fmla="*/ 487561 w 1504963"/>
                  <a:gd name="connsiteY8" fmla="*/ 3708218 h 3946821"/>
                  <a:gd name="connsiteX9" fmla="*/ 544 w 1504963"/>
                  <a:gd name="connsiteY9" fmla="*/ 3946757 h 3946821"/>
                  <a:gd name="connsiteX10" fmla="*/ 586953 w 1504963"/>
                  <a:gd name="connsiteY10" fmla="*/ 3688339 h 3946821"/>
                  <a:gd name="connsiteX11" fmla="*/ 875188 w 1504963"/>
                  <a:gd name="connsiteY11" fmla="*/ 3499496 h 3946821"/>
                  <a:gd name="connsiteX12" fmla="*/ 1044153 w 1504963"/>
                  <a:gd name="connsiteY12" fmla="*/ 3360348 h 3946821"/>
                  <a:gd name="connsiteX13" fmla="*/ 1481474 w 1504963"/>
                  <a:gd name="connsiteY13" fmla="*/ 2495644 h 3946821"/>
                  <a:gd name="connsiteX14" fmla="*/ 1431779 w 1504963"/>
                  <a:gd name="connsiteY14" fmla="*/ 2436009 h 3946821"/>
                  <a:gd name="connsiteX15" fmla="*/ 1312509 w 1504963"/>
                  <a:gd name="connsiteY15" fmla="*/ 945139 h 3946821"/>
                  <a:gd name="connsiteX16" fmla="*/ 1173361 w 1504963"/>
                  <a:gd name="connsiteY16" fmla="*/ 746357 h 3946821"/>
                  <a:gd name="connsiteX17" fmla="*/ 1163422 w 1504963"/>
                  <a:gd name="connsiteY17" fmla="*/ 746357 h 3946821"/>
                  <a:gd name="connsiteX18" fmla="*/ 676405 w 1504963"/>
                  <a:gd name="connsiteY18" fmla="*/ 10861 h 39468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504963" h="3946821">
                    <a:moveTo>
                      <a:pt x="676405" y="10861"/>
                    </a:moveTo>
                    <a:cubicBezTo>
                      <a:pt x="649901" y="118535"/>
                      <a:pt x="936479" y="1183678"/>
                      <a:pt x="1004396" y="1392400"/>
                    </a:cubicBezTo>
                    <a:cubicBezTo>
                      <a:pt x="1072313" y="1601122"/>
                      <a:pt x="1062374" y="1193618"/>
                      <a:pt x="1083909" y="1263192"/>
                    </a:cubicBezTo>
                    <a:cubicBezTo>
                      <a:pt x="1105444" y="1332766"/>
                      <a:pt x="1112070" y="1740270"/>
                      <a:pt x="1133605" y="1809844"/>
                    </a:cubicBezTo>
                    <a:cubicBezTo>
                      <a:pt x="1155140" y="1879418"/>
                      <a:pt x="1262814" y="1513326"/>
                      <a:pt x="1213118" y="1680635"/>
                    </a:cubicBezTo>
                    <a:cubicBezTo>
                      <a:pt x="1163422" y="1847944"/>
                      <a:pt x="880157" y="2633135"/>
                      <a:pt x="835431" y="2813696"/>
                    </a:cubicBezTo>
                    <a:cubicBezTo>
                      <a:pt x="790705" y="2994257"/>
                      <a:pt x="946417" y="2692770"/>
                      <a:pt x="944761" y="2764000"/>
                    </a:cubicBezTo>
                    <a:cubicBezTo>
                      <a:pt x="943105" y="2835230"/>
                      <a:pt x="901692" y="3083709"/>
                      <a:pt x="825492" y="3241079"/>
                    </a:cubicBezTo>
                    <a:cubicBezTo>
                      <a:pt x="749292" y="3398449"/>
                      <a:pt x="625052" y="3590605"/>
                      <a:pt x="487561" y="3708218"/>
                    </a:cubicBezTo>
                    <a:cubicBezTo>
                      <a:pt x="350070" y="3825831"/>
                      <a:pt x="-16021" y="3950070"/>
                      <a:pt x="544" y="3946757"/>
                    </a:cubicBezTo>
                    <a:cubicBezTo>
                      <a:pt x="17109" y="3943444"/>
                      <a:pt x="441179" y="3762882"/>
                      <a:pt x="586953" y="3688339"/>
                    </a:cubicBezTo>
                    <a:cubicBezTo>
                      <a:pt x="732727" y="3613796"/>
                      <a:pt x="798988" y="3554161"/>
                      <a:pt x="875188" y="3499496"/>
                    </a:cubicBezTo>
                    <a:cubicBezTo>
                      <a:pt x="951388" y="3444831"/>
                      <a:pt x="943105" y="3527657"/>
                      <a:pt x="1044153" y="3360348"/>
                    </a:cubicBezTo>
                    <a:cubicBezTo>
                      <a:pt x="1145201" y="3193039"/>
                      <a:pt x="1416870" y="2649700"/>
                      <a:pt x="1481474" y="2495644"/>
                    </a:cubicBezTo>
                    <a:cubicBezTo>
                      <a:pt x="1546078" y="2341588"/>
                      <a:pt x="1459940" y="2694427"/>
                      <a:pt x="1431779" y="2436009"/>
                    </a:cubicBezTo>
                    <a:cubicBezTo>
                      <a:pt x="1403618" y="2177592"/>
                      <a:pt x="1355579" y="1226748"/>
                      <a:pt x="1312509" y="945139"/>
                    </a:cubicBezTo>
                    <a:cubicBezTo>
                      <a:pt x="1269439" y="663530"/>
                      <a:pt x="1198209" y="779487"/>
                      <a:pt x="1173361" y="746357"/>
                    </a:cubicBezTo>
                    <a:cubicBezTo>
                      <a:pt x="1148513" y="713227"/>
                      <a:pt x="1244591" y="863970"/>
                      <a:pt x="1163422" y="746357"/>
                    </a:cubicBezTo>
                    <a:cubicBezTo>
                      <a:pt x="1082253" y="628744"/>
                      <a:pt x="702909" y="-96813"/>
                      <a:pt x="676405" y="10861"/>
                    </a:cubicBez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26" name="フリーフォーム 1225">
                <a:extLst>
                  <a:ext uri="{FF2B5EF4-FFF2-40B4-BE49-F238E27FC236}">
                    <a16:creationId xmlns:a16="http://schemas.microsoft.com/office/drawing/2014/main" id="{D36DE16B-8319-E47F-B0F6-D3FDDC259C14}"/>
                  </a:ext>
                </a:extLst>
              </p:cNvPr>
              <p:cNvSpPr/>
              <p:nvPr/>
            </p:nvSpPr>
            <p:spPr>
              <a:xfrm>
                <a:off x="6339644" y="3857528"/>
                <a:ext cx="110852" cy="756590"/>
              </a:xfrm>
              <a:custGeom>
                <a:avLst/>
                <a:gdLst>
                  <a:gd name="connsiteX0" fmla="*/ 1521 w 110852"/>
                  <a:gd name="connsiteY0" fmla="*/ 8794 h 756590"/>
                  <a:gd name="connsiteX1" fmla="*/ 21399 w 110852"/>
                  <a:gd name="connsiteY1" fmla="*/ 277150 h 756590"/>
                  <a:gd name="connsiteX2" fmla="*/ 61156 w 110852"/>
                  <a:gd name="connsiteY2" fmla="*/ 664776 h 756590"/>
                  <a:gd name="connsiteX3" fmla="*/ 110852 w 110852"/>
                  <a:gd name="connsiteY3" fmla="*/ 754229 h 756590"/>
                  <a:gd name="connsiteX4" fmla="*/ 61156 w 110852"/>
                  <a:gd name="connsiteY4" fmla="*/ 605142 h 756590"/>
                  <a:gd name="connsiteX5" fmla="*/ 1521 w 110852"/>
                  <a:gd name="connsiteY5" fmla="*/ 8794 h 7565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10852" h="756590">
                    <a:moveTo>
                      <a:pt x="1521" y="8794"/>
                    </a:moveTo>
                    <a:cubicBezTo>
                      <a:pt x="-5105" y="-45871"/>
                      <a:pt x="11460" y="167820"/>
                      <a:pt x="21399" y="277150"/>
                    </a:cubicBezTo>
                    <a:cubicBezTo>
                      <a:pt x="31338" y="386480"/>
                      <a:pt x="46247" y="585263"/>
                      <a:pt x="61156" y="664776"/>
                    </a:cubicBezTo>
                    <a:cubicBezTo>
                      <a:pt x="76065" y="744289"/>
                      <a:pt x="110852" y="764168"/>
                      <a:pt x="110852" y="754229"/>
                    </a:cubicBezTo>
                    <a:cubicBezTo>
                      <a:pt x="110852" y="744290"/>
                      <a:pt x="76065" y="727725"/>
                      <a:pt x="61156" y="605142"/>
                    </a:cubicBezTo>
                    <a:cubicBezTo>
                      <a:pt x="46247" y="482559"/>
                      <a:pt x="8147" y="63459"/>
                      <a:pt x="1521" y="8794"/>
                    </a:cubicBez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228" name="フリーフォーム 1227">
              <a:extLst>
                <a:ext uri="{FF2B5EF4-FFF2-40B4-BE49-F238E27FC236}">
                  <a16:creationId xmlns:a16="http://schemas.microsoft.com/office/drawing/2014/main" id="{57D4CC5B-E258-9743-3331-726D8C343E1F}"/>
                </a:ext>
              </a:extLst>
            </p:cNvPr>
            <p:cNvSpPr/>
            <p:nvPr/>
          </p:nvSpPr>
          <p:spPr>
            <a:xfrm>
              <a:off x="4526246" y="3612376"/>
              <a:ext cx="108474" cy="188958"/>
            </a:xfrm>
            <a:custGeom>
              <a:avLst/>
              <a:gdLst>
                <a:gd name="connsiteX0" fmla="*/ 598 w 108474"/>
                <a:gd name="connsiteY0" fmla="*/ 68 h 188958"/>
                <a:gd name="connsiteX1" fmla="*/ 107843 w 108474"/>
                <a:gd name="connsiteY1" fmla="*/ 186335 h 188958"/>
                <a:gd name="connsiteX2" fmla="*/ 45754 w 108474"/>
                <a:gd name="connsiteY2" fmla="*/ 112957 h 188958"/>
                <a:gd name="connsiteX3" fmla="*/ 62687 w 108474"/>
                <a:gd name="connsiteY3" fmla="*/ 163757 h 188958"/>
                <a:gd name="connsiteX4" fmla="*/ 598 w 108474"/>
                <a:gd name="connsiteY4" fmla="*/ 68 h 188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474" h="188958">
                  <a:moveTo>
                    <a:pt x="598" y="68"/>
                  </a:moveTo>
                  <a:cubicBezTo>
                    <a:pt x="8124" y="3831"/>
                    <a:pt x="100317" y="167520"/>
                    <a:pt x="107843" y="186335"/>
                  </a:cubicBezTo>
                  <a:cubicBezTo>
                    <a:pt x="115369" y="205150"/>
                    <a:pt x="53280" y="116720"/>
                    <a:pt x="45754" y="112957"/>
                  </a:cubicBezTo>
                  <a:cubicBezTo>
                    <a:pt x="38228" y="109194"/>
                    <a:pt x="66450" y="177868"/>
                    <a:pt x="62687" y="163757"/>
                  </a:cubicBezTo>
                  <a:cubicBezTo>
                    <a:pt x="58924" y="149646"/>
                    <a:pt x="-6928" y="-3695"/>
                    <a:pt x="598" y="6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9" name="フリーフォーム 1228">
              <a:extLst>
                <a:ext uri="{FF2B5EF4-FFF2-40B4-BE49-F238E27FC236}">
                  <a16:creationId xmlns:a16="http://schemas.microsoft.com/office/drawing/2014/main" id="{159A124A-8400-0F3D-2C54-0E7BC1AE0942}"/>
                </a:ext>
              </a:extLst>
            </p:cNvPr>
            <p:cNvSpPr/>
            <p:nvPr/>
          </p:nvSpPr>
          <p:spPr>
            <a:xfrm>
              <a:off x="5407378" y="3544523"/>
              <a:ext cx="175031" cy="168057"/>
            </a:xfrm>
            <a:custGeom>
              <a:avLst/>
              <a:gdLst>
                <a:gd name="connsiteX0" fmla="*/ 174978 w 175031"/>
                <a:gd name="connsiteY0" fmla="*/ 188 h 168057"/>
                <a:gd name="connsiteX1" fmla="*/ 62089 w 175031"/>
                <a:gd name="connsiteY1" fmla="*/ 107433 h 168057"/>
                <a:gd name="connsiteX2" fmla="*/ 135466 w 175031"/>
                <a:gd name="connsiteY2" fmla="*/ 163877 h 168057"/>
                <a:gd name="connsiteX3" fmla="*/ 0 w 175031"/>
                <a:gd name="connsiteY3" fmla="*/ 163877 h 168057"/>
                <a:gd name="connsiteX4" fmla="*/ 146755 w 175031"/>
                <a:gd name="connsiteY4" fmla="*/ 163877 h 168057"/>
                <a:gd name="connsiteX5" fmla="*/ 45155 w 175031"/>
                <a:gd name="connsiteY5" fmla="*/ 135655 h 168057"/>
                <a:gd name="connsiteX6" fmla="*/ 174978 w 175031"/>
                <a:gd name="connsiteY6" fmla="*/ 188 h 168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5031" h="168057">
                  <a:moveTo>
                    <a:pt x="174978" y="188"/>
                  </a:moveTo>
                  <a:cubicBezTo>
                    <a:pt x="177800" y="-4516"/>
                    <a:pt x="68674" y="80151"/>
                    <a:pt x="62089" y="107433"/>
                  </a:cubicBezTo>
                  <a:cubicBezTo>
                    <a:pt x="55504" y="134715"/>
                    <a:pt x="145814" y="154470"/>
                    <a:pt x="135466" y="163877"/>
                  </a:cubicBezTo>
                  <a:cubicBezTo>
                    <a:pt x="125118" y="173284"/>
                    <a:pt x="0" y="163877"/>
                    <a:pt x="0" y="163877"/>
                  </a:cubicBezTo>
                  <a:cubicBezTo>
                    <a:pt x="1881" y="163877"/>
                    <a:pt x="139229" y="168581"/>
                    <a:pt x="146755" y="163877"/>
                  </a:cubicBezTo>
                  <a:cubicBezTo>
                    <a:pt x="154281" y="159173"/>
                    <a:pt x="42333" y="160114"/>
                    <a:pt x="45155" y="135655"/>
                  </a:cubicBezTo>
                  <a:cubicBezTo>
                    <a:pt x="47977" y="111196"/>
                    <a:pt x="172156" y="4892"/>
                    <a:pt x="174978" y="18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1" name="フリーフォーム 1230">
              <a:extLst>
                <a:ext uri="{FF2B5EF4-FFF2-40B4-BE49-F238E27FC236}">
                  <a16:creationId xmlns:a16="http://schemas.microsoft.com/office/drawing/2014/main" id="{45AB72D7-55FF-0059-B0F0-52D5E2ABC7B7}"/>
                </a:ext>
              </a:extLst>
            </p:cNvPr>
            <p:cNvSpPr/>
            <p:nvPr/>
          </p:nvSpPr>
          <p:spPr>
            <a:xfrm>
              <a:off x="3441940" y="3140880"/>
              <a:ext cx="2247428" cy="3686810"/>
            </a:xfrm>
            <a:custGeom>
              <a:avLst/>
              <a:gdLst>
                <a:gd name="connsiteX0" fmla="*/ 553011 w 2247428"/>
                <a:gd name="connsiteY0" fmla="*/ 1815 h 3686810"/>
                <a:gd name="connsiteX1" fmla="*/ 481990 w 2247428"/>
                <a:gd name="connsiteY1" fmla="*/ 632130 h 3686810"/>
                <a:gd name="connsiteX2" fmla="*/ 428724 w 2247428"/>
                <a:gd name="connsiteY2" fmla="*/ 1155912 h 3686810"/>
                <a:gd name="connsiteX3" fmla="*/ 419846 w 2247428"/>
                <a:gd name="connsiteY3" fmla="*/ 1342343 h 3686810"/>
                <a:gd name="connsiteX4" fmla="*/ 757198 w 2247428"/>
                <a:gd name="connsiteY4" fmla="*/ 2318887 h 3686810"/>
                <a:gd name="connsiteX5" fmla="*/ 686177 w 2247428"/>
                <a:gd name="connsiteY5" fmla="*/ 2159089 h 3686810"/>
                <a:gd name="connsiteX6" fmla="*/ 1307613 w 2247428"/>
                <a:gd name="connsiteY6" fmla="*/ 2922569 h 3686810"/>
                <a:gd name="connsiteX7" fmla="*/ 1183326 w 2247428"/>
                <a:gd name="connsiteY7" fmla="*/ 2895936 h 3686810"/>
                <a:gd name="connsiteX8" fmla="*/ 2213136 w 2247428"/>
                <a:gd name="connsiteY8" fmla="*/ 3313186 h 3686810"/>
                <a:gd name="connsiteX9" fmla="*/ 1964561 w 2247428"/>
                <a:gd name="connsiteY9" fmla="*/ 3322064 h 3686810"/>
                <a:gd name="connsiteX10" fmla="*/ 1591699 w 2247428"/>
                <a:gd name="connsiteY10" fmla="*/ 3686048 h 3686810"/>
                <a:gd name="connsiteX11" fmla="*/ 1183326 w 2247428"/>
                <a:gd name="connsiteY11" fmla="*/ 3375330 h 3686810"/>
                <a:gd name="connsiteX12" fmla="*/ 73617 w 2247428"/>
                <a:gd name="connsiteY12" fmla="*/ 2167967 h 3686810"/>
                <a:gd name="connsiteX13" fmla="*/ 224538 w 2247428"/>
                <a:gd name="connsiteY13" fmla="*/ 2505318 h 3686810"/>
                <a:gd name="connsiteX14" fmla="*/ 11474 w 2247428"/>
                <a:gd name="connsiteY14" fmla="*/ 712029 h 3686810"/>
                <a:gd name="connsiteX15" fmla="*/ 38107 w 2247428"/>
                <a:gd name="connsiteY15" fmla="*/ 694273 h 3686810"/>
                <a:gd name="connsiteX16" fmla="*/ 118006 w 2247428"/>
                <a:gd name="connsiteY16" fmla="*/ 37326 h 3686810"/>
                <a:gd name="connsiteX17" fmla="*/ 109128 w 2247428"/>
                <a:gd name="connsiteY17" fmla="*/ 427943 h 3686810"/>
                <a:gd name="connsiteX18" fmla="*/ 553011 w 2247428"/>
                <a:gd name="connsiteY18" fmla="*/ 1815 h 3686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247428" h="3686810">
                  <a:moveTo>
                    <a:pt x="553011" y="1815"/>
                  </a:moveTo>
                  <a:cubicBezTo>
                    <a:pt x="615155" y="35846"/>
                    <a:pt x="502705" y="439780"/>
                    <a:pt x="481990" y="632130"/>
                  </a:cubicBezTo>
                  <a:cubicBezTo>
                    <a:pt x="461275" y="824480"/>
                    <a:pt x="439081" y="1037543"/>
                    <a:pt x="428724" y="1155912"/>
                  </a:cubicBezTo>
                  <a:cubicBezTo>
                    <a:pt x="418367" y="1274281"/>
                    <a:pt x="365100" y="1148514"/>
                    <a:pt x="419846" y="1342343"/>
                  </a:cubicBezTo>
                  <a:cubicBezTo>
                    <a:pt x="474592" y="1536172"/>
                    <a:pt x="712810" y="2182763"/>
                    <a:pt x="757198" y="2318887"/>
                  </a:cubicBezTo>
                  <a:cubicBezTo>
                    <a:pt x="801586" y="2455011"/>
                    <a:pt x="594441" y="2058475"/>
                    <a:pt x="686177" y="2159089"/>
                  </a:cubicBezTo>
                  <a:cubicBezTo>
                    <a:pt x="777913" y="2259703"/>
                    <a:pt x="1224755" y="2799761"/>
                    <a:pt x="1307613" y="2922569"/>
                  </a:cubicBezTo>
                  <a:cubicBezTo>
                    <a:pt x="1390471" y="3045377"/>
                    <a:pt x="1032406" y="2830833"/>
                    <a:pt x="1183326" y="2895936"/>
                  </a:cubicBezTo>
                  <a:cubicBezTo>
                    <a:pt x="1334246" y="2961039"/>
                    <a:pt x="2082930" y="3242165"/>
                    <a:pt x="2213136" y="3313186"/>
                  </a:cubicBezTo>
                  <a:cubicBezTo>
                    <a:pt x="2343342" y="3384207"/>
                    <a:pt x="2068134" y="3259920"/>
                    <a:pt x="1964561" y="3322064"/>
                  </a:cubicBezTo>
                  <a:cubicBezTo>
                    <a:pt x="1860988" y="3384208"/>
                    <a:pt x="1721905" y="3677170"/>
                    <a:pt x="1591699" y="3686048"/>
                  </a:cubicBezTo>
                  <a:cubicBezTo>
                    <a:pt x="1461493" y="3694926"/>
                    <a:pt x="1436340" y="3628343"/>
                    <a:pt x="1183326" y="3375330"/>
                  </a:cubicBezTo>
                  <a:cubicBezTo>
                    <a:pt x="930312" y="3122317"/>
                    <a:pt x="233415" y="2312969"/>
                    <a:pt x="73617" y="2167967"/>
                  </a:cubicBezTo>
                  <a:cubicBezTo>
                    <a:pt x="-86181" y="2022965"/>
                    <a:pt x="234895" y="2747974"/>
                    <a:pt x="224538" y="2505318"/>
                  </a:cubicBezTo>
                  <a:cubicBezTo>
                    <a:pt x="214181" y="2262662"/>
                    <a:pt x="42546" y="1013870"/>
                    <a:pt x="11474" y="712029"/>
                  </a:cubicBezTo>
                  <a:cubicBezTo>
                    <a:pt x="-19598" y="410188"/>
                    <a:pt x="20352" y="806724"/>
                    <a:pt x="38107" y="694273"/>
                  </a:cubicBezTo>
                  <a:cubicBezTo>
                    <a:pt x="55862" y="581822"/>
                    <a:pt x="106169" y="81714"/>
                    <a:pt x="118006" y="37326"/>
                  </a:cubicBezTo>
                  <a:cubicBezTo>
                    <a:pt x="129843" y="-7062"/>
                    <a:pt x="36627" y="432382"/>
                    <a:pt x="109128" y="427943"/>
                  </a:cubicBezTo>
                  <a:cubicBezTo>
                    <a:pt x="181629" y="423504"/>
                    <a:pt x="490867" y="-32216"/>
                    <a:pt x="553011" y="1815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2" name="フリーフォーム 1231">
              <a:extLst>
                <a:ext uri="{FF2B5EF4-FFF2-40B4-BE49-F238E27FC236}">
                  <a16:creationId xmlns:a16="http://schemas.microsoft.com/office/drawing/2014/main" id="{F58F7358-269E-5DF8-DD0B-B54FC15F4362}"/>
                </a:ext>
              </a:extLst>
            </p:cNvPr>
            <p:cNvSpPr/>
            <p:nvPr/>
          </p:nvSpPr>
          <p:spPr>
            <a:xfrm>
              <a:off x="3988712" y="5002870"/>
              <a:ext cx="278322" cy="854011"/>
            </a:xfrm>
            <a:custGeom>
              <a:avLst/>
              <a:gdLst>
                <a:gd name="connsiteX0" fmla="*/ 902 w 278322"/>
                <a:gd name="connsiteY0" fmla="*/ 4559 h 854011"/>
                <a:gd name="connsiteX1" fmla="*/ 262159 w 278322"/>
                <a:gd name="connsiteY1" fmla="*/ 810101 h 854011"/>
                <a:gd name="connsiteX2" fmla="*/ 240388 w 278322"/>
                <a:gd name="connsiteY2" fmla="*/ 712130 h 854011"/>
                <a:gd name="connsiteX3" fmla="*/ 158745 w 278322"/>
                <a:gd name="connsiteY3" fmla="*/ 412773 h 854011"/>
                <a:gd name="connsiteX4" fmla="*/ 175074 w 278322"/>
                <a:gd name="connsiteY4" fmla="*/ 478087 h 854011"/>
                <a:gd name="connsiteX5" fmla="*/ 902 w 278322"/>
                <a:gd name="connsiteY5" fmla="*/ 4559 h 854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8322" h="854011">
                  <a:moveTo>
                    <a:pt x="902" y="4559"/>
                  </a:moveTo>
                  <a:cubicBezTo>
                    <a:pt x="15416" y="59895"/>
                    <a:pt x="222245" y="692173"/>
                    <a:pt x="262159" y="810101"/>
                  </a:cubicBezTo>
                  <a:cubicBezTo>
                    <a:pt x="302073" y="928030"/>
                    <a:pt x="257624" y="778351"/>
                    <a:pt x="240388" y="712130"/>
                  </a:cubicBezTo>
                  <a:cubicBezTo>
                    <a:pt x="223152" y="645909"/>
                    <a:pt x="169631" y="451780"/>
                    <a:pt x="158745" y="412773"/>
                  </a:cubicBezTo>
                  <a:cubicBezTo>
                    <a:pt x="147859" y="373766"/>
                    <a:pt x="198660" y="541587"/>
                    <a:pt x="175074" y="478087"/>
                  </a:cubicBezTo>
                  <a:cubicBezTo>
                    <a:pt x="151488" y="414587"/>
                    <a:pt x="-13612" y="-50777"/>
                    <a:pt x="902" y="455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234" name="フリーフォーム 1233">
            <a:extLst>
              <a:ext uri="{FF2B5EF4-FFF2-40B4-BE49-F238E27FC236}">
                <a16:creationId xmlns:a16="http://schemas.microsoft.com/office/drawing/2014/main" id="{E84E2AA4-D744-08F0-AED5-022E70894EF8}"/>
              </a:ext>
            </a:extLst>
          </p:cNvPr>
          <p:cNvSpPr/>
          <p:nvPr/>
        </p:nvSpPr>
        <p:spPr>
          <a:xfrm>
            <a:off x="3772545" y="3265881"/>
            <a:ext cx="977821" cy="464053"/>
          </a:xfrm>
          <a:custGeom>
            <a:avLst/>
            <a:gdLst>
              <a:gd name="connsiteX0" fmla="*/ 38618 w 977821"/>
              <a:gd name="connsiteY0" fmla="*/ 189295 h 464053"/>
              <a:gd name="connsiteX1" fmla="*/ 401586 w 977821"/>
              <a:gd name="connsiteY1" fmla="*/ 63652 h 464053"/>
              <a:gd name="connsiteX2" fmla="*/ 352725 w 977821"/>
              <a:gd name="connsiteY2" fmla="*/ 830 h 464053"/>
              <a:gd name="connsiteX3" fmla="*/ 666832 w 977821"/>
              <a:gd name="connsiteY3" fmla="*/ 105533 h 464053"/>
              <a:gd name="connsiteX4" fmla="*/ 617971 w 977821"/>
              <a:gd name="connsiteY4" fmla="*/ 42711 h 464053"/>
              <a:gd name="connsiteX5" fmla="*/ 966979 w 977821"/>
              <a:gd name="connsiteY5" fmla="*/ 363798 h 464053"/>
              <a:gd name="connsiteX6" fmla="*/ 862276 w 977821"/>
              <a:gd name="connsiteY6" fmla="*/ 287017 h 464053"/>
              <a:gd name="connsiteX7" fmla="*/ 590050 w 977821"/>
              <a:gd name="connsiteY7" fmla="*/ 231175 h 464053"/>
              <a:gd name="connsiteX8" fmla="*/ 659852 w 977821"/>
              <a:gd name="connsiteY8" fmla="*/ 273056 h 464053"/>
              <a:gd name="connsiteX9" fmla="*/ 541189 w 977821"/>
              <a:gd name="connsiteY9" fmla="*/ 182314 h 464053"/>
              <a:gd name="connsiteX10" fmla="*/ 10698 w 977821"/>
              <a:gd name="connsiteY10" fmla="*/ 461521 h 464053"/>
              <a:gd name="connsiteX11" fmla="*/ 178221 w 977821"/>
              <a:gd name="connsiteY11" fmla="*/ 321917 h 464053"/>
              <a:gd name="connsiteX12" fmla="*/ 87479 w 977821"/>
              <a:gd name="connsiteY12" fmla="*/ 349838 h 464053"/>
              <a:gd name="connsiteX13" fmla="*/ 171241 w 977821"/>
              <a:gd name="connsiteY13" fmla="*/ 252116 h 464053"/>
              <a:gd name="connsiteX14" fmla="*/ 80499 w 977821"/>
              <a:gd name="connsiteY14" fmla="*/ 259096 h 464053"/>
              <a:gd name="connsiteX15" fmla="*/ 136340 w 977821"/>
              <a:gd name="connsiteY15" fmla="*/ 252116 h 464053"/>
              <a:gd name="connsiteX16" fmla="*/ 38618 w 977821"/>
              <a:gd name="connsiteY16" fmla="*/ 189295 h 464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977821" h="464053">
                <a:moveTo>
                  <a:pt x="38618" y="189295"/>
                </a:moveTo>
                <a:cubicBezTo>
                  <a:pt x="82826" y="157884"/>
                  <a:pt x="349235" y="95063"/>
                  <a:pt x="401586" y="63652"/>
                </a:cubicBezTo>
                <a:cubicBezTo>
                  <a:pt x="453937" y="32241"/>
                  <a:pt x="308517" y="-6150"/>
                  <a:pt x="352725" y="830"/>
                </a:cubicBezTo>
                <a:cubicBezTo>
                  <a:pt x="396933" y="7810"/>
                  <a:pt x="622624" y="98553"/>
                  <a:pt x="666832" y="105533"/>
                </a:cubicBezTo>
                <a:cubicBezTo>
                  <a:pt x="711040" y="112513"/>
                  <a:pt x="567947" y="-333"/>
                  <a:pt x="617971" y="42711"/>
                </a:cubicBezTo>
                <a:cubicBezTo>
                  <a:pt x="667995" y="85755"/>
                  <a:pt x="926262" y="323080"/>
                  <a:pt x="966979" y="363798"/>
                </a:cubicBezTo>
                <a:cubicBezTo>
                  <a:pt x="1007696" y="404516"/>
                  <a:pt x="925098" y="309121"/>
                  <a:pt x="862276" y="287017"/>
                </a:cubicBezTo>
                <a:cubicBezTo>
                  <a:pt x="799454" y="264913"/>
                  <a:pt x="623787" y="233502"/>
                  <a:pt x="590050" y="231175"/>
                </a:cubicBezTo>
                <a:cubicBezTo>
                  <a:pt x="556313" y="228848"/>
                  <a:pt x="667995" y="281199"/>
                  <a:pt x="659852" y="273056"/>
                </a:cubicBezTo>
                <a:cubicBezTo>
                  <a:pt x="651709" y="264913"/>
                  <a:pt x="649381" y="150903"/>
                  <a:pt x="541189" y="182314"/>
                </a:cubicBezTo>
                <a:cubicBezTo>
                  <a:pt x="432997" y="213725"/>
                  <a:pt x="71193" y="438254"/>
                  <a:pt x="10698" y="461521"/>
                </a:cubicBezTo>
                <a:cubicBezTo>
                  <a:pt x="-49797" y="484788"/>
                  <a:pt x="165424" y="340531"/>
                  <a:pt x="178221" y="321917"/>
                </a:cubicBezTo>
                <a:cubicBezTo>
                  <a:pt x="191018" y="303303"/>
                  <a:pt x="88642" y="361471"/>
                  <a:pt x="87479" y="349838"/>
                </a:cubicBezTo>
                <a:cubicBezTo>
                  <a:pt x="86316" y="338205"/>
                  <a:pt x="172404" y="267240"/>
                  <a:pt x="171241" y="252116"/>
                </a:cubicBezTo>
                <a:cubicBezTo>
                  <a:pt x="170078" y="236992"/>
                  <a:pt x="86316" y="259096"/>
                  <a:pt x="80499" y="259096"/>
                </a:cubicBezTo>
                <a:cubicBezTo>
                  <a:pt x="74682" y="259096"/>
                  <a:pt x="137503" y="261423"/>
                  <a:pt x="136340" y="252116"/>
                </a:cubicBezTo>
                <a:cubicBezTo>
                  <a:pt x="135177" y="242809"/>
                  <a:pt x="-5590" y="220706"/>
                  <a:pt x="38618" y="189295"/>
                </a:cubicBezTo>
                <a:close/>
              </a:path>
            </a:pathLst>
          </a:custGeom>
          <a:solidFill>
            <a:srgbClr val="FF8AD8">
              <a:alpha val="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5" name="フリーフォーム 1234">
            <a:extLst>
              <a:ext uri="{FF2B5EF4-FFF2-40B4-BE49-F238E27FC236}">
                <a16:creationId xmlns:a16="http://schemas.microsoft.com/office/drawing/2014/main" id="{186A2406-292E-FF50-08AA-83D224DE0B46}"/>
              </a:ext>
            </a:extLst>
          </p:cNvPr>
          <p:cNvSpPr/>
          <p:nvPr/>
        </p:nvSpPr>
        <p:spPr>
          <a:xfrm>
            <a:off x="5287353" y="3259680"/>
            <a:ext cx="1050665" cy="440583"/>
          </a:xfrm>
          <a:custGeom>
            <a:avLst/>
            <a:gdLst>
              <a:gd name="connsiteX0" fmla="*/ 87365 w 1050665"/>
              <a:gd name="connsiteY0" fmla="*/ 244357 h 440583"/>
              <a:gd name="connsiteX1" fmla="*/ 464293 w 1050665"/>
              <a:gd name="connsiteY1" fmla="*/ 55893 h 440583"/>
              <a:gd name="connsiteX2" fmla="*/ 722558 w 1050665"/>
              <a:gd name="connsiteY2" fmla="*/ 51 h 440583"/>
              <a:gd name="connsiteX3" fmla="*/ 673697 w 1050665"/>
              <a:gd name="connsiteY3" fmla="*/ 48912 h 440583"/>
              <a:gd name="connsiteX4" fmla="*/ 890082 w 1050665"/>
              <a:gd name="connsiteY4" fmla="*/ 188515 h 440583"/>
              <a:gd name="connsiteX5" fmla="*/ 1050626 w 1050665"/>
              <a:gd name="connsiteY5" fmla="*/ 439801 h 440583"/>
              <a:gd name="connsiteX6" fmla="*/ 876122 w 1050665"/>
              <a:gd name="connsiteY6" fmla="*/ 265297 h 440583"/>
              <a:gd name="connsiteX7" fmla="*/ 506174 w 1050665"/>
              <a:gd name="connsiteY7" fmla="*/ 202476 h 440583"/>
              <a:gd name="connsiteX8" fmla="*/ 562015 w 1050665"/>
              <a:gd name="connsiteY8" fmla="*/ 195496 h 440583"/>
              <a:gd name="connsiteX9" fmla="*/ 345630 w 1050665"/>
              <a:gd name="connsiteY9" fmla="*/ 244357 h 440583"/>
              <a:gd name="connsiteX10" fmla="*/ 122265 w 1050665"/>
              <a:gd name="connsiteY10" fmla="*/ 432821 h 440583"/>
              <a:gd name="connsiteX11" fmla="*/ 150186 w 1050665"/>
              <a:gd name="connsiteY11" fmla="*/ 314158 h 440583"/>
              <a:gd name="connsiteX12" fmla="*/ 3603 w 1050665"/>
              <a:gd name="connsiteY12" fmla="*/ 383960 h 440583"/>
              <a:gd name="connsiteX13" fmla="*/ 87365 w 1050665"/>
              <a:gd name="connsiteY13" fmla="*/ 244357 h 440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50665" h="440583">
                <a:moveTo>
                  <a:pt x="87365" y="244357"/>
                </a:moveTo>
                <a:cubicBezTo>
                  <a:pt x="164147" y="189679"/>
                  <a:pt x="358428" y="96611"/>
                  <a:pt x="464293" y="55893"/>
                </a:cubicBezTo>
                <a:cubicBezTo>
                  <a:pt x="570159" y="15175"/>
                  <a:pt x="687657" y="1214"/>
                  <a:pt x="722558" y="51"/>
                </a:cubicBezTo>
                <a:cubicBezTo>
                  <a:pt x="757459" y="-1113"/>
                  <a:pt x="645776" y="17501"/>
                  <a:pt x="673697" y="48912"/>
                </a:cubicBezTo>
                <a:cubicBezTo>
                  <a:pt x="701618" y="80323"/>
                  <a:pt x="827260" y="123367"/>
                  <a:pt x="890082" y="188515"/>
                </a:cubicBezTo>
                <a:cubicBezTo>
                  <a:pt x="952904" y="253663"/>
                  <a:pt x="1052953" y="427004"/>
                  <a:pt x="1050626" y="439801"/>
                </a:cubicBezTo>
                <a:cubicBezTo>
                  <a:pt x="1048299" y="452598"/>
                  <a:pt x="966864" y="304851"/>
                  <a:pt x="876122" y="265297"/>
                </a:cubicBezTo>
                <a:cubicBezTo>
                  <a:pt x="785380" y="225743"/>
                  <a:pt x="558525" y="214110"/>
                  <a:pt x="506174" y="202476"/>
                </a:cubicBezTo>
                <a:cubicBezTo>
                  <a:pt x="453823" y="190842"/>
                  <a:pt x="588772" y="188516"/>
                  <a:pt x="562015" y="195496"/>
                </a:cubicBezTo>
                <a:cubicBezTo>
                  <a:pt x="535258" y="202476"/>
                  <a:pt x="418922" y="204803"/>
                  <a:pt x="345630" y="244357"/>
                </a:cubicBezTo>
                <a:cubicBezTo>
                  <a:pt x="272338" y="283911"/>
                  <a:pt x="154839" y="421188"/>
                  <a:pt x="122265" y="432821"/>
                </a:cubicBezTo>
                <a:cubicBezTo>
                  <a:pt x="89691" y="444454"/>
                  <a:pt x="169963" y="322301"/>
                  <a:pt x="150186" y="314158"/>
                </a:cubicBezTo>
                <a:cubicBezTo>
                  <a:pt x="130409" y="306015"/>
                  <a:pt x="16400" y="396757"/>
                  <a:pt x="3603" y="383960"/>
                </a:cubicBezTo>
                <a:cubicBezTo>
                  <a:pt x="-9194" y="371163"/>
                  <a:pt x="10583" y="299035"/>
                  <a:pt x="87365" y="244357"/>
                </a:cubicBezTo>
                <a:close/>
              </a:path>
            </a:pathLst>
          </a:custGeom>
          <a:solidFill>
            <a:srgbClr val="FF8AD8">
              <a:alpha val="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6" name="フリーフォーム 1235">
            <a:extLst>
              <a:ext uri="{FF2B5EF4-FFF2-40B4-BE49-F238E27FC236}">
                <a16:creationId xmlns:a16="http://schemas.microsoft.com/office/drawing/2014/main" id="{2DBF2785-135C-386F-2C9E-1CA2E1F8B151}"/>
              </a:ext>
            </a:extLst>
          </p:cNvPr>
          <p:cNvSpPr/>
          <p:nvPr/>
        </p:nvSpPr>
        <p:spPr>
          <a:xfrm>
            <a:off x="4357746" y="4864787"/>
            <a:ext cx="1549649" cy="453717"/>
          </a:xfrm>
          <a:custGeom>
            <a:avLst/>
            <a:gdLst>
              <a:gd name="connsiteX0" fmla="*/ 11830 w 1549649"/>
              <a:gd name="connsiteY0" fmla="*/ 216764 h 453717"/>
              <a:gd name="connsiteX1" fmla="*/ 535341 w 1549649"/>
              <a:gd name="connsiteY1" fmla="*/ 91121 h 453717"/>
              <a:gd name="connsiteX2" fmla="*/ 388758 w 1549649"/>
              <a:gd name="connsiteY2" fmla="*/ 42260 h 453717"/>
              <a:gd name="connsiteX3" fmla="*/ 660984 w 1549649"/>
              <a:gd name="connsiteY3" fmla="*/ 42260 h 453717"/>
              <a:gd name="connsiteX4" fmla="*/ 577222 w 1549649"/>
              <a:gd name="connsiteY4" fmla="*/ 379 h 453717"/>
              <a:gd name="connsiteX5" fmla="*/ 877369 w 1549649"/>
              <a:gd name="connsiteY5" fmla="*/ 70181 h 453717"/>
              <a:gd name="connsiteX6" fmla="*/ 828507 w 1549649"/>
              <a:gd name="connsiteY6" fmla="*/ 84141 h 453717"/>
              <a:gd name="connsiteX7" fmla="*/ 1268257 w 1549649"/>
              <a:gd name="connsiteY7" fmla="*/ 160923 h 453717"/>
              <a:gd name="connsiteX8" fmla="*/ 1547463 w 1549649"/>
              <a:gd name="connsiteY8" fmla="*/ 167903 h 453717"/>
              <a:gd name="connsiteX9" fmla="*/ 1400880 w 1549649"/>
              <a:gd name="connsiteY9" fmla="*/ 216764 h 453717"/>
              <a:gd name="connsiteX10" fmla="*/ 1449741 w 1549649"/>
              <a:gd name="connsiteY10" fmla="*/ 349387 h 453717"/>
              <a:gd name="connsiteX11" fmla="*/ 737765 w 1549649"/>
              <a:gd name="connsiteY11" fmla="*/ 370328 h 453717"/>
              <a:gd name="connsiteX12" fmla="*/ 647023 w 1549649"/>
              <a:gd name="connsiteY12" fmla="*/ 370328 h 453717"/>
              <a:gd name="connsiteX13" fmla="*/ 793607 w 1549649"/>
              <a:gd name="connsiteY13" fmla="*/ 349387 h 453717"/>
              <a:gd name="connsiteX14" fmla="*/ 304996 w 1549649"/>
              <a:gd name="connsiteY14" fmla="*/ 356367 h 453717"/>
              <a:gd name="connsiteX15" fmla="*/ 165393 w 1549649"/>
              <a:gd name="connsiteY15" fmla="*/ 391268 h 453717"/>
              <a:gd name="connsiteX16" fmla="*/ 172373 w 1549649"/>
              <a:gd name="connsiteY16" fmla="*/ 447109 h 453717"/>
              <a:gd name="connsiteX17" fmla="*/ 11830 w 1549649"/>
              <a:gd name="connsiteY17" fmla="*/ 216764 h 453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549649" h="453717">
                <a:moveTo>
                  <a:pt x="11830" y="216764"/>
                </a:moveTo>
                <a:cubicBezTo>
                  <a:pt x="72325" y="157433"/>
                  <a:pt x="472520" y="120205"/>
                  <a:pt x="535341" y="91121"/>
                </a:cubicBezTo>
                <a:cubicBezTo>
                  <a:pt x="598162" y="62037"/>
                  <a:pt x="367817" y="50404"/>
                  <a:pt x="388758" y="42260"/>
                </a:cubicBezTo>
                <a:cubicBezTo>
                  <a:pt x="409699" y="34116"/>
                  <a:pt x="629573" y="49240"/>
                  <a:pt x="660984" y="42260"/>
                </a:cubicBezTo>
                <a:cubicBezTo>
                  <a:pt x="692395" y="35280"/>
                  <a:pt x="541158" y="-4274"/>
                  <a:pt x="577222" y="379"/>
                </a:cubicBezTo>
                <a:cubicBezTo>
                  <a:pt x="613286" y="5032"/>
                  <a:pt x="835488" y="56221"/>
                  <a:pt x="877369" y="70181"/>
                </a:cubicBezTo>
                <a:cubicBezTo>
                  <a:pt x="919250" y="84141"/>
                  <a:pt x="763359" y="69017"/>
                  <a:pt x="828507" y="84141"/>
                </a:cubicBezTo>
                <a:cubicBezTo>
                  <a:pt x="893655" y="99265"/>
                  <a:pt x="1148431" y="146963"/>
                  <a:pt x="1268257" y="160923"/>
                </a:cubicBezTo>
                <a:cubicBezTo>
                  <a:pt x="1388083" y="174883"/>
                  <a:pt x="1525359" y="158596"/>
                  <a:pt x="1547463" y="167903"/>
                </a:cubicBezTo>
                <a:cubicBezTo>
                  <a:pt x="1569567" y="177210"/>
                  <a:pt x="1417167" y="186517"/>
                  <a:pt x="1400880" y="216764"/>
                </a:cubicBezTo>
                <a:cubicBezTo>
                  <a:pt x="1384593" y="247011"/>
                  <a:pt x="1560260" y="323793"/>
                  <a:pt x="1449741" y="349387"/>
                </a:cubicBezTo>
                <a:cubicBezTo>
                  <a:pt x="1339222" y="374981"/>
                  <a:pt x="871551" y="366838"/>
                  <a:pt x="737765" y="370328"/>
                </a:cubicBezTo>
                <a:cubicBezTo>
                  <a:pt x="603979" y="373818"/>
                  <a:pt x="637716" y="373818"/>
                  <a:pt x="647023" y="370328"/>
                </a:cubicBezTo>
                <a:cubicBezTo>
                  <a:pt x="656330" y="366838"/>
                  <a:pt x="850611" y="351714"/>
                  <a:pt x="793607" y="349387"/>
                </a:cubicBezTo>
                <a:cubicBezTo>
                  <a:pt x="736603" y="347060"/>
                  <a:pt x="409698" y="349387"/>
                  <a:pt x="304996" y="356367"/>
                </a:cubicBezTo>
                <a:cubicBezTo>
                  <a:pt x="200294" y="363347"/>
                  <a:pt x="187497" y="376144"/>
                  <a:pt x="165393" y="391268"/>
                </a:cubicBezTo>
                <a:cubicBezTo>
                  <a:pt x="143289" y="406392"/>
                  <a:pt x="203784" y="475030"/>
                  <a:pt x="172373" y="447109"/>
                </a:cubicBezTo>
                <a:cubicBezTo>
                  <a:pt x="140962" y="419188"/>
                  <a:pt x="-48665" y="276095"/>
                  <a:pt x="11830" y="216764"/>
                </a:cubicBezTo>
                <a:close/>
              </a:path>
            </a:pathLst>
          </a:custGeom>
          <a:solidFill>
            <a:srgbClr val="FF0000">
              <a:alpha val="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7" name="フリーフォーム 1236">
            <a:extLst>
              <a:ext uri="{FF2B5EF4-FFF2-40B4-BE49-F238E27FC236}">
                <a16:creationId xmlns:a16="http://schemas.microsoft.com/office/drawing/2014/main" id="{4D417C06-5F0D-A30E-F564-B4C9757A11BA}"/>
              </a:ext>
            </a:extLst>
          </p:cNvPr>
          <p:cNvSpPr/>
          <p:nvPr/>
        </p:nvSpPr>
        <p:spPr>
          <a:xfrm>
            <a:off x="4421295" y="5108635"/>
            <a:ext cx="1474214" cy="929197"/>
          </a:xfrm>
          <a:custGeom>
            <a:avLst/>
            <a:gdLst>
              <a:gd name="connsiteX0" fmla="*/ 18082 w 1474214"/>
              <a:gd name="connsiteY0" fmla="*/ 837 h 929197"/>
              <a:gd name="connsiteX1" fmla="*/ 429911 w 1474214"/>
              <a:gd name="connsiteY1" fmla="*/ 496428 h 929197"/>
              <a:gd name="connsiteX2" fmla="*/ 597435 w 1474214"/>
              <a:gd name="connsiteY2" fmla="*/ 580189 h 929197"/>
              <a:gd name="connsiteX3" fmla="*/ 723078 w 1474214"/>
              <a:gd name="connsiteY3" fmla="*/ 538309 h 929197"/>
              <a:gd name="connsiteX4" fmla="*/ 1058125 w 1474214"/>
              <a:gd name="connsiteY4" fmla="*/ 391725 h 929197"/>
              <a:gd name="connsiteX5" fmla="*/ 1449013 w 1474214"/>
              <a:gd name="connsiteY5" fmla="*/ 56678 h 929197"/>
              <a:gd name="connsiteX6" fmla="*/ 1407132 w 1474214"/>
              <a:gd name="connsiteY6" fmla="*/ 196281 h 929197"/>
              <a:gd name="connsiteX7" fmla="*/ 1176787 w 1474214"/>
              <a:gd name="connsiteY7" fmla="*/ 656971 h 929197"/>
              <a:gd name="connsiteX8" fmla="*/ 695157 w 1474214"/>
              <a:gd name="connsiteY8" fmla="*/ 908257 h 929197"/>
              <a:gd name="connsiteX9" fmla="*/ 283328 w 1474214"/>
              <a:gd name="connsiteY9" fmla="*/ 649991 h 929197"/>
              <a:gd name="connsiteX10" fmla="*/ 94864 w 1474214"/>
              <a:gd name="connsiteY10" fmla="*/ 391725 h 929197"/>
              <a:gd name="connsiteX11" fmla="*/ 388030 w 1474214"/>
              <a:gd name="connsiteY11" fmla="*/ 929197 h 929197"/>
              <a:gd name="connsiteX12" fmla="*/ 101844 w 1474214"/>
              <a:gd name="connsiteY12" fmla="*/ 391725 h 929197"/>
              <a:gd name="connsiteX13" fmla="*/ 18082 w 1474214"/>
              <a:gd name="connsiteY13" fmla="*/ 837 h 929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74214" h="929197">
                <a:moveTo>
                  <a:pt x="18082" y="837"/>
                </a:moveTo>
                <a:cubicBezTo>
                  <a:pt x="72760" y="18288"/>
                  <a:pt x="333352" y="399869"/>
                  <a:pt x="429911" y="496428"/>
                </a:cubicBezTo>
                <a:cubicBezTo>
                  <a:pt x="526470" y="592987"/>
                  <a:pt x="548574" y="573209"/>
                  <a:pt x="597435" y="580189"/>
                </a:cubicBezTo>
                <a:cubicBezTo>
                  <a:pt x="646296" y="587169"/>
                  <a:pt x="646296" y="569720"/>
                  <a:pt x="723078" y="538309"/>
                </a:cubicBezTo>
                <a:cubicBezTo>
                  <a:pt x="799860" y="506898"/>
                  <a:pt x="937136" y="471997"/>
                  <a:pt x="1058125" y="391725"/>
                </a:cubicBezTo>
                <a:cubicBezTo>
                  <a:pt x="1179114" y="311453"/>
                  <a:pt x="1390845" y="89252"/>
                  <a:pt x="1449013" y="56678"/>
                </a:cubicBezTo>
                <a:cubicBezTo>
                  <a:pt x="1507181" y="24104"/>
                  <a:pt x="1452503" y="96232"/>
                  <a:pt x="1407132" y="196281"/>
                </a:cubicBezTo>
                <a:cubicBezTo>
                  <a:pt x="1361761" y="296330"/>
                  <a:pt x="1295449" y="538308"/>
                  <a:pt x="1176787" y="656971"/>
                </a:cubicBezTo>
                <a:cubicBezTo>
                  <a:pt x="1058125" y="775634"/>
                  <a:pt x="844067" y="909420"/>
                  <a:pt x="695157" y="908257"/>
                </a:cubicBezTo>
                <a:cubicBezTo>
                  <a:pt x="546247" y="907094"/>
                  <a:pt x="383377" y="736080"/>
                  <a:pt x="283328" y="649991"/>
                </a:cubicBezTo>
                <a:cubicBezTo>
                  <a:pt x="183279" y="563902"/>
                  <a:pt x="77414" y="345191"/>
                  <a:pt x="94864" y="391725"/>
                </a:cubicBezTo>
                <a:cubicBezTo>
                  <a:pt x="112314" y="438259"/>
                  <a:pt x="386867" y="929197"/>
                  <a:pt x="388030" y="929197"/>
                </a:cubicBezTo>
                <a:cubicBezTo>
                  <a:pt x="389193" y="929197"/>
                  <a:pt x="158848" y="540635"/>
                  <a:pt x="101844" y="391725"/>
                </a:cubicBezTo>
                <a:cubicBezTo>
                  <a:pt x="44840" y="242815"/>
                  <a:pt x="-36596" y="-16614"/>
                  <a:pt x="18082" y="837"/>
                </a:cubicBezTo>
                <a:close/>
              </a:path>
            </a:pathLst>
          </a:custGeom>
          <a:solidFill>
            <a:srgbClr val="FF0000">
              <a:alpha val="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9" name="フリーフォーム 1238">
            <a:extLst>
              <a:ext uri="{FF2B5EF4-FFF2-40B4-BE49-F238E27FC236}">
                <a16:creationId xmlns:a16="http://schemas.microsoft.com/office/drawing/2014/main" id="{190092BA-CF5B-22BA-246E-CB97C24CCB9E}"/>
              </a:ext>
            </a:extLst>
          </p:cNvPr>
          <p:cNvSpPr/>
          <p:nvPr/>
        </p:nvSpPr>
        <p:spPr>
          <a:xfrm>
            <a:off x="5242424" y="2922171"/>
            <a:ext cx="1112727" cy="479174"/>
          </a:xfrm>
          <a:custGeom>
            <a:avLst/>
            <a:gdLst>
              <a:gd name="connsiteX0" fmla="*/ 6651 w 1112727"/>
              <a:gd name="connsiteY0" fmla="*/ 477163 h 479174"/>
              <a:gd name="connsiteX1" fmla="*/ 104373 w 1112727"/>
              <a:gd name="connsiteY1" fmla="*/ 170037 h 479174"/>
              <a:gd name="connsiteX2" fmla="*/ 125313 w 1112727"/>
              <a:gd name="connsiteY2" fmla="*/ 274739 h 479174"/>
              <a:gd name="connsiteX3" fmla="*/ 264916 w 1112727"/>
              <a:gd name="connsiteY3" fmla="*/ 107215 h 479174"/>
              <a:gd name="connsiteX4" fmla="*/ 181155 w 1112727"/>
              <a:gd name="connsiteY4" fmla="*/ 253798 h 479174"/>
              <a:gd name="connsiteX5" fmla="*/ 404520 w 1112727"/>
              <a:gd name="connsiteY5" fmla="*/ 142116 h 479174"/>
              <a:gd name="connsiteX6" fmla="*/ 327738 w 1112727"/>
              <a:gd name="connsiteY6" fmla="*/ 163056 h 479174"/>
              <a:gd name="connsiteX7" fmla="*/ 606944 w 1112727"/>
              <a:gd name="connsiteY7" fmla="*/ 100235 h 479174"/>
              <a:gd name="connsiteX8" fmla="*/ 544123 w 1112727"/>
              <a:gd name="connsiteY8" fmla="*/ 114195 h 479174"/>
              <a:gd name="connsiteX9" fmla="*/ 446400 w 1112727"/>
              <a:gd name="connsiteY9" fmla="*/ 2513 h 479174"/>
              <a:gd name="connsiteX10" fmla="*/ 1109515 w 1112727"/>
              <a:gd name="connsiteY10" fmla="*/ 239838 h 479174"/>
              <a:gd name="connsiteX11" fmla="*/ 676745 w 1112727"/>
              <a:gd name="connsiteY11" fmla="*/ 260779 h 479174"/>
              <a:gd name="connsiteX12" fmla="*/ 174174 w 1112727"/>
              <a:gd name="connsiteY12" fmla="*/ 449243 h 479174"/>
              <a:gd name="connsiteX13" fmla="*/ 313778 w 1112727"/>
              <a:gd name="connsiteY13" fmla="*/ 309640 h 479174"/>
              <a:gd name="connsiteX14" fmla="*/ 6651 w 1112727"/>
              <a:gd name="connsiteY14" fmla="*/ 477163 h 479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112727" h="479174">
                <a:moveTo>
                  <a:pt x="6651" y="477163"/>
                </a:moveTo>
                <a:cubicBezTo>
                  <a:pt x="-28250" y="453896"/>
                  <a:pt x="84596" y="203774"/>
                  <a:pt x="104373" y="170037"/>
                </a:cubicBezTo>
                <a:cubicBezTo>
                  <a:pt x="124150" y="136300"/>
                  <a:pt x="98556" y="285209"/>
                  <a:pt x="125313" y="274739"/>
                </a:cubicBezTo>
                <a:cubicBezTo>
                  <a:pt x="152070" y="264269"/>
                  <a:pt x="255609" y="110705"/>
                  <a:pt x="264916" y="107215"/>
                </a:cubicBezTo>
                <a:cubicBezTo>
                  <a:pt x="274223" y="103725"/>
                  <a:pt x="157888" y="247981"/>
                  <a:pt x="181155" y="253798"/>
                </a:cubicBezTo>
                <a:cubicBezTo>
                  <a:pt x="204422" y="259615"/>
                  <a:pt x="380090" y="157240"/>
                  <a:pt x="404520" y="142116"/>
                </a:cubicBezTo>
                <a:cubicBezTo>
                  <a:pt x="428950" y="126992"/>
                  <a:pt x="294001" y="170036"/>
                  <a:pt x="327738" y="163056"/>
                </a:cubicBezTo>
                <a:cubicBezTo>
                  <a:pt x="361475" y="156076"/>
                  <a:pt x="606944" y="100235"/>
                  <a:pt x="606944" y="100235"/>
                </a:cubicBezTo>
                <a:cubicBezTo>
                  <a:pt x="643008" y="92092"/>
                  <a:pt x="570880" y="130482"/>
                  <a:pt x="544123" y="114195"/>
                </a:cubicBezTo>
                <a:cubicBezTo>
                  <a:pt x="517366" y="97908"/>
                  <a:pt x="352168" y="-18428"/>
                  <a:pt x="446400" y="2513"/>
                </a:cubicBezTo>
                <a:cubicBezTo>
                  <a:pt x="540632" y="23453"/>
                  <a:pt x="1071124" y="196794"/>
                  <a:pt x="1109515" y="239838"/>
                </a:cubicBezTo>
                <a:cubicBezTo>
                  <a:pt x="1147906" y="282882"/>
                  <a:pt x="832635" y="225878"/>
                  <a:pt x="676745" y="260779"/>
                </a:cubicBezTo>
                <a:cubicBezTo>
                  <a:pt x="520855" y="295680"/>
                  <a:pt x="234668" y="441100"/>
                  <a:pt x="174174" y="449243"/>
                </a:cubicBezTo>
                <a:cubicBezTo>
                  <a:pt x="113680" y="457386"/>
                  <a:pt x="347515" y="304987"/>
                  <a:pt x="313778" y="309640"/>
                </a:cubicBezTo>
                <a:cubicBezTo>
                  <a:pt x="280041" y="314293"/>
                  <a:pt x="41552" y="500430"/>
                  <a:pt x="6651" y="477163"/>
                </a:cubicBezTo>
                <a:close/>
              </a:path>
            </a:pathLst>
          </a:custGeom>
          <a:solidFill>
            <a:srgbClr val="FFC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0" name="フリーフォーム 1239">
            <a:extLst>
              <a:ext uri="{FF2B5EF4-FFF2-40B4-BE49-F238E27FC236}">
                <a16:creationId xmlns:a16="http://schemas.microsoft.com/office/drawing/2014/main" id="{429AEFAA-86A1-D57F-A4BA-A9FF49DDD9CC}"/>
              </a:ext>
            </a:extLst>
          </p:cNvPr>
          <p:cNvSpPr/>
          <p:nvPr/>
        </p:nvSpPr>
        <p:spPr>
          <a:xfrm>
            <a:off x="3706030" y="3021642"/>
            <a:ext cx="1105962" cy="402365"/>
          </a:xfrm>
          <a:custGeom>
            <a:avLst/>
            <a:gdLst>
              <a:gd name="connsiteX0" fmla="*/ 14391 w 1105962"/>
              <a:gd name="connsiteY0" fmla="*/ 300911 h 402365"/>
              <a:gd name="connsiteX1" fmla="*/ 272657 w 1105962"/>
              <a:gd name="connsiteY1" fmla="*/ 70566 h 402365"/>
              <a:gd name="connsiteX2" fmla="*/ 440181 w 1105962"/>
              <a:gd name="connsiteY2" fmla="*/ 14724 h 402365"/>
              <a:gd name="connsiteX3" fmla="*/ 405280 w 1105962"/>
              <a:gd name="connsiteY3" fmla="*/ 70566 h 402365"/>
              <a:gd name="connsiteX4" fmla="*/ 656565 w 1105962"/>
              <a:gd name="connsiteY4" fmla="*/ 63585 h 402365"/>
              <a:gd name="connsiteX5" fmla="*/ 635625 w 1105962"/>
              <a:gd name="connsiteY5" fmla="*/ 764 h 402365"/>
              <a:gd name="connsiteX6" fmla="*/ 872950 w 1105962"/>
              <a:gd name="connsiteY6" fmla="*/ 112447 h 402365"/>
              <a:gd name="connsiteX7" fmla="*/ 858990 w 1105962"/>
              <a:gd name="connsiteY7" fmla="*/ 42645 h 402365"/>
              <a:gd name="connsiteX8" fmla="*/ 1103295 w 1105962"/>
              <a:gd name="connsiteY8" fmla="*/ 391653 h 402365"/>
              <a:gd name="connsiteX9" fmla="*/ 677506 w 1105962"/>
              <a:gd name="connsiteY9" fmla="*/ 314871 h 402365"/>
              <a:gd name="connsiteX10" fmla="*/ 775228 w 1105962"/>
              <a:gd name="connsiteY10" fmla="*/ 335811 h 402365"/>
              <a:gd name="connsiteX11" fmla="*/ 496022 w 1105962"/>
              <a:gd name="connsiteY11" fmla="*/ 238089 h 402365"/>
              <a:gd name="connsiteX12" fmla="*/ 363399 w 1105962"/>
              <a:gd name="connsiteY12" fmla="*/ 272990 h 402365"/>
              <a:gd name="connsiteX13" fmla="*/ 412260 w 1105962"/>
              <a:gd name="connsiteY13" fmla="*/ 252050 h 402365"/>
              <a:gd name="connsiteX14" fmla="*/ 307558 w 1105962"/>
              <a:gd name="connsiteY14" fmla="*/ 272990 h 402365"/>
              <a:gd name="connsiteX15" fmla="*/ 14391 w 1105962"/>
              <a:gd name="connsiteY15" fmla="*/ 391653 h 402365"/>
              <a:gd name="connsiteX16" fmla="*/ 286617 w 1105962"/>
              <a:gd name="connsiteY16" fmla="*/ 279970 h 402365"/>
              <a:gd name="connsiteX17" fmla="*/ 56272 w 1105962"/>
              <a:gd name="connsiteY17" fmla="*/ 272990 h 402365"/>
              <a:gd name="connsiteX18" fmla="*/ 14391 w 1105962"/>
              <a:gd name="connsiteY18" fmla="*/ 300911 h 402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105962" h="402365">
                <a:moveTo>
                  <a:pt x="14391" y="300911"/>
                </a:moveTo>
                <a:cubicBezTo>
                  <a:pt x="50455" y="267174"/>
                  <a:pt x="201692" y="118264"/>
                  <a:pt x="272657" y="70566"/>
                </a:cubicBezTo>
                <a:cubicBezTo>
                  <a:pt x="343622" y="22868"/>
                  <a:pt x="418077" y="14724"/>
                  <a:pt x="440181" y="14724"/>
                </a:cubicBezTo>
                <a:cubicBezTo>
                  <a:pt x="462285" y="14724"/>
                  <a:pt x="369216" y="62423"/>
                  <a:pt x="405280" y="70566"/>
                </a:cubicBezTo>
                <a:cubicBezTo>
                  <a:pt x="441344" y="78709"/>
                  <a:pt x="618174" y="75219"/>
                  <a:pt x="656565" y="63585"/>
                </a:cubicBezTo>
                <a:cubicBezTo>
                  <a:pt x="694956" y="51951"/>
                  <a:pt x="599561" y="-7380"/>
                  <a:pt x="635625" y="764"/>
                </a:cubicBezTo>
                <a:cubicBezTo>
                  <a:pt x="671689" y="8908"/>
                  <a:pt x="835723" y="105467"/>
                  <a:pt x="872950" y="112447"/>
                </a:cubicBezTo>
                <a:cubicBezTo>
                  <a:pt x="910177" y="119427"/>
                  <a:pt x="820599" y="-3889"/>
                  <a:pt x="858990" y="42645"/>
                </a:cubicBezTo>
                <a:cubicBezTo>
                  <a:pt x="897381" y="89179"/>
                  <a:pt x="1133542" y="346282"/>
                  <a:pt x="1103295" y="391653"/>
                </a:cubicBezTo>
                <a:cubicBezTo>
                  <a:pt x="1073048" y="437024"/>
                  <a:pt x="732184" y="324178"/>
                  <a:pt x="677506" y="314871"/>
                </a:cubicBezTo>
                <a:cubicBezTo>
                  <a:pt x="622828" y="305564"/>
                  <a:pt x="805475" y="348608"/>
                  <a:pt x="775228" y="335811"/>
                </a:cubicBezTo>
                <a:cubicBezTo>
                  <a:pt x="744981" y="323014"/>
                  <a:pt x="564660" y="248559"/>
                  <a:pt x="496022" y="238089"/>
                </a:cubicBezTo>
                <a:cubicBezTo>
                  <a:pt x="427384" y="227619"/>
                  <a:pt x="377359" y="270663"/>
                  <a:pt x="363399" y="272990"/>
                </a:cubicBezTo>
                <a:cubicBezTo>
                  <a:pt x="349439" y="275317"/>
                  <a:pt x="421567" y="252050"/>
                  <a:pt x="412260" y="252050"/>
                </a:cubicBezTo>
                <a:cubicBezTo>
                  <a:pt x="402953" y="252050"/>
                  <a:pt x="373869" y="249723"/>
                  <a:pt x="307558" y="272990"/>
                </a:cubicBezTo>
                <a:cubicBezTo>
                  <a:pt x="241247" y="296257"/>
                  <a:pt x="17881" y="390490"/>
                  <a:pt x="14391" y="391653"/>
                </a:cubicBezTo>
                <a:cubicBezTo>
                  <a:pt x="10901" y="392816"/>
                  <a:pt x="279637" y="299747"/>
                  <a:pt x="286617" y="279970"/>
                </a:cubicBezTo>
                <a:cubicBezTo>
                  <a:pt x="293597" y="260193"/>
                  <a:pt x="95826" y="266010"/>
                  <a:pt x="56272" y="272990"/>
                </a:cubicBezTo>
                <a:cubicBezTo>
                  <a:pt x="16718" y="279970"/>
                  <a:pt x="-21673" y="334648"/>
                  <a:pt x="14391" y="300911"/>
                </a:cubicBezTo>
                <a:close/>
              </a:path>
            </a:pathLst>
          </a:custGeom>
          <a:solidFill>
            <a:srgbClr val="FFC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2" name="フリーフォーム 1241">
            <a:extLst>
              <a:ext uri="{FF2B5EF4-FFF2-40B4-BE49-F238E27FC236}">
                <a16:creationId xmlns:a16="http://schemas.microsoft.com/office/drawing/2014/main" id="{707F9434-8B72-4C52-6B3C-3C8EABE2482B}"/>
              </a:ext>
            </a:extLst>
          </p:cNvPr>
          <p:cNvSpPr/>
          <p:nvPr/>
        </p:nvSpPr>
        <p:spPr>
          <a:xfrm>
            <a:off x="4375509" y="2258001"/>
            <a:ext cx="233863" cy="713625"/>
          </a:xfrm>
          <a:custGeom>
            <a:avLst/>
            <a:gdLst>
              <a:gd name="connsiteX0" fmla="*/ 233813 w 233863"/>
              <a:gd name="connsiteY0" fmla="*/ 7 h 713625"/>
              <a:gd name="connsiteX1" fmla="*/ 56532 w 233863"/>
              <a:gd name="connsiteY1" fmla="*/ 326579 h 713625"/>
              <a:gd name="connsiteX2" fmla="*/ 548 w 233863"/>
              <a:gd name="connsiteY2" fmla="*/ 709134 h 713625"/>
              <a:gd name="connsiteX3" fmla="*/ 28540 w 233863"/>
              <a:gd name="connsiteY3" fmla="*/ 522521 h 713625"/>
              <a:gd name="connsiteX4" fmla="*/ 37871 w 233863"/>
              <a:gd name="connsiteY4" fmla="*/ 317248 h 713625"/>
              <a:gd name="connsiteX5" fmla="*/ 233813 w 233863"/>
              <a:gd name="connsiteY5" fmla="*/ 7 h 713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3863" h="713625">
                <a:moveTo>
                  <a:pt x="233813" y="7"/>
                </a:moveTo>
                <a:cubicBezTo>
                  <a:pt x="236923" y="1562"/>
                  <a:pt x="95409" y="208391"/>
                  <a:pt x="56532" y="326579"/>
                </a:cubicBezTo>
                <a:cubicBezTo>
                  <a:pt x="17654" y="444767"/>
                  <a:pt x="5213" y="676477"/>
                  <a:pt x="548" y="709134"/>
                </a:cubicBezTo>
                <a:cubicBezTo>
                  <a:pt x="-4117" y="741791"/>
                  <a:pt x="22320" y="587835"/>
                  <a:pt x="28540" y="522521"/>
                </a:cubicBezTo>
                <a:cubicBezTo>
                  <a:pt x="34760" y="457207"/>
                  <a:pt x="-2562" y="399668"/>
                  <a:pt x="37871" y="317248"/>
                </a:cubicBezTo>
                <a:cubicBezTo>
                  <a:pt x="78304" y="234828"/>
                  <a:pt x="230703" y="-1548"/>
                  <a:pt x="233813" y="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3" name="フリーフォーム 1242">
            <a:extLst>
              <a:ext uri="{FF2B5EF4-FFF2-40B4-BE49-F238E27FC236}">
                <a16:creationId xmlns:a16="http://schemas.microsoft.com/office/drawing/2014/main" id="{6E68C44B-A654-C46C-DD70-1A1910A918A3}"/>
              </a:ext>
            </a:extLst>
          </p:cNvPr>
          <p:cNvSpPr/>
          <p:nvPr/>
        </p:nvSpPr>
        <p:spPr>
          <a:xfrm>
            <a:off x="4210734" y="2867353"/>
            <a:ext cx="744204" cy="2201686"/>
          </a:xfrm>
          <a:custGeom>
            <a:avLst/>
            <a:gdLst>
              <a:gd name="connsiteX0" fmla="*/ 722510 w 744204"/>
              <a:gd name="connsiteY0" fmla="*/ 107269 h 2201686"/>
              <a:gd name="connsiteX1" fmla="*/ 722510 w 744204"/>
              <a:gd name="connsiteY1" fmla="*/ 519314 h 2201686"/>
              <a:gd name="connsiteX2" fmla="*/ 739444 w 744204"/>
              <a:gd name="connsiteY2" fmla="*/ 395136 h 2201686"/>
              <a:gd name="connsiteX3" fmla="*/ 699933 w 744204"/>
              <a:gd name="connsiteY3" fmla="*/ 999091 h 2201686"/>
              <a:gd name="connsiteX4" fmla="*/ 688644 w 744204"/>
              <a:gd name="connsiteY4" fmla="*/ 1264380 h 2201686"/>
              <a:gd name="connsiteX5" fmla="*/ 728155 w 744204"/>
              <a:gd name="connsiteY5" fmla="*/ 1270025 h 2201686"/>
              <a:gd name="connsiteX6" fmla="*/ 383844 w 744204"/>
              <a:gd name="connsiteY6" fmla="*/ 1665136 h 2201686"/>
              <a:gd name="connsiteX7" fmla="*/ 270955 w 744204"/>
              <a:gd name="connsiteY7" fmla="*/ 1749803 h 2201686"/>
              <a:gd name="connsiteX8" fmla="*/ 479799 w 744204"/>
              <a:gd name="connsiteY8" fmla="*/ 1670780 h 2201686"/>
              <a:gd name="connsiteX9" fmla="*/ 107266 w 744204"/>
              <a:gd name="connsiteY9" fmla="*/ 1964291 h 2201686"/>
              <a:gd name="connsiteX10" fmla="*/ 22 w 744204"/>
              <a:gd name="connsiteY10" fmla="*/ 2201358 h 2201686"/>
              <a:gd name="connsiteX11" fmla="*/ 112910 w 744204"/>
              <a:gd name="connsiteY11" fmla="*/ 1913491 h 2201686"/>
              <a:gd name="connsiteX12" fmla="*/ 485444 w 744204"/>
              <a:gd name="connsiteY12" fmla="*/ 993447 h 2201686"/>
              <a:gd name="connsiteX13" fmla="*/ 485444 w 744204"/>
              <a:gd name="connsiteY13" fmla="*/ 1055536 h 2201686"/>
              <a:gd name="connsiteX14" fmla="*/ 400777 w 744204"/>
              <a:gd name="connsiteY14" fmla="*/ 451580 h 2201686"/>
              <a:gd name="connsiteX15" fmla="*/ 575755 w 744204"/>
              <a:gd name="connsiteY15" fmla="*/ 683003 h 2201686"/>
              <a:gd name="connsiteX16" fmla="*/ 496733 w 744204"/>
              <a:gd name="connsiteY16" fmla="*/ 282247 h 2201686"/>
              <a:gd name="connsiteX17" fmla="*/ 553177 w 744204"/>
              <a:gd name="connsiteY17" fmla="*/ 457225 h 2201686"/>
              <a:gd name="connsiteX18" fmla="*/ 541888 w 744204"/>
              <a:gd name="connsiteY18" fmla="*/ 25 h 2201686"/>
              <a:gd name="connsiteX19" fmla="*/ 587044 w 744204"/>
              <a:gd name="connsiteY19" fmla="*/ 434647 h 2201686"/>
              <a:gd name="connsiteX20" fmla="*/ 722510 w 744204"/>
              <a:gd name="connsiteY20" fmla="*/ 107269 h 2201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44204" h="2201686">
                <a:moveTo>
                  <a:pt x="722510" y="107269"/>
                </a:moveTo>
                <a:cubicBezTo>
                  <a:pt x="745088" y="121380"/>
                  <a:pt x="719688" y="471336"/>
                  <a:pt x="722510" y="519314"/>
                </a:cubicBezTo>
                <a:cubicBezTo>
                  <a:pt x="725332" y="567292"/>
                  <a:pt x="743207" y="315173"/>
                  <a:pt x="739444" y="395136"/>
                </a:cubicBezTo>
                <a:cubicBezTo>
                  <a:pt x="735681" y="475099"/>
                  <a:pt x="708400" y="854217"/>
                  <a:pt x="699933" y="999091"/>
                </a:cubicBezTo>
                <a:cubicBezTo>
                  <a:pt x="691466" y="1143965"/>
                  <a:pt x="683940" y="1219224"/>
                  <a:pt x="688644" y="1264380"/>
                </a:cubicBezTo>
                <a:cubicBezTo>
                  <a:pt x="693348" y="1309536"/>
                  <a:pt x="778955" y="1203232"/>
                  <a:pt x="728155" y="1270025"/>
                </a:cubicBezTo>
                <a:cubicBezTo>
                  <a:pt x="677355" y="1336818"/>
                  <a:pt x="460044" y="1585173"/>
                  <a:pt x="383844" y="1665136"/>
                </a:cubicBezTo>
                <a:cubicBezTo>
                  <a:pt x="307644" y="1745099"/>
                  <a:pt x="254963" y="1748862"/>
                  <a:pt x="270955" y="1749803"/>
                </a:cubicBezTo>
                <a:cubicBezTo>
                  <a:pt x="286947" y="1750744"/>
                  <a:pt x="507081" y="1635032"/>
                  <a:pt x="479799" y="1670780"/>
                </a:cubicBezTo>
                <a:cubicBezTo>
                  <a:pt x="452517" y="1706528"/>
                  <a:pt x="187229" y="1875861"/>
                  <a:pt x="107266" y="1964291"/>
                </a:cubicBezTo>
                <a:cubicBezTo>
                  <a:pt x="27303" y="2052721"/>
                  <a:pt x="-919" y="2209825"/>
                  <a:pt x="22" y="2201358"/>
                </a:cubicBezTo>
                <a:cubicBezTo>
                  <a:pt x="963" y="2192891"/>
                  <a:pt x="32006" y="2114810"/>
                  <a:pt x="112910" y="1913491"/>
                </a:cubicBezTo>
                <a:cubicBezTo>
                  <a:pt x="193814" y="1712172"/>
                  <a:pt x="423355" y="1136440"/>
                  <a:pt x="485444" y="993447"/>
                </a:cubicBezTo>
                <a:cubicBezTo>
                  <a:pt x="547533" y="850455"/>
                  <a:pt x="499555" y="1145847"/>
                  <a:pt x="485444" y="1055536"/>
                </a:cubicBezTo>
                <a:cubicBezTo>
                  <a:pt x="471333" y="965225"/>
                  <a:pt x="385725" y="513669"/>
                  <a:pt x="400777" y="451580"/>
                </a:cubicBezTo>
                <a:cubicBezTo>
                  <a:pt x="415829" y="389491"/>
                  <a:pt x="559762" y="711225"/>
                  <a:pt x="575755" y="683003"/>
                </a:cubicBezTo>
                <a:cubicBezTo>
                  <a:pt x="591748" y="654781"/>
                  <a:pt x="500496" y="319877"/>
                  <a:pt x="496733" y="282247"/>
                </a:cubicBezTo>
                <a:cubicBezTo>
                  <a:pt x="492970" y="244617"/>
                  <a:pt x="545651" y="504262"/>
                  <a:pt x="553177" y="457225"/>
                </a:cubicBezTo>
                <a:cubicBezTo>
                  <a:pt x="560703" y="410188"/>
                  <a:pt x="536243" y="3788"/>
                  <a:pt x="541888" y="25"/>
                </a:cubicBezTo>
                <a:cubicBezTo>
                  <a:pt x="547533" y="-3738"/>
                  <a:pt x="560703" y="416773"/>
                  <a:pt x="587044" y="434647"/>
                </a:cubicBezTo>
                <a:cubicBezTo>
                  <a:pt x="613385" y="452521"/>
                  <a:pt x="699932" y="93158"/>
                  <a:pt x="722510" y="107269"/>
                </a:cubicBezTo>
                <a:close/>
              </a:path>
            </a:pathLst>
          </a:cu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4" name="フリーフォーム 1243">
            <a:extLst>
              <a:ext uri="{FF2B5EF4-FFF2-40B4-BE49-F238E27FC236}">
                <a16:creationId xmlns:a16="http://schemas.microsoft.com/office/drawing/2014/main" id="{27F31FB1-F8E6-CD01-2B49-F1077AE7B453}"/>
              </a:ext>
            </a:extLst>
          </p:cNvPr>
          <p:cNvSpPr/>
          <p:nvPr/>
        </p:nvSpPr>
        <p:spPr>
          <a:xfrm>
            <a:off x="5691645" y="4598889"/>
            <a:ext cx="1141153" cy="3808862"/>
          </a:xfrm>
          <a:custGeom>
            <a:avLst/>
            <a:gdLst>
              <a:gd name="connsiteX0" fmla="*/ 998404 w 1141153"/>
              <a:gd name="connsiteY0" fmla="*/ 1103 h 3808862"/>
              <a:gd name="connsiteX1" fmla="*/ 662502 w 1141153"/>
              <a:gd name="connsiteY1" fmla="*/ 1270066 h 3808862"/>
              <a:gd name="connsiteX2" fmla="*/ 699824 w 1141153"/>
              <a:gd name="connsiteY2" fmla="*/ 850189 h 3808862"/>
              <a:gd name="connsiteX3" fmla="*/ 289277 w 1141153"/>
              <a:gd name="connsiteY3" fmla="*/ 1923209 h 3808862"/>
              <a:gd name="connsiteX4" fmla="*/ 28 w 1141153"/>
              <a:gd name="connsiteY4" fmla="*/ 2856270 h 3808862"/>
              <a:gd name="connsiteX5" fmla="*/ 270616 w 1141153"/>
              <a:gd name="connsiteY5" fmla="*/ 2324425 h 3808862"/>
              <a:gd name="connsiteX6" fmla="*/ 111996 w 1141153"/>
              <a:gd name="connsiteY6" fmla="*/ 3807993 h 3808862"/>
              <a:gd name="connsiteX7" fmla="*/ 690494 w 1141153"/>
              <a:gd name="connsiteY7" fmla="*/ 2520368 h 3808862"/>
              <a:gd name="connsiteX8" fmla="*/ 1138363 w 1141153"/>
              <a:gd name="connsiteY8" fmla="*/ 1260735 h 3808862"/>
              <a:gd name="connsiteX9" fmla="*/ 886437 w 1141153"/>
              <a:gd name="connsiteY9" fmla="*/ 1521993 h 3808862"/>
              <a:gd name="connsiteX10" fmla="*/ 998404 w 1141153"/>
              <a:gd name="connsiteY10" fmla="*/ 1103 h 3808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41153" h="3808862">
                <a:moveTo>
                  <a:pt x="998404" y="1103"/>
                </a:moveTo>
                <a:cubicBezTo>
                  <a:pt x="961081" y="-40885"/>
                  <a:pt x="712265" y="1128552"/>
                  <a:pt x="662502" y="1270066"/>
                </a:cubicBezTo>
                <a:cubicBezTo>
                  <a:pt x="612739" y="1411580"/>
                  <a:pt x="762028" y="741332"/>
                  <a:pt x="699824" y="850189"/>
                </a:cubicBezTo>
                <a:cubicBezTo>
                  <a:pt x="637620" y="959046"/>
                  <a:pt x="405910" y="1588862"/>
                  <a:pt x="289277" y="1923209"/>
                </a:cubicBezTo>
                <a:cubicBezTo>
                  <a:pt x="172644" y="2257556"/>
                  <a:pt x="3138" y="2789401"/>
                  <a:pt x="28" y="2856270"/>
                </a:cubicBezTo>
                <a:cubicBezTo>
                  <a:pt x="-3082" y="2923139"/>
                  <a:pt x="251955" y="2165805"/>
                  <a:pt x="270616" y="2324425"/>
                </a:cubicBezTo>
                <a:cubicBezTo>
                  <a:pt x="289277" y="2483045"/>
                  <a:pt x="42016" y="3775336"/>
                  <a:pt x="111996" y="3807993"/>
                </a:cubicBezTo>
                <a:cubicBezTo>
                  <a:pt x="181976" y="3840650"/>
                  <a:pt x="519433" y="2944911"/>
                  <a:pt x="690494" y="2520368"/>
                </a:cubicBezTo>
                <a:cubicBezTo>
                  <a:pt x="861555" y="2095825"/>
                  <a:pt x="1105706" y="1427131"/>
                  <a:pt x="1138363" y="1260735"/>
                </a:cubicBezTo>
                <a:cubicBezTo>
                  <a:pt x="1171020" y="1094339"/>
                  <a:pt x="906653" y="1730377"/>
                  <a:pt x="886437" y="1521993"/>
                </a:cubicBezTo>
                <a:cubicBezTo>
                  <a:pt x="866221" y="1313609"/>
                  <a:pt x="1035727" y="43091"/>
                  <a:pt x="998404" y="110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5" name="フリーフォーム 1244">
            <a:extLst>
              <a:ext uri="{FF2B5EF4-FFF2-40B4-BE49-F238E27FC236}">
                <a16:creationId xmlns:a16="http://schemas.microsoft.com/office/drawing/2014/main" id="{757E0A75-1896-A9D4-ED46-7567230818C8}"/>
              </a:ext>
            </a:extLst>
          </p:cNvPr>
          <p:cNvSpPr/>
          <p:nvPr/>
        </p:nvSpPr>
        <p:spPr>
          <a:xfrm>
            <a:off x="3516266" y="3763581"/>
            <a:ext cx="1569965" cy="2855306"/>
          </a:xfrm>
          <a:custGeom>
            <a:avLst/>
            <a:gdLst>
              <a:gd name="connsiteX0" fmla="*/ 365269 w 1569965"/>
              <a:gd name="connsiteY0" fmla="*/ 537831 h 2855306"/>
              <a:gd name="connsiteX1" fmla="*/ 486567 w 1569965"/>
              <a:gd name="connsiteY1" fmla="*/ 1396248 h 2855306"/>
              <a:gd name="connsiteX2" fmla="*/ 421252 w 1569965"/>
              <a:gd name="connsiteY2" fmla="*/ 1228297 h 2855306"/>
              <a:gd name="connsiteX3" fmla="*/ 869122 w 1569965"/>
              <a:gd name="connsiteY3" fmla="*/ 2021399 h 2855306"/>
              <a:gd name="connsiteX4" fmla="*/ 803807 w 1569965"/>
              <a:gd name="connsiteY4" fmla="*/ 1853448 h 2855306"/>
              <a:gd name="connsiteX5" fmla="*/ 1550256 w 1569965"/>
              <a:gd name="connsiteY5" fmla="*/ 2823831 h 2855306"/>
              <a:gd name="connsiteX6" fmla="*/ 1279669 w 1569965"/>
              <a:gd name="connsiteY6" fmla="*/ 2581235 h 2855306"/>
              <a:gd name="connsiteX7" fmla="*/ 495897 w 1569965"/>
              <a:gd name="connsiteY7" fmla="*/ 2208011 h 2855306"/>
              <a:gd name="connsiteX8" fmla="*/ 187987 w 1569965"/>
              <a:gd name="connsiteY8" fmla="*/ 1265619 h 2855306"/>
              <a:gd name="connsiteX9" fmla="*/ 1375 w 1569965"/>
              <a:gd name="connsiteY9" fmla="*/ 5986 h 2855306"/>
              <a:gd name="connsiteX10" fmla="*/ 281293 w 1569965"/>
              <a:gd name="connsiteY10" fmla="*/ 780427 h 2855306"/>
              <a:gd name="connsiteX11" fmla="*/ 365269 w 1569965"/>
              <a:gd name="connsiteY11" fmla="*/ 537831 h 2855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69965" h="2855306">
                <a:moveTo>
                  <a:pt x="365269" y="537831"/>
                </a:moveTo>
                <a:cubicBezTo>
                  <a:pt x="399481" y="640468"/>
                  <a:pt x="477237" y="1281170"/>
                  <a:pt x="486567" y="1396248"/>
                </a:cubicBezTo>
                <a:cubicBezTo>
                  <a:pt x="495897" y="1511326"/>
                  <a:pt x="357493" y="1124105"/>
                  <a:pt x="421252" y="1228297"/>
                </a:cubicBezTo>
                <a:cubicBezTo>
                  <a:pt x="485011" y="1332489"/>
                  <a:pt x="805363" y="1917207"/>
                  <a:pt x="869122" y="2021399"/>
                </a:cubicBezTo>
                <a:cubicBezTo>
                  <a:pt x="932881" y="2125591"/>
                  <a:pt x="690285" y="1719709"/>
                  <a:pt x="803807" y="1853448"/>
                </a:cubicBezTo>
                <a:cubicBezTo>
                  <a:pt x="917329" y="1987187"/>
                  <a:pt x="1470946" y="2702533"/>
                  <a:pt x="1550256" y="2823831"/>
                </a:cubicBezTo>
                <a:cubicBezTo>
                  <a:pt x="1629566" y="2945129"/>
                  <a:pt x="1455396" y="2683872"/>
                  <a:pt x="1279669" y="2581235"/>
                </a:cubicBezTo>
                <a:cubicBezTo>
                  <a:pt x="1103943" y="2478598"/>
                  <a:pt x="677844" y="2427280"/>
                  <a:pt x="495897" y="2208011"/>
                </a:cubicBezTo>
                <a:cubicBezTo>
                  <a:pt x="313950" y="1988742"/>
                  <a:pt x="270407" y="1632623"/>
                  <a:pt x="187987" y="1265619"/>
                </a:cubicBezTo>
                <a:cubicBezTo>
                  <a:pt x="105567" y="898615"/>
                  <a:pt x="-14176" y="86851"/>
                  <a:pt x="1375" y="5986"/>
                </a:cubicBezTo>
                <a:cubicBezTo>
                  <a:pt x="16926" y="-74879"/>
                  <a:pt x="217534" y="688676"/>
                  <a:pt x="281293" y="780427"/>
                </a:cubicBezTo>
                <a:cubicBezTo>
                  <a:pt x="345052" y="872178"/>
                  <a:pt x="331057" y="435194"/>
                  <a:pt x="365269" y="53783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6" name="フリーフォーム 1245">
            <a:extLst>
              <a:ext uri="{FF2B5EF4-FFF2-40B4-BE49-F238E27FC236}">
                <a16:creationId xmlns:a16="http://schemas.microsoft.com/office/drawing/2014/main" id="{CACC76F3-0EC8-1AAB-07A5-1C2697FF33A5}"/>
              </a:ext>
            </a:extLst>
          </p:cNvPr>
          <p:cNvSpPr/>
          <p:nvPr/>
        </p:nvSpPr>
        <p:spPr>
          <a:xfrm>
            <a:off x="3573585" y="1737793"/>
            <a:ext cx="1437238" cy="1257454"/>
          </a:xfrm>
          <a:custGeom>
            <a:avLst/>
            <a:gdLst>
              <a:gd name="connsiteX0" fmla="*/ 1436954 w 1437238"/>
              <a:gd name="connsiteY0" fmla="*/ 109668 h 1257454"/>
              <a:gd name="connsiteX1" fmla="*/ 401256 w 1437238"/>
              <a:gd name="connsiteY1" fmla="*/ 772142 h 1257454"/>
              <a:gd name="connsiteX2" fmla="*/ 541215 w 1437238"/>
              <a:gd name="connsiteY2" fmla="*/ 650844 h 1257454"/>
              <a:gd name="connsiteX3" fmla="*/ 39 w 1437238"/>
              <a:gd name="connsiteY3" fmla="*/ 1257334 h 1257454"/>
              <a:gd name="connsiteX4" fmla="*/ 513223 w 1437238"/>
              <a:gd name="connsiteY4" fmla="*/ 594860 h 1257454"/>
              <a:gd name="connsiteX5" fmla="*/ 625191 w 1437238"/>
              <a:gd name="connsiteY5" fmla="*/ 277619 h 1257454"/>
              <a:gd name="connsiteX6" fmla="*/ 102676 w 1437238"/>
              <a:gd name="connsiteY6" fmla="*/ 641513 h 1257454"/>
              <a:gd name="connsiteX7" fmla="*/ 699835 w 1437238"/>
              <a:gd name="connsiteY7" fmla="*/ 16362 h 1257454"/>
              <a:gd name="connsiteX8" fmla="*/ 289288 w 1437238"/>
              <a:gd name="connsiteY8" fmla="*/ 174983 h 1257454"/>
              <a:gd name="connsiteX9" fmla="*/ 1436954 w 1437238"/>
              <a:gd name="connsiteY9" fmla="*/ 109668 h 1257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37238" h="1257454">
                <a:moveTo>
                  <a:pt x="1436954" y="109668"/>
                </a:moveTo>
                <a:cubicBezTo>
                  <a:pt x="1455615" y="209194"/>
                  <a:pt x="550546" y="681946"/>
                  <a:pt x="401256" y="772142"/>
                </a:cubicBezTo>
                <a:cubicBezTo>
                  <a:pt x="251966" y="862338"/>
                  <a:pt x="608084" y="569979"/>
                  <a:pt x="541215" y="650844"/>
                </a:cubicBezTo>
                <a:cubicBezTo>
                  <a:pt x="474346" y="731709"/>
                  <a:pt x="4704" y="1266665"/>
                  <a:pt x="39" y="1257334"/>
                </a:cubicBezTo>
                <a:cubicBezTo>
                  <a:pt x="-4626" y="1248003"/>
                  <a:pt x="409031" y="758146"/>
                  <a:pt x="513223" y="594860"/>
                </a:cubicBezTo>
                <a:cubicBezTo>
                  <a:pt x="617415" y="431574"/>
                  <a:pt x="693615" y="269844"/>
                  <a:pt x="625191" y="277619"/>
                </a:cubicBezTo>
                <a:cubicBezTo>
                  <a:pt x="556767" y="285394"/>
                  <a:pt x="90235" y="685056"/>
                  <a:pt x="102676" y="641513"/>
                </a:cubicBezTo>
                <a:cubicBezTo>
                  <a:pt x="115117" y="597970"/>
                  <a:pt x="668733" y="94117"/>
                  <a:pt x="699835" y="16362"/>
                </a:cubicBezTo>
                <a:cubicBezTo>
                  <a:pt x="730937" y="-61393"/>
                  <a:pt x="172655" y="162542"/>
                  <a:pt x="289288" y="174983"/>
                </a:cubicBezTo>
                <a:cubicBezTo>
                  <a:pt x="405921" y="187424"/>
                  <a:pt x="1418293" y="10142"/>
                  <a:pt x="1436954" y="10966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7" name="フリーフォーム 1246">
            <a:extLst>
              <a:ext uri="{FF2B5EF4-FFF2-40B4-BE49-F238E27FC236}">
                <a16:creationId xmlns:a16="http://schemas.microsoft.com/office/drawing/2014/main" id="{92F2462A-5336-2AAB-D97F-C89684BC2BC9}"/>
              </a:ext>
            </a:extLst>
          </p:cNvPr>
          <p:cNvSpPr/>
          <p:nvPr/>
        </p:nvSpPr>
        <p:spPr>
          <a:xfrm>
            <a:off x="5118526" y="2278988"/>
            <a:ext cx="525445" cy="437406"/>
          </a:xfrm>
          <a:custGeom>
            <a:avLst/>
            <a:gdLst>
              <a:gd name="connsiteX0" fmla="*/ 229 w 525445"/>
              <a:gd name="connsiteY0" fmla="*/ 2299 h 437406"/>
              <a:gd name="connsiteX1" fmla="*/ 94497 w 525445"/>
              <a:gd name="connsiteY1" fmla="*/ 124847 h 437406"/>
              <a:gd name="connsiteX2" fmla="*/ 179338 w 525445"/>
              <a:gd name="connsiteY2" fmla="*/ 237969 h 437406"/>
              <a:gd name="connsiteX3" fmla="*/ 509276 w 525445"/>
              <a:gd name="connsiteY3" fmla="*/ 431218 h 437406"/>
              <a:gd name="connsiteX4" fmla="*/ 448002 w 525445"/>
              <a:gd name="connsiteY4" fmla="*/ 384084 h 437406"/>
              <a:gd name="connsiteX5" fmla="*/ 217045 w 525445"/>
              <a:gd name="connsiteY5" fmla="*/ 327523 h 437406"/>
              <a:gd name="connsiteX6" fmla="*/ 452715 w 525445"/>
              <a:gd name="connsiteY6" fmla="*/ 360517 h 437406"/>
              <a:gd name="connsiteX7" fmla="*/ 245326 w 525445"/>
              <a:gd name="connsiteY7" fmla="*/ 303956 h 437406"/>
              <a:gd name="connsiteX8" fmla="*/ 122777 w 525445"/>
              <a:gd name="connsiteY8" fmla="*/ 237969 h 437406"/>
              <a:gd name="connsiteX9" fmla="*/ 229 w 525445"/>
              <a:gd name="connsiteY9" fmla="*/ 2299 h 437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5445" h="437406">
                <a:moveTo>
                  <a:pt x="229" y="2299"/>
                </a:moveTo>
                <a:cubicBezTo>
                  <a:pt x="-4484" y="-16555"/>
                  <a:pt x="64646" y="85569"/>
                  <a:pt x="94497" y="124847"/>
                </a:cubicBezTo>
                <a:cubicBezTo>
                  <a:pt x="124348" y="164125"/>
                  <a:pt x="110208" y="186907"/>
                  <a:pt x="179338" y="237969"/>
                </a:cubicBezTo>
                <a:cubicBezTo>
                  <a:pt x="248468" y="289031"/>
                  <a:pt x="464499" y="406866"/>
                  <a:pt x="509276" y="431218"/>
                </a:cubicBezTo>
                <a:cubicBezTo>
                  <a:pt x="554053" y="455571"/>
                  <a:pt x="496707" y="401366"/>
                  <a:pt x="448002" y="384084"/>
                </a:cubicBezTo>
                <a:cubicBezTo>
                  <a:pt x="399297" y="366802"/>
                  <a:pt x="216260" y="331451"/>
                  <a:pt x="217045" y="327523"/>
                </a:cubicBezTo>
                <a:cubicBezTo>
                  <a:pt x="217830" y="323595"/>
                  <a:pt x="448002" y="364445"/>
                  <a:pt x="452715" y="360517"/>
                </a:cubicBezTo>
                <a:cubicBezTo>
                  <a:pt x="457428" y="356589"/>
                  <a:pt x="300316" y="324381"/>
                  <a:pt x="245326" y="303956"/>
                </a:cubicBezTo>
                <a:cubicBezTo>
                  <a:pt x="190336" y="283531"/>
                  <a:pt x="158913" y="284317"/>
                  <a:pt x="122777" y="237969"/>
                </a:cubicBezTo>
                <a:cubicBezTo>
                  <a:pt x="86641" y="191621"/>
                  <a:pt x="4942" y="21153"/>
                  <a:pt x="229" y="229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8" name="フリーフォーム 1247">
            <a:extLst>
              <a:ext uri="{FF2B5EF4-FFF2-40B4-BE49-F238E27FC236}">
                <a16:creationId xmlns:a16="http://schemas.microsoft.com/office/drawing/2014/main" id="{35C44171-C2C8-696A-8B0E-D06B1B1D3B21}"/>
              </a:ext>
            </a:extLst>
          </p:cNvPr>
          <p:cNvSpPr/>
          <p:nvPr/>
        </p:nvSpPr>
        <p:spPr>
          <a:xfrm>
            <a:off x="4113387" y="5854207"/>
            <a:ext cx="2321898" cy="977185"/>
          </a:xfrm>
          <a:custGeom>
            <a:avLst/>
            <a:gdLst>
              <a:gd name="connsiteX0" fmla="*/ 411112 w 2321898"/>
              <a:gd name="connsiteY0" fmla="*/ 142832 h 977185"/>
              <a:gd name="connsiteX1" fmla="*/ 898000 w 2321898"/>
              <a:gd name="connsiteY1" fmla="*/ 546593 h 977185"/>
              <a:gd name="connsiteX2" fmla="*/ 862374 w 2321898"/>
              <a:gd name="connsiteY2" fmla="*/ 487216 h 977185"/>
              <a:gd name="connsiteX3" fmla="*/ 1266135 w 2321898"/>
              <a:gd name="connsiteY3" fmla="*/ 534718 h 977185"/>
              <a:gd name="connsiteX4" fmla="*/ 2311164 w 2321898"/>
              <a:gd name="connsiteY4" fmla="*/ 328 h 977185"/>
              <a:gd name="connsiteX5" fmla="*/ 1753023 w 2321898"/>
              <a:gd name="connsiteY5" fmla="*/ 463466 h 977185"/>
              <a:gd name="connsiteX6" fmla="*/ 862374 w 2321898"/>
              <a:gd name="connsiteY6" fmla="*/ 974105 h 977185"/>
              <a:gd name="connsiteX7" fmla="*/ 7351 w 2321898"/>
              <a:gd name="connsiteY7" fmla="*/ 214084 h 977185"/>
              <a:gd name="connsiteX8" fmla="*/ 446738 w 2321898"/>
              <a:gd name="connsiteY8" fmla="*/ 404089 h 977185"/>
              <a:gd name="connsiteX9" fmla="*/ 411112 w 2321898"/>
              <a:gd name="connsiteY9" fmla="*/ 142832 h 977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21898" h="977185">
                <a:moveTo>
                  <a:pt x="411112" y="142832"/>
                </a:moveTo>
                <a:cubicBezTo>
                  <a:pt x="486322" y="166583"/>
                  <a:pt x="822790" y="489196"/>
                  <a:pt x="898000" y="546593"/>
                </a:cubicBezTo>
                <a:cubicBezTo>
                  <a:pt x="973210" y="603990"/>
                  <a:pt x="801018" y="489195"/>
                  <a:pt x="862374" y="487216"/>
                </a:cubicBezTo>
                <a:cubicBezTo>
                  <a:pt x="923730" y="485237"/>
                  <a:pt x="1024670" y="615866"/>
                  <a:pt x="1266135" y="534718"/>
                </a:cubicBezTo>
                <a:cubicBezTo>
                  <a:pt x="1507600" y="453570"/>
                  <a:pt x="2230016" y="12203"/>
                  <a:pt x="2311164" y="328"/>
                </a:cubicBezTo>
                <a:cubicBezTo>
                  <a:pt x="2392312" y="-11547"/>
                  <a:pt x="1994488" y="301170"/>
                  <a:pt x="1753023" y="463466"/>
                </a:cubicBezTo>
                <a:cubicBezTo>
                  <a:pt x="1511558" y="625762"/>
                  <a:pt x="1153319" y="1015669"/>
                  <a:pt x="862374" y="974105"/>
                </a:cubicBezTo>
                <a:cubicBezTo>
                  <a:pt x="571429" y="932541"/>
                  <a:pt x="76624" y="309087"/>
                  <a:pt x="7351" y="214084"/>
                </a:cubicBezTo>
                <a:cubicBezTo>
                  <a:pt x="-61922" y="119081"/>
                  <a:pt x="379444" y="413985"/>
                  <a:pt x="446738" y="404089"/>
                </a:cubicBezTo>
                <a:cubicBezTo>
                  <a:pt x="514032" y="394193"/>
                  <a:pt x="335902" y="119081"/>
                  <a:pt x="411112" y="14283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9" name="フリーフォーム 1248">
            <a:extLst>
              <a:ext uri="{FF2B5EF4-FFF2-40B4-BE49-F238E27FC236}">
                <a16:creationId xmlns:a16="http://schemas.microsoft.com/office/drawing/2014/main" id="{21DCECFF-E64C-4329-4451-A45C2E8A8E99}"/>
              </a:ext>
            </a:extLst>
          </p:cNvPr>
          <p:cNvSpPr/>
          <p:nvPr/>
        </p:nvSpPr>
        <p:spPr>
          <a:xfrm>
            <a:off x="3994389" y="5076702"/>
            <a:ext cx="2443919" cy="1639588"/>
          </a:xfrm>
          <a:custGeom>
            <a:avLst/>
            <a:gdLst>
              <a:gd name="connsiteX0" fmla="*/ 862619 w 2443919"/>
              <a:gd name="connsiteY0" fmla="*/ 1074716 h 1639588"/>
              <a:gd name="connsiteX1" fmla="*/ 1480136 w 2443919"/>
              <a:gd name="connsiteY1" fmla="*/ 1062841 h 1639588"/>
              <a:gd name="connsiteX2" fmla="*/ 1729517 w 2443919"/>
              <a:gd name="connsiteY2" fmla="*/ 920337 h 1639588"/>
              <a:gd name="connsiteX3" fmla="*/ 1824520 w 2443919"/>
              <a:gd name="connsiteY3" fmla="*/ 932212 h 1639588"/>
              <a:gd name="connsiteX4" fmla="*/ 2216406 w 2443919"/>
              <a:gd name="connsiteY4" fmla="*/ 5937 h 1639588"/>
              <a:gd name="connsiteX5" fmla="*/ 2121403 w 2443919"/>
              <a:gd name="connsiteY5" fmla="*/ 540327 h 1639588"/>
              <a:gd name="connsiteX6" fmla="*/ 2204530 w 2443919"/>
              <a:gd name="connsiteY6" fmla="*/ 647204 h 1639588"/>
              <a:gd name="connsiteX7" fmla="*/ 2442037 w 2443919"/>
              <a:gd name="connsiteY7" fmla="*/ 647204 h 1639588"/>
              <a:gd name="connsiteX8" fmla="*/ 2062027 w 2443919"/>
              <a:gd name="connsiteY8" fmla="*/ 1276597 h 1639588"/>
              <a:gd name="connsiteX9" fmla="*/ 993247 w 2443919"/>
              <a:gd name="connsiteY9" fmla="*/ 1597230 h 1639588"/>
              <a:gd name="connsiteX10" fmla="*/ 1230754 w 2443919"/>
              <a:gd name="connsiteY10" fmla="*/ 1549729 h 1639588"/>
              <a:gd name="connsiteX11" fmla="*/ 7595 w 2443919"/>
              <a:gd name="connsiteY11" fmla="*/ 813459 h 1639588"/>
              <a:gd name="connsiteX12" fmla="*/ 720115 w 2443919"/>
              <a:gd name="connsiteY12" fmla="*/ 1407225 h 1639588"/>
              <a:gd name="connsiteX13" fmla="*/ 862619 w 2443919"/>
              <a:gd name="connsiteY13" fmla="*/ 1074716 h 1639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443919" h="1639588">
                <a:moveTo>
                  <a:pt x="862619" y="1074716"/>
                </a:moveTo>
                <a:cubicBezTo>
                  <a:pt x="989289" y="1017319"/>
                  <a:pt x="1335653" y="1088571"/>
                  <a:pt x="1480136" y="1062841"/>
                </a:cubicBezTo>
                <a:cubicBezTo>
                  <a:pt x="1624619" y="1037111"/>
                  <a:pt x="1672120" y="942108"/>
                  <a:pt x="1729517" y="920337"/>
                </a:cubicBezTo>
                <a:cubicBezTo>
                  <a:pt x="1786914" y="898565"/>
                  <a:pt x="1743372" y="1084612"/>
                  <a:pt x="1824520" y="932212"/>
                </a:cubicBezTo>
                <a:cubicBezTo>
                  <a:pt x="1905668" y="779812"/>
                  <a:pt x="2166926" y="71251"/>
                  <a:pt x="2216406" y="5937"/>
                </a:cubicBezTo>
                <a:cubicBezTo>
                  <a:pt x="2265887" y="-59377"/>
                  <a:pt x="2123382" y="433449"/>
                  <a:pt x="2121403" y="540327"/>
                </a:cubicBezTo>
                <a:cubicBezTo>
                  <a:pt x="2119424" y="647205"/>
                  <a:pt x="2151091" y="629391"/>
                  <a:pt x="2204530" y="647204"/>
                </a:cubicBezTo>
                <a:cubicBezTo>
                  <a:pt x="2257969" y="665017"/>
                  <a:pt x="2465787" y="542305"/>
                  <a:pt x="2442037" y="647204"/>
                </a:cubicBezTo>
                <a:cubicBezTo>
                  <a:pt x="2418287" y="752103"/>
                  <a:pt x="2303492" y="1118259"/>
                  <a:pt x="2062027" y="1276597"/>
                </a:cubicBezTo>
                <a:cubicBezTo>
                  <a:pt x="1820562" y="1434935"/>
                  <a:pt x="1131792" y="1551708"/>
                  <a:pt x="993247" y="1597230"/>
                </a:cubicBezTo>
                <a:cubicBezTo>
                  <a:pt x="854702" y="1642752"/>
                  <a:pt x="1395029" y="1680357"/>
                  <a:pt x="1230754" y="1549729"/>
                </a:cubicBezTo>
                <a:cubicBezTo>
                  <a:pt x="1066479" y="1419101"/>
                  <a:pt x="92701" y="837210"/>
                  <a:pt x="7595" y="813459"/>
                </a:cubicBezTo>
                <a:cubicBezTo>
                  <a:pt x="-77511" y="789708"/>
                  <a:pt x="577611" y="1363682"/>
                  <a:pt x="720115" y="1407225"/>
                </a:cubicBezTo>
                <a:cubicBezTo>
                  <a:pt x="862619" y="1450768"/>
                  <a:pt x="735949" y="1132113"/>
                  <a:pt x="862619" y="107471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0" name="フリーフォーム 1249">
            <a:extLst>
              <a:ext uri="{FF2B5EF4-FFF2-40B4-BE49-F238E27FC236}">
                <a16:creationId xmlns:a16="http://schemas.microsoft.com/office/drawing/2014/main" id="{0330DCC4-9809-8EFA-51AC-C426FC00E37F}"/>
              </a:ext>
            </a:extLst>
          </p:cNvPr>
          <p:cNvSpPr/>
          <p:nvPr/>
        </p:nvSpPr>
        <p:spPr>
          <a:xfrm>
            <a:off x="4886036" y="4700207"/>
            <a:ext cx="33292" cy="199684"/>
          </a:xfrm>
          <a:custGeom>
            <a:avLst/>
            <a:gdLst>
              <a:gd name="connsiteX0" fmla="*/ 32328 w 33292"/>
              <a:gd name="connsiteY0" fmla="*/ 1102 h 199684"/>
              <a:gd name="connsiteX1" fmla="*/ 4619 w 33292"/>
              <a:gd name="connsiteY1" fmla="*/ 135029 h 199684"/>
              <a:gd name="connsiteX2" fmla="*/ 13855 w 33292"/>
              <a:gd name="connsiteY2" fmla="*/ 199684 h 199684"/>
              <a:gd name="connsiteX3" fmla="*/ 9237 w 33292"/>
              <a:gd name="connsiteY3" fmla="*/ 135029 h 199684"/>
              <a:gd name="connsiteX4" fmla="*/ 0 w 33292"/>
              <a:gd name="connsiteY4" fmla="*/ 84229 h 199684"/>
              <a:gd name="connsiteX5" fmla="*/ 23091 w 33292"/>
              <a:gd name="connsiteY5" fmla="*/ 70375 h 199684"/>
              <a:gd name="connsiteX6" fmla="*/ 32328 w 33292"/>
              <a:gd name="connsiteY6" fmla="*/ 1102 h 199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292" h="199684">
                <a:moveTo>
                  <a:pt x="32328" y="1102"/>
                </a:moveTo>
                <a:cubicBezTo>
                  <a:pt x="29249" y="11878"/>
                  <a:pt x="7698" y="101932"/>
                  <a:pt x="4619" y="135029"/>
                </a:cubicBezTo>
                <a:cubicBezTo>
                  <a:pt x="1540" y="168126"/>
                  <a:pt x="13085" y="199684"/>
                  <a:pt x="13855" y="199684"/>
                </a:cubicBezTo>
                <a:cubicBezTo>
                  <a:pt x="14625" y="199684"/>
                  <a:pt x="11546" y="154271"/>
                  <a:pt x="9237" y="135029"/>
                </a:cubicBezTo>
                <a:cubicBezTo>
                  <a:pt x="6928" y="115787"/>
                  <a:pt x="0" y="84229"/>
                  <a:pt x="0" y="84229"/>
                </a:cubicBezTo>
                <a:cubicBezTo>
                  <a:pt x="2309" y="73453"/>
                  <a:pt x="15394" y="78842"/>
                  <a:pt x="23091" y="70375"/>
                </a:cubicBezTo>
                <a:cubicBezTo>
                  <a:pt x="30788" y="61908"/>
                  <a:pt x="35407" y="-9674"/>
                  <a:pt x="32328" y="110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1" name="フリーフォーム 1250">
            <a:extLst>
              <a:ext uri="{FF2B5EF4-FFF2-40B4-BE49-F238E27FC236}">
                <a16:creationId xmlns:a16="http://schemas.microsoft.com/office/drawing/2014/main" id="{30F0EDA0-2338-D485-D01F-AD40EC675532}"/>
              </a:ext>
            </a:extLst>
          </p:cNvPr>
          <p:cNvSpPr/>
          <p:nvPr/>
        </p:nvSpPr>
        <p:spPr>
          <a:xfrm>
            <a:off x="5204277" y="4765429"/>
            <a:ext cx="102490" cy="169563"/>
          </a:xfrm>
          <a:custGeom>
            <a:avLst/>
            <a:gdLst>
              <a:gd name="connsiteX0" fmla="*/ 414 w 102490"/>
              <a:gd name="connsiteY0" fmla="*/ 535 h 169563"/>
              <a:gd name="connsiteX1" fmla="*/ 37359 w 102490"/>
              <a:gd name="connsiteY1" fmla="*/ 65189 h 169563"/>
              <a:gd name="connsiteX2" fmla="*/ 37359 w 102490"/>
              <a:gd name="connsiteY2" fmla="*/ 134462 h 169563"/>
              <a:gd name="connsiteX3" fmla="*/ 9650 w 102490"/>
              <a:gd name="connsiteY3" fmla="*/ 166789 h 169563"/>
              <a:gd name="connsiteX4" fmla="*/ 102014 w 102490"/>
              <a:gd name="connsiteY4" fmla="*/ 166789 h 169563"/>
              <a:gd name="connsiteX5" fmla="*/ 46596 w 102490"/>
              <a:gd name="connsiteY5" fmla="*/ 157553 h 169563"/>
              <a:gd name="connsiteX6" fmla="*/ 65068 w 102490"/>
              <a:gd name="connsiteY6" fmla="*/ 102135 h 169563"/>
              <a:gd name="connsiteX7" fmla="*/ 414 w 102490"/>
              <a:gd name="connsiteY7" fmla="*/ 535 h 169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2490" h="169563">
                <a:moveTo>
                  <a:pt x="414" y="535"/>
                </a:moveTo>
                <a:cubicBezTo>
                  <a:pt x="-4204" y="-5623"/>
                  <a:pt x="31202" y="42868"/>
                  <a:pt x="37359" y="65189"/>
                </a:cubicBezTo>
                <a:cubicBezTo>
                  <a:pt x="43517" y="87510"/>
                  <a:pt x="41977" y="117529"/>
                  <a:pt x="37359" y="134462"/>
                </a:cubicBezTo>
                <a:cubicBezTo>
                  <a:pt x="32741" y="151395"/>
                  <a:pt x="-1126" y="161401"/>
                  <a:pt x="9650" y="166789"/>
                </a:cubicBezTo>
                <a:cubicBezTo>
                  <a:pt x="20426" y="172177"/>
                  <a:pt x="95856" y="168328"/>
                  <a:pt x="102014" y="166789"/>
                </a:cubicBezTo>
                <a:cubicBezTo>
                  <a:pt x="108172" y="165250"/>
                  <a:pt x="52754" y="168329"/>
                  <a:pt x="46596" y="157553"/>
                </a:cubicBezTo>
                <a:cubicBezTo>
                  <a:pt x="40438" y="146777"/>
                  <a:pt x="70456" y="125226"/>
                  <a:pt x="65068" y="102135"/>
                </a:cubicBezTo>
                <a:cubicBezTo>
                  <a:pt x="59680" y="79044"/>
                  <a:pt x="5032" y="6693"/>
                  <a:pt x="414" y="53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2" name="フリーフォーム 1251">
            <a:extLst>
              <a:ext uri="{FF2B5EF4-FFF2-40B4-BE49-F238E27FC236}">
                <a16:creationId xmlns:a16="http://schemas.microsoft.com/office/drawing/2014/main" id="{D967056B-BCEC-8D05-D481-3F87AF80A61B}"/>
              </a:ext>
            </a:extLst>
          </p:cNvPr>
          <p:cNvSpPr/>
          <p:nvPr/>
        </p:nvSpPr>
        <p:spPr>
          <a:xfrm>
            <a:off x="4309192" y="4806460"/>
            <a:ext cx="699410" cy="246222"/>
          </a:xfrm>
          <a:custGeom>
            <a:avLst/>
            <a:gdLst>
              <a:gd name="connsiteX0" fmla="*/ 540254 w 699410"/>
              <a:gd name="connsiteY0" fmla="*/ 2 h 246222"/>
              <a:gd name="connsiteX1" fmla="*/ 153393 w 699410"/>
              <a:gd name="connsiteY1" fmla="*/ 148494 h 246222"/>
              <a:gd name="connsiteX2" fmla="*/ 993 w 699410"/>
              <a:gd name="connsiteY2" fmla="*/ 203202 h 246222"/>
              <a:gd name="connsiteX3" fmla="*/ 215916 w 699410"/>
              <a:gd name="connsiteY3" fmla="*/ 164125 h 246222"/>
              <a:gd name="connsiteX4" fmla="*/ 32254 w 699410"/>
              <a:gd name="connsiteY4" fmla="*/ 246186 h 246222"/>
              <a:gd name="connsiteX5" fmla="*/ 696562 w 699410"/>
              <a:gd name="connsiteY5" fmla="*/ 152402 h 246222"/>
              <a:gd name="connsiteX6" fmla="*/ 282346 w 699410"/>
              <a:gd name="connsiteY6" fmla="*/ 211017 h 246222"/>
              <a:gd name="connsiteX7" fmla="*/ 536346 w 699410"/>
              <a:gd name="connsiteY7" fmla="*/ 121140 h 246222"/>
              <a:gd name="connsiteX8" fmla="*/ 411300 w 699410"/>
              <a:gd name="connsiteY8" fmla="*/ 144586 h 246222"/>
              <a:gd name="connsiteX9" fmla="*/ 540254 w 699410"/>
              <a:gd name="connsiteY9" fmla="*/ 2 h 246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99410" h="246222">
                <a:moveTo>
                  <a:pt x="540254" y="2"/>
                </a:moveTo>
                <a:cubicBezTo>
                  <a:pt x="497270" y="653"/>
                  <a:pt x="243270" y="114627"/>
                  <a:pt x="153393" y="148494"/>
                </a:cubicBezTo>
                <a:cubicBezTo>
                  <a:pt x="63516" y="182361"/>
                  <a:pt x="-9427" y="200597"/>
                  <a:pt x="993" y="203202"/>
                </a:cubicBezTo>
                <a:cubicBezTo>
                  <a:pt x="11413" y="205807"/>
                  <a:pt x="210706" y="156961"/>
                  <a:pt x="215916" y="164125"/>
                </a:cubicBezTo>
                <a:cubicBezTo>
                  <a:pt x="221126" y="171289"/>
                  <a:pt x="-47854" y="248140"/>
                  <a:pt x="32254" y="246186"/>
                </a:cubicBezTo>
                <a:cubicBezTo>
                  <a:pt x="112362" y="244232"/>
                  <a:pt x="696562" y="152402"/>
                  <a:pt x="696562" y="152402"/>
                </a:cubicBezTo>
                <a:cubicBezTo>
                  <a:pt x="738244" y="146541"/>
                  <a:pt x="309049" y="216227"/>
                  <a:pt x="282346" y="211017"/>
                </a:cubicBezTo>
                <a:cubicBezTo>
                  <a:pt x="255643" y="205807"/>
                  <a:pt x="514854" y="132212"/>
                  <a:pt x="536346" y="121140"/>
                </a:cubicBezTo>
                <a:cubicBezTo>
                  <a:pt x="557838" y="110068"/>
                  <a:pt x="413254" y="162171"/>
                  <a:pt x="411300" y="144586"/>
                </a:cubicBezTo>
                <a:cubicBezTo>
                  <a:pt x="409346" y="127001"/>
                  <a:pt x="583238" y="-649"/>
                  <a:pt x="540254" y="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3" name="フリーフォーム 1252">
            <a:extLst>
              <a:ext uri="{FF2B5EF4-FFF2-40B4-BE49-F238E27FC236}">
                <a16:creationId xmlns:a16="http://schemas.microsoft.com/office/drawing/2014/main" id="{FA6A5DB7-C2AB-8A2E-D16B-27D332419226}"/>
              </a:ext>
            </a:extLst>
          </p:cNvPr>
          <p:cNvSpPr/>
          <p:nvPr/>
        </p:nvSpPr>
        <p:spPr>
          <a:xfrm>
            <a:off x="5223510" y="4759375"/>
            <a:ext cx="787022" cy="492295"/>
          </a:xfrm>
          <a:custGeom>
            <a:avLst/>
            <a:gdLst>
              <a:gd name="connsiteX0" fmla="*/ 141752 w 787022"/>
              <a:gd name="connsiteY0" fmla="*/ 194 h 492295"/>
              <a:gd name="connsiteX1" fmla="*/ 98767 w 787022"/>
              <a:gd name="connsiteY1" fmla="*/ 129148 h 492295"/>
              <a:gd name="connsiteX2" fmla="*/ 278521 w 787022"/>
              <a:gd name="connsiteY2" fmla="*/ 199487 h 492295"/>
              <a:gd name="connsiteX3" fmla="*/ 219905 w 787022"/>
              <a:gd name="connsiteY3" fmla="*/ 172133 h 492295"/>
              <a:gd name="connsiteX4" fmla="*/ 579413 w 787022"/>
              <a:gd name="connsiteY4" fmla="*/ 277640 h 492295"/>
              <a:gd name="connsiteX5" fmla="*/ 505167 w 787022"/>
              <a:gd name="connsiteY5" fmla="*/ 219025 h 492295"/>
              <a:gd name="connsiteX6" fmla="*/ 766982 w 787022"/>
              <a:gd name="connsiteY6" fmla="*/ 469117 h 492295"/>
              <a:gd name="connsiteX7" fmla="*/ 708367 w 787022"/>
              <a:gd name="connsiteY7" fmla="*/ 457394 h 492295"/>
              <a:gd name="connsiteX8" fmla="*/ 227721 w 787022"/>
              <a:gd name="connsiteY8" fmla="*/ 258102 h 492295"/>
              <a:gd name="connsiteX9" fmla="*/ 344952 w 787022"/>
              <a:gd name="connsiteY9" fmla="*/ 262010 h 492295"/>
              <a:gd name="connsiteX10" fmla="*/ 157382 w 787022"/>
              <a:gd name="connsiteY10" fmla="*/ 176040 h 492295"/>
              <a:gd name="connsiteX11" fmla="*/ 4982 w 787022"/>
              <a:gd name="connsiteY11" fmla="*/ 152594 h 492295"/>
              <a:gd name="connsiteX12" fmla="*/ 47967 w 787022"/>
              <a:gd name="connsiteY12" fmla="*/ 160410 h 492295"/>
              <a:gd name="connsiteX13" fmla="*/ 141752 w 787022"/>
              <a:gd name="connsiteY13" fmla="*/ 194 h 492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87022" h="492295">
                <a:moveTo>
                  <a:pt x="141752" y="194"/>
                </a:moveTo>
                <a:cubicBezTo>
                  <a:pt x="150219" y="-5016"/>
                  <a:pt x="75972" y="95933"/>
                  <a:pt x="98767" y="129148"/>
                </a:cubicBezTo>
                <a:cubicBezTo>
                  <a:pt x="121562" y="162363"/>
                  <a:pt x="258331" y="192323"/>
                  <a:pt x="278521" y="199487"/>
                </a:cubicBezTo>
                <a:cubicBezTo>
                  <a:pt x="298711" y="206651"/>
                  <a:pt x="169756" y="159108"/>
                  <a:pt x="219905" y="172133"/>
                </a:cubicBezTo>
                <a:cubicBezTo>
                  <a:pt x="270054" y="185158"/>
                  <a:pt x="531869" y="269825"/>
                  <a:pt x="579413" y="277640"/>
                </a:cubicBezTo>
                <a:cubicBezTo>
                  <a:pt x="626957" y="285455"/>
                  <a:pt x="473906" y="187112"/>
                  <a:pt x="505167" y="219025"/>
                </a:cubicBezTo>
                <a:cubicBezTo>
                  <a:pt x="536428" y="250938"/>
                  <a:pt x="733115" y="429389"/>
                  <a:pt x="766982" y="469117"/>
                </a:cubicBezTo>
                <a:cubicBezTo>
                  <a:pt x="800849" y="508845"/>
                  <a:pt x="798244" y="492563"/>
                  <a:pt x="708367" y="457394"/>
                </a:cubicBezTo>
                <a:cubicBezTo>
                  <a:pt x="618490" y="422225"/>
                  <a:pt x="288290" y="290666"/>
                  <a:pt x="227721" y="258102"/>
                </a:cubicBezTo>
                <a:cubicBezTo>
                  <a:pt x="167152" y="225538"/>
                  <a:pt x="356675" y="275687"/>
                  <a:pt x="344952" y="262010"/>
                </a:cubicBezTo>
                <a:cubicBezTo>
                  <a:pt x="333229" y="248333"/>
                  <a:pt x="214044" y="194276"/>
                  <a:pt x="157382" y="176040"/>
                </a:cubicBezTo>
                <a:cubicBezTo>
                  <a:pt x="100720" y="157804"/>
                  <a:pt x="23218" y="155199"/>
                  <a:pt x="4982" y="152594"/>
                </a:cubicBezTo>
                <a:cubicBezTo>
                  <a:pt x="-13254" y="149989"/>
                  <a:pt x="22567" y="186461"/>
                  <a:pt x="47967" y="160410"/>
                </a:cubicBezTo>
                <a:cubicBezTo>
                  <a:pt x="73367" y="134359"/>
                  <a:pt x="133285" y="5404"/>
                  <a:pt x="141752" y="19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4" name="フリーフォーム 1253">
            <a:extLst>
              <a:ext uri="{FF2B5EF4-FFF2-40B4-BE49-F238E27FC236}">
                <a16:creationId xmlns:a16="http://schemas.microsoft.com/office/drawing/2014/main" id="{AD253F79-89D0-9B50-2714-BF48F26D74A3}"/>
              </a:ext>
            </a:extLst>
          </p:cNvPr>
          <p:cNvSpPr/>
          <p:nvPr/>
        </p:nvSpPr>
        <p:spPr>
          <a:xfrm>
            <a:off x="4506175" y="5508515"/>
            <a:ext cx="1208535" cy="582318"/>
          </a:xfrm>
          <a:custGeom>
            <a:avLst/>
            <a:gdLst>
              <a:gd name="connsiteX0" fmla="*/ 73413 w 1208535"/>
              <a:gd name="connsiteY0" fmla="*/ 650 h 582318"/>
              <a:gd name="connsiteX1" fmla="*/ 350389 w 1208535"/>
              <a:gd name="connsiteY1" fmla="*/ 357304 h 582318"/>
              <a:gd name="connsiteX2" fmla="*/ 414891 w 1208535"/>
              <a:gd name="connsiteY2" fmla="*/ 387658 h 582318"/>
              <a:gd name="connsiteX3" fmla="*/ 767750 w 1208535"/>
              <a:gd name="connsiteY3" fmla="*/ 380069 h 582318"/>
              <a:gd name="connsiteX4" fmla="*/ 832252 w 1208535"/>
              <a:gd name="connsiteY4" fmla="*/ 345922 h 582318"/>
              <a:gd name="connsiteX5" fmla="*/ 1204082 w 1208535"/>
              <a:gd name="connsiteY5" fmla="*/ 72740 h 582318"/>
              <a:gd name="connsiteX6" fmla="*/ 1044726 w 1208535"/>
              <a:gd name="connsiteY6" fmla="*/ 205536 h 582318"/>
              <a:gd name="connsiteX7" fmla="*/ 1158552 w 1208535"/>
              <a:gd name="connsiteY7" fmla="*/ 266244 h 582318"/>
              <a:gd name="connsiteX8" fmla="*/ 1048520 w 1208535"/>
              <a:gd name="connsiteY8" fmla="*/ 543219 h 582318"/>
              <a:gd name="connsiteX9" fmla="*/ 490774 w 1208535"/>
              <a:gd name="connsiteY9" fmla="*/ 562190 h 582318"/>
              <a:gd name="connsiteX10" fmla="*/ 456627 w 1208535"/>
              <a:gd name="connsiteY10" fmla="*/ 562190 h 582318"/>
              <a:gd name="connsiteX11" fmla="*/ 566658 w 1208535"/>
              <a:gd name="connsiteY11" fmla="*/ 558396 h 582318"/>
              <a:gd name="connsiteX12" fmla="*/ 12706 w 1208535"/>
              <a:gd name="connsiteY12" fmla="*/ 251067 h 582318"/>
              <a:gd name="connsiteX13" fmla="*/ 164474 w 1208535"/>
              <a:gd name="connsiteY13" fmla="*/ 372481 h 582318"/>
              <a:gd name="connsiteX14" fmla="*/ 5118 w 1208535"/>
              <a:gd name="connsiteY14" fmla="*/ 27209 h 582318"/>
              <a:gd name="connsiteX15" fmla="*/ 111355 w 1208535"/>
              <a:gd name="connsiteY15" fmla="*/ 262449 h 582318"/>
              <a:gd name="connsiteX16" fmla="*/ 73413 w 1208535"/>
              <a:gd name="connsiteY16" fmla="*/ 650 h 582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208535" h="582318">
                <a:moveTo>
                  <a:pt x="73413" y="650"/>
                </a:moveTo>
                <a:cubicBezTo>
                  <a:pt x="113252" y="16459"/>
                  <a:pt x="293476" y="292803"/>
                  <a:pt x="350389" y="357304"/>
                </a:cubicBezTo>
                <a:cubicBezTo>
                  <a:pt x="407302" y="421805"/>
                  <a:pt x="345331" y="383864"/>
                  <a:pt x="414891" y="387658"/>
                </a:cubicBezTo>
                <a:cubicBezTo>
                  <a:pt x="484451" y="391452"/>
                  <a:pt x="698190" y="387025"/>
                  <a:pt x="767750" y="380069"/>
                </a:cubicBezTo>
                <a:cubicBezTo>
                  <a:pt x="837310" y="373113"/>
                  <a:pt x="759530" y="397143"/>
                  <a:pt x="832252" y="345922"/>
                </a:cubicBezTo>
                <a:cubicBezTo>
                  <a:pt x="904974" y="294701"/>
                  <a:pt x="1168670" y="96138"/>
                  <a:pt x="1204082" y="72740"/>
                </a:cubicBezTo>
                <a:cubicBezTo>
                  <a:pt x="1239494" y="49342"/>
                  <a:pt x="1052314" y="173285"/>
                  <a:pt x="1044726" y="205536"/>
                </a:cubicBezTo>
                <a:cubicBezTo>
                  <a:pt x="1037138" y="237787"/>
                  <a:pt x="1157920" y="209964"/>
                  <a:pt x="1158552" y="266244"/>
                </a:cubicBezTo>
                <a:cubicBezTo>
                  <a:pt x="1159184" y="322524"/>
                  <a:pt x="1159816" y="493895"/>
                  <a:pt x="1048520" y="543219"/>
                </a:cubicBezTo>
                <a:cubicBezTo>
                  <a:pt x="937224" y="592543"/>
                  <a:pt x="589423" y="559028"/>
                  <a:pt x="490774" y="562190"/>
                </a:cubicBezTo>
                <a:cubicBezTo>
                  <a:pt x="392125" y="565352"/>
                  <a:pt x="443980" y="562822"/>
                  <a:pt x="456627" y="562190"/>
                </a:cubicBezTo>
                <a:cubicBezTo>
                  <a:pt x="469274" y="561558"/>
                  <a:pt x="640645" y="610250"/>
                  <a:pt x="566658" y="558396"/>
                </a:cubicBezTo>
                <a:cubicBezTo>
                  <a:pt x="492671" y="506542"/>
                  <a:pt x="79737" y="282053"/>
                  <a:pt x="12706" y="251067"/>
                </a:cubicBezTo>
                <a:cubicBezTo>
                  <a:pt x="-54325" y="220081"/>
                  <a:pt x="165739" y="409791"/>
                  <a:pt x="164474" y="372481"/>
                </a:cubicBezTo>
                <a:cubicBezTo>
                  <a:pt x="163209" y="335171"/>
                  <a:pt x="13971" y="45548"/>
                  <a:pt x="5118" y="27209"/>
                </a:cubicBezTo>
                <a:cubicBezTo>
                  <a:pt x="-3735" y="8870"/>
                  <a:pt x="103134" y="262449"/>
                  <a:pt x="111355" y="262449"/>
                </a:cubicBezTo>
                <a:cubicBezTo>
                  <a:pt x="119576" y="262449"/>
                  <a:pt x="33574" y="-15159"/>
                  <a:pt x="73413" y="65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6" name="フリーフォーム 1255">
            <a:extLst>
              <a:ext uri="{FF2B5EF4-FFF2-40B4-BE49-F238E27FC236}">
                <a16:creationId xmlns:a16="http://schemas.microsoft.com/office/drawing/2014/main" id="{F5A54CD0-9469-04B3-A33F-B9DF8994DD19}"/>
              </a:ext>
            </a:extLst>
          </p:cNvPr>
          <p:cNvSpPr/>
          <p:nvPr/>
        </p:nvSpPr>
        <p:spPr>
          <a:xfrm>
            <a:off x="4711961" y="5379649"/>
            <a:ext cx="938104" cy="495544"/>
          </a:xfrm>
          <a:custGeom>
            <a:avLst/>
            <a:gdLst>
              <a:gd name="connsiteX0" fmla="*/ 149 w 938104"/>
              <a:gd name="connsiteY0" fmla="*/ 84628 h 495544"/>
              <a:gd name="connsiteX1" fmla="*/ 376233 w 938104"/>
              <a:gd name="connsiteY1" fmla="*/ 158370 h 495544"/>
              <a:gd name="connsiteX2" fmla="*/ 442600 w 938104"/>
              <a:gd name="connsiteY2" fmla="*/ 202616 h 495544"/>
              <a:gd name="connsiteX3" fmla="*/ 921923 w 938104"/>
              <a:gd name="connsiteY3" fmla="*/ 3512 h 495544"/>
              <a:gd name="connsiteX4" fmla="*/ 826058 w 938104"/>
              <a:gd name="connsiteY4" fmla="*/ 92003 h 495544"/>
              <a:gd name="connsiteX5" fmla="*/ 833433 w 938104"/>
              <a:gd name="connsiteY5" fmla="*/ 298480 h 495544"/>
              <a:gd name="connsiteX6" fmla="*/ 383607 w 938104"/>
              <a:gd name="connsiteY6" fmla="*/ 475461 h 495544"/>
              <a:gd name="connsiteX7" fmla="*/ 331987 w 938104"/>
              <a:gd name="connsiteY7" fmla="*/ 445964 h 495544"/>
              <a:gd name="connsiteX8" fmla="*/ 149 w 938104"/>
              <a:gd name="connsiteY8" fmla="*/ 84628 h 495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8104" h="495544">
                <a:moveTo>
                  <a:pt x="149" y="84628"/>
                </a:moveTo>
                <a:cubicBezTo>
                  <a:pt x="7523" y="36696"/>
                  <a:pt x="302491" y="138705"/>
                  <a:pt x="376233" y="158370"/>
                </a:cubicBezTo>
                <a:cubicBezTo>
                  <a:pt x="449975" y="178035"/>
                  <a:pt x="351652" y="228426"/>
                  <a:pt x="442600" y="202616"/>
                </a:cubicBezTo>
                <a:cubicBezTo>
                  <a:pt x="533548" y="176806"/>
                  <a:pt x="858013" y="21947"/>
                  <a:pt x="921923" y="3512"/>
                </a:cubicBezTo>
                <a:cubicBezTo>
                  <a:pt x="985833" y="-14923"/>
                  <a:pt x="840806" y="42842"/>
                  <a:pt x="826058" y="92003"/>
                </a:cubicBezTo>
                <a:cubicBezTo>
                  <a:pt x="811310" y="141164"/>
                  <a:pt x="907175" y="234570"/>
                  <a:pt x="833433" y="298480"/>
                </a:cubicBezTo>
                <a:cubicBezTo>
                  <a:pt x="759691" y="362390"/>
                  <a:pt x="383607" y="475461"/>
                  <a:pt x="383607" y="475461"/>
                </a:cubicBezTo>
                <a:cubicBezTo>
                  <a:pt x="300033" y="500042"/>
                  <a:pt x="403271" y="513561"/>
                  <a:pt x="331987" y="445964"/>
                </a:cubicBezTo>
                <a:cubicBezTo>
                  <a:pt x="260703" y="378367"/>
                  <a:pt x="-7225" y="132560"/>
                  <a:pt x="149" y="84628"/>
                </a:cubicBezTo>
                <a:close/>
              </a:path>
            </a:pathLst>
          </a:custGeom>
          <a:solidFill>
            <a:srgbClr val="FF0000">
              <a:alpha val="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 1116">
            <a:extLst>
              <a:ext uri="{FF2B5EF4-FFF2-40B4-BE49-F238E27FC236}">
                <a16:creationId xmlns:a16="http://schemas.microsoft.com/office/drawing/2014/main" id="{5400EE81-0B1B-985D-A20D-AC66B2B2FD4F}"/>
              </a:ext>
            </a:extLst>
          </p:cNvPr>
          <p:cNvSpPr/>
          <p:nvPr/>
        </p:nvSpPr>
        <p:spPr>
          <a:xfrm>
            <a:off x="4380736" y="5256401"/>
            <a:ext cx="1426086" cy="881635"/>
          </a:xfrm>
          <a:custGeom>
            <a:avLst/>
            <a:gdLst>
              <a:gd name="connsiteX0" fmla="*/ 155405 w 1426086"/>
              <a:gd name="connsiteY0" fmla="*/ 200117 h 881635"/>
              <a:gd name="connsiteX1" fmla="*/ 430323 w 1426086"/>
              <a:gd name="connsiteY1" fmla="*/ 576634 h 881635"/>
              <a:gd name="connsiteX2" fmla="*/ 699264 w 1426086"/>
              <a:gd name="connsiteY2" fmla="*/ 684211 h 881635"/>
              <a:gd name="connsiteX3" fmla="*/ 615593 w 1426086"/>
              <a:gd name="connsiteY3" fmla="*/ 690187 h 881635"/>
              <a:gd name="connsiteX4" fmla="*/ 896488 w 1426086"/>
              <a:gd name="connsiteY4" fmla="*/ 654328 h 881635"/>
              <a:gd name="connsiteX5" fmla="*/ 1344723 w 1426086"/>
              <a:gd name="connsiteY5" fmla="*/ 301717 h 881635"/>
              <a:gd name="connsiteX6" fmla="*/ 1213240 w 1426086"/>
              <a:gd name="connsiteY6" fmla="*/ 433199 h 881635"/>
              <a:gd name="connsiteX7" fmla="*/ 1141523 w 1426086"/>
              <a:gd name="connsiteY7" fmla="*/ 576634 h 881635"/>
              <a:gd name="connsiteX8" fmla="*/ 1422417 w 1426086"/>
              <a:gd name="connsiteY8" fmla="*/ 313670 h 881635"/>
              <a:gd name="connsiteX9" fmla="*/ 1296911 w 1426086"/>
              <a:gd name="connsiteY9" fmla="*/ 564681 h 881635"/>
              <a:gd name="connsiteX10" fmla="*/ 1225193 w 1426086"/>
              <a:gd name="connsiteY10" fmla="*/ 785811 h 881635"/>
              <a:gd name="connsiteX11" fmla="*/ 1225193 w 1426086"/>
              <a:gd name="connsiteY11" fmla="*/ 582611 h 881635"/>
              <a:gd name="connsiteX12" fmla="*/ 1075782 w 1426086"/>
              <a:gd name="connsiteY12" fmla="*/ 779834 h 881635"/>
              <a:gd name="connsiteX13" fmla="*/ 902464 w 1426086"/>
              <a:gd name="connsiteY13" fmla="*/ 881434 h 881635"/>
              <a:gd name="connsiteX14" fmla="*/ 920393 w 1426086"/>
              <a:gd name="connsiteY14" fmla="*/ 755928 h 881635"/>
              <a:gd name="connsiteX15" fmla="*/ 543876 w 1426086"/>
              <a:gd name="connsiteY15" fmla="*/ 833623 h 881635"/>
              <a:gd name="connsiteX16" fmla="*/ 699264 w 1426086"/>
              <a:gd name="connsiteY16" fmla="*/ 833623 h 881635"/>
              <a:gd name="connsiteX17" fmla="*/ 280911 w 1426086"/>
              <a:gd name="connsiteY17" fmla="*/ 630423 h 881635"/>
              <a:gd name="connsiteX18" fmla="*/ 502040 w 1426086"/>
              <a:gd name="connsiteY18" fmla="*/ 845575 h 881635"/>
              <a:gd name="connsiteX19" fmla="*/ 203217 w 1426086"/>
              <a:gd name="connsiteY19" fmla="*/ 552728 h 881635"/>
              <a:gd name="connsiteX20" fmla="*/ 17 w 1426086"/>
              <a:gd name="connsiteY20" fmla="*/ 2893 h 881635"/>
              <a:gd name="connsiteX21" fmla="*/ 191264 w 1426086"/>
              <a:gd name="connsiteY21" fmla="*/ 331599 h 881635"/>
              <a:gd name="connsiteX22" fmla="*/ 155405 w 1426086"/>
              <a:gd name="connsiteY22" fmla="*/ 200117 h 881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426086" h="881635">
                <a:moveTo>
                  <a:pt x="155405" y="200117"/>
                </a:moveTo>
                <a:cubicBezTo>
                  <a:pt x="195248" y="240956"/>
                  <a:pt x="339680" y="495952"/>
                  <a:pt x="430323" y="576634"/>
                </a:cubicBezTo>
                <a:cubicBezTo>
                  <a:pt x="520966" y="657316"/>
                  <a:pt x="668386" y="665286"/>
                  <a:pt x="699264" y="684211"/>
                </a:cubicBezTo>
                <a:cubicBezTo>
                  <a:pt x="730142" y="703137"/>
                  <a:pt x="582722" y="695168"/>
                  <a:pt x="615593" y="690187"/>
                </a:cubicBezTo>
                <a:cubicBezTo>
                  <a:pt x="648464" y="685206"/>
                  <a:pt x="774966" y="719073"/>
                  <a:pt x="896488" y="654328"/>
                </a:cubicBezTo>
                <a:cubicBezTo>
                  <a:pt x="1018010" y="589583"/>
                  <a:pt x="1291931" y="338572"/>
                  <a:pt x="1344723" y="301717"/>
                </a:cubicBezTo>
                <a:cubicBezTo>
                  <a:pt x="1397515" y="264862"/>
                  <a:pt x="1247107" y="387379"/>
                  <a:pt x="1213240" y="433199"/>
                </a:cubicBezTo>
                <a:cubicBezTo>
                  <a:pt x="1179373" y="479019"/>
                  <a:pt x="1106660" y="596556"/>
                  <a:pt x="1141523" y="576634"/>
                </a:cubicBezTo>
                <a:cubicBezTo>
                  <a:pt x="1176386" y="556713"/>
                  <a:pt x="1396519" y="315662"/>
                  <a:pt x="1422417" y="313670"/>
                </a:cubicBezTo>
                <a:cubicBezTo>
                  <a:pt x="1448315" y="311678"/>
                  <a:pt x="1329782" y="485991"/>
                  <a:pt x="1296911" y="564681"/>
                </a:cubicBezTo>
                <a:cubicBezTo>
                  <a:pt x="1264040" y="643371"/>
                  <a:pt x="1237146" y="782823"/>
                  <a:pt x="1225193" y="785811"/>
                </a:cubicBezTo>
                <a:cubicBezTo>
                  <a:pt x="1213240" y="788799"/>
                  <a:pt x="1250095" y="583607"/>
                  <a:pt x="1225193" y="582611"/>
                </a:cubicBezTo>
                <a:cubicBezTo>
                  <a:pt x="1200291" y="581615"/>
                  <a:pt x="1129570" y="730030"/>
                  <a:pt x="1075782" y="779834"/>
                </a:cubicBezTo>
                <a:cubicBezTo>
                  <a:pt x="1021994" y="829638"/>
                  <a:pt x="928362" y="885418"/>
                  <a:pt x="902464" y="881434"/>
                </a:cubicBezTo>
                <a:cubicBezTo>
                  <a:pt x="876566" y="877450"/>
                  <a:pt x="980158" y="763896"/>
                  <a:pt x="920393" y="755928"/>
                </a:cubicBezTo>
                <a:cubicBezTo>
                  <a:pt x="860628" y="747960"/>
                  <a:pt x="580731" y="820674"/>
                  <a:pt x="543876" y="833623"/>
                </a:cubicBezTo>
                <a:cubicBezTo>
                  <a:pt x="507021" y="846572"/>
                  <a:pt x="743091" y="867490"/>
                  <a:pt x="699264" y="833623"/>
                </a:cubicBezTo>
                <a:cubicBezTo>
                  <a:pt x="655437" y="799756"/>
                  <a:pt x="313782" y="628431"/>
                  <a:pt x="280911" y="630423"/>
                </a:cubicBezTo>
                <a:cubicBezTo>
                  <a:pt x="248040" y="632415"/>
                  <a:pt x="514989" y="858524"/>
                  <a:pt x="502040" y="845575"/>
                </a:cubicBezTo>
                <a:cubicBezTo>
                  <a:pt x="489091" y="832626"/>
                  <a:pt x="286887" y="693175"/>
                  <a:pt x="203217" y="552728"/>
                </a:cubicBezTo>
                <a:cubicBezTo>
                  <a:pt x="119547" y="412281"/>
                  <a:pt x="2009" y="39748"/>
                  <a:pt x="17" y="2893"/>
                </a:cubicBezTo>
                <a:cubicBezTo>
                  <a:pt x="-1975" y="-33962"/>
                  <a:pt x="162378" y="292752"/>
                  <a:pt x="191264" y="331599"/>
                </a:cubicBezTo>
                <a:cubicBezTo>
                  <a:pt x="220150" y="370446"/>
                  <a:pt x="115562" y="159278"/>
                  <a:pt x="155405" y="20011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 1123">
            <a:extLst>
              <a:ext uri="{FF2B5EF4-FFF2-40B4-BE49-F238E27FC236}">
                <a16:creationId xmlns:a16="http://schemas.microsoft.com/office/drawing/2014/main" id="{5AD52293-52EA-F999-6879-697A41A51263}"/>
              </a:ext>
            </a:extLst>
          </p:cNvPr>
          <p:cNvSpPr/>
          <p:nvPr/>
        </p:nvSpPr>
        <p:spPr>
          <a:xfrm>
            <a:off x="4314973" y="5218918"/>
            <a:ext cx="114020" cy="297162"/>
          </a:xfrm>
          <a:custGeom>
            <a:avLst/>
            <a:gdLst>
              <a:gd name="connsiteX0" fmla="*/ 6 w 114020"/>
              <a:gd name="connsiteY0" fmla="*/ 576 h 297162"/>
              <a:gd name="connsiteX1" fmla="*/ 98861 w 114020"/>
              <a:gd name="connsiteY1" fmla="*/ 168628 h 297162"/>
              <a:gd name="connsiteX2" fmla="*/ 113689 w 114020"/>
              <a:gd name="connsiteY2" fmla="*/ 297138 h 297162"/>
              <a:gd name="connsiteX3" fmla="*/ 108746 w 114020"/>
              <a:gd name="connsiteY3" fmla="*/ 158743 h 297162"/>
              <a:gd name="connsiteX4" fmla="*/ 103803 w 114020"/>
              <a:gd name="connsiteY4" fmla="*/ 114258 h 297162"/>
              <a:gd name="connsiteX5" fmla="*/ 6 w 114020"/>
              <a:gd name="connsiteY5" fmla="*/ 576 h 297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4020" h="297162">
                <a:moveTo>
                  <a:pt x="6" y="576"/>
                </a:moveTo>
                <a:cubicBezTo>
                  <a:pt x="-818" y="9638"/>
                  <a:pt x="79914" y="119201"/>
                  <a:pt x="98861" y="168628"/>
                </a:cubicBezTo>
                <a:cubicBezTo>
                  <a:pt x="117808" y="218055"/>
                  <a:pt x="112042" y="298785"/>
                  <a:pt x="113689" y="297138"/>
                </a:cubicBezTo>
                <a:cubicBezTo>
                  <a:pt x="115336" y="295491"/>
                  <a:pt x="110394" y="189223"/>
                  <a:pt x="108746" y="158743"/>
                </a:cubicBezTo>
                <a:cubicBezTo>
                  <a:pt x="107098" y="128263"/>
                  <a:pt x="118631" y="136500"/>
                  <a:pt x="103803" y="114258"/>
                </a:cubicBezTo>
                <a:cubicBezTo>
                  <a:pt x="88975" y="92016"/>
                  <a:pt x="830" y="-8486"/>
                  <a:pt x="6" y="5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 1125">
            <a:extLst>
              <a:ext uri="{FF2B5EF4-FFF2-40B4-BE49-F238E27FC236}">
                <a16:creationId xmlns:a16="http://schemas.microsoft.com/office/drawing/2014/main" id="{B3327557-7AA9-6FC2-7586-AC7C5D75E2C9}"/>
              </a:ext>
            </a:extLst>
          </p:cNvPr>
          <p:cNvSpPr/>
          <p:nvPr/>
        </p:nvSpPr>
        <p:spPr>
          <a:xfrm>
            <a:off x="3902009" y="4175892"/>
            <a:ext cx="49266" cy="449303"/>
          </a:xfrm>
          <a:custGeom>
            <a:avLst/>
            <a:gdLst>
              <a:gd name="connsiteX0" fmla="*/ 44092 w 49266"/>
              <a:gd name="connsiteY0" fmla="*/ 31 h 449303"/>
              <a:gd name="connsiteX1" fmla="*/ 14752 w 49266"/>
              <a:gd name="connsiteY1" fmla="*/ 210294 h 449303"/>
              <a:gd name="connsiteX2" fmla="*/ 48981 w 49266"/>
              <a:gd name="connsiteY2" fmla="*/ 445006 h 449303"/>
              <a:gd name="connsiteX3" fmla="*/ 29422 w 49266"/>
              <a:gd name="connsiteY3" fmla="*/ 352099 h 449303"/>
              <a:gd name="connsiteX4" fmla="*/ 83 w 49266"/>
              <a:gd name="connsiteY4" fmla="*/ 224964 h 449303"/>
              <a:gd name="connsiteX5" fmla="*/ 44092 w 49266"/>
              <a:gd name="connsiteY5" fmla="*/ 31 h 449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266" h="449303">
                <a:moveTo>
                  <a:pt x="44092" y="31"/>
                </a:moveTo>
                <a:cubicBezTo>
                  <a:pt x="46537" y="-2414"/>
                  <a:pt x="13937" y="136132"/>
                  <a:pt x="14752" y="210294"/>
                </a:cubicBezTo>
                <a:cubicBezTo>
                  <a:pt x="15567" y="284457"/>
                  <a:pt x="46536" y="421372"/>
                  <a:pt x="48981" y="445006"/>
                </a:cubicBezTo>
                <a:cubicBezTo>
                  <a:pt x="51426" y="468640"/>
                  <a:pt x="37572" y="388773"/>
                  <a:pt x="29422" y="352099"/>
                </a:cubicBezTo>
                <a:cubicBezTo>
                  <a:pt x="21272" y="315425"/>
                  <a:pt x="-1547" y="278752"/>
                  <a:pt x="83" y="224964"/>
                </a:cubicBezTo>
                <a:cubicBezTo>
                  <a:pt x="1713" y="171176"/>
                  <a:pt x="41647" y="2476"/>
                  <a:pt x="44092" y="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 1139">
            <a:extLst>
              <a:ext uri="{FF2B5EF4-FFF2-40B4-BE49-F238E27FC236}">
                <a16:creationId xmlns:a16="http://schemas.microsoft.com/office/drawing/2014/main" id="{B0984692-4BEB-A6C7-26B3-A326945FA322}"/>
              </a:ext>
            </a:extLst>
          </p:cNvPr>
          <p:cNvSpPr/>
          <p:nvPr/>
        </p:nvSpPr>
        <p:spPr>
          <a:xfrm>
            <a:off x="6149124" y="4130647"/>
            <a:ext cx="166485" cy="435644"/>
          </a:xfrm>
          <a:custGeom>
            <a:avLst/>
            <a:gdLst>
              <a:gd name="connsiteX0" fmla="*/ 1696 w 166485"/>
              <a:gd name="connsiteY0" fmla="*/ 599 h 435644"/>
              <a:gd name="connsiteX1" fmla="*/ 21431 w 166485"/>
              <a:gd name="connsiteY1" fmla="*/ 178216 h 435644"/>
              <a:gd name="connsiteX2" fmla="*/ 126686 w 166485"/>
              <a:gd name="connsiteY2" fmla="*/ 276893 h 435644"/>
              <a:gd name="connsiteX3" fmla="*/ 166157 w 166485"/>
              <a:gd name="connsiteY3" fmla="*/ 434775 h 435644"/>
              <a:gd name="connsiteX4" fmla="*/ 139843 w 166485"/>
              <a:gd name="connsiteY4" fmla="*/ 336098 h 435644"/>
              <a:gd name="connsiteX5" fmla="*/ 47745 w 166485"/>
              <a:gd name="connsiteY5" fmla="*/ 244000 h 435644"/>
              <a:gd name="connsiteX6" fmla="*/ 1696 w 166485"/>
              <a:gd name="connsiteY6" fmla="*/ 599 h 435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6485" h="435644">
                <a:moveTo>
                  <a:pt x="1696" y="599"/>
                </a:moveTo>
                <a:cubicBezTo>
                  <a:pt x="-2690" y="-10365"/>
                  <a:pt x="599" y="132167"/>
                  <a:pt x="21431" y="178216"/>
                </a:cubicBezTo>
                <a:cubicBezTo>
                  <a:pt x="42263" y="224265"/>
                  <a:pt x="102565" y="234133"/>
                  <a:pt x="126686" y="276893"/>
                </a:cubicBezTo>
                <a:cubicBezTo>
                  <a:pt x="150807" y="319653"/>
                  <a:pt x="163964" y="424908"/>
                  <a:pt x="166157" y="434775"/>
                </a:cubicBezTo>
                <a:cubicBezTo>
                  <a:pt x="168350" y="444642"/>
                  <a:pt x="159578" y="367894"/>
                  <a:pt x="139843" y="336098"/>
                </a:cubicBezTo>
                <a:cubicBezTo>
                  <a:pt x="120108" y="304302"/>
                  <a:pt x="69673" y="296627"/>
                  <a:pt x="47745" y="244000"/>
                </a:cubicBezTo>
                <a:cubicBezTo>
                  <a:pt x="25817" y="191373"/>
                  <a:pt x="6082" y="11563"/>
                  <a:pt x="1696" y="5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 1142">
            <a:extLst>
              <a:ext uri="{FF2B5EF4-FFF2-40B4-BE49-F238E27FC236}">
                <a16:creationId xmlns:a16="http://schemas.microsoft.com/office/drawing/2014/main" id="{E5471EC2-5A74-5D81-1CE2-F3CFAFEFDC0B}"/>
              </a:ext>
            </a:extLst>
          </p:cNvPr>
          <p:cNvSpPr/>
          <p:nvPr/>
        </p:nvSpPr>
        <p:spPr>
          <a:xfrm>
            <a:off x="4440415" y="4223309"/>
            <a:ext cx="98846" cy="171426"/>
          </a:xfrm>
          <a:custGeom>
            <a:avLst/>
            <a:gdLst>
              <a:gd name="connsiteX0" fmla="*/ 98693 w 98846"/>
              <a:gd name="connsiteY0" fmla="*/ 35 h 171426"/>
              <a:gd name="connsiteX1" fmla="*/ 65801 w 98846"/>
              <a:gd name="connsiteY1" fmla="*/ 125025 h 171426"/>
              <a:gd name="connsiteX2" fmla="*/ 17 w 98846"/>
              <a:gd name="connsiteY2" fmla="*/ 171074 h 171426"/>
              <a:gd name="connsiteX3" fmla="*/ 72379 w 98846"/>
              <a:gd name="connsiteY3" fmla="*/ 138182 h 171426"/>
              <a:gd name="connsiteX4" fmla="*/ 98693 w 98846"/>
              <a:gd name="connsiteY4" fmla="*/ 35 h 171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846" h="171426">
                <a:moveTo>
                  <a:pt x="98693" y="35"/>
                </a:moveTo>
                <a:cubicBezTo>
                  <a:pt x="97597" y="-2158"/>
                  <a:pt x="82247" y="96519"/>
                  <a:pt x="65801" y="125025"/>
                </a:cubicBezTo>
                <a:cubicBezTo>
                  <a:pt x="49355" y="153531"/>
                  <a:pt x="-1079" y="168881"/>
                  <a:pt x="17" y="171074"/>
                </a:cubicBezTo>
                <a:cubicBezTo>
                  <a:pt x="1113" y="173267"/>
                  <a:pt x="49355" y="165592"/>
                  <a:pt x="72379" y="138182"/>
                </a:cubicBezTo>
                <a:cubicBezTo>
                  <a:pt x="95403" y="110772"/>
                  <a:pt x="99789" y="2228"/>
                  <a:pt x="98693" y="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 1143">
            <a:extLst>
              <a:ext uri="{FF2B5EF4-FFF2-40B4-BE49-F238E27FC236}">
                <a16:creationId xmlns:a16="http://schemas.microsoft.com/office/drawing/2014/main" id="{E48F8E35-EBC9-C137-0383-AAAB4C9CF154}"/>
              </a:ext>
            </a:extLst>
          </p:cNvPr>
          <p:cNvSpPr/>
          <p:nvPr/>
        </p:nvSpPr>
        <p:spPr>
          <a:xfrm>
            <a:off x="5497327" y="4242180"/>
            <a:ext cx="147130" cy="265813"/>
          </a:xfrm>
          <a:custGeom>
            <a:avLst/>
            <a:gdLst>
              <a:gd name="connsiteX0" fmla="*/ 2230 w 147130"/>
              <a:gd name="connsiteY0" fmla="*/ 899 h 265813"/>
              <a:gd name="connsiteX1" fmla="*/ 21965 w 147130"/>
              <a:gd name="connsiteY1" fmla="*/ 125889 h 265813"/>
              <a:gd name="connsiteX2" fmla="*/ 146955 w 147130"/>
              <a:gd name="connsiteY2" fmla="*/ 264036 h 265813"/>
              <a:gd name="connsiteX3" fmla="*/ 48279 w 147130"/>
              <a:gd name="connsiteY3" fmla="*/ 191673 h 265813"/>
              <a:gd name="connsiteX4" fmla="*/ 2230 w 147130"/>
              <a:gd name="connsiteY4" fmla="*/ 899 h 265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7130" h="265813">
                <a:moveTo>
                  <a:pt x="2230" y="899"/>
                </a:moveTo>
                <a:cubicBezTo>
                  <a:pt x="-2156" y="-10065"/>
                  <a:pt x="-2156" y="82033"/>
                  <a:pt x="21965" y="125889"/>
                </a:cubicBezTo>
                <a:cubicBezTo>
                  <a:pt x="46086" y="169745"/>
                  <a:pt x="142569" y="253072"/>
                  <a:pt x="146955" y="264036"/>
                </a:cubicBezTo>
                <a:cubicBezTo>
                  <a:pt x="151341" y="275000"/>
                  <a:pt x="72400" y="233336"/>
                  <a:pt x="48279" y="191673"/>
                </a:cubicBezTo>
                <a:cubicBezTo>
                  <a:pt x="24158" y="150010"/>
                  <a:pt x="6616" y="11863"/>
                  <a:pt x="2230" y="8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 1119">
            <a:extLst>
              <a:ext uri="{FF2B5EF4-FFF2-40B4-BE49-F238E27FC236}">
                <a16:creationId xmlns:a16="http://schemas.microsoft.com/office/drawing/2014/main" id="{A2D8CF64-8C45-3F68-FDF7-50B82091D2E0}"/>
              </a:ext>
            </a:extLst>
          </p:cNvPr>
          <p:cNvSpPr/>
          <p:nvPr/>
        </p:nvSpPr>
        <p:spPr>
          <a:xfrm>
            <a:off x="4422434" y="5767104"/>
            <a:ext cx="308526" cy="553022"/>
          </a:xfrm>
          <a:custGeom>
            <a:avLst/>
            <a:gdLst>
              <a:gd name="connsiteX0" fmla="*/ 1285 w 308526"/>
              <a:gd name="connsiteY0" fmla="*/ 1736 h 553022"/>
              <a:gd name="connsiteX1" fmla="*/ 110730 w 308526"/>
              <a:gd name="connsiteY1" fmla="*/ 238280 h 553022"/>
              <a:gd name="connsiteX2" fmla="*/ 206054 w 308526"/>
              <a:gd name="connsiteY2" fmla="*/ 418335 h 553022"/>
              <a:gd name="connsiteX3" fmla="*/ 308439 w 308526"/>
              <a:gd name="connsiteY3" fmla="*/ 552494 h 553022"/>
              <a:gd name="connsiteX4" fmla="*/ 188402 w 308526"/>
              <a:gd name="connsiteY4" fmla="*/ 368908 h 553022"/>
              <a:gd name="connsiteX5" fmla="*/ 1285 w 308526"/>
              <a:gd name="connsiteY5" fmla="*/ 1736 h 553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8526" h="553022">
                <a:moveTo>
                  <a:pt x="1285" y="1736"/>
                </a:moveTo>
                <a:cubicBezTo>
                  <a:pt x="-11660" y="-20035"/>
                  <a:pt x="76602" y="168847"/>
                  <a:pt x="110730" y="238280"/>
                </a:cubicBezTo>
                <a:cubicBezTo>
                  <a:pt x="144858" y="307713"/>
                  <a:pt x="173103" y="365966"/>
                  <a:pt x="206054" y="418335"/>
                </a:cubicBezTo>
                <a:cubicBezTo>
                  <a:pt x="239005" y="470704"/>
                  <a:pt x="311381" y="560732"/>
                  <a:pt x="308439" y="552494"/>
                </a:cubicBezTo>
                <a:cubicBezTo>
                  <a:pt x="305497" y="544256"/>
                  <a:pt x="236064" y="454817"/>
                  <a:pt x="188402" y="368908"/>
                </a:cubicBezTo>
                <a:cubicBezTo>
                  <a:pt x="140740" y="282999"/>
                  <a:pt x="14230" y="23507"/>
                  <a:pt x="1285" y="17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 1146">
            <a:extLst>
              <a:ext uri="{FF2B5EF4-FFF2-40B4-BE49-F238E27FC236}">
                <a16:creationId xmlns:a16="http://schemas.microsoft.com/office/drawing/2014/main" id="{0F0A6822-6CFE-434A-D12E-87332F5C4A8F}"/>
              </a:ext>
            </a:extLst>
          </p:cNvPr>
          <p:cNvSpPr/>
          <p:nvPr/>
        </p:nvSpPr>
        <p:spPr>
          <a:xfrm>
            <a:off x="4542185" y="1128144"/>
            <a:ext cx="1769709" cy="228018"/>
          </a:xfrm>
          <a:custGeom>
            <a:avLst/>
            <a:gdLst>
              <a:gd name="connsiteX0" fmla="*/ 1937 w 1769709"/>
              <a:gd name="connsiteY0" fmla="*/ 176549 h 228018"/>
              <a:gd name="connsiteX1" fmla="*/ 916337 w 1769709"/>
              <a:gd name="connsiteY1" fmla="*/ 14856 h 228018"/>
              <a:gd name="connsiteX2" fmla="*/ 860581 w 1769709"/>
              <a:gd name="connsiteY2" fmla="*/ 14856 h 228018"/>
              <a:gd name="connsiteX3" fmla="*/ 1239722 w 1769709"/>
              <a:gd name="connsiteY3" fmla="*/ 81763 h 228018"/>
              <a:gd name="connsiteX4" fmla="*/ 1769405 w 1769709"/>
              <a:gd name="connsiteY4" fmla="*/ 226729 h 228018"/>
              <a:gd name="connsiteX5" fmla="*/ 1312205 w 1769709"/>
              <a:gd name="connsiteY5" fmla="*/ 148671 h 228018"/>
              <a:gd name="connsiteX6" fmla="*/ 1055727 w 1769709"/>
              <a:gd name="connsiteY6" fmla="*/ 76188 h 228018"/>
              <a:gd name="connsiteX7" fmla="*/ 1178391 w 1769709"/>
              <a:gd name="connsiteY7" fmla="*/ 104066 h 228018"/>
              <a:gd name="connsiteX8" fmla="*/ 687737 w 1769709"/>
              <a:gd name="connsiteY8" fmla="*/ 98490 h 228018"/>
              <a:gd name="connsiteX9" fmla="*/ 1937 w 1769709"/>
              <a:gd name="connsiteY9" fmla="*/ 176549 h 228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69709" h="228018">
                <a:moveTo>
                  <a:pt x="1937" y="176549"/>
                </a:moveTo>
                <a:cubicBezTo>
                  <a:pt x="40037" y="162610"/>
                  <a:pt x="773230" y="41805"/>
                  <a:pt x="916337" y="14856"/>
                </a:cubicBezTo>
                <a:cubicBezTo>
                  <a:pt x="1059444" y="-12093"/>
                  <a:pt x="806684" y="3705"/>
                  <a:pt x="860581" y="14856"/>
                </a:cubicBezTo>
                <a:cubicBezTo>
                  <a:pt x="914479" y="26007"/>
                  <a:pt x="1088251" y="46451"/>
                  <a:pt x="1239722" y="81763"/>
                </a:cubicBezTo>
                <a:cubicBezTo>
                  <a:pt x="1391193" y="117075"/>
                  <a:pt x="1757325" y="215578"/>
                  <a:pt x="1769405" y="226729"/>
                </a:cubicBezTo>
                <a:cubicBezTo>
                  <a:pt x="1781485" y="237880"/>
                  <a:pt x="1431151" y="173761"/>
                  <a:pt x="1312205" y="148671"/>
                </a:cubicBezTo>
                <a:cubicBezTo>
                  <a:pt x="1193259" y="123581"/>
                  <a:pt x="1078029" y="83622"/>
                  <a:pt x="1055727" y="76188"/>
                </a:cubicBezTo>
                <a:cubicBezTo>
                  <a:pt x="1033425" y="68754"/>
                  <a:pt x="1239723" y="100349"/>
                  <a:pt x="1178391" y="104066"/>
                </a:cubicBezTo>
                <a:cubicBezTo>
                  <a:pt x="1117059" y="107783"/>
                  <a:pt x="877308" y="85480"/>
                  <a:pt x="687737" y="98490"/>
                </a:cubicBezTo>
                <a:cubicBezTo>
                  <a:pt x="498166" y="111500"/>
                  <a:pt x="-36163" y="190488"/>
                  <a:pt x="1937" y="176549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 1148">
            <a:extLst>
              <a:ext uri="{FF2B5EF4-FFF2-40B4-BE49-F238E27FC236}">
                <a16:creationId xmlns:a16="http://schemas.microsoft.com/office/drawing/2014/main" id="{7B4747E7-7F09-AFC4-13B5-991725331994}"/>
              </a:ext>
            </a:extLst>
          </p:cNvPr>
          <p:cNvSpPr/>
          <p:nvPr/>
        </p:nvSpPr>
        <p:spPr>
          <a:xfrm>
            <a:off x="4599421" y="1861277"/>
            <a:ext cx="982268" cy="441525"/>
          </a:xfrm>
          <a:custGeom>
            <a:avLst/>
            <a:gdLst>
              <a:gd name="connsiteX0" fmla="*/ 457 w 982268"/>
              <a:gd name="connsiteY0" fmla="*/ 977 h 441525"/>
              <a:gd name="connsiteX1" fmla="*/ 630501 w 982268"/>
              <a:gd name="connsiteY1" fmla="*/ 173821 h 441525"/>
              <a:gd name="connsiteX2" fmla="*/ 558018 w 982268"/>
              <a:gd name="connsiteY2" fmla="*/ 151518 h 441525"/>
              <a:gd name="connsiteX3" fmla="*/ 981764 w 982268"/>
              <a:gd name="connsiteY3" fmla="*/ 441450 h 441525"/>
              <a:gd name="connsiteX4" fmla="*/ 641652 w 982268"/>
              <a:gd name="connsiteY4" fmla="*/ 179396 h 441525"/>
              <a:gd name="connsiteX5" fmla="*/ 530140 w 982268"/>
              <a:gd name="connsiteY5" fmla="*/ 106913 h 441525"/>
              <a:gd name="connsiteX6" fmla="*/ 457 w 982268"/>
              <a:gd name="connsiteY6" fmla="*/ 977 h 441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82268" h="441525">
                <a:moveTo>
                  <a:pt x="457" y="977"/>
                </a:moveTo>
                <a:cubicBezTo>
                  <a:pt x="17184" y="12128"/>
                  <a:pt x="537574" y="148731"/>
                  <a:pt x="630501" y="173821"/>
                </a:cubicBezTo>
                <a:cubicBezTo>
                  <a:pt x="723428" y="198911"/>
                  <a:pt x="499474" y="106913"/>
                  <a:pt x="558018" y="151518"/>
                </a:cubicBezTo>
                <a:cubicBezTo>
                  <a:pt x="616562" y="196123"/>
                  <a:pt x="967825" y="436804"/>
                  <a:pt x="981764" y="441450"/>
                </a:cubicBezTo>
                <a:cubicBezTo>
                  <a:pt x="995703" y="446096"/>
                  <a:pt x="716923" y="235152"/>
                  <a:pt x="641652" y="179396"/>
                </a:cubicBezTo>
                <a:cubicBezTo>
                  <a:pt x="566381" y="123640"/>
                  <a:pt x="629572" y="136649"/>
                  <a:pt x="530140" y="106913"/>
                </a:cubicBezTo>
                <a:cubicBezTo>
                  <a:pt x="430708" y="77177"/>
                  <a:pt x="-16270" y="-10174"/>
                  <a:pt x="457" y="97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 1204">
            <a:extLst>
              <a:ext uri="{FF2B5EF4-FFF2-40B4-BE49-F238E27FC236}">
                <a16:creationId xmlns:a16="http://schemas.microsoft.com/office/drawing/2014/main" id="{F0E4C3B2-AD67-F063-10D5-FA8B2D0F223B}"/>
              </a:ext>
            </a:extLst>
          </p:cNvPr>
          <p:cNvSpPr/>
          <p:nvPr/>
        </p:nvSpPr>
        <p:spPr>
          <a:xfrm>
            <a:off x="3463068" y="1690401"/>
            <a:ext cx="965575" cy="2079293"/>
          </a:xfrm>
          <a:custGeom>
            <a:avLst/>
            <a:gdLst>
              <a:gd name="connsiteX0" fmla="*/ 963966 w 965575"/>
              <a:gd name="connsiteY0" fmla="*/ 4584 h 2079293"/>
              <a:gd name="connsiteX1" fmla="*/ 350649 w 965575"/>
              <a:gd name="connsiteY1" fmla="*/ 590023 h 2079293"/>
              <a:gd name="connsiteX2" fmla="*/ 400830 w 965575"/>
              <a:gd name="connsiteY2" fmla="*/ 539843 h 2079293"/>
              <a:gd name="connsiteX3" fmla="*/ 222410 w 965575"/>
              <a:gd name="connsiteY3" fmla="*/ 779594 h 2079293"/>
              <a:gd name="connsiteX4" fmla="*/ 55142 w 965575"/>
              <a:gd name="connsiteY4" fmla="*/ 1286975 h 2079293"/>
              <a:gd name="connsiteX5" fmla="*/ 27264 w 965575"/>
              <a:gd name="connsiteY5" fmla="*/ 2078711 h 2079293"/>
              <a:gd name="connsiteX6" fmla="*/ 21688 w 965575"/>
              <a:gd name="connsiteY6" fmla="*/ 1398487 h 2079293"/>
              <a:gd name="connsiteX7" fmla="*/ 322771 w 965575"/>
              <a:gd name="connsiteY7" fmla="*/ 467360 h 2079293"/>
              <a:gd name="connsiteX8" fmla="*/ 356225 w 965575"/>
              <a:gd name="connsiteY8" fmla="*/ 534267 h 2079293"/>
              <a:gd name="connsiteX9" fmla="*/ 523493 w 965575"/>
              <a:gd name="connsiteY9" fmla="*/ 327970 h 2079293"/>
              <a:gd name="connsiteX10" fmla="*/ 963966 w 965575"/>
              <a:gd name="connsiteY10" fmla="*/ 4584 h 2079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65575" h="2079293">
                <a:moveTo>
                  <a:pt x="963966" y="4584"/>
                </a:moveTo>
                <a:cubicBezTo>
                  <a:pt x="935159" y="48260"/>
                  <a:pt x="444505" y="500813"/>
                  <a:pt x="350649" y="590023"/>
                </a:cubicBezTo>
                <a:cubicBezTo>
                  <a:pt x="256793" y="679233"/>
                  <a:pt x="422203" y="508248"/>
                  <a:pt x="400830" y="539843"/>
                </a:cubicBezTo>
                <a:cubicBezTo>
                  <a:pt x="379457" y="571438"/>
                  <a:pt x="280025" y="655072"/>
                  <a:pt x="222410" y="779594"/>
                </a:cubicBezTo>
                <a:cubicBezTo>
                  <a:pt x="164795" y="904116"/>
                  <a:pt x="87666" y="1070456"/>
                  <a:pt x="55142" y="1286975"/>
                </a:cubicBezTo>
                <a:cubicBezTo>
                  <a:pt x="22618" y="1503494"/>
                  <a:pt x="32840" y="2060126"/>
                  <a:pt x="27264" y="2078711"/>
                </a:cubicBezTo>
                <a:cubicBezTo>
                  <a:pt x="21688" y="2097296"/>
                  <a:pt x="-27563" y="1667046"/>
                  <a:pt x="21688" y="1398487"/>
                </a:cubicBezTo>
                <a:cubicBezTo>
                  <a:pt x="70939" y="1129929"/>
                  <a:pt x="267015" y="611397"/>
                  <a:pt x="322771" y="467360"/>
                </a:cubicBezTo>
                <a:cubicBezTo>
                  <a:pt x="378527" y="323323"/>
                  <a:pt x="322771" y="557499"/>
                  <a:pt x="356225" y="534267"/>
                </a:cubicBezTo>
                <a:cubicBezTo>
                  <a:pt x="389679" y="511035"/>
                  <a:pt x="420344" y="414392"/>
                  <a:pt x="523493" y="327970"/>
                </a:cubicBezTo>
                <a:cubicBezTo>
                  <a:pt x="626642" y="241548"/>
                  <a:pt x="992773" y="-39092"/>
                  <a:pt x="963966" y="4584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3" name="フリーフォーム 1222">
            <a:extLst>
              <a:ext uri="{FF2B5EF4-FFF2-40B4-BE49-F238E27FC236}">
                <a16:creationId xmlns:a16="http://schemas.microsoft.com/office/drawing/2014/main" id="{A3AE6CB6-0714-67A1-A819-375B3800A624}"/>
              </a:ext>
            </a:extLst>
          </p:cNvPr>
          <p:cNvSpPr/>
          <p:nvPr/>
        </p:nvSpPr>
        <p:spPr>
          <a:xfrm>
            <a:off x="6521176" y="4287618"/>
            <a:ext cx="205666" cy="1502196"/>
          </a:xfrm>
          <a:custGeom>
            <a:avLst/>
            <a:gdLst>
              <a:gd name="connsiteX0" fmla="*/ 158404 w 205666"/>
              <a:gd name="connsiteY0" fmla="*/ 26 h 1502196"/>
              <a:gd name="connsiteX1" fmla="*/ 158404 w 205666"/>
              <a:gd name="connsiteY1" fmla="*/ 607767 h 1502196"/>
              <a:gd name="connsiteX2" fmla="*/ 2287 w 205666"/>
              <a:gd name="connsiteY2" fmla="*/ 1477562 h 1502196"/>
              <a:gd name="connsiteX3" fmla="*/ 74770 w 205666"/>
              <a:gd name="connsiteY3" fmla="*/ 1204358 h 1502196"/>
              <a:gd name="connsiteX4" fmla="*/ 203009 w 205666"/>
              <a:gd name="connsiteY4" fmla="*/ 585465 h 1502196"/>
              <a:gd name="connsiteX5" fmla="*/ 158404 w 205666"/>
              <a:gd name="connsiteY5" fmla="*/ 26 h 1502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5666" h="1502196">
                <a:moveTo>
                  <a:pt x="158404" y="26"/>
                </a:moveTo>
                <a:cubicBezTo>
                  <a:pt x="150970" y="3743"/>
                  <a:pt x="184423" y="361511"/>
                  <a:pt x="158404" y="607767"/>
                </a:cubicBezTo>
                <a:cubicBezTo>
                  <a:pt x="132385" y="854023"/>
                  <a:pt x="16226" y="1378130"/>
                  <a:pt x="2287" y="1477562"/>
                </a:cubicBezTo>
                <a:cubicBezTo>
                  <a:pt x="-11652" y="1576994"/>
                  <a:pt x="41316" y="1353041"/>
                  <a:pt x="74770" y="1204358"/>
                </a:cubicBezTo>
                <a:cubicBezTo>
                  <a:pt x="108224" y="1055675"/>
                  <a:pt x="188141" y="779682"/>
                  <a:pt x="203009" y="585465"/>
                </a:cubicBezTo>
                <a:cubicBezTo>
                  <a:pt x="217877" y="391248"/>
                  <a:pt x="165838" y="-3691"/>
                  <a:pt x="158404" y="26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0" name="フリーフォーム 1229">
            <a:extLst>
              <a:ext uri="{FF2B5EF4-FFF2-40B4-BE49-F238E27FC236}">
                <a16:creationId xmlns:a16="http://schemas.microsoft.com/office/drawing/2014/main" id="{BA2EE0BD-8334-BBC9-A036-ABE8DC50C4E1}"/>
              </a:ext>
            </a:extLst>
          </p:cNvPr>
          <p:cNvSpPr/>
          <p:nvPr/>
        </p:nvSpPr>
        <p:spPr>
          <a:xfrm>
            <a:off x="3629704" y="4994400"/>
            <a:ext cx="425838" cy="1233413"/>
          </a:xfrm>
          <a:custGeom>
            <a:avLst/>
            <a:gdLst>
              <a:gd name="connsiteX0" fmla="*/ 18 w 425838"/>
              <a:gd name="connsiteY0" fmla="*/ 1346 h 1233413"/>
              <a:gd name="connsiteX1" fmla="*/ 379159 w 425838"/>
              <a:gd name="connsiteY1" fmla="*/ 837688 h 1233413"/>
              <a:gd name="connsiteX2" fmla="*/ 395886 w 425838"/>
              <a:gd name="connsiteY2" fmla="*/ 1216829 h 1233413"/>
              <a:gd name="connsiteX3" fmla="*/ 395886 w 425838"/>
              <a:gd name="connsiteY3" fmla="*/ 1049561 h 1233413"/>
              <a:gd name="connsiteX4" fmla="*/ 18 w 425838"/>
              <a:gd name="connsiteY4" fmla="*/ 1346 h 1233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5838" h="1233413">
                <a:moveTo>
                  <a:pt x="18" y="1346"/>
                </a:moveTo>
                <a:cubicBezTo>
                  <a:pt x="-2770" y="-33966"/>
                  <a:pt x="313181" y="635108"/>
                  <a:pt x="379159" y="837688"/>
                </a:cubicBezTo>
                <a:cubicBezTo>
                  <a:pt x="445137" y="1040269"/>
                  <a:pt x="393098" y="1181517"/>
                  <a:pt x="395886" y="1216829"/>
                </a:cubicBezTo>
                <a:cubicBezTo>
                  <a:pt x="398674" y="1252141"/>
                  <a:pt x="461864" y="1245636"/>
                  <a:pt x="395886" y="1049561"/>
                </a:cubicBezTo>
                <a:cubicBezTo>
                  <a:pt x="329908" y="853486"/>
                  <a:pt x="2806" y="36658"/>
                  <a:pt x="18" y="1346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8" name="フリーフォーム 1237">
            <a:extLst>
              <a:ext uri="{FF2B5EF4-FFF2-40B4-BE49-F238E27FC236}">
                <a16:creationId xmlns:a16="http://schemas.microsoft.com/office/drawing/2014/main" id="{C9EFFDCA-C2FE-FABF-479A-7A5BAC376619}"/>
              </a:ext>
            </a:extLst>
          </p:cNvPr>
          <p:cNvSpPr/>
          <p:nvPr/>
        </p:nvSpPr>
        <p:spPr>
          <a:xfrm>
            <a:off x="3072666" y="2791729"/>
            <a:ext cx="323651" cy="2198470"/>
          </a:xfrm>
          <a:custGeom>
            <a:avLst/>
            <a:gdLst>
              <a:gd name="connsiteX0" fmla="*/ 322880 w 323651"/>
              <a:gd name="connsiteY0" fmla="*/ 12803 h 2198470"/>
              <a:gd name="connsiteX1" fmla="*/ 55251 w 323651"/>
              <a:gd name="connsiteY1" fmla="*/ 938354 h 2198470"/>
              <a:gd name="connsiteX2" fmla="*/ 5071 w 323651"/>
              <a:gd name="connsiteY2" fmla="*/ 2153837 h 2198470"/>
              <a:gd name="connsiteX3" fmla="*/ 16222 w 323651"/>
              <a:gd name="connsiteY3" fmla="*/ 1796998 h 2198470"/>
              <a:gd name="connsiteX4" fmla="*/ 133310 w 323651"/>
              <a:gd name="connsiteY4" fmla="*/ 492305 h 2198470"/>
              <a:gd name="connsiteX5" fmla="*/ 322880 w 323651"/>
              <a:gd name="connsiteY5" fmla="*/ 12803 h 2198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3651" h="2198470">
                <a:moveTo>
                  <a:pt x="322880" y="12803"/>
                </a:moveTo>
                <a:cubicBezTo>
                  <a:pt x="309870" y="87144"/>
                  <a:pt x="108219" y="581515"/>
                  <a:pt x="55251" y="938354"/>
                </a:cubicBezTo>
                <a:cubicBezTo>
                  <a:pt x="2283" y="1295193"/>
                  <a:pt x="11576" y="2010730"/>
                  <a:pt x="5071" y="2153837"/>
                </a:cubicBezTo>
                <a:cubicBezTo>
                  <a:pt x="-1434" y="2296944"/>
                  <a:pt x="-5151" y="2073920"/>
                  <a:pt x="16222" y="1796998"/>
                </a:cubicBezTo>
                <a:cubicBezTo>
                  <a:pt x="37595" y="1520076"/>
                  <a:pt x="85917" y="785024"/>
                  <a:pt x="133310" y="492305"/>
                </a:cubicBezTo>
                <a:cubicBezTo>
                  <a:pt x="180703" y="199586"/>
                  <a:pt x="335890" y="-61538"/>
                  <a:pt x="322880" y="12803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1" name="フリーフォーム 1240">
            <a:extLst>
              <a:ext uri="{FF2B5EF4-FFF2-40B4-BE49-F238E27FC236}">
                <a16:creationId xmlns:a16="http://schemas.microsoft.com/office/drawing/2014/main" id="{348795C3-FFC1-D0BF-D150-B1AB9AB8601A}"/>
              </a:ext>
            </a:extLst>
          </p:cNvPr>
          <p:cNvSpPr/>
          <p:nvPr/>
        </p:nvSpPr>
        <p:spPr>
          <a:xfrm>
            <a:off x="3292483" y="5574798"/>
            <a:ext cx="182187" cy="1447814"/>
          </a:xfrm>
          <a:custGeom>
            <a:avLst/>
            <a:gdLst>
              <a:gd name="connsiteX0" fmla="*/ 47307 w 182187"/>
              <a:gd name="connsiteY0" fmla="*/ 812 h 1447814"/>
              <a:gd name="connsiteX1" fmla="*/ 13854 w 182187"/>
              <a:gd name="connsiteY1" fmla="*/ 586251 h 1447814"/>
              <a:gd name="connsiteX2" fmla="*/ 175546 w 182187"/>
              <a:gd name="connsiteY2" fmla="*/ 1417017 h 1447814"/>
              <a:gd name="connsiteX3" fmla="*/ 136517 w 182187"/>
              <a:gd name="connsiteY3" fmla="*/ 1216295 h 1447814"/>
              <a:gd name="connsiteX4" fmla="*/ 2702 w 182187"/>
              <a:gd name="connsiteY4" fmla="*/ 708914 h 1447814"/>
              <a:gd name="connsiteX5" fmla="*/ 47307 w 182187"/>
              <a:gd name="connsiteY5" fmla="*/ 812 h 1447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2187" h="1447814">
                <a:moveTo>
                  <a:pt x="47307" y="812"/>
                </a:moveTo>
                <a:cubicBezTo>
                  <a:pt x="49166" y="-19632"/>
                  <a:pt x="-7519" y="350217"/>
                  <a:pt x="13854" y="586251"/>
                </a:cubicBezTo>
                <a:cubicBezTo>
                  <a:pt x="35227" y="822285"/>
                  <a:pt x="175546" y="1417017"/>
                  <a:pt x="175546" y="1417017"/>
                </a:cubicBezTo>
                <a:cubicBezTo>
                  <a:pt x="195990" y="1522024"/>
                  <a:pt x="165324" y="1334312"/>
                  <a:pt x="136517" y="1216295"/>
                </a:cubicBezTo>
                <a:cubicBezTo>
                  <a:pt x="107710" y="1098278"/>
                  <a:pt x="18499" y="904990"/>
                  <a:pt x="2702" y="708914"/>
                </a:cubicBezTo>
                <a:cubicBezTo>
                  <a:pt x="-13096" y="512838"/>
                  <a:pt x="45448" y="21256"/>
                  <a:pt x="47307" y="812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5" name="フリーフォーム 1254">
            <a:extLst>
              <a:ext uri="{FF2B5EF4-FFF2-40B4-BE49-F238E27FC236}">
                <a16:creationId xmlns:a16="http://schemas.microsoft.com/office/drawing/2014/main" id="{F14C1D7F-3E66-7ED5-9AF9-B24A9F8B30ED}"/>
              </a:ext>
            </a:extLst>
          </p:cNvPr>
          <p:cNvSpPr/>
          <p:nvPr/>
        </p:nvSpPr>
        <p:spPr>
          <a:xfrm>
            <a:off x="6417427" y="2207052"/>
            <a:ext cx="1140786" cy="3457276"/>
          </a:xfrm>
          <a:custGeom>
            <a:avLst/>
            <a:gdLst>
              <a:gd name="connsiteX0" fmla="*/ 1661 w 1140786"/>
              <a:gd name="connsiteY0" fmla="*/ 5796 h 3457276"/>
              <a:gd name="connsiteX1" fmla="*/ 824621 w 1140786"/>
              <a:gd name="connsiteY1" fmla="*/ 1514556 h 3457276"/>
              <a:gd name="connsiteX2" fmla="*/ 1126373 w 1140786"/>
              <a:gd name="connsiteY2" fmla="*/ 3389076 h 3457276"/>
              <a:gd name="connsiteX3" fmla="*/ 1044077 w 1140786"/>
              <a:gd name="connsiteY3" fmla="*/ 2858724 h 3457276"/>
              <a:gd name="connsiteX4" fmla="*/ 623453 w 1140786"/>
              <a:gd name="connsiteY4" fmla="*/ 1066500 h 3457276"/>
              <a:gd name="connsiteX5" fmla="*/ 1661 w 1140786"/>
              <a:gd name="connsiteY5" fmla="*/ 5796 h 3457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40786" h="3457276">
                <a:moveTo>
                  <a:pt x="1661" y="5796"/>
                </a:moveTo>
                <a:cubicBezTo>
                  <a:pt x="35189" y="80472"/>
                  <a:pt x="637169" y="950676"/>
                  <a:pt x="824621" y="1514556"/>
                </a:cubicBezTo>
                <a:cubicBezTo>
                  <a:pt x="1012073" y="2078436"/>
                  <a:pt x="1089797" y="3165048"/>
                  <a:pt x="1126373" y="3389076"/>
                </a:cubicBezTo>
                <a:cubicBezTo>
                  <a:pt x="1162949" y="3613104"/>
                  <a:pt x="1127897" y="3245820"/>
                  <a:pt x="1044077" y="2858724"/>
                </a:cubicBezTo>
                <a:cubicBezTo>
                  <a:pt x="960257" y="2471628"/>
                  <a:pt x="795665" y="1538940"/>
                  <a:pt x="623453" y="1066500"/>
                </a:cubicBezTo>
                <a:cubicBezTo>
                  <a:pt x="451241" y="594060"/>
                  <a:pt x="-31867" y="-68880"/>
                  <a:pt x="1661" y="5796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7" name="フリーフォーム 1256">
            <a:extLst>
              <a:ext uri="{FF2B5EF4-FFF2-40B4-BE49-F238E27FC236}">
                <a16:creationId xmlns:a16="http://schemas.microsoft.com/office/drawing/2014/main" id="{C85687A4-74C5-DA90-8537-823479486099}"/>
              </a:ext>
            </a:extLst>
          </p:cNvPr>
          <p:cNvSpPr/>
          <p:nvPr/>
        </p:nvSpPr>
        <p:spPr>
          <a:xfrm>
            <a:off x="2962328" y="5193295"/>
            <a:ext cx="771964" cy="2004207"/>
          </a:xfrm>
          <a:custGeom>
            <a:avLst/>
            <a:gdLst>
              <a:gd name="connsiteX0" fmla="*/ 328 w 771964"/>
              <a:gd name="connsiteY0" fmla="*/ 497 h 2004207"/>
              <a:gd name="connsiteX1" fmla="*/ 667840 w 771964"/>
              <a:gd name="connsiteY1" fmla="*/ 1189217 h 2004207"/>
              <a:gd name="connsiteX2" fmla="*/ 329512 w 771964"/>
              <a:gd name="connsiteY2" fmla="*/ 2003033 h 2004207"/>
              <a:gd name="connsiteX3" fmla="*/ 768424 w 771964"/>
              <a:gd name="connsiteY3" fmla="*/ 1335521 h 2004207"/>
              <a:gd name="connsiteX4" fmla="*/ 328 w 771964"/>
              <a:gd name="connsiteY4" fmla="*/ 497 h 2004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1964" h="2004207">
                <a:moveTo>
                  <a:pt x="328" y="497"/>
                </a:moveTo>
                <a:cubicBezTo>
                  <a:pt x="-16436" y="-23887"/>
                  <a:pt x="612976" y="855461"/>
                  <a:pt x="667840" y="1189217"/>
                </a:cubicBezTo>
                <a:cubicBezTo>
                  <a:pt x="722704" y="1522973"/>
                  <a:pt x="312748" y="1978649"/>
                  <a:pt x="329512" y="2003033"/>
                </a:cubicBezTo>
                <a:cubicBezTo>
                  <a:pt x="346276" y="2027417"/>
                  <a:pt x="817192" y="1667753"/>
                  <a:pt x="768424" y="1335521"/>
                </a:cubicBezTo>
                <a:cubicBezTo>
                  <a:pt x="719656" y="1003289"/>
                  <a:pt x="17092" y="24881"/>
                  <a:pt x="328" y="49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8" name="フリーフォーム 1257">
            <a:extLst>
              <a:ext uri="{FF2B5EF4-FFF2-40B4-BE49-F238E27FC236}">
                <a16:creationId xmlns:a16="http://schemas.microsoft.com/office/drawing/2014/main" id="{CD9313CE-948B-AC06-4E32-43D006DA6DCC}"/>
              </a:ext>
            </a:extLst>
          </p:cNvPr>
          <p:cNvSpPr/>
          <p:nvPr/>
        </p:nvSpPr>
        <p:spPr>
          <a:xfrm>
            <a:off x="6843415" y="5979455"/>
            <a:ext cx="866838" cy="1591774"/>
          </a:xfrm>
          <a:custGeom>
            <a:avLst/>
            <a:gdLst>
              <a:gd name="connsiteX0" fmla="*/ 96881 w 866838"/>
              <a:gd name="connsiteY0" fmla="*/ 721 h 1591774"/>
              <a:gd name="connsiteX1" fmla="*/ 188321 w 866838"/>
              <a:gd name="connsiteY1" fmla="*/ 796249 h 1591774"/>
              <a:gd name="connsiteX2" fmla="*/ 837545 w 866838"/>
              <a:gd name="connsiteY2" fmla="*/ 1546057 h 1591774"/>
              <a:gd name="connsiteX3" fmla="*/ 682097 w 866838"/>
              <a:gd name="connsiteY3" fmla="*/ 1418041 h 1591774"/>
              <a:gd name="connsiteX4" fmla="*/ 32873 w 866838"/>
              <a:gd name="connsiteY4" fmla="*/ 668233 h 1591774"/>
              <a:gd name="connsiteX5" fmla="*/ 96881 w 866838"/>
              <a:gd name="connsiteY5" fmla="*/ 721 h 1591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6838" h="1591774">
                <a:moveTo>
                  <a:pt x="96881" y="721"/>
                </a:moveTo>
                <a:cubicBezTo>
                  <a:pt x="122789" y="22057"/>
                  <a:pt x="64877" y="538693"/>
                  <a:pt x="188321" y="796249"/>
                </a:cubicBezTo>
                <a:cubicBezTo>
                  <a:pt x="311765" y="1053805"/>
                  <a:pt x="755249" y="1442425"/>
                  <a:pt x="837545" y="1546057"/>
                </a:cubicBezTo>
                <a:cubicBezTo>
                  <a:pt x="919841" y="1649689"/>
                  <a:pt x="816209" y="1564345"/>
                  <a:pt x="682097" y="1418041"/>
                </a:cubicBezTo>
                <a:cubicBezTo>
                  <a:pt x="547985" y="1271737"/>
                  <a:pt x="125837" y="899881"/>
                  <a:pt x="32873" y="668233"/>
                </a:cubicBezTo>
                <a:cubicBezTo>
                  <a:pt x="-60091" y="436585"/>
                  <a:pt x="70973" y="-20615"/>
                  <a:pt x="96881" y="72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8529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似てる？ 和久田麻由子アナ“ショート化”で浮かぶあの女優… - zakzak：夕刊フジ公式サイト">
            <a:extLst>
              <a:ext uri="{FF2B5EF4-FFF2-40B4-BE49-F238E27FC236}">
                <a16:creationId xmlns:a16="http://schemas.microsoft.com/office/drawing/2014/main" id="{D018EA00-DEFF-AD4A-3653-00D02E77BB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4800"/>
            <a:ext cx="9601200" cy="121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2913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似てる？ 和久田麻由子アナ“ショート化”で浮かぶあの女優… - zakzak：夕刊フジ公式サイト" hidden="1">
            <a:extLst>
              <a:ext uri="{FF2B5EF4-FFF2-40B4-BE49-F238E27FC236}">
                <a16:creationId xmlns:a16="http://schemas.microsoft.com/office/drawing/2014/main" id="{D018EA00-DEFF-AD4A-3653-00D02E77BB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4800"/>
            <a:ext cx="9601200" cy="121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33" name="グループ化 1232">
            <a:extLst>
              <a:ext uri="{FF2B5EF4-FFF2-40B4-BE49-F238E27FC236}">
                <a16:creationId xmlns:a16="http://schemas.microsoft.com/office/drawing/2014/main" id="{F96C0242-8BD3-20C7-1F03-A41357CF1491}"/>
              </a:ext>
            </a:extLst>
          </p:cNvPr>
          <p:cNvGrpSpPr/>
          <p:nvPr/>
        </p:nvGrpSpPr>
        <p:grpSpPr>
          <a:xfrm>
            <a:off x="2742880" y="924986"/>
            <a:ext cx="5506440" cy="7512689"/>
            <a:chOff x="2742880" y="924986"/>
            <a:chExt cx="5506440" cy="7512689"/>
          </a:xfrm>
        </p:grpSpPr>
        <p:grpSp>
          <p:nvGrpSpPr>
            <p:cNvPr id="1227" name="グループ化 1226">
              <a:extLst>
                <a:ext uri="{FF2B5EF4-FFF2-40B4-BE49-F238E27FC236}">
                  <a16:creationId xmlns:a16="http://schemas.microsoft.com/office/drawing/2014/main" id="{7E8CD482-6203-F882-A7EA-D104396EFC43}"/>
                </a:ext>
              </a:extLst>
            </p:cNvPr>
            <p:cNvGrpSpPr/>
            <p:nvPr/>
          </p:nvGrpSpPr>
          <p:grpSpPr>
            <a:xfrm>
              <a:off x="2742880" y="924986"/>
              <a:ext cx="5506440" cy="7512689"/>
              <a:chOff x="2742880" y="924986"/>
              <a:chExt cx="5506440" cy="7512689"/>
            </a:xfrm>
          </p:grpSpPr>
          <p:grpSp>
            <p:nvGrpSpPr>
              <p:cNvPr id="1215" name="グループ化 1214">
                <a:extLst>
                  <a:ext uri="{FF2B5EF4-FFF2-40B4-BE49-F238E27FC236}">
                    <a16:creationId xmlns:a16="http://schemas.microsoft.com/office/drawing/2014/main" id="{D826CC4F-A54C-D128-10FC-970C00C0AD83}"/>
                  </a:ext>
                </a:extLst>
              </p:cNvPr>
              <p:cNvGrpSpPr/>
              <p:nvPr/>
            </p:nvGrpSpPr>
            <p:grpSpPr>
              <a:xfrm>
                <a:off x="2742880" y="924986"/>
                <a:ext cx="5506440" cy="7512689"/>
                <a:chOff x="2742880" y="924986"/>
                <a:chExt cx="5506440" cy="7512689"/>
              </a:xfrm>
            </p:grpSpPr>
            <p:grpSp>
              <p:nvGrpSpPr>
                <p:cNvPr id="1089" name="かお">
                  <a:extLst>
                    <a:ext uri="{FF2B5EF4-FFF2-40B4-BE49-F238E27FC236}">
                      <a16:creationId xmlns:a16="http://schemas.microsoft.com/office/drawing/2014/main" id="{57CADEC3-FF78-DAD4-6504-9FF5C187699C}"/>
                    </a:ext>
                  </a:extLst>
                </p:cNvPr>
                <p:cNvGrpSpPr/>
                <p:nvPr/>
              </p:nvGrpSpPr>
              <p:grpSpPr>
                <a:xfrm>
                  <a:off x="3209879" y="2129740"/>
                  <a:ext cx="3315305" cy="4435809"/>
                  <a:chOff x="3209879" y="2129740"/>
                  <a:chExt cx="3315305" cy="4435809"/>
                </a:xfrm>
              </p:grpSpPr>
              <p:sp>
                <p:nvSpPr>
                  <p:cNvPr id="2" name="フリーフォーム 1">
                    <a:extLst>
                      <a:ext uri="{FF2B5EF4-FFF2-40B4-BE49-F238E27FC236}">
                        <a16:creationId xmlns:a16="http://schemas.microsoft.com/office/drawing/2014/main" id="{BF3F441F-703E-40A2-BEF4-3DEFBBD1A5FA}"/>
                      </a:ext>
                    </a:extLst>
                  </p:cNvPr>
                  <p:cNvSpPr/>
                  <p:nvPr/>
                </p:nvSpPr>
                <p:spPr>
                  <a:xfrm>
                    <a:off x="5486241" y="3389716"/>
                    <a:ext cx="435573" cy="204391"/>
                  </a:xfrm>
                  <a:custGeom>
                    <a:avLst/>
                    <a:gdLst>
                      <a:gd name="connsiteX0" fmla="*/ 159 w 435573"/>
                      <a:gd name="connsiteY0" fmla="*/ 204384 h 204391"/>
                      <a:gd name="connsiteX1" fmla="*/ 171609 w 435573"/>
                      <a:gd name="connsiteY1" fmla="*/ 48809 h 204391"/>
                      <a:gd name="connsiteX2" fmla="*/ 435134 w 435573"/>
                      <a:gd name="connsiteY2" fmla="*/ 1184 h 204391"/>
                      <a:gd name="connsiteX3" fmla="*/ 235109 w 435573"/>
                      <a:gd name="connsiteY3" fmla="*/ 13884 h 204391"/>
                      <a:gd name="connsiteX4" fmla="*/ 273209 w 435573"/>
                      <a:gd name="connsiteY4" fmla="*/ 7534 h 204391"/>
                      <a:gd name="connsiteX5" fmla="*/ 143034 w 435573"/>
                      <a:gd name="connsiteY5" fmla="*/ 55159 h 204391"/>
                      <a:gd name="connsiteX6" fmla="*/ 159 w 435573"/>
                      <a:gd name="connsiteY6" fmla="*/ 204384 h 20439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435573" h="204391">
                        <a:moveTo>
                          <a:pt x="159" y="204384"/>
                        </a:moveTo>
                        <a:cubicBezTo>
                          <a:pt x="4921" y="203326"/>
                          <a:pt x="99113" y="82676"/>
                          <a:pt x="171609" y="48809"/>
                        </a:cubicBezTo>
                        <a:cubicBezTo>
                          <a:pt x="244105" y="14942"/>
                          <a:pt x="424551" y="7005"/>
                          <a:pt x="435134" y="1184"/>
                        </a:cubicBezTo>
                        <a:cubicBezTo>
                          <a:pt x="445717" y="-4637"/>
                          <a:pt x="262096" y="12826"/>
                          <a:pt x="235109" y="13884"/>
                        </a:cubicBezTo>
                        <a:cubicBezTo>
                          <a:pt x="208122" y="14942"/>
                          <a:pt x="288555" y="655"/>
                          <a:pt x="273209" y="7534"/>
                        </a:cubicBezTo>
                        <a:cubicBezTo>
                          <a:pt x="257863" y="14413"/>
                          <a:pt x="187484" y="22880"/>
                          <a:pt x="143034" y="55159"/>
                        </a:cubicBezTo>
                        <a:cubicBezTo>
                          <a:pt x="98584" y="87438"/>
                          <a:pt x="-4603" y="205442"/>
                          <a:pt x="159" y="204384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" name="フリーフォーム 2">
                    <a:extLst>
                      <a:ext uri="{FF2B5EF4-FFF2-40B4-BE49-F238E27FC236}">
                        <a16:creationId xmlns:a16="http://schemas.microsoft.com/office/drawing/2014/main" id="{615F2091-E649-DA9A-6F01-71F1577F384E}"/>
                      </a:ext>
                    </a:extLst>
                  </p:cNvPr>
                  <p:cNvSpPr/>
                  <p:nvPr/>
                </p:nvSpPr>
                <p:spPr>
                  <a:xfrm>
                    <a:off x="5567442" y="3375011"/>
                    <a:ext cx="639752" cy="212795"/>
                  </a:xfrm>
                  <a:custGeom>
                    <a:avLst/>
                    <a:gdLst>
                      <a:gd name="connsiteX0" fmla="*/ 4683 w 639752"/>
                      <a:gd name="connsiteY0" fmla="*/ 180989 h 212795"/>
                      <a:gd name="connsiteX1" fmla="*/ 122158 w 639752"/>
                      <a:gd name="connsiteY1" fmla="*/ 101614 h 212795"/>
                      <a:gd name="connsiteX2" fmla="*/ 255508 w 639752"/>
                      <a:gd name="connsiteY2" fmla="*/ 95264 h 212795"/>
                      <a:gd name="connsiteX3" fmla="*/ 385683 w 639752"/>
                      <a:gd name="connsiteY3" fmla="*/ 123839 h 212795"/>
                      <a:gd name="connsiteX4" fmla="*/ 357108 w 639752"/>
                      <a:gd name="connsiteY4" fmla="*/ 120664 h 212795"/>
                      <a:gd name="connsiteX5" fmla="*/ 522208 w 639752"/>
                      <a:gd name="connsiteY5" fmla="*/ 200039 h 212795"/>
                      <a:gd name="connsiteX6" fmla="*/ 639683 w 639752"/>
                      <a:gd name="connsiteY6" fmla="*/ 212739 h 212795"/>
                      <a:gd name="connsiteX7" fmla="*/ 538083 w 639752"/>
                      <a:gd name="connsiteY7" fmla="*/ 203214 h 212795"/>
                      <a:gd name="connsiteX8" fmla="*/ 455533 w 639752"/>
                      <a:gd name="connsiteY8" fmla="*/ 171464 h 212795"/>
                      <a:gd name="connsiteX9" fmla="*/ 525383 w 639752"/>
                      <a:gd name="connsiteY9" fmla="*/ 79389 h 212795"/>
                      <a:gd name="connsiteX10" fmla="*/ 471408 w 639752"/>
                      <a:gd name="connsiteY10" fmla="*/ 114314 h 212795"/>
                      <a:gd name="connsiteX11" fmla="*/ 414258 w 639752"/>
                      <a:gd name="connsiteY11" fmla="*/ 139714 h 212795"/>
                      <a:gd name="connsiteX12" fmla="*/ 398383 w 639752"/>
                      <a:gd name="connsiteY12" fmla="*/ 104789 h 212795"/>
                      <a:gd name="connsiteX13" fmla="*/ 417433 w 639752"/>
                      <a:gd name="connsiteY13" fmla="*/ 47639 h 212795"/>
                      <a:gd name="connsiteX14" fmla="*/ 388858 w 639752"/>
                      <a:gd name="connsiteY14" fmla="*/ 95264 h 212795"/>
                      <a:gd name="connsiteX15" fmla="*/ 334883 w 639752"/>
                      <a:gd name="connsiteY15" fmla="*/ 79389 h 212795"/>
                      <a:gd name="connsiteX16" fmla="*/ 312658 w 639752"/>
                      <a:gd name="connsiteY16" fmla="*/ 3189 h 212795"/>
                      <a:gd name="connsiteX17" fmla="*/ 334883 w 639752"/>
                      <a:gd name="connsiteY17" fmla="*/ 73039 h 212795"/>
                      <a:gd name="connsiteX18" fmla="*/ 280908 w 639752"/>
                      <a:gd name="connsiteY18" fmla="*/ 73039 h 212795"/>
                      <a:gd name="connsiteX19" fmla="*/ 271383 w 639752"/>
                      <a:gd name="connsiteY19" fmla="*/ 14 h 212795"/>
                      <a:gd name="connsiteX20" fmla="*/ 268208 w 639752"/>
                      <a:gd name="connsiteY20" fmla="*/ 66689 h 212795"/>
                      <a:gd name="connsiteX21" fmla="*/ 226933 w 639752"/>
                      <a:gd name="connsiteY21" fmla="*/ 69864 h 212795"/>
                      <a:gd name="connsiteX22" fmla="*/ 226933 w 639752"/>
                      <a:gd name="connsiteY22" fmla="*/ 3189 h 212795"/>
                      <a:gd name="connsiteX23" fmla="*/ 233283 w 639752"/>
                      <a:gd name="connsiteY23" fmla="*/ 69864 h 212795"/>
                      <a:gd name="connsiteX24" fmla="*/ 192008 w 639752"/>
                      <a:gd name="connsiteY24" fmla="*/ 60339 h 212795"/>
                      <a:gd name="connsiteX25" fmla="*/ 172958 w 639752"/>
                      <a:gd name="connsiteY25" fmla="*/ 14 h 212795"/>
                      <a:gd name="connsiteX26" fmla="*/ 182483 w 639752"/>
                      <a:gd name="connsiteY26" fmla="*/ 60339 h 212795"/>
                      <a:gd name="connsiteX27" fmla="*/ 192008 w 639752"/>
                      <a:gd name="connsiteY27" fmla="*/ 73039 h 212795"/>
                      <a:gd name="connsiteX28" fmla="*/ 36433 w 639752"/>
                      <a:gd name="connsiteY28" fmla="*/ 123839 h 212795"/>
                      <a:gd name="connsiteX29" fmla="*/ 4683 w 639752"/>
                      <a:gd name="connsiteY29" fmla="*/ 180989 h 21279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</a:cxnLst>
                    <a:rect l="l" t="t" r="r" b="b"/>
                    <a:pathLst>
                      <a:path w="639752" h="212795">
                        <a:moveTo>
                          <a:pt x="4683" y="180989"/>
                        </a:moveTo>
                        <a:cubicBezTo>
                          <a:pt x="18970" y="177285"/>
                          <a:pt x="80354" y="115901"/>
                          <a:pt x="122158" y="101614"/>
                        </a:cubicBezTo>
                        <a:cubicBezTo>
                          <a:pt x="163962" y="87327"/>
                          <a:pt x="211587" y="91560"/>
                          <a:pt x="255508" y="95264"/>
                        </a:cubicBezTo>
                        <a:cubicBezTo>
                          <a:pt x="299429" y="98968"/>
                          <a:pt x="368750" y="119606"/>
                          <a:pt x="385683" y="123839"/>
                        </a:cubicBezTo>
                        <a:cubicBezTo>
                          <a:pt x="402616" y="128072"/>
                          <a:pt x="334354" y="107964"/>
                          <a:pt x="357108" y="120664"/>
                        </a:cubicBezTo>
                        <a:cubicBezTo>
                          <a:pt x="379862" y="133364"/>
                          <a:pt x="475112" y="184693"/>
                          <a:pt x="522208" y="200039"/>
                        </a:cubicBezTo>
                        <a:cubicBezTo>
                          <a:pt x="569304" y="215385"/>
                          <a:pt x="637037" y="212210"/>
                          <a:pt x="639683" y="212739"/>
                        </a:cubicBezTo>
                        <a:cubicBezTo>
                          <a:pt x="642329" y="213268"/>
                          <a:pt x="568775" y="210093"/>
                          <a:pt x="538083" y="203214"/>
                        </a:cubicBezTo>
                        <a:cubicBezTo>
                          <a:pt x="507391" y="196335"/>
                          <a:pt x="457650" y="192101"/>
                          <a:pt x="455533" y="171464"/>
                        </a:cubicBezTo>
                        <a:cubicBezTo>
                          <a:pt x="453416" y="150827"/>
                          <a:pt x="522737" y="88914"/>
                          <a:pt x="525383" y="79389"/>
                        </a:cubicBezTo>
                        <a:cubicBezTo>
                          <a:pt x="528029" y="69864"/>
                          <a:pt x="489929" y="104260"/>
                          <a:pt x="471408" y="114314"/>
                        </a:cubicBezTo>
                        <a:cubicBezTo>
                          <a:pt x="452887" y="124368"/>
                          <a:pt x="426429" y="141301"/>
                          <a:pt x="414258" y="139714"/>
                        </a:cubicBezTo>
                        <a:cubicBezTo>
                          <a:pt x="402087" y="138127"/>
                          <a:pt x="397854" y="120135"/>
                          <a:pt x="398383" y="104789"/>
                        </a:cubicBezTo>
                        <a:cubicBezTo>
                          <a:pt x="398912" y="89443"/>
                          <a:pt x="419020" y="49226"/>
                          <a:pt x="417433" y="47639"/>
                        </a:cubicBezTo>
                        <a:cubicBezTo>
                          <a:pt x="415846" y="46052"/>
                          <a:pt x="402616" y="89972"/>
                          <a:pt x="388858" y="95264"/>
                        </a:cubicBezTo>
                        <a:cubicBezTo>
                          <a:pt x="375100" y="100556"/>
                          <a:pt x="347583" y="94735"/>
                          <a:pt x="334883" y="79389"/>
                        </a:cubicBezTo>
                        <a:cubicBezTo>
                          <a:pt x="322183" y="64043"/>
                          <a:pt x="312658" y="4247"/>
                          <a:pt x="312658" y="3189"/>
                        </a:cubicBezTo>
                        <a:cubicBezTo>
                          <a:pt x="312658" y="2131"/>
                          <a:pt x="340175" y="61397"/>
                          <a:pt x="334883" y="73039"/>
                        </a:cubicBezTo>
                        <a:cubicBezTo>
                          <a:pt x="329591" y="84681"/>
                          <a:pt x="291491" y="85210"/>
                          <a:pt x="280908" y="73039"/>
                        </a:cubicBezTo>
                        <a:cubicBezTo>
                          <a:pt x="270325" y="60868"/>
                          <a:pt x="273500" y="1072"/>
                          <a:pt x="271383" y="14"/>
                        </a:cubicBezTo>
                        <a:cubicBezTo>
                          <a:pt x="269266" y="-1044"/>
                          <a:pt x="275616" y="55047"/>
                          <a:pt x="268208" y="66689"/>
                        </a:cubicBezTo>
                        <a:cubicBezTo>
                          <a:pt x="260800" y="78331"/>
                          <a:pt x="233812" y="80447"/>
                          <a:pt x="226933" y="69864"/>
                        </a:cubicBezTo>
                        <a:cubicBezTo>
                          <a:pt x="220054" y="59281"/>
                          <a:pt x="225875" y="3189"/>
                          <a:pt x="226933" y="3189"/>
                        </a:cubicBezTo>
                        <a:cubicBezTo>
                          <a:pt x="227991" y="3189"/>
                          <a:pt x="239104" y="60339"/>
                          <a:pt x="233283" y="69864"/>
                        </a:cubicBezTo>
                        <a:cubicBezTo>
                          <a:pt x="227462" y="79389"/>
                          <a:pt x="202062" y="71981"/>
                          <a:pt x="192008" y="60339"/>
                        </a:cubicBezTo>
                        <a:cubicBezTo>
                          <a:pt x="181954" y="48697"/>
                          <a:pt x="174545" y="14"/>
                          <a:pt x="172958" y="14"/>
                        </a:cubicBezTo>
                        <a:cubicBezTo>
                          <a:pt x="171371" y="14"/>
                          <a:pt x="182483" y="60339"/>
                          <a:pt x="182483" y="60339"/>
                        </a:cubicBezTo>
                        <a:cubicBezTo>
                          <a:pt x="185658" y="72510"/>
                          <a:pt x="216350" y="62456"/>
                          <a:pt x="192008" y="73039"/>
                        </a:cubicBezTo>
                        <a:cubicBezTo>
                          <a:pt x="167666" y="83622"/>
                          <a:pt x="61833" y="109552"/>
                          <a:pt x="36433" y="123839"/>
                        </a:cubicBezTo>
                        <a:cubicBezTo>
                          <a:pt x="11033" y="138126"/>
                          <a:pt x="-9604" y="184693"/>
                          <a:pt x="4683" y="180989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" name="フリーフォーム 3">
                    <a:extLst>
                      <a:ext uri="{FF2B5EF4-FFF2-40B4-BE49-F238E27FC236}">
                        <a16:creationId xmlns:a16="http://schemas.microsoft.com/office/drawing/2014/main" id="{23EE2DBB-01DF-B258-3F3A-41F2A5F42A1B}"/>
                      </a:ext>
                    </a:extLst>
                  </p:cNvPr>
                  <p:cNvSpPr/>
                  <p:nvPr/>
                </p:nvSpPr>
                <p:spPr>
                  <a:xfrm>
                    <a:off x="5429990" y="3475599"/>
                    <a:ext cx="212302" cy="283252"/>
                  </a:xfrm>
                  <a:custGeom>
                    <a:avLst/>
                    <a:gdLst>
                      <a:gd name="connsiteX0" fmla="*/ 211985 w 212302"/>
                      <a:gd name="connsiteY0" fmla="*/ 1026 h 283252"/>
                      <a:gd name="connsiteX1" fmla="*/ 50060 w 212302"/>
                      <a:gd name="connsiteY1" fmla="*/ 159776 h 283252"/>
                      <a:gd name="connsiteX2" fmla="*/ 2435 w 212302"/>
                      <a:gd name="connsiteY2" fmla="*/ 280426 h 283252"/>
                      <a:gd name="connsiteX3" fmla="*/ 15135 w 212302"/>
                      <a:gd name="connsiteY3" fmla="*/ 235976 h 283252"/>
                      <a:gd name="connsiteX4" fmla="*/ 84985 w 212302"/>
                      <a:gd name="connsiteY4" fmla="*/ 134376 h 283252"/>
                      <a:gd name="connsiteX5" fmla="*/ 46885 w 212302"/>
                      <a:gd name="connsiteY5" fmla="*/ 172476 h 283252"/>
                      <a:gd name="connsiteX6" fmla="*/ 116735 w 212302"/>
                      <a:gd name="connsiteY6" fmla="*/ 70876 h 283252"/>
                      <a:gd name="connsiteX7" fmla="*/ 91335 w 212302"/>
                      <a:gd name="connsiteY7" fmla="*/ 89926 h 283252"/>
                      <a:gd name="connsiteX8" fmla="*/ 211985 w 212302"/>
                      <a:gd name="connsiteY8" fmla="*/ 1026 h 28325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12302" h="283252">
                        <a:moveTo>
                          <a:pt x="211985" y="1026"/>
                        </a:moveTo>
                        <a:cubicBezTo>
                          <a:pt x="205106" y="12668"/>
                          <a:pt x="84985" y="113209"/>
                          <a:pt x="50060" y="159776"/>
                        </a:cubicBezTo>
                        <a:cubicBezTo>
                          <a:pt x="15135" y="206343"/>
                          <a:pt x="8256" y="267726"/>
                          <a:pt x="2435" y="280426"/>
                        </a:cubicBezTo>
                        <a:cubicBezTo>
                          <a:pt x="-3386" y="293126"/>
                          <a:pt x="1377" y="260318"/>
                          <a:pt x="15135" y="235976"/>
                        </a:cubicBezTo>
                        <a:cubicBezTo>
                          <a:pt x="28893" y="211634"/>
                          <a:pt x="79693" y="144959"/>
                          <a:pt x="84985" y="134376"/>
                        </a:cubicBezTo>
                        <a:cubicBezTo>
                          <a:pt x="90277" y="123793"/>
                          <a:pt x="41593" y="183059"/>
                          <a:pt x="46885" y="172476"/>
                        </a:cubicBezTo>
                        <a:cubicBezTo>
                          <a:pt x="52177" y="161893"/>
                          <a:pt x="109327" y="84634"/>
                          <a:pt x="116735" y="70876"/>
                        </a:cubicBezTo>
                        <a:cubicBezTo>
                          <a:pt x="124143" y="57118"/>
                          <a:pt x="70698" y="99451"/>
                          <a:pt x="91335" y="89926"/>
                        </a:cubicBezTo>
                        <a:cubicBezTo>
                          <a:pt x="111972" y="80401"/>
                          <a:pt x="218864" y="-10616"/>
                          <a:pt x="211985" y="1026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" name="フリーフォーム 4">
                    <a:extLst>
                      <a:ext uri="{FF2B5EF4-FFF2-40B4-BE49-F238E27FC236}">
                        <a16:creationId xmlns:a16="http://schemas.microsoft.com/office/drawing/2014/main" id="{87B3A7B1-EA15-26A2-F371-D408025B1745}"/>
                      </a:ext>
                    </a:extLst>
                  </p:cNvPr>
                  <p:cNvSpPr/>
                  <p:nvPr/>
                </p:nvSpPr>
                <p:spPr>
                  <a:xfrm>
                    <a:off x="5496102" y="3511550"/>
                    <a:ext cx="111783" cy="210517"/>
                  </a:xfrm>
                  <a:custGeom>
                    <a:avLst/>
                    <a:gdLst>
                      <a:gd name="connsiteX0" fmla="*/ 104598 w 111783"/>
                      <a:gd name="connsiteY0" fmla="*/ 0 h 210517"/>
                      <a:gd name="connsiteX1" fmla="*/ 47448 w 111783"/>
                      <a:gd name="connsiteY1" fmla="*/ 123825 h 210517"/>
                      <a:gd name="connsiteX2" fmla="*/ 31573 w 111783"/>
                      <a:gd name="connsiteY2" fmla="*/ 168275 h 210517"/>
                      <a:gd name="connsiteX3" fmla="*/ 2998 w 111783"/>
                      <a:gd name="connsiteY3" fmla="*/ 161925 h 210517"/>
                      <a:gd name="connsiteX4" fmla="*/ 110948 w 111783"/>
                      <a:gd name="connsiteY4" fmla="*/ 209550 h 210517"/>
                      <a:gd name="connsiteX5" fmla="*/ 50623 w 111783"/>
                      <a:gd name="connsiteY5" fmla="*/ 193675 h 210517"/>
                      <a:gd name="connsiteX6" fmla="*/ 6173 w 111783"/>
                      <a:gd name="connsiteY6" fmla="*/ 190500 h 210517"/>
                      <a:gd name="connsiteX7" fmla="*/ 60148 w 111783"/>
                      <a:gd name="connsiteY7" fmla="*/ 88900 h 210517"/>
                      <a:gd name="connsiteX8" fmla="*/ 37923 w 111783"/>
                      <a:gd name="connsiteY8" fmla="*/ 123825 h 210517"/>
                      <a:gd name="connsiteX9" fmla="*/ 104598 w 111783"/>
                      <a:gd name="connsiteY9" fmla="*/ 0 h 21051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11783" h="210517">
                        <a:moveTo>
                          <a:pt x="104598" y="0"/>
                        </a:moveTo>
                        <a:cubicBezTo>
                          <a:pt x="106185" y="0"/>
                          <a:pt x="59619" y="95779"/>
                          <a:pt x="47448" y="123825"/>
                        </a:cubicBezTo>
                        <a:cubicBezTo>
                          <a:pt x="35277" y="151871"/>
                          <a:pt x="38981" y="161925"/>
                          <a:pt x="31573" y="168275"/>
                        </a:cubicBezTo>
                        <a:cubicBezTo>
                          <a:pt x="24165" y="174625"/>
                          <a:pt x="-10231" y="155046"/>
                          <a:pt x="2998" y="161925"/>
                        </a:cubicBezTo>
                        <a:cubicBezTo>
                          <a:pt x="16227" y="168804"/>
                          <a:pt x="103011" y="204258"/>
                          <a:pt x="110948" y="209550"/>
                        </a:cubicBezTo>
                        <a:cubicBezTo>
                          <a:pt x="118885" y="214842"/>
                          <a:pt x="68085" y="196850"/>
                          <a:pt x="50623" y="193675"/>
                        </a:cubicBezTo>
                        <a:cubicBezTo>
                          <a:pt x="33160" y="190500"/>
                          <a:pt x="4586" y="207962"/>
                          <a:pt x="6173" y="190500"/>
                        </a:cubicBezTo>
                        <a:cubicBezTo>
                          <a:pt x="7760" y="173038"/>
                          <a:pt x="54856" y="100013"/>
                          <a:pt x="60148" y="88900"/>
                        </a:cubicBezTo>
                        <a:cubicBezTo>
                          <a:pt x="65440" y="77788"/>
                          <a:pt x="31044" y="134937"/>
                          <a:pt x="37923" y="123825"/>
                        </a:cubicBezTo>
                        <a:cubicBezTo>
                          <a:pt x="44802" y="112713"/>
                          <a:pt x="103011" y="0"/>
                          <a:pt x="104598" y="0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6" name="フリーフォーム 5">
                    <a:extLst>
                      <a:ext uri="{FF2B5EF4-FFF2-40B4-BE49-F238E27FC236}">
                        <a16:creationId xmlns:a16="http://schemas.microsoft.com/office/drawing/2014/main" id="{A621891D-321B-9142-FAC6-A42C4F3BC852}"/>
                      </a:ext>
                    </a:extLst>
                  </p:cNvPr>
                  <p:cNvSpPr/>
                  <p:nvPr/>
                </p:nvSpPr>
                <p:spPr>
                  <a:xfrm>
                    <a:off x="5435132" y="3671545"/>
                    <a:ext cx="710156" cy="100378"/>
                  </a:xfrm>
                  <a:custGeom>
                    <a:avLst/>
                    <a:gdLst>
                      <a:gd name="connsiteX0" fmla="*/ 468 w 710156"/>
                      <a:gd name="connsiteY0" fmla="*/ 62255 h 100378"/>
                      <a:gd name="connsiteX1" fmla="*/ 178268 w 710156"/>
                      <a:gd name="connsiteY1" fmla="*/ 52730 h 100378"/>
                      <a:gd name="connsiteX2" fmla="*/ 146518 w 710156"/>
                      <a:gd name="connsiteY2" fmla="*/ 65430 h 100378"/>
                      <a:gd name="connsiteX3" fmla="*/ 308443 w 710156"/>
                      <a:gd name="connsiteY3" fmla="*/ 59080 h 100378"/>
                      <a:gd name="connsiteX4" fmla="*/ 308443 w 710156"/>
                      <a:gd name="connsiteY4" fmla="*/ 59080 h 100378"/>
                      <a:gd name="connsiteX5" fmla="*/ 356068 w 710156"/>
                      <a:gd name="connsiteY5" fmla="*/ 100355 h 100378"/>
                      <a:gd name="connsiteX6" fmla="*/ 308443 w 710156"/>
                      <a:gd name="connsiteY6" fmla="*/ 52730 h 100378"/>
                      <a:gd name="connsiteX7" fmla="*/ 346543 w 710156"/>
                      <a:gd name="connsiteY7" fmla="*/ 36855 h 100378"/>
                      <a:gd name="connsiteX8" fmla="*/ 390993 w 710156"/>
                      <a:gd name="connsiteY8" fmla="*/ 97180 h 100378"/>
                      <a:gd name="connsiteX9" fmla="*/ 394168 w 710156"/>
                      <a:gd name="connsiteY9" fmla="*/ 55905 h 100378"/>
                      <a:gd name="connsiteX10" fmla="*/ 435443 w 710156"/>
                      <a:gd name="connsiteY10" fmla="*/ 94005 h 100378"/>
                      <a:gd name="connsiteX11" fmla="*/ 441793 w 710156"/>
                      <a:gd name="connsiteY11" fmla="*/ 52730 h 100378"/>
                      <a:gd name="connsiteX12" fmla="*/ 489418 w 710156"/>
                      <a:gd name="connsiteY12" fmla="*/ 52730 h 100378"/>
                      <a:gd name="connsiteX13" fmla="*/ 505293 w 710156"/>
                      <a:gd name="connsiteY13" fmla="*/ 17805 h 100378"/>
                      <a:gd name="connsiteX14" fmla="*/ 524343 w 710156"/>
                      <a:gd name="connsiteY14" fmla="*/ 40030 h 100378"/>
                      <a:gd name="connsiteX15" fmla="*/ 565618 w 710156"/>
                      <a:gd name="connsiteY15" fmla="*/ 20980 h 100378"/>
                      <a:gd name="connsiteX16" fmla="*/ 591018 w 710156"/>
                      <a:gd name="connsiteY16" fmla="*/ 36855 h 100378"/>
                      <a:gd name="connsiteX17" fmla="*/ 565618 w 710156"/>
                      <a:gd name="connsiteY17" fmla="*/ 5105 h 100378"/>
                      <a:gd name="connsiteX18" fmla="*/ 708493 w 710156"/>
                      <a:gd name="connsiteY18" fmla="*/ 1930 h 100378"/>
                      <a:gd name="connsiteX19" fmla="*/ 454493 w 710156"/>
                      <a:gd name="connsiteY19" fmla="*/ 24155 h 100378"/>
                      <a:gd name="connsiteX20" fmla="*/ 235418 w 710156"/>
                      <a:gd name="connsiteY20" fmla="*/ 40030 h 100378"/>
                      <a:gd name="connsiteX21" fmla="*/ 159218 w 710156"/>
                      <a:gd name="connsiteY21" fmla="*/ 49555 h 100378"/>
                      <a:gd name="connsiteX22" fmla="*/ 83018 w 710156"/>
                      <a:gd name="connsiteY22" fmla="*/ 27330 h 100378"/>
                      <a:gd name="connsiteX23" fmla="*/ 124293 w 710156"/>
                      <a:gd name="connsiteY23" fmla="*/ 55905 h 100378"/>
                      <a:gd name="connsiteX24" fmla="*/ 468 w 710156"/>
                      <a:gd name="connsiteY24" fmla="*/ 62255 h 1003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710156" h="100378">
                        <a:moveTo>
                          <a:pt x="468" y="62255"/>
                        </a:moveTo>
                        <a:cubicBezTo>
                          <a:pt x="9464" y="61726"/>
                          <a:pt x="153926" y="52201"/>
                          <a:pt x="178268" y="52730"/>
                        </a:cubicBezTo>
                        <a:cubicBezTo>
                          <a:pt x="202610" y="53259"/>
                          <a:pt x="124822" y="64372"/>
                          <a:pt x="146518" y="65430"/>
                        </a:cubicBezTo>
                        <a:lnTo>
                          <a:pt x="308443" y="59080"/>
                        </a:lnTo>
                        <a:lnTo>
                          <a:pt x="308443" y="59080"/>
                        </a:lnTo>
                        <a:cubicBezTo>
                          <a:pt x="316381" y="65959"/>
                          <a:pt x="356068" y="101413"/>
                          <a:pt x="356068" y="100355"/>
                        </a:cubicBezTo>
                        <a:cubicBezTo>
                          <a:pt x="356068" y="99297"/>
                          <a:pt x="310031" y="63313"/>
                          <a:pt x="308443" y="52730"/>
                        </a:cubicBezTo>
                        <a:cubicBezTo>
                          <a:pt x="306856" y="42147"/>
                          <a:pt x="332785" y="29447"/>
                          <a:pt x="346543" y="36855"/>
                        </a:cubicBezTo>
                        <a:cubicBezTo>
                          <a:pt x="360301" y="44263"/>
                          <a:pt x="383055" y="94005"/>
                          <a:pt x="390993" y="97180"/>
                        </a:cubicBezTo>
                        <a:cubicBezTo>
                          <a:pt x="398931" y="100355"/>
                          <a:pt x="386760" y="56434"/>
                          <a:pt x="394168" y="55905"/>
                        </a:cubicBezTo>
                        <a:cubicBezTo>
                          <a:pt x="401576" y="55376"/>
                          <a:pt x="427506" y="94534"/>
                          <a:pt x="435443" y="94005"/>
                        </a:cubicBezTo>
                        <a:cubicBezTo>
                          <a:pt x="443381" y="93476"/>
                          <a:pt x="432797" y="59609"/>
                          <a:pt x="441793" y="52730"/>
                        </a:cubicBezTo>
                        <a:cubicBezTo>
                          <a:pt x="450789" y="45851"/>
                          <a:pt x="478835" y="58551"/>
                          <a:pt x="489418" y="52730"/>
                        </a:cubicBezTo>
                        <a:cubicBezTo>
                          <a:pt x="500001" y="46909"/>
                          <a:pt x="499472" y="19922"/>
                          <a:pt x="505293" y="17805"/>
                        </a:cubicBezTo>
                        <a:cubicBezTo>
                          <a:pt x="511114" y="15688"/>
                          <a:pt x="514289" y="39501"/>
                          <a:pt x="524343" y="40030"/>
                        </a:cubicBezTo>
                        <a:cubicBezTo>
                          <a:pt x="534397" y="40559"/>
                          <a:pt x="554506" y="21509"/>
                          <a:pt x="565618" y="20980"/>
                        </a:cubicBezTo>
                        <a:cubicBezTo>
                          <a:pt x="576730" y="20451"/>
                          <a:pt x="591018" y="39501"/>
                          <a:pt x="591018" y="36855"/>
                        </a:cubicBezTo>
                        <a:cubicBezTo>
                          <a:pt x="591018" y="34209"/>
                          <a:pt x="546039" y="10926"/>
                          <a:pt x="565618" y="5105"/>
                        </a:cubicBezTo>
                        <a:cubicBezTo>
                          <a:pt x="585197" y="-716"/>
                          <a:pt x="727014" y="-1245"/>
                          <a:pt x="708493" y="1930"/>
                        </a:cubicBezTo>
                        <a:cubicBezTo>
                          <a:pt x="689972" y="5105"/>
                          <a:pt x="454493" y="24155"/>
                          <a:pt x="454493" y="24155"/>
                        </a:cubicBezTo>
                        <a:lnTo>
                          <a:pt x="235418" y="40030"/>
                        </a:lnTo>
                        <a:cubicBezTo>
                          <a:pt x="186206" y="44263"/>
                          <a:pt x="184618" y="51672"/>
                          <a:pt x="159218" y="49555"/>
                        </a:cubicBezTo>
                        <a:cubicBezTo>
                          <a:pt x="133818" y="47438"/>
                          <a:pt x="88839" y="26272"/>
                          <a:pt x="83018" y="27330"/>
                        </a:cubicBezTo>
                        <a:cubicBezTo>
                          <a:pt x="77197" y="28388"/>
                          <a:pt x="133818" y="50613"/>
                          <a:pt x="124293" y="55905"/>
                        </a:cubicBezTo>
                        <a:cubicBezTo>
                          <a:pt x="114768" y="61197"/>
                          <a:pt x="-8528" y="62784"/>
                          <a:pt x="468" y="62255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7" name="フリーフォーム 6">
                    <a:extLst>
                      <a:ext uri="{FF2B5EF4-FFF2-40B4-BE49-F238E27FC236}">
                        <a16:creationId xmlns:a16="http://schemas.microsoft.com/office/drawing/2014/main" id="{10B171C5-C6A8-7048-1364-3B96CAAF008E}"/>
                      </a:ext>
                    </a:extLst>
                  </p:cNvPr>
                  <p:cNvSpPr/>
                  <p:nvPr/>
                </p:nvSpPr>
                <p:spPr>
                  <a:xfrm>
                    <a:off x="5802268" y="3469517"/>
                    <a:ext cx="357312" cy="201087"/>
                  </a:xfrm>
                  <a:custGeom>
                    <a:avLst/>
                    <a:gdLst>
                      <a:gd name="connsiteX0" fmla="*/ 1632 w 357312"/>
                      <a:gd name="connsiteY0" fmla="*/ 3933 h 201087"/>
                      <a:gd name="connsiteX1" fmla="*/ 236582 w 357312"/>
                      <a:gd name="connsiteY1" fmla="*/ 99183 h 201087"/>
                      <a:gd name="connsiteX2" fmla="*/ 201657 w 357312"/>
                      <a:gd name="connsiteY2" fmla="*/ 86483 h 201087"/>
                      <a:gd name="connsiteX3" fmla="*/ 284207 w 357312"/>
                      <a:gd name="connsiteY3" fmla="*/ 146808 h 201087"/>
                      <a:gd name="connsiteX4" fmla="*/ 176257 w 357312"/>
                      <a:gd name="connsiteY4" fmla="*/ 200783 h 201087"/>
                      <a:gd name="connsiteX5" fmla="*/ 274682 w 357312"/>
                      <a:gd name="connsiteY5" fmla="*/ 169033 h 201087"/>
                      <a:gd name="connsiteX6" fmla="*/ 357232 w 357312"/>
                      <a:gd name="connsiteY6" fmla="*/ 175383 h 201087"/>
                      <a:gd name="connsiteX7" fmla="*/ 287382 w 357312"/>
                      <a:gd name="connsiteY7" fmla="*/ 134108 h 201087"/>
                      <a:gd name="connsiteX8" fmla="*/ 166732 w 357312"/>
                      <a:gd name="connsiteY8" fmla="*/ 32508 h 201087"/>
                      <a:gd name="connsiteX9" fmla="*/ 287382 w 357312"/>
                      <a:gd name="connsiteY9" fmla="*/ 111883 h 201087"/>
                      <a:gd name="connsiteX10" fmla="*/ 138157 w 357312"/>
                      <a:gd name="connsiteY10" fmla="*/ 26158 h 201087"/>
                      <a:gd name="connsiteX11" fmla="*/ 1632 w 357312"/>
                      <a:gd name="connsiteY11" fmla="*/ 3933 h 20108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357312" h="201087">
                        <a:moveTo>
                          <a:pt x="1632" y="3933"/>
                        </a:moveTo>
                        <a:cubicBezTo>
                          <a:pt x="18036" y="16104"/>
                          <a:pt x="203245" y="85425"/>
                          <a:pt x="236582" y="99183"/>
                        </a:cubicBezTo>
                        <a:cubicBezTo>
                          <a:pt x="269919" y="112941"/>
                          <a:pt x="193720" y="78546"/>
                          <a:pt x="201657" y="86483"/>
                        </a:cubicBezTo>
                        <a:cubicBezTo>
                          <a:pt x="209594" y="94420"/>
                          <a:pt x="288440" y="127758"/>
                          <a:pt x="284207" y="146808"/>
                        </a:cubicBezTo>
                        <a:cubicBezTo>
                          <a:pt x="279974" y="165858"/>
                          <a:pt x="177844" y="197079"/>
                          <a:pt x="176257" y="200783"/>
                        </a:cubicBezTo>
                        <a:cubicBezTo>
                          <a:pt x="174670" y="204487"/>
                          <a:pt x="244520" y="173266"/>
                          <a:pt x="274682" y="169033"/>
                        </a:cubicBezTo>
                        <a:cubicBezTo>
                          <a:pt x="304844" y="164800"/>
                          <a:pt x="355115" y="181204"/>
                          <a:pt x="357232" y="175383"/>
                        </a:cubicBezTo>
                        <a:cubicBezTo>
                          <a:pt x="359349" y="169562"/>
                          <a:pt x="319132" y="157920"/>
                          <a:pt x="287382" y="134108"/>
                        </a:cubicBezTo>
                        <a:cubicBezTo>
                          <a:pt x="255632" y="110296"/>
                          <a:pt x="166732" y="36212"/>
                          <a:pt x="166732" y="32508"/>
                        </a:cubicBezTo>
                        <a:cubicBezTo>
                          <a:pt x="166732" y="28804"/>
                          <a:pt x="292144" y="112941"/>
                          <a:pt x="287382" y="111883"/>
                        </a:cubicBezTo>
                        <a:cubicBezTo>
                          <a:pt x="282620" y="110825"/>
                          <a:pt x="179432" y="42033"/>
                          <a:pt x="138157" y="26158"/>
                        </a:cubicBezTo>
                        <a:cubicBezTo>
                          <a:pt x="96882" y="10283"/>
                          <a:pt x="-14772" y="-8238"/>
                          <a:pt x="1632" y="3933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8" name="フリーフォーム 7">
                    <a:extLst>
                      <a:ext uri="{FF2B5EF4-FFF2-40B4-BE49-F238E27FC236}">
                        <a16:creationId xmlns:a16="http://schemas.microsoft.com/office/drawing/2014/main" id="{30E89DAB-DE7C-588F-1440-A5AC7CA77EF5}"/>
                      </a:ext>
                    </a:extLst>
                  </p:cNvPr>
                  <p:cNvSpPr/>
                  <p:nvPr/>
                </p:nvSpPr>
                <p:spPr>
                  <a:xfrm>
                    <a:off x="5412900" y="3709541"/>
                    <a:ext cx="203817" cy="46604"/>
                  </a:xfrm>
                  <a:custGeom>
                    <a:avLst/>
                    <a:gdLst>
                      <a:gd name="connsiteX0" fmla="*/ 475 w 203817"/>
                      <a:gd name="connsiteY0" fmla="*/ 46484 h 46604"/>
                      <a:gd name="connsiteX1" fmla="*/ 197325 w 203817"/>
                      <a:gd name="connsiteY1" fmla="*/ 14734 h 46604"/>
                      <a:gd name="connsiteX2" fmla="*/ 143350 w 203817"/>
                      <a:gd name="connsiteY2" fmla="*/ 2034 h 46604"/>
                      <a:gd name="connsiteX3" fmla="*/ 475 w 203817"/>
                      <a:gd name="connsiteY3" fmla="*/ 46484 h 4660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03817" h="46604">
                        <a:moveTo>
                          <a:pt x="475" y="46484"/>
                        </a:moveTo>
                        <a:cubicBezTo>
                          <a:pt x="9471" y="48601"/>
                          <a:pt x="173513" y="22142"/>
                          <a:pt x="197325" y="14734"/>
                        </a:cubicBezTo>
                        <a:cubicBezTo>
                          <a:pt x="221138" y="7326"/>
                          <a:pt x="174042" y="-4845"/>
                          <a:pt x="143350" y="2034"/>
                        </a:cubicBezTo>
                        <a:cubicBezTo>
                          <a:pt x="112658" y="8913"/>
                          <a:pt x="-8521" y="44367"/>
                          <a:pt x="475" y="46484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9" name="フリーフォーム 8">
                    <a:extLst>
                      <a:ext uri="{FF2B5EF4-FFF2-40B4-BE49-F238E27FC236}">
                        <a16:creationId xmlns:a16="http://schemas.microsoft.com/office/drawing/2014/main" id="{AB18128F-06AF-08EC-87F2-30A1C67BC6D8}"/>
                      </a:ext>
                    </a:extLst>
                  </p:cNvPr>
                  <p:cNvSpPr/>
                  <p:nvPr/>
                </p:nvSpPr>
                <p:spPr>
                  <a:xfrm>
                    <a:off x="5895677" y="3517890"/>
                    <a:ext cx="165879" cy="177835"/>
                  </a:xfrm>
                  <a:custGeom>
                    <a:avLst/>
                    <a:gdLst>
                      <a:gd name="connsiteX0" fmla="*/ 165398 w 165879"/>
                      <a:gd name="connsiteY0" fmla="*/ 50810 h 177835"/>
                      <a:gd name="connsiteX1" fmla="*/ 76498 w 165879"/>
                      <a:gd name="connsiteY1" fmla="*/ 136535 h 177835"/>
                      <a:gd name="connsiteX2" fmla="*/ 298 w 165879"/>
                      <a:gd name="connsiteY2" fmla="*/ 177810 h 177835"/>
                      <a:gd name="connsiteX3" fmla="*/ 105073 w 165879"/>
                      <a:gd name="connsiteY3" fmla="*/ 142885 h 177835"/>
                      <a:gd name="connsiteX4" fmla="*/ 63798 w 165879"/>
                      <a:gd name="connsiteY4" fmla="*/ 158760 h 177835"/>
                      <a:gd name="connsiteX5" fmla="*/ 101898 w 165879"/>
                      <a:gd name="connsiteY5" fmla="*/ 95260 h 177835"/>
                      <a:gd name="connsiteX6" fmla="*/ 70148 w 165879"/>
                      <a:gd name="connsiteY6" fmla="*/ 10 h 177835"/>
                      <a:gd name="connsiteX7" fmla="*/ 111423 w 165879"/>
                      <a:gd name="connsiteY7" fmla="*/ 88910 h 177835"/>
                      <a:gd name="connsiteX8" fmla="*/ 165398 w 165879"/>
                      <a:gd name="connsiteY8" fmla="*/ 50810 h 17783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65879" h="177835">
                        <a:moveTo>
                          <a:pt x="165398" y="50810"/>
                        </a:moveTo>
                        <a:cubicBezTo>
                          <a:pt x="159577" y="58747"/>
                          <a:pt x="104015" y="115368"/>
                          <a:pt x="76498" y="136535"/>
                        </a:cubicBezTo>
                        <a:cubicBezTo>
                          <a:pt x="48981" y="157702"/>
                          <a:pt x="-4464" y="176752"/>
                          <a:pt x="298" y="177810"/>
                        </a:cubicBezTo>
                        <a:cubicBezTo>
                          <a:pt x="5060" y="178868"/>
                          <a:pt x="94490" y="146060"/>
                          <a:pt x="105073" y="142885"/>
                        </a:cubicBezTo>
                        <a:cubicBezTo>
                          <a:pt x="115656" y="139710"/>
                          <a:pt x="64327" y="166698"/>
                          <a:pt x="63798" y="158760"/>
                        </a:cubicBezTo>
                        <a:cubicBezTo>
                          <a:pt x="63269" y="150823"/>
                          <a:pt x="100840" y="121718"/>
                          <a:pt x="101898" y="95260"/>
                        </a:cubicBezTo>
                        <a:cubicBezTo>
                          <a:pt x="102956" y="68802"/>
                          <a:pt x="68560" y="1068"/>
                          <a:pt x="70148" y="10"/>
                        </a:cubicBezTo>
                        <a:cubicBezTo>
                          <a:pt x="71736" y="-1048"/>
                          <a:pt x="100311" y="78327"/>
                          <a:pt x="111423" y="88910"/>
                        </a:cubicBezTo>
                        <a:cubicBezTo>
                          <a:pt x="122535" y="99493"/>
                          <a:pt x="171219" y="42873"/>
                          <a:pt x="165398" y="50810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" name="フリーフォーム 9">
                    <a:extLst>
                      <a:ext uri="{FF2B5EF4-FFF2-40B4-BE49-F238E27FC236}">
                        <a16:creationId xmlns:a16="http://schemas.microsoft.com/office/drawing/2014/main" id="{DD435694-57AC-7102-D142-DA1FA827DE76}"/>
                      </a:ext>
                    </a:extLst>
                  </p:cNvPr>
                  <p:cNvSpPr/>
                  <p:nvPr/>
                </p:nvSpPr>
                <p:spPr>
                  <a:xfrm>
                    <a:off x="5561553" y="3453155"/>
                    <a:ext cx="375981" cy="264802"/>
                  </a:xfrm>
                  <a:custGeom>
                    <a:avLst/>
                    <a:gdLst>
                      <a:gd name="connsiteX0" fmla="*/ 375697 w 375981"/>
                      <a:gd name="connsiteY0" fmla="*/ 48870 h 264802"/>
                      <a:gd name="connsiteX1" fmla="*/ 197897 w 375981"/>
                      <a:gd name="connsiteY1" fmla="*/ 32995 h 264802"/>
                      <a:gd name="connsiteX2" fmla="*/ 261397 w 375981"/>
                      <a:gd name="connsiteY2" fmla="*/ 77445 h 264802"/>
                      <a:gd name="connsiteX3" fmla="*/ 296322 w 375981"/>
                      <a:gd name="connsiteY3" fmla="*/ 166345 h 264802"/>
                      <a:gd name="connsiteX4" fmla="*/ 223297 w 375981"/>
                      <a:gd name="connsiteY4" fmla="*/ 242545 h 264802"/>
                      <a:gd name="connsiteX5" fmla="*/ 105822 w 375981"/>
                      <a:gd name="connsiteY5" fmla="*/ 264770 h 264802"/>
                      <a:gd name="connsiteX6" fmla="*/ 48672 w 375981"/>
                      <a:gd name="connsiteY6" fmla="*/ 245720 h 264802"/>
                      <a:gd name="connsiteX7" fmla="*/ 10572 w 375981"/>
                      <a:gd name="connsiteY7" fmla="*/ 182220 h 264802"/>
                      <a:gd name="connsiteX8" fmla="*/ 45497 w 375981"/>
                      <a:gd name="connsiteY8" fmla="*/ 99670 h 264802"/>
                      <a:gd name="connsiteX9" fmla="*/ 1047 w 375981"/>
                      <a:gd name="connsiteY9" fmla="*/ 115545 h 264802"/>
                      <a:gd name="connsiteX10" fmla="*/ 99472 w 375981"/>
                      <a:gd name="connsiteY10" fmla="*/ 39345 h 264802"/>
                      <a:gd name="connsiteX11" fmla="*/ 210597 w 375981"/>
                      <a:gd name="connsiteY11" fmla="*/ 10770 h 264802"/>
                      <a:gd name="connsiteX12" fmla="*/ 239172 w 375981"/>
                      <a:gd name="connsiteY12" fmla="*/ 1245 h 264802"/>
                      <a:gd name="connsiteX13" fmla="*/ 375697 w 375981"/>
                      <a:gd name="connsiteY13" fmla="*/ 48870 h 26480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375981" h="264802">
                        <a:moveTo>
                          <a:pt x="375697" y="48870"/>
                        </a:moveTo>
                        <a:cubicBezTo>
                          <a:pt x="368818" y="54162"/>
                          <a:pt x="216947" y="28233"/>
                          <a:pt x="197897" y="32995"/>
                        </a:cubicBezTo>
                        <a:cubicBezTo>
                          <a:pt x="178847" y="37757"/>
                          <a:pt x="244993" y="55220"/>
                          <a:pt x="261397" y="77445"/>
                        </a:cubicBezTo>
                        <a:cubicBezTo>
                          <a:pt x="277801" y="99670"/>
                          <a:pt x="302672" y="138828"/>
                          <a:pt x="296322" y="166345"/>
                        </a:cubicBezTo>
                        <a:cubicBezTo>
                          <a:pt x="289972" y="193862"/>
                          <a:pt x="255047" y="226141"/>
                          <a:pt x="223297" y="242545"/>
                        </a:cubicBezTo>
                        <a:cubicBezTo>
                          <a:pt x="191547" y="258949"/>
                          <a:pt x="134926" y="264241"/>
                          <a:pt x="105822" y="264770"/>
                        </a:cubicBezTo>
                        <a:cubicBezTo>
                          <a:pt x="76718" y="265299"/>
                          <a:pt x="64547" y="259478"/>
                          <a:pt x="48672" y="245720"/>
                        </a:cubicBezTo>
                        <a:cubicBezTo>
                          <a:pt x="32797" y="231962"/>
                          <a:pt x="11101" y="206562"/>
                          <a:pt x="10572" y="182220"/>
                        </a:cubicBezTo>
                        <a:cubicBezTo>
                          <a:pt x="10043" y="157878"/>
                          <a:pt x="47084" y="110782"/>
                          <a:pt x="45497" y="99670"/>
                        </a:cubicBezTo>
                        <a:cubicBezTo>
                          <a:pt x="43910" y="88558"/>
                          <a:pt x="-7949" y="125599"/>
                          <a:pt x="1047" y="115545"/>
                        </a:cubicBezTo>
                        <a:cubicBezTo>
                          <a:pt x="10043" y="105491"/>
                          <a:pt x="64547" y="56808"/>
                          <a:pt x="99472" y="39345"/>
                        </a:cubicBezTo>
                        <a:cubicBezTo>
                          <a:pt x="134397" y="21882"/>
                          <a:pt x="187314" y="17120"/>
                          <a:pt x="210597" y="10770"/>
                        </a:cubicBezTo>
                        <a:cubicBezTo>
                          <a:pt x="233880" y="4420"/>
                          <a:pt x="215889" y="-2988"/>
                          <a:pt x="239172" y="1245"/>
                        </a:cubicBezTo>
                        <a:cubicBezTo>
                          <a:pt x="262455" y="5478"/>
                          <a:pt x="382576" y="43578"/>
                          <a:pt x="375697" y="48870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" name="円/楕円 10">
                    <a:extLst>
                      <a:ext uri="{FF2B5EF4-FFF2-40B4-BE49-F238E27FC236}">
                        <a16:creationId xmlns:a16="http://schemas.microsoft.com/office/drawing/2014/main" id="{44A17FEC-739B-1CF6-9351-681CC53F395C}"/>
                      </a:ext>
                    </a:extLst>
                  </p:cNvPr>
                  <p:cNvSpPr/>
                  <p:nvPr/>
                </p:nvSpPr>
                <p:spPr>
                  <a:xfrm>
                    <a:off x="5696048" y="3552511"/>
                    <a:ext cx="45719" cy="45719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2" name="円/楕円 11">
                    <a:extLst>
                      <a:ext uri="{FF2B5EF4-FFF2-40B4-BE49-F238E27FC236}">
                        <a16:creationId xmlns:a16="http://schemas.microsoft.com/office/drawing/2014/main" id="{61390044-9A7F-3846-3883-036C6B855573}"/>
                      </a:ext>
                    </a:extLst>
                  </p:cNvPr>
                  <p:cNvSpPr/>
                  <p:nvPr/>
                </p:nvSpPr>
                <p:spPr>
                  <a:xfrm>
                    <a:off x="5737913" y="3598230"/>
                    <a:ext cx="45719" cy="45719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3" name="フリーフォーム 12">
                    <a:extLst>
                      <a:ext uri="{FF2B5EF4-FFF2-40B4-BE49-F238E27FC236}">
                        <a16:creationId xmlns:a16="http://schemas.microsoft.com/office/drawing/2014/main" id="{AFD75F0D-C959-6BE4-D5F4-A0302513D045}"/>
                      </a:ext>
                    </a:extLst>
                  </p:cNvPr>
                  <p:cNvSpPr/>
                  <p:nvPr/>
                </p:nvSpPr>
                <p:spPr>
                  <a:xfrm>
                    <a:off x="5717460" y="3431591"/>
                    <a:ext cx="362705" cy="76853"/>
                  </a:xfrm>
                  <a:custGeom>
                    <a:avLst/>
                    <a:gdLst>
                      <a:gd name="connsiteX0" fmla="*/ 715 w 362705"/>
                      <a:gd name="connsiteY0" fmla="*/ 584 h 76853"/>
                      <a:gd name="connsiteX1" fmla="*/ 245190 w 362705"/>
                      <a:gd name="connsiteY1" fmla="*/ 16459 h 76853"/>
                      <a:gd name="connsiteX2" fmla="*/ 238840 w 362705"/>
                      <a:gd name="connsiteY2" fmla="*/ 6934 h 76853"/>
                      <a:gd name="connsiteX3" fmla="*/ 362665 w 362705"/>
                      <a:gd name="connsiteY3" fmla="*/ 76784 h 76853"/>
                      <a:gd name="connsiteX4" fmla="*/ 251540 w 362705"/>
                      <a:gd name="connsiteY4" fmla="*/ 19634 h 76853"/>
                      <a:gd name="connsiteX5" fmla="*/ 172165 w 362705"/>
                      <a:gd name="connsiteY5" fmla="*/ 3759 h 76853"/>
                      <a:gd name="connsiteX6" fmla="*/ 715 w 362705"/>
                      <a:gd name="connsiteY6" fmla="*/ 584 h 7685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362705" h="76853">
                        <a:moveTo>
                          <a:pt x="715" y="584"/>
                        </a:moveTo>
                        <a:cubicBezTo>
                          <a:pt x="12886" y="2701"/>
                          <a:pt x="245190" y="16459"/>
                          <a:pt x="245190" y="16459"/>
                        </a:cubicBezTo>
                        <a:cubicBezTo>
                          <a:pt x="284877" y="17517"/>
                          <a:pt x="219261" y="-3120"/>
                          <a:pt x="238840" y="6934"/>
                        </a:cubicBezTo>
                        <a:cubicBezTo>
                          <a:pt x="258419" y="16988"/>
                          <a:pt x="360548" y="74667"/>
                          <a:pt x="362665" y="76784"/>
                        </a:cubicBezTo>
                        <a:cubicBezTo>
                          <a:pt x="364782" y="78901"/>
                          <a:pt x="283290" y="31805"/>
                          <a:pt x="251540" y="19634"/>
                        </a:cubicBezTo>
                        <a:cubicBezTo>
                          <a:pt x="219790" y="7463"/>
                          <a:pt x="209207" y="4817"/>
                          <a:pt x="172165" y="3759"/>
                        </a:cubicBezTo>
                        <a:cubicBezTo>
                          <a:pt x="135123" y="2701"/>
                          <a:pt x="-11456" y="-1533"/>
                          <a:pt x="715" y="584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4" name="フリーフォーム 13">
                    <a:extLst>
                      <a:ext uri="{FF2B5EF4-FFF2-40B4-BE49-F238E27FC236}">
                        <a16:creationId xmlns:a16="http://schemas.microsoft.com/office/drawing/2014/main" id="{45AEC2E9-5A64-C30F-4F8E-96FF308C0F47}"/>
                      </a:ext>
                    </a:extLst>
                  </p:cNvPr>
                  <p:cNvSpPr/>
                  <p:nvPr/>
                </p:nvSpPr>
                <p:spPr>
                  <a:xfrm>
                    <a:off x="5911850" y="3387719"/>
                    <a:ext cx="250233" cy="153978"/>
                  </a:xfrm>
                  <a:custGeom>
                    <a:avLst/>
                    <a:gdLst>
                      <a:gd name="connsiteX0" fmla="*/ 0 w 250233"/>
                      <a:gd name="connsiteY0" fmla="*/ 6 h 153978"/>
                      <a:gd name="connsiteX1" fmla="*/ 133350 w 250233"/>
                      <a:gd name="connsiteY1" fmla="*/ 50806 h 153978"/>
                      <a:gd name="connsiteX2" fmla="*/ 101600 w 250233"/>
                      <a:gd name="connsiteY2" fmla="*/ 28581 h 153978"/>
                      <a:gd name="connsiteX3" fmla="*/ 247650 w 250233"/>
                      <a:gd name="connsiteY3" fmla="*/ 152406 h 153978"/>
                      <a:gd name="connsiteX4" fmla="*/ 190500 w 250233"/>
                      <a:gd name="connsiteY4" fmla="*/ 95256 h 153978"/>
                      <a:gd name="connsiteX5" fmla="*/ 133350 w 250233"/>
                      <a:gd name="connsiteY5" fmla="*/ 47631 h 153978"/>
                      <a:gd name="connsiteX6" fmla="*/ 0 w 250233"/>
                      <a:gd name="connsiteY6" fmla="*/ 6 h 1539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0233" h="153978">
                        <a:moveTo>
                          <a:pt x="0" y="6"/>
                        </a:moveTo>
                        <a:cubicBezTo>
                          <a:pt x="0" y="535"/>
                          <a:pt x="116417" y="46044"/>
                          <a:pt x="133350" y="50806"/>
                        </a:cubicBezTo>
                        <a:cubicBezTo>
                          <a:pt x="150283" y="55568"/>
                          <a:pt x="82550" y="11648"/>
                          <a:pt x="101600" y="28581"/>
                        </a:cubicBezTo>
                        <a:cubicBezTo>
                          <a:pt x="120650" y="45514"/>
                          <a:pt x="232834" y="141294"/>
                          <a:pt x="247650" y="152406"/>
                        </a:cubicBezTo>
                        <a:cubicBezTo>
                          <a:pt x="262466" y="163518"/>
                          <a:pt x="209550" y="112718"/>
                          <a:pt x="190500" y="95256"/>
                        </a:cubicBezTo>
                        <a:cubicBezTo>
                          <a:pt x="171450" y="77794"/>
                          <a:pt x="160867" y="62448"/>
                          <a:pt x="133350" y="47631"/>
                        </a:cubicBezTo>
                        <a:cubicBezTo>
                          <a:pt x="105833" y="32814"/>
                          <a:pt x="0" y="-523"/>
                          <a:pt x="0" y="6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5" name="フリーフォーム 14">
                    <a:extLst>
                      <a:ext uri="{FF2B5EF4-FFF2-40B4-BE49-F238E27FC236}">
                        <a16:creationId xmlns:a16="http://schemas.microsoft.com/office/drawing/2014/main" id="{33B398BE-88BE-B80D-B65F-85524F467BA5}"/>
                      </a:ext>
                    </a:extLst>
                  </p:cNvPr>
                  <p:cNvSpPr/>
                  <p:nvPr/>
                </p:nvSpPr>
                <p:spPr>
                  <a:xfrm>
                    <a:off x="5346369" y="3105035"/>
                    <a:ext cx="57540" cy="251402"/>
                  </a:xfrm>
                  <a:custGeom>
                    <a:avLst/>
                    <a:gdLst>
                      <a:gd name="connsiteX0" fmla="*/ 57481 w 57540"/>
                      <a:gd name="connsiteY0" fmla="*/ 115 h 251402"/>
                      <a:gd name="connsiteX1" fmla="*/ 25731 w 57540"/>
                      <a:gd name="connsiteY1" fmla="*/ 123940 h 251402"/>
                      <a:gd name="connsiteX2" fmla="*/ 41606 w 57540"/>
                      <a:gd name="connsiteY2" fmla="*/ 247765 h 251402"/>
                      <a:gd name="connsiteX3" fmla="*/ 3506 w 57540"/>
                      <a:gd name="connsiteY3" fmla="*/ 136640 h 251402"/>
                      <a:gd name="connsiteX4" fmla="*/ 3506 w 57540"/>
                      <a:gd name="connsiteY4" fmla="*/ 250940 h 251402"/>
                      <a:gd name="connsiteX5" fmla="*/ 19381 w 57540"/>
                      <a:gd name="connsiteY5" fmla="*/ 177915 h 251402"/>
                      <a:gd name="connsiteX6" fmla="*/ 44781 w 57540"/>
                      <a:gd name="connsiteY6" fmla="*/ 203315 h 251402"/>
                      <a:gd name="connsiteX7" fmla="*/ 16206 w 57540"/>
                      <a:gd name="connsiteY7" fmla="*/ 146165 h 251402"/>
                      <a:gd name="connsiteX8" fmla="*/ 57481 w 57540"/>
                      <a:gd name="connsiteY8" fmla="*/ 115 h 25140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57540" h="251402">
                        <a:moveTo>
                          <a:pt x="57481" y="115"/>
                        </a:moveTo>
                        <a:cubicBezTo>
                          <a:pt x="59068" y="-3589"/>
                          <a:pt x="28377" y="82665"/>
                          <a:pt x="25731" y="123940"/>
                        </a:cubicBezTo>
                        <a:cubicBezTo>
                          <a:pt x="23085" y="165215"/>
                          <a:pt x="45310" y="245648"/>
                          <a:pt x="41606" y="247765"/>
                        </a:cubicBezTo>
                        <a:cubicBezTo>
                          <a:pt x="37902" y="249882"/>
                          <a:pt x="9856" y="136111"/>
                          <a:pt x="3506" y="136640"/>
                        </a:cubicBezTo>
                        <a:cubicBezTo>
                          <a:pt x="-2844" y="137169"/>
                          <a:pt x="860" y="244061"/>
                          <a:pt x="3506" y="250940"/>
                        </a:cubicBezTo>
                        <a:cubicBezTo>
                          <a:pt x="6152" y="257819"/>
                          <a:pt x="12502" y="185853"/>
                          <a:pt x="19381" y="177915"/>
                        </a:cubicBezTo>
                        <a:cubicBezTo>
                          <a:pt x="26260" y="169977"/>
                          <a:pt x="45310" y="208607"/>
                          <a:pt x="44781" y="203315"/>
                        </a:cubicBezTo>
                        <a:cubicBezTo>
                          <a:pt x="44252" y="198023"/>
                          <a:pt x="14619" y="175798"/>
                          <a:pt x="16206" y="146165"/>
                        </a:cubicBezTo>
                        <a:cubicBezTo>
                          <a:pt x="17793" y="116532"/>
                          <a:pt x="55894" y="3819"/>
                          <a:pt x="57481" y="115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6" name="フリーフォーム 15">
                    <a:extLst>
                      <a:ext uri="{FF2B5EF4-FFF2-40B4-BE49-F238E27FC236}">
                        <a16:creationId xmlns:a16="http://schemas.microsoft.com/office/drawing/2014/main" id="{2C4D0BD3-A21C-9F0B-3CF9-1F449D5C719A}"/>
                      </a:ext>
                    </a:extLst>
                  </p:cNvPr>
                  <p:cNvSpPr/>
                  <p:nvPr/>
                </p:nvSpPr>
                <p:spPr>
                  <a:xfrm>
                    <a:off x="5413319" y="3068874"/>
                    <a:ext cx="197525" cy="268226"/>
                  </a:xfrm>
                  <a:custGeom>
                    <a:avLst/>
                    <a:gdLst>
                      <a:gd name="connsiteX0" fmla="*/ 196906 w 197525"/>
                      <a:gd name="connsiteY0" fmla="*/ 1351 h 268226"/>
                      <a:gd name="connsiteX1" fmla="*/ 63556 w 197525"/>
                      <a:gd name="connsiteY1" fmla="*/ 109301 h 268226"/>
                      <a:gd name="connsiteX2" fmla="*/ 56 w 197525"/>
                      <a:gd name="connsiteY2" fmla="*/ 195026 h 268226"/>
                      <a:gd name="connsiteX3" fmla="*/ 73081 w 197525"/>
                      <a:gd name="connsiteY3" fmla="*/ 96601 h 268226"/>
                      <a:gd name="connsiteX4" fmla="*/ 63556 w 197525"/>
                      <a:gd name="connsiteY4" fmla="*/ 150576 h 268226"/>
                      <a:gd name="connsiteX5" fmla="*/ 54031 w 197525"/>
                      <a:gd name="connsiteY5" fmla="*/ 268051 h 268226"/>
                      <a:gd name="connsiteX6" fmla="*/ 66731 w 197525"/>
                      <a:gd name="connsiteY6" fmla="*/ 122001 h 268226"/>
                      <a:gd name="connsiteX7" fmla="*/ 88956 w 197525"/>
                      <a:gd name="connsiteY7" fmla="*/ 74376 h 268226"/>
                      <a:gd name="connsiteX8" fmla="*/ 127056 w 197525"/>
                      <a:gd name="connsiteY8" fmla="*/ 14051 h 268226"/>
                      <a:gd name="connsiteX9" fmla="*/ 114356 w 197525"/>
                      <a:gd name="connsiteY9" fmla="*/ 45801 h 268226"/>
                      <a:gd name="connsiteX10" fmla="*/ 196906 w 197525"/>
                      <a:gd name="connsiteY10" fmla="*/ 1351 h 2682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97525" h="268226">
                        <a:moveTo>
                          <a:pt x="196906" y="1351"/>
                        </a:moveTo>
                        <a:cubicBezTo>
                          <a:pt x="188439" y="11934"/>
                          <a:pt x="96364" y="77022"/>
                          <a:pt x="63556" y="109301"/>
                        </a:cubicBezTo>
                        <a:cubicBezTo>
                          <a:pt x="30748" y="141580"/>
                          <a:pt x="-1532" y="197143"/>
                          <a:pt x="56" y="195026"/>
                        </a:cubicBezTo>
                        <a:cubicBezTo>
                          <a:pt x="1644" y="192909"/>
                          <a:pt x="62498" y="104009"/>
                          <a:pt x="73081" y="96601"/>
                        </a:cubicBezTo>
                        <a:cubicBezTo>
                          <a:pt x="83664" y="89193"/>
                          <a:pt x="66731" y="122001"/>
                          <a:pt x="63556" y="150576"/>
                        </a:cubicBezTo>
                        <a:cubicBezTo>
                          <a:pt x="60381" y="179151"/>
                          <a:pt x="53502" y="272814"/>
                          <a:pt x="54031" y="268051"/>
                        </a:cubicBezTo>
                        <a:cubicBezTo>
                          <a:pt x="54560" y="263289"/>
                          <a:pt x="60910" y="154280"/>
                          <a:pt x="66731" y="122001"/>
                        </a:cubicBezTo>
                        <a:cubicBezTo>
                          <a:pt x="72552" y="89722"/>
                          <a:pt x="78902" y="92368"/>
                          <a:pt x="88956" y="74376"/>
                        </a:cubicBezTo>
                        <a:cubicBezTo>
                          <a:pt x="99010" y="56384"/>
                          <a:pt x="122823" y="18813"/>
                          <a:pt x="127056" y="14051"/>
                        </a:cubicBezTo>
                        <a:cubicBezTo>
                          <a:pt x="131289" y="9289"/>
                          <a:pt x="104302" y="45801"/>
                          <a:pt x="114356" y="45801"/>
                        </a:cubicBezTo>
                        <a:cubicBezTo>
                          <a:pt x="124410" y="45801"/>
                          <a:pt x="205373" y="-9232"/>
                          <a:pt x="196906" y="1351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7" name="フリーフォーム 16">
                    <a:extLst>
                      <a:ext uri="{FF2B5EF4-FFF2-40B4-BE49-F238E27FC236}">
                        <a16:creationId xmlns:a16="http://schemas.microsoft.com/office/drawing/2014/main" id="{FEE183CA-5D81-2896-C87A-1FA74DAEA5AE}"/>
                      </a:ext>
                    </a:extLst>
                  </p:cNvPr>
                  <p:cNvSpPr/>
                  <p:nvPr/>
                </p:nvSpPr>
                <p:spPr>
                  <a:xfrm>
                    <a:off x="5400655" y="3203560"/>
                    <a:ext cx="352529" cy="165117"/>
                  </a:xfrm>
                  <a:custGeom>
                    <a:avLst/>
                    <a:gdLst>
                      <a:gd name="connsiteX0" fmla="*/ 20 w 352529"/>
                      <a:gd name="connsiteY0" fmla="*/ 165115 h 165117"/>
                      <a:gd name="connsiteX1" fmla="*/ 127020 w 352529"/>
                      <a:gd name="connsiteY1" fmla="*/ 57165 h 165117"/>
                      <a:gd name="connsiteX2" fmla="*/ 206395 w 352529"/>
                      <a:gd name="connsiteY2" fmla="*/ 15 h 165117"/>
                      <a:gd name="connsiteX3" fmla="*/ 149245 w 352529"/>
                      <a:gd name="connsiteY3" fmla="*/ 53990 h 165117"/>
                      <a:gd name="connsiteX4" fmla="*/ 352445 w 352529"/>
                      <a:gd name="connsiteY4" fmla="*/ 6365 h 165117"/>
                      <a:gd name="connsiteX5" fmla="*/ 174645 w 352529"/>
                      <a:gd name="connsiteY5" fmla="*/ 53990 h 165117"/>
                      <a:gd name="connsiteX6" fmla="*/ 200045 w 352529"/>
                      <a:gd name="connsiteY6" fmla="*/ 15 h 165117"/>
                      <a:gd name="connsiteX7" fmla="*/ 117495 w 352529"/>
                      <a:gd name="connsiteY7" fmla="*/ 60340 h 165117"/>
                      <a:gd name="connsiteX8" fmla="*/ 20 w 352529"/>
                      <a:gd name="connsiteY8" fmla="*/ 165115 h 16511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52529" h="165117">
                        <a:moveTo>
                          <a:pt x="20" y="165115"/>
                        </a:moveTo>
                        <a:cubicBezTo>
                          <a:pt x="1607" y="164586"/>
                          <a:pt x="92624" y="84682"/>
                          <a:pt x="127020" y="57165"/>
                        </a:cubicBezTo>
                        <a:cubicBezTo>
                          <a:pt x="161416" y="29648"/>
                          <a:pt x="202691" y="544"/>
                          <a:pt x="206395" y="15"/>
                        </a:cubicBezTo>
                        <a:cubicBezTo>
                          <a:pt x="210099" y="-514"/>
                          <a:pt x="124903" y="52932"/>
                          <a:pt x="149245" y="53990"/>
                        </a:cubicBezTo>
                        <a:cubicBezTo>
                          <a:pt x="173587" y="55048"/>
                          <a:pt x="348212" y="6365"/>
                          <a:pt x="352445" y="6365"/>
                        </a:cubicBezTo>
                        <a:cubicBezTo>
                          <a:pt x="356678" y="6365"/>
                          <a:pt x="200045" y="55048"/>
                          <a:pt x="174645" y="53990"/>
                        </a:cubicBezTo>
                        <a:cubicBezTo>
                          <a:pt x="149245" y="52932"/>
                          <a:pt x="209570" y="-1043"/>
                          <a:pt x="200045" y="15"/>
                        </a:cubicBezTo>
                        <a:cubicBezTo>
                          <a:pt x="190520" y="1073"/>
                          <a:pt x="147128" y="37057"/>
                          <a:pt x="117495" y="60340"/>
                        </a:cubicBezTo>
                        <a:cubicBezTo>
                          <a:pt x="87862" y="83623"/>
                          <a:pt x="-1567" y="165644"/>
                          <a:pt x="20" y="165115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8" name="フリーフォーム 17">
                    <a:extLst>
                      <a:ext uri="{FF2B5EF4-FFF2-40B4-BE49-F238E27FC236}">
                        <a16:creationId xmlns:a16="http://schemas.microsoft.com/office/drawing/2014/main" id="{D902F6EC-3BFD-8BC4-42F6-52ACCF188068}"/>
                      </a:ext>
                    </a:extLst>
                  </p:cNvPr>
                  <p:cNvSpPr/>
                  <p:nvPr/>
                </p:nvSpPr>
                <p:spPr>
                  <a:xfrm>
                    <a:off x="5524911" y="3006725"/>
                    <a:ext cx="413371" cy="217958"/>
                  </a:xfrm>
                  <a:custGeom>
                    <a:avLst/>
                    <a:gdLst>
                      <a:gd name="connsiteX0" fmla="*/ 59914 w 413371"/>
                      <a:gd name="connsiteY0" fmla="*/ 130175 h 217958"/>
                      <a:gd name="connsiteX1" fmla="*/ 240889 w 413371"/>
                      <a:gd name="connsiteY1" fmla="*/ 57150 h 217958"/>
                      <a:gd name="connsiteX2" fmla="*/ 412339 w 413371"/>
                      <a:gd name="connsiteY2" fmla="*/ 47625 h 217958"/>
                      <a:gd name="connsiteX3" fmla="*/ 307564 w 413371"/>
                      <a:gd name="connsiteY3" fmla="*/ 41275 h 217958"/>
                      <a:gd name="connsiteX4" fmla="*/ 205964 w 413371"/>
                      <a:gd name="connsiteY4" fmla="*/ 0 h 217958"/>
                      <a:gd name="connsiteX5" fmla="*/ 310739 w 413371"/>
                      <a:gd name="connsiteY5" fmla="*/ 41275 h 217958"/>
                      <a:gd name="connsiteX6" fmla="*/ 396464 w 413371"/>
                      <a:gd name="connsiteY6" fmla="*/ 53975 h 217958"/>
                      <a:gd name="connsiteX7" fmla="*/ 218664 w 413371"/>
                      <a:gd name="connsiteY7" fmla="*/ 44450 h 217958"/>
                      <a:gd name="connsiteX8" fmla="*/ 167864 w 413371"/>
                      <a:gd name="connsiteY8" fmla="*/ 41275 h 217958"/>
                      <a:gd name="connsiteX9" fmla="*/ 196439 w 413371"/>
                      <a:gd name="connsiteY9" fmla="*/ 47625 h 217958"/>
                      <a:gd name="connsiteX10" fmla="*/ 161514 w 413371"/>
                      <a:gd name="connsiteY10" fmla="*/ 63500 h 217958"/>
                      <a:gd name="connsiteX11" fmla="*/ 120239 w 413371"/>
                      <a:gd name="connsiteY11" fmla="*/ 66675 h 217958"/>
                      <a:gd name="connsiteX12" fmla="*/ 148814 w 413371"/>
                      <a:gd name="connsiteY12" fmla="*/ 53975 h 217958"/>
                      <a:gd name="connsiteX13" fmla="*/ 2764 w 413371"/>
                      <a:gd name="connsiteY13" fmla="*/ 215900 h 217958"/>
                      <a:gd name="connsiteX14" fmla="*/ 59914 w 413371"/>
                      <a:gd name="connsiteY14" fmla="*/ 130175 h 21795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413371" h="217958">
                        <a:moveTo>
                          <a:pt x="59914" y="130175"/>
                        </a:moveTo>
                        <a:cubicBezTo>
                          <a:pt x="99601" y="103717"/>
                          <a:pt x="182152" y="70908"/>
                          <a:pt x="240889" y="57150"/>
                        </a:cubicBezTo>
                        <a:cubicBezTo>
                          <a:pt x="299627" y="43392"/>
                          <a:pt x="401226" y="50271"/>
                          <a:pt x="412339" y="47625"/>
                        </a:cubicBezTo>
                        <a:cubicBezTo>
                          <a:pt x="423452" y="44979"/>
                          <a:pt x="341960" y="49212"/>
                          <a:pt x="307564" y="41275"/>
                        </a:cubicBezTo>
                        <a:cubicBezTo>
                          <a:pt x="273168" y="33338"/>
                          <a:pt x="205435" y="0"/>
                          <a:pt x="205964" y="0"/>
                        </a:cubicBezTo>
                        <a:cubicBezTo>
                          <a:pt x="206493" y="0"/>
                          <a:pt x="278989" y="32279"/>
                          <a:pt x="310739" y="41275"/>
                        </a:cubicBezTo>
                        <a:cubicBezTo>
                          <a:pt x="342489" y="50271"/>
                          <a:pt x="411810" y="53446"/>
                          <a:pt x="396464" y="53975"/>
                        </a:cubicBezTo>
                        <a:cubicBezTo>
                          <a:pt x="381118" y="54504"/>
                          <a:pt x="218664" y="44450"/>
                          <a:pt x="218664" y="44450"/>
                        </a:cubicBezTo>
                        <a:cubicBezTo>
                          <a:pt x="180564" y="42333"/>
                          <a:pt x="171568" y="40746"/>
                          <a:pt x="167864" y="41275"/>
                        </a:cubicBezTo>
                        <a:cubicBezTo>
                          <a:pt x="164160" y="41804"/>
                          <a:pt x="197497" y="43921"/>
                          <a:pt x="196439" y="47625"/>
                        </a:cubicBezTo>
                        <a:cubicBezTo>
                          <a:pt x="195381" y="51329"/>
                          <a:pt x="174214" y="60325"/>
                          <a:pt x="161514" y="63500"/>
                        </a:cubicBezTo>
                        <a:cubicBezTo>
                          <a:pt x="148814" y="66675"/>
                          <a:pt x="122356" y="68263"/>
                          <a:pt x="120239" y="66675"/>
                        </a:cubicBezTo>
                        <a:cubicBezTo>
                          <a:pt x="118122" y="65087"/>
                          <a:pt x="168393" y="29104"/>
                          <a:pt x="148814" y="53975"/>
                        </a:cubicBezTo>
                        <a:cubicBezTo>
                          <a:pt x="129235" y="78846"/>
                          <a:pt x="14935" y="200554"/>
                          <a:pt x="2764" y="215900"/>
                        </a:cubicBezTo>
                        <a:cubicBezTo>
                          <a:pt x="-9407" y="231246"/>
                          <a:pt x="20227" y="156633"/>
                          <a:pt x="59914" y="130175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9" name="フリーフォーム 18">
                    <a:extLst>
                      <a:ext uri="{FF2B5EF4-FFF2-40B4-BE49-F238E27FC236}">
                        <a16:creationId xmlns:a16="http://schemas.microsoft.com/office/drawing/2014/main" id="{4C240222-D932-47EC-BAD1-F51716904289}"/>
                      </a:ext>
                    </a:extLst>
                  </p:cNvPr>
                  <p:cNvSpPr/>
                  <p:nvPr/>
                </p:nvSpPr>
                <p:spPr>
                  <a:xfrm>
                    <a:off x="5838537" y="2959063"/>
                    <a:ext cx="321572" cy="237783"/>
                  </a:xfrm>
                  <a:custGeom>
                    <a:avLst/>
                    <a:gdLst>
                      <a:gd name="connsiteX0" fmla="*/ 60613 w 321572"/>
                      <a:gd name="connsiteY0" fmla="*/ 37 h 237783"/>
                      <a:gd name="connsiteX1" fmla="*/ 216188 w 321572"/>
                      <a:gd name="connsiteY1" fmla="*/ 54012 h 237783"/>
                      <a:gd name="connsiteX2" fmla="*/ 203488 w 321572"/>
                      <a:gd name="connsiteY2" fmla="*/ 38137 h 237783"/>
                      <a:gd name="connsiteX3" fmla="*/ 317788 w 321572"/>
                      <a:gd name="connsiteY3" fmla="*/ 228637 h 237783"/>
                      <a:gd name="connsiteX4" fmla="*/ 282863 w 321572"/>
                      <a:gd name="connsiteY4" fmla="*/ 203237 h 237783"/>
                      <a:gd name="connsiteX5" fmla="*/ 171738 w 321572"/>
                      <a:gd name="connsiteY5" fmla="*/ 165137 h 237783"/>
                      <a:gd name="connsiteX6" fmla="*/ 317788 w 321572"/>
                      <a:gd name="connsiteY6" fmla="*/ 225462 h 237783"/>
                      <a:gd name="connsiteX7" fmla="*/ 247938 w 321572"/>
                      <a:gd name="connsiteY7" fmla="*/ 161962 h 237783"/>
                      <a:gd name="connsiteX8" fmla="*/ 171738 w 321572"/>
                      <a:gd name="connsiteY8" fmla="*/ 120687 h 237783"/>
                      <a:gd name="connsiteX9" fmla="*/ 288 w 321572"/>
                      <a:gd name="connsiteY9" fmla="*/ 73062 h 237783"/>
                      <a:gd name="connsiteX10" fmla="*/ 216188 w 321572"/>
                      <a:gd name="connsiteY10" fmla="*/ 139737 h 237783"/>
                      <a:gd name="connsiteX11" fmla="*/ 257463 w 321572"/>
                      <a:gd name="connsiteY11" fmla="*/ 149262 h 237783"/>
                      <a:gd name="connsiteX12" fmla="*/ 213013 w 321572"/>
                      <a:gd name="connsiteY12" fmla="*/ 114337 h 237783"/>
                      <a:gd name="connsiteX13" fmla="*/ 232063 w 321572"/>
                      <a:gd name="connsiteY13" fmla="*/ 98462 h 237783"/>
                      <a:gd name="connsiteX14" fmla="*/ 203488 w 321572"/>
                      <a:gd name="connsiteY14" fmla="*/ 63537 h 237783"/>
                      <a:gd name="connsiteX15" fmla="*/ 60613 w 321572"/>
                      <a:gd name="connsiteY15" fmla="*/ 37 h 23778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</a:cxnLst>
                    <a:rect l="l" t="t" r="r" b="b"/>
                    <a:pathLst>
                      <a:path w="321572" h="237783">
                        <a:moveTo>
                          <a:pt x="60613" y="37"/>
                        </a:moveTo>
                        <a:cubicBezTo>
                          <a:pt x="62730" y="-1551"/>
                          <a:pt x="192376" y="47662"/>
                          <a:pt x="216188" y="54012"/>
                        </a:cubicBezTo>
                        <a:cubicBezTo>
                          <a:pt x="240000" y="60362"/>
                          <a:pt x="186555" y="9033"/>
                          <a:pt x="203488" y="38137"/>
                        </a:cubicBezTo>
                        <a:cubicBezTo>
                          <a:pt x="220421" y="67241"/>
                          <a:pt x="304559" y="201120"/>
                          <a:pt x="317788" y="228637"/>
                        </a:cubicBezTo>
                        <a:cubicBezTo>
                          <a:pt x="331017" y="256154"/>
                          <a:pt x="307205" y="213820"/>
                          <a:pt x="282863" y="203237"/>
                        </a:cubicBezTo>
                        <a:cubicBezTo>
                          <a:pt x="258521" y="192654"/>
                          <a:pt x="165917" y="161433"/>
                          <a:pt x="171738" y="165137"/>
                        </a:cubicBezTo>
                        <a:cubicBezTo>
                          <a:pt x="177559" y="168841"/>
                          <a:pt x="305088" y="225991"/>
                          <a:pt x="317788" y="225462"/>
                        </a:cubicBezTo>
                        <a:cubicBezTo>
                          <a:pt x="330488" y="224933"/>
                          <a:pt x="272280" y="179425"/>
                          <a:pt x="247938" y="161962"/>
                        </a:cubicBezTo>
                        <a:cubicBezTo>
                          <a:pt x="223596" y="144499"/>
                          <a:pt x="213013" y="135504"/>
                          <a:pt x="171738" y="120687"/>
                        </a:cubicBezTo>
                        <a:cubicBezTo>
                          <a:pt x="130463" y="105870"/>
                          <a:pt x="-7120" y="69887"/>
                          <a:pt x="288" y="73062"/>
                        </a:cubicBezTo>
                        <a:cubicBezTo>
                          <a:pt x="7696" y="76237"/>
                          <a:pt x="173326" y="127037"/>
                          <a:pt x="216188" y="139737"/>
                        </a:cubicBezTo>
                        <a:cubicBezTo>
                          <a:pt x="259051" y="152437"/>
                          <a:pt x="257992" y="153495"/>
                          <a:pt x="257463" y="149262"/>
                        </a:cubicBezTo>
                        <a:cubicBezTo>
                          <a:pt x="256934" y="145029"/>
                          <a:pt x="217246" y="122804"/>
                          <a:pt x="213013" y="114337"/>
                        </a:cubicBezTo>
                        <a:cubicBezTo>
                          <a:pt x="208780" y="105870"/>
                          <a:pt x="233650" y="106929"/>
                          <a:pt x="232063" y="98462"/>
                        </a:cubicBezTo>
                        <a:cubicBezTo>
                          <a:pt x="230476" y="89995"/>
                          <a:pt x="225184" y="77825"/>
                          <a:pt x="203488" y="63537"/>
                        </a:cubicBezTo>
                        <a:cubicBezTo>
                          <a:pt x="181792" y="49250"/>
                          <a:pt x="58496" y="1625"/>
                          <a:pt x="60613" y="37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0" name="フリーフォーム 19">
                    <a:extLst>
                      <a:ext uri="{FF2B5EF4-FFF2-40B4-BE49-F238E27FC236}">
                        <a16:creationId xmlns:a16="http://schemas.microsoft.com/office/drawing/2014/main" id="{1D0AD372-0FB4-521D-E713-5BFF3E03FE72}"/>
                      </a:ext>
                    </a:extLst>
                  </p:cNvPr>
                  <p:cNvSpPr/>
                  <p:nvPr/>
                </p:nvSpPr>
                <p:spPr>
                  <a:xfrm>
                    <a:off x="5771970" y="2997177"/>
                    <a:ext cx="260960" cy="57180"/>
                  </a:xfrm>
                  <a:custGeom>
                    <a:avLst/>
                    <a:gdLst>
                      <a:gd name="connsiteX0" fmla="*/ 180 w 260960"/>
                      <a:gd name="connsiteY0" fmla="*/ 23 h 57180"/>
                      <a:gd name="connsiteX1" fmla="*/ 177980 w 260960"/>
                      <a:gd name="connsiteY1" fmla="*/ 19073 h 57180"/>
                      <a:gd name="connsiteX2" fmla="*/ 260530 w 260960"/>
                      <a:gd name="connsiteY2" fmla="*/ 57173 h 57180"/>
                      <a:gd name="connsiteX3" fmla="*/ 146230 w 260960"/>
                      <a:gd name="connsiteY3" fmla="*/ 15898 h 57180"/>
                      <a:gd name="connsiteX4" fmla="*/ 180 w 260960"/>
                      <a:gd name="connsiteY4" fmla="*/ 23 h 5718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60960" h="57180">
                        <a:moveTo>
                          <a:pt x="180" y="23"/>
                        </a:moveTo>
                        <a:cubicBezTo>
                          <a:pt x="5472" y="552"/>
                          <a:pt x="134588" y="9548"/>
                          <a:pt x="177980" y="19073"/>
                        </a:cubicBezTo>
                        <a:cubicBezTo>
                          <a:pt x="221372" y="28598"/>
                          <a:pt x="265822" y="57702"/>
                          <a:pt x="260530" y="57173"/>
                        </a:cubicBezTo>
                        <a:cubicBezTo>
                          <a:pt x="255238" y="56644"/>
                          <a:pt x="184859" y="23836"/>
                          <a:pt x="146230" y="15898"/>
                        </a:cubicBezTo>
                        <a:cubicBezTo>
                          <a:pt x="107601" y="7961"/>
                          <a:pt x="-5112" y="-506"/>
                          <a:pt x="180" y="23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1" name="フリーフォーム 20">
                    <a:extLst>
                      <a:ext uri="{FF2B5EF4-FFF2-40B4-BE49-F238E27FC236}">
                        <a16:creationId xmlns:a16="http://schemas.microsoft.com/office/drawing/2014/main" id="{91030FED-B485-6B94-1FED-82CA09120480}"/>
                      </a:ext>
                    </a:extLst>
                  </p:cNvPr>
                  <p:cNvSpPr/>
                  <p:nvPr/>
                </p:nvSpPr>
                <p:spPr>
                  <a:xfrm>
                    <a:off x="5632433" y="3114491"/>
                    <a:ext cx="398116" cy="76859"/>
                  </a:xfrm>
                  <a:custGeom>
                    <a:avLst/>
                    <a:gdLst>
                      <a:gd name="connsiteX0" fmla="*/ 17 w 398116"/>
                      <a:gd name="connsiteY0" fmla="*/ 76384 h 76859"/>
                      <a:gd name="connsiteX1" fmla="*/ 222267 w 398116"/>
                      <a:gd name="connsiteY1" fmla="*/ 57334 h 76859"/>
                      <a:gd name="connsiteX2" fmla="*/ 396892 w 398116"/>
                      <a:gd name="connsiteY2" fmla="*/ 54159 h 76859"/>
                      <a:gd name="connsiteX3" fmla="*/ 133367 w 398116"/>
                      <a:gd name="connsiteY3" fmla="*/ 44634 h 76859"/>
                      <a:gd name="connsiteX4" fmla="*/ 358792 w 398116"/>
                      <a:gd name="connsiteY4" fmla="*/ 184 h 76859"/>
                      <a:gd name="connsiteX5" fmla="*/ 158767 w 398116"/>
                      <a:gd name="connsiteY5" fmla="*/ 63684 h 76859"/>
                      <a:gd name="connsiteX6" fmla="*/ 260367 w 398116"/>
                      <a:gd name="connsiteY6" fmla="*/ 12884 h 76859"/>
                      <a:gd name="connsiteX7" fmla="*/ 152417 w 398116"/>
                      <a:gd name="connsiteY7" fmla="*/ 31934 h 76859"/>
                      <a:gd name="connsiteX8" fmla="*/ 209567 w 398116"/>
                      <a:gd name="connsiteY8" fmla="*/ 35109 h 76859"/>
                      <a:gd name="connsiteX9" fmla="*/ 17 w 398116"/>
                      <a:gd name="connsiteY9" fmla="*/ 76384 h 768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398116" h="76859">
                        <a:moveTo>
                          <a:pt x="17" y="76384"/>
                        </a:moveTo>
                        <a:cubicBezTo>
                          <a:pt x="2134" y="80088"/>
                          <a:pt x="156121" y="61038"/>
                          <a:pt x="222267" y="57334"/>
                        </a:cubicBezTo>
                        <a:cubicBezTo>
                          <a:pt x="288413" y="53630"/>
                          <a:pt x="411709" y="56276"/>
                          <a:pt x="396892" y="54159"/>
                        </a:cubicBezTo>
                        <a:cubicBezTo>
                          <a:pt x="382075" y="52042"/>
                          <a:pt x="139717" y="53630"/>
                          <a:pt x="133367" y="44634"/>
                        </a:cubicBezTo>
                        <a:cubicBezTo>
                          <a:pt x="127017" y="35638"/>
                          <a:pt x="354559" y="-2991"/>
                          <a:pt x="358792" y="184"/>
                        </a:cubicBezTo>
                        <a:cubicBezTo>
                          <a:pt x="363025" y="3359"/>
                          <a:pt x="175171" y="61567"/>
                          <a:pt x="158767" y="63684"/>
                        </a:cubicBezTo>
                        <a:cubicBezTo>
                          <a:pt x="142363" y="65801"/>
                          <a:pt x="261425" y="18175"/>
                          <a:pt x="260367" y="12884"/>
                        </a:cubicBezTo>
                        <a:cubicBezTo>
                          <a:pt x="259309" y="7593"/>
                          <a:pt x="160884" y="28230"/>
                          <a:pt x="152417" y="31934"/>
                        </a:cubicBezTo>
                        <a:cubicBezTo>
                          <a:pt x="143950" y="35638"/>
                          <a:pt x="230204" y="28230"/>
                          <a:pt x="209567" y="35109"/>
                        </a:cubicBezTo>
                        <a:cubicBezTo>
                          <a:pt x="188930" y="41988"/>
                          <a:pt x="-2100" y="72680"/>
                          <a:pt x="17" y="76384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2" name="フリーフォーム 21">
                    <a:extLst>
                      <a:ext uri="{FF2B5EF4-FFF2-40B4-BE49-F238E27FC236}">
                        <a16:creationId xmlns:a16="http://schemas.microsoft.com/office/drawing/2014/main" id="{5468EA3C-4892-A315-1CBF-CF008819BFD8}"/>
                      </a:ext>
                    </a:extLst>
                  </p:cNvPr>
                  <p:cNvSpPr/>
                  <p:nvPr/>
                </p:nvSpPr>
                <p:spPr>
                  <a:xfrm>
                    <a:off x="3857552" y="3422507"/>
                    <a:ext cx="568596" cy="319954"/>
                  </a:xfrm>
                  <a:custGeom>
                    <a:avLst/>
                    <a:gdLst>
                      <a:gd name="connsiteX0" fmla="*/ 158823 w 568596"/>
                      <a:gd name="connsiteY0" fmla="*/ 270018 h 319954"/>
                      <a:gd name="connsiteX1" fmla="*/ 269948 w 568596"/>
                      <a:gd name="connsiteY1" fmla="*/ 120793 h 319954"/>
                      <a:gd name="connsiteX2" fmla="*/ 257248 w 568596"/>
                      <a:gd name="connsiteY2" fmla="*/ 120793 h 319954"/>
                      <a:gd name="connsiteX3" fmla="*/ 330273 w 568596"/>
                      <a:gd name="connsiteY3" fmla="*/ 104918 h 319954"/>
                      <a:gd name="connsiteX4" fmla="*/ 409648 w 568596"/>
                      <a:gd name="connsiteY4" fmla="*/ 111268 h 319954"/>
                      <a:gd name="connsiteX5" fmla="*/ 390598 w 568596"/>
                      <a:gd name="connsiteY5" fmla="*/ 104918 h 319954"/>
                      <a:gd name="connsiteX6" fmla="*/ 549348 w 568596"/>
                      <a:gd name="connsiteY6" fmla="*/ 139843 h 319954"/>
                      <a:gd name="connsiteX7" fmla="*/ 552523 w 568596"/>
                      <a:gd name="connsiteY7" fmla="*/ 143018 h 319954"/>
                      <a:gd name="connsiteX8" fmla="*/ 428698 w 568596"/>
                      <a:gd name="connsiteY8" fmla="*/ 104918 h 319954"/>
                      <a:gd name="connsiteX9" fmla="*/ 428698 w 568596"/>
                      <a:gd name="connsiteY9" fmla="*/ 60468 h 319954"/>
                      <a:gd name="connsiteX10" fmla="*/ 419173 w 568596"/>
                      <a:gd name="connsiteY10" fmla="*/ 12843 h 319954"/>
                      <a:gd name="connsiteX11" fmla="*/ 419173 w 568596"/>
                      <a:gd name="connsiteY11" fmla="*/ 47768 h 319954"/>
                      <a:gd name="connsiteX12" fmla="*/ 387423 w 568596"/>
                      <a:gd name="connsiteY12" fmla="*/ 95393 h 319954"/>
                      <a:gd name="connsiteX13" fmla="*/ 371548 w 568596"/>
                      <a:gd name="connsiteY13" fmla="*/ 47768 h 319954"/>
                      <a:gd name="connsiteX14" fmla="*/ 358848 w 568596"/>
                      <a:gd name="connsiteY14" fmla="*/ 143 h 319954"/>
                      <a:gd name="connsiteX15" fmla="*/ 362023 w 568596"/>
                      <a:gd name="connsiteY15" fmla="*/ 35068 h 319954"/>
                      <a:gd name="connsiteX16" fmla="*/ 342973 w 568596"/>
                      <a:gd name="connsiteY16" fmla="*/ 92218 h 319954"/>
                      <a:gd name="connsiteX17" fmla="*/ 320748 w 568596"/>
                      <a:gd name="connsiteY17" fmla="*/ 31893 h 319954"/>
                      <a:gd name="connsiteX18" fmla="*/ 279473 w 568596"/>
                      <a:gd name="connsiteY18" fmla="*/ 6493 h 319954"/>
                      <a:gd name="connsiteX19" fmla="*/ 323923 w 568596"/>
                      <a:gd name="connsiteY19" fmla="*/ 54118 h 319954"/>
                      <a:gd name="connsiteX20" fmla="*/ 298523 w 568596"/>
                      <a:gd name="connsiteY20" fmla="*/ 89043 h 319954"/>
                      <a:gd name="connsiteX21" fmla="*/ 244548 w 568596"/>
                      <a:gd name="connsiteY21" fmla="*/ 66818 h 319954"/>
                      <a:gd name="connsiteX22" fmla="*/ 165173 w 568596"/>
                      <a:gd name="connsiteY22" fmla="*/ 16018 h 319954"/>
                      <a:gd name="connsiteX23" fmla="*/ 235023 w 568596"/>
                      <a:gd name="connsiteY23" fmla="*/ 50943 h 319954"/>
                      <a:gd name="connsiteX24" fmla="*/ 241373 w 568596"/>
                      <a:gd name="connsiteY24" fmla="*/ 111268 h 319954"/>
                      <a:gd name="connsiteX25" fmla="*/ 130248 w 568596"/>
                      <a:gd name="connsiteY25" fmla="*/ 66818 h 319954"/>
                      <a:gd name="connsiteX26" fmla="*/ 228673 w 568596"/>
                      <a:gd name="connsiteY26" fmla="*/ 123968 h 319954"/>
                      <a:gd name="connsiteX27" fmla="*/ 196923 w 568596"/>
                      <a:gd name="connsiteY27" fmla="*/ 139843 h 319954"/>
                      <a:gd name="connsiteX28" fmla="*/ 95323 w 568596"/>
                      <a:gd name="connsiteY28" fmla="*/ 89043 h 319954"/>
                      <a:gd name="connsiteX29" fmla="*/ 187398 w 568596"/>
                      <a:gd name="connsiteY29" fmla="*/ 136668 h 319954"/>
                      <a:gd name="connsiteX30" fmla="*/ 187398 w 568596"/>
                      <a:gd name="connsiteY30" fmla="*/ 171593 h 319954"/>
                      <a:gd name="connsiteX31" fmla="*/ 63573 w 568596"/>
                      <a:gd name="connsiteY31" fmla="*/ 111268 h 319954"/>
                      <a:gd name="connsiteX32" fmla="*/ 130248 w 568596"/>
                      <a:gd name="connsiteY32" fmla="*/ 139843 h 319954"/>
                      <a:gd name="connsiteX33" fmla="*/ 168348 w 568596"/>
                      <a:gd name="connsiteY33" fmla="*/ 181118 h 319954"/>
                      <a:gd name="connsiteX34" fmla="*/ 73 w 568596"/>
                      <a:gd name="connsiteY34" fmla="*/ 196993 h 319954"/>
                      <a:gd name="connsiteX35" fmla="*/ 146123 w 568596"/>
                      <a:gd name="connsiteY35" fmla="*/ 184293 h 319954"/>
                      <a:gd name="connsiteX36" fmla="*/ 79448 w 568596"/>
                      <a:gd name="connsiteY36" fmla="*/ 247793 h 319954"/>
                      <a:gd name="connsiteX37" fmla="*/ 200098 w 568596"/>
                      <a:gd name="connsiteY37" fmla="*/ 162068 h 319954"/>
                      <a:gd name="connsiteX38" fmla="*/ 79448 w 568596"/>
                      <a:gd name="connsiteY38" fmla="*/ 314468 h 319954"/>
                      <a:gd name="connsiteX39" fmla="*/ 104848 w 568596"/>
                      <a:gd name="connsiteY39" fmla="*/ 276368 h 319954"/>
                      <a:gd name="connsiteX40" fmla="*/ 215973 w 568596"/>
                      <a:gd name="connsiteY40" fmla="*/ 181118 h 319954"/>
                      <a:gd name="connsiteX41" fmla="*/ 158823 w 568596"/>
                      <a:gd name="connsiteY41" fmla="*/ 270018 h 31995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</a:cxnLst>
                    <a:rect l="l" t="t" r="r" b="b"/>
                    <a:pathLst>
                      <a:path w="568596" h="319954">
                        <a:moveTo>
                          <a:pt x="158823" y="270018"/>
                        </a:moveTo>
                        <a:cubicBezTo>
                          <a:pt x="167819" y="259964"/>
                          <a:pt x="253544" y="145664"/>
                          <a:pt x="269948" y="120793"/>
                        </a:cubicBezTo>
                        <a:cubicBezTo>
                          <a:pt x="286352" y="95922"/>
                          <a:pt x="247194" y="123439"/>
                          <a:pt x="257248" y="120793"/>
                        </a:cubicBezTo>
                        <a:cubicBezTo>
                          <a:pt x="267302" y="118147"/>
                          <a:pt x="304873" y="106505"/>
                          <a:pt x="330273" y="104918"/>
                        </a:cubicBezTo>
                        <a:cubicBezTo>
                          <a:pt x="355673" y="103330"/>
                          <a:pt x="399594" y="111268"/>
                          <a:pt x="409648" y="111268"/>
                        </a:cubicBezTo>
                        <a:cubicBezTo>
                          <a:pt x="419702" y="111268"/>
                          <a:pt x="367315" y="100155"/>
                          <a:pt x="390598" y="104918"/>
                        </a:cubicBezTo>
                        <a:cubicBezTo>
                          <a:pt x="413881" y="109680"/>
                          <a:pt x="549348" y="139843"/>
                          <a:pt x="549348" y="139843"/>
                        </a:cubicBezTo>
                        <a:cubicBezTo>
                          <a:pt x="576335" y="146193"/>
                          <a:pt x="572631" y="148839"/>
                          <a:pt x="552523" y="143018"/>
                        </a:cubicBezTo>
                        <a:cubicBezTo>
                          <a:pt x="532415" y="137197"/>
                          <a:pt x="449336" y="118676"/>
                          <a:pt x="428698" y="104918"/>
                        </a:cubicBezTo>
                        <a:cubicBezTo>
                          <a:pt x="408060" y="91160"/>
                          <a:pt x="430286" y="75814"/>
                          <a:pt x="428698" y="60468"/>
                        </a:cubicBezTo>
                        <a:cubicBezTo>
                          <a:pt x="427111" y="45122"/>
                          <a:pt x="420761" y="14960"/>
                          <a:pt x="419173" y="12843"/>
                        </a:cubicBezTo>
                        <a:cubicBezTo>
                          <a:pt x="417585" y="10726"/>
                          <a:pt x="424465" y="34010"/>
                          <a:pt x="419173" y="47768"/>
                        </a:cubicBezTo>
                        <a:cubicBezTo>
                          <a:pt x="413881" y="61526"/>
                          <a:pt x="395360" y="95393"/>
                          <a:pt x="387423" y="95393"/>
                        </a:cubicBezTo>
                        <a:cubicBezTo>
                          <a:pt x="379486" y="95393"/>
                          <a:pt x="376310" y="63643"/>
                          <a:pt x="371548" y="47768"/>
                        </a:cubicBezTo>
                        <a:cubicBezTo>
                          <a:pt x="366786" y="31893"/>
                          <a:pt x="360436" y="2260"/>
                          <a:pt x="358848" y="143"/>
                        </a:cubicBezTo>
                        <a:cubicBezTo>
                          <a:pt x="357260" y="-1974"/>
                          <a:pt x="364669" y="19722"/>
                          <a:pt x="362023" y="35068"/>
                        </a:cubicBezTo>
                        <a:cubicBezTo>
                          <a:pt x="359377" y="50414"/>
                          <a:pt x="349852" y="92747"/>
                          <a:pt x="342973" y="92218"/>
                        </a:cubicBezTo>
                        <a:cubicBezTo>
                          <a:pt x="336094" y="91689"/>
                          <a:pt x="331331" y="46180"/>
                          <a:pt x="320748" y="31893"/>
                        </a:cubicBezTo>
                        <a:cubicBezTo>
                          <a:pt x="310165" y="17605"/>
                          <a:pt x="278944" y="2789"/>
                          <a:pt x="279473" y="6493"/>
                        </a:cubicBezTo>
                        <a:cubicBezTo>
                          <a:pt x="280002" y="10197"/>
                          <a:pt x="320748" y="40360"/>
                          <a:pt x="323923" y="54118"/>
                        </a:cubicBezTo>
                        <a:cubicBezTo>
                          <a:pt x="327098" y="67876"/>
                          <a:pt x="311752" y="86926"/>
                          <a:pt x="298523" y="89043"/>
                        </a:cubicBezTo>
                        <a:cubicBezTo>
                          <a:pt x="285294" y="91160"/>
                          <a:pt x="266773" y="78989"/>
                          <a:pt x="244548" y="66818"/>
                        </a:cubicBezTo>
                        <a:cubicBezTo>
                          <a:pt x="222323" y="54647"/>
                          <a:pt x="166761" y="18664"/>
                          <a:pt x="165173" y="16018"/>
                        </a:cubicBezTo>
                        <a:cubicBezTo>
                          <a:pt x="163586" y="13372"/>
                          <a:pt x="222323" y="35068"/>
                          <a:pt x="235023" y="50943"/>
                        </a:cubicBezTo>
                        <a:cubicBezTo>
                          <a:pt x="247723" y="66818"/>
                          <a:pt x="258836" y="108622"/>
                          <a:pt x="241373" y="111268"/>
                        </a:cubicBezTo>
                        <a:cubicBezTo>
                          <a:pt x="223910" y="113914"/>
                          <a:pt x="132365" y="64701"/>
                          <a:pt x="130248" y="66818"/>
                        </a:cubicBezTo>
                        <a:cubicBezTo>
                          <a:pt x="128131" y="68935"/>
                          <a:pt x="217560" y="111797"/>
                          <a:pt x="228673" y="123968"/>
                        </a:cubicBezTo>
                        <a:cubicBezTo>
                          <a:pt x="239786" y="136139"/>
                          <a:pt x="219148" y="145664"/>
                          <a:pt x="196923" y="139843"/>
                        </a:cubicBezTo>
                        <a:cubicBezTo>
                          <a:pt x="174698" y="134022"/>
                          <a:pt x="96910" y="89572"/>
                          <a:pt x="95323" y="89043"/>
                        </a:cubicBezTo>
                        <a:cubicBezTo>
                          <a:pt x="93736" y="88514"/>
                          <a:pt x="172052" y="122910"/>
                          <a:pt x="187398" y="136668"/>
                        </a:cubicBezTo>
                        <a:cubicBezTo>
                          <a:pt x="202744" y="150426"/>
                          <a:pt x="208035" y="175826"/>
                          <a:pt x="187398" y="171593"/>
                        </a:cubicBezTo>
                        <a:cubicBezTo>
                          <a:pt x="166761" y="167360"/>
                          <a:pt x="73098" y="116560"/>
                          <a:pt x="63573" y="111268"/>
                        </a:cubicBezTo>
                        <a:cubicBezTo>
                          <a:pt x="54048" y="105976"/>
                          <a:pt x="112786" y="128201"/>
                          <a:pt x="130248" y="139843"/>
                        </a:cubicBezTo>
                        <a:cubicBezTo>
                          <a:pt x="147710" y="151485"/>
                          <a:pt x="190044" y="171593"/>
                          <a:pt x="168348" y="181118"/>
                        </a:cubicBezTo>
                        <a:cubicBezTo>
                          <a:pt x="146652" y="190643"/>
                          <a:pt x="3777" y="196464"/>
                          <a:pt x="73" y="196993"/>
                        </a:cubicBezTo>
                        <a:cubicBezTo>
                          <a:pt x="-3631" y="197522"/>
                          <a:pt x="132894" y="175826"/>
                          <a:pt x="146123" y="184293"/>
                        </a:cubicBezTo>
                        <a:cubicBezTo>
                          <a:pt x="159352" y="192760"/>
                          <a:pt x="70452" y="251497"/>
                          <a:pt x="79448" y="247793"/>
                        </a:cubicBezTo>
                        <a:cubicBezTo>
                          <a:pt x="88444" y="244089"/>
                          <a:pt x="200098" y="150956"/>
                          <a:pt x="200098" y="162068"/>
                        </a:cubicBezTo>
                        <a:cubicBezTo>
                          <a:pt x="200098" y="173180"/>
                          <a:pt x="95323" y="295418"/>
                          <a:pt x="79448" y="314468"/>
                        </a:cubicBezTo>
                        <a:cubicBezTo>
                          <a:pt x="63573" y="333518"/>
                          <a:pt x="82094" y="298593"/>
                          <a:pt x="104848" y="276368"/>
                        </a:cubicBezTo>
                        <a:cubicBezTo>
                          <a:pt x="127602" y="254143"/>
                          <a:pt x="204331" y="186939"/>
                          <a:pt x="215973" y="181118"/>
                        </a:cubicBezTo>
                        <a:cubicBezTo>
                          <a:pt x="227615" y="175297"/>
                          <a:pt x="149827" y="280072"/>
                          <a:pt x="158823" y="270018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3" name="フリーフォーム 22">
                    <a:extLst>
                      <a:ext uri="{FF2B5EF4-FFF2-40B4-BE49-F238E27FC236}">
                        <a16:creationId xmlns:a16="http://schemas.microsoft.com/office/drawing/2014/main" id="{0DA2454D-2CFB-28D9-EC19-35ACA4E35B50}"/>
                      </a:ext>
                    </a:extLst>
                  </p:cNvPr>
                  <p:cNvSpPr/>
                  <p:nvPr/>
                </p:nvSpPr>
                <p:spPr>
                  <a:xfrm>
                    <a:off x="3841712" y="3476334"/>
                    <a:ext cx="222291" cy="178728"/>
                  </a:xfrm>
                  <a:custGeom>
                    <a:avLst/>
                    <a:gdLst>
                      <a:gd name="connsiteX0" fmla="*/ 38138 w 222291"/>
                      <a:gd name="connsiteY0" fmla="*/ 174916 h 178728"/>
                      <a:gd name="connsiteX1" fmla="*/ 161963 w 222291"/>
                      <a:gd name="connsiteY1" fmla="*/ 178091 h 178728"/>
                      <a:gd name="connsiteX2" fmla="*/ 155613 w 222291"/>
                      <a:gd name="connsiteY2" fmla="*/ 162216 h 178728"/>
                      <a:gd name="connsiteX3" fmla="*/ 219113 w 222291"/>
                      <a:gd name="connsiteY3" fmla="*/ 82841 h 178728"/>
                      <a:gd name="connsiteX4" fmla="*/ 165138 w 222291"/>
                      <a:gd name="connsiteY4" fmla="*/ 117766 h 178728"/>
                      <a:gd name="connsiteX5" fmla="*/ 222288 w 222291"/>
                      <a:gd name="connsiteY5" fmla="*/ 79666 h 178728"/>
                      <a:gd name="connsiteX6" fmla="*/ 161963 w 222291"/>
                      <a:gd name="connsiteY6" fmla="*/ 63791 h 178728"/>
                      <a:gd name="connsiteX7" fmla="*/ 95288 w 222291"/>
                      <a:gd name="connsiteY7" fmla="*/ 291 h 178728"/>
                      <a:gd name="connsiteX8" fmla="*/ 190538 w 222291"/>
                      <a:gd name="connsiteY8" fmla="*/ 92366 h 178728"/>
                      <a:gd name="connsiteX9" fmla="*/ 133388 w 222291"/>
                      <a:gd name="connsiteY9" fmla="*/ 92366 h 178728"/>
                      <a:gd name="connsiteX10" fmla="*/ 66713 w 222291"/>
                      <a:gd name="connsiteY10" fmla="*/ 54266 h 178728"/>
                      <a:gd name="connsiteX11" fmla="*/ 177838 w 222291"/>
                      <a:gd name="connsiteY11" fmla="*/ 124116 h 178728"/>
                      <a:gd name="connsiteX12" fmla="*/ 82588 w 222291"/>
                      <a:gd name="connsiteY12" fmla="*/ 101891 h 178728"/>
                      <a:gd name="connsiteX13" fmla="*/ 146088 w 222291"/>
                      <a:gd name="connsiteY13" fmla="*/ 155866 h 178728"/>
                      <a:gd name="connsiteX14" fmla="*/ 38 w 222291"/>
                      <a:gd name="connsiteY14" fmla="*/ 130466 h 178728"/>
                      <a:gd name="connsiteX15" fmla="*/ 161963 w 222291"/>
                      <a:gd name="connsiteY15" fmla="*/ 168566 h 178728"/>
                      <a:gd name="connsiteX16" fmla="*/ 38138 w 222291"/>
                      <a:gd name="connsiteY16" fmla="*/ 174916 h 17872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222291" h="178728">
                        <a:moveTo>
                          <a:pt x="38138" y="174916"/>
                        </a:moveTo>
                        <a:cubicBezTo>
                          <a:pt x="38138" y="176503"/>
                          <a:pt x="142384" y="180208"/>
                          <a:pt x="161963" y="178091"/>
                        </a:cubicBezTo>
                        <a:cubicBezTo>
                          <a:pt x="181542" y="175974"/>
                          <a:pt x="146088" y="178091"/>
                          <a:pt x="155613" y="162216"/>
                        </a:cubicBezTo>
                        <a:cubicBezTo>
                          <a:pt x="165138" y="146341"/>
                          <a:pt x="217526" y="90249"/>
                          <a:pt x="219113" y="82841"/>
                        </a:cubicBezTo>
                        <a:cubicBezTo>
                          <a:pt x="220700" y="75433"/>
                          <a:pt x="164609" y="118295"/>
                          <a:pt x="165138" y="117766"/>
                        </a:cubicBezTo>
                        <a:cubicBezTo>
                          <a:pt x="165667" y="117237"/>
                          <a:pt x="222817" y="88662"/>
                          <a:pt x="222288" y="79666"/>
                        </a:cubicBezTo>
                        <a:cubicBezTo>
                          <a:pt x="221759" y="70670"/>
                          <a:pt x="183130" y="77020"/>
                          <a:pt x="161963" y="63791"/>
                        </a:cubicBezTo>
                        <a:cubicBezTo>
                          <a:pt x="140796" y="50562"/>
                          <a:pt x="90526" y="-4471"/>
                          <a:pt x="95288" y="291"/>
                        </a:cubicBezTo>
                        <a:cubicBezTo>
                          <a:pt x="100050" y="5053"/>
                          <a:pt x="184188" y="77020"/>
                          <a:pt x="190538" y="92366"/>
                        </a:cubicBezTo>
                        <a:cubicBezTo>
                          <a:pt x="196888" y="107712"/>
                          <a:pt x="154025" y="98716"/>
                          <a:pt x="133388" y="92366"/>
                        </a:cubicBezTo>
                        <a:cubicBezTo>
                          <a:pt x="112751" y="86016"/>
                          <a:pt x="59305" y="48974"/>
                          <a:pt x="66713" y="54266"/>
                        </a:cubicBezTo>
                        <a:cubicBezTo>
                          <a:pt x="74121" y="59558"/>
                          <a:pt x="175192" y="116179"/>
                          <a:pt x="177838" y="124116"/>
                        </a:cubicBezTo>
                        <a:cubicBezTo>
                          <a:pt x="180484" y="132053"/>
                          <a:pt x="87880" y="96599"/>
                          <a:pt x="82588" y="101891"/>
                        </a:cubicBezTo>
                        <a:cubicBezTo>
                          <a:pt x="77296" y="107183"/>
                          <a:pt x="159846" y="151104"/>
                          <a:pt x="146088" y="155866"/>
                        </a:cubicBezTo>
                        <a:cubicBezTo>
                          <a:pt x="132330" y="160628"/>
                          <a:pt x="-2608" y="128349"/>
                          <a:pt x="38" y="130466"/>
                        </a:cubicBezTo>
                        <a:cubicBezTo>
                          <a:pt x="2684" y="132583"/>
                          <a:pt x="151380" y="162745"/>
                          <a:pt x="161963" y="168566"/>
                        </a:cubicBezTo>
                        <a:cubicBezTo>
                          <a:pt x="172546" y="174387"/>
                          <a:pt x="38138" y="173329"/>
                          <a:pt x="38138" y="174916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4" name="フリーフォーム 23">
                    <a:extLst>
                      <a:ext uri="{FF2B5EF4-FFF2-40B4-BE49-F238E27FC236}">
                        <a16:creationId xmlns:a16="http://schemas.microsoft.com/office/drawing/2014/main" id="{26317825-CEC3-78AD-229C-589A2019DE9D}"/>
                      </a:ext>
                    </a:extLst>
                  </p:cNvPr>
                  <p:cNvSpPr/>
                  <p:nvPr/>
                </p:nvSpPr>
                <p:spPr>
                  <a:xfrm>
                    <a:off x="4279630" y="3511540"/>
                    <a:ext cx="228876" cy="152638"/>
                  </a:xfrm>
                  <a:custGeom>
                    <a:avLst/>
                    <a:gdLst>
                      <a:gd name="connsiteX0" fmla="*/ 270 w 228876"/>
                      <a:gd name="connsiteY0" fmla="*/ 10 h 152638"/>
                      <a:gd name="connsiteX1" fmla="*/ 174895 w 228876"/>
                      <a:gd name="connsiteY1" fmla="*/ 92085 h 152638"/>
                      <a:gd name="connsiteX2" fmla="*/ 228870 w 228876"/>
                      <a:gd name="connsiteY2" fmla="*/ 152410 h 152638"/>
                      <a:gd name="connsiteX3" fmla="*/ 178070 w 228876"/>
                      <a:gd name="connsiteY3" fmla="*/ 111135 h 152638"/>
                      <a:gd name="connsiteX4" fmla="*/ 105045 w 228876"/>
                      <a:gd name="connsiteY4" fmla="*/ 69860 h 152638"/>
                      <a:gd name="connsiteX5" fmla="*/ 133620 w 228876"/>
                      <a:gd name="connsiteY5" fmla="*/ 85735 h 152638"/>
                      <a:gd name="connsiteX6" fmla="*/ 270 w 228876"/>
                      <a:gd name="connsiteY6" fmla="*/ 10 h 15263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28876" h="152638">
                        <a:moveTo>
                          <a:pt x="270" y="10"/>
                        </a:moveTo>
                        <a:cubicBezTo>
                          <a:pt x="7149" y="1068"/>
                          <a:pt x="136795" y="66685"/>
                          <a:pt x="174895" y="92085"/>
                        </a:cubicBezTo>
                        <a:cubicBezTo>
                          <a:pt x="212995" y="117485"/>
                          <a:pt x="228341" y="149235"/>
                          <a:pt x="228870" y="152410"/>
                        </a:cubicBezTo>
                        <a:cubicBezTo>
                          <a:pt x="229399" y="155585"/>
                          <a:pt x="198708" y="124893"/>
                          <a:pt x="178070" y="111135"/>
                        </a:cubicBezTo>
                        <a:cubicBezTo>
                          <a:pt x="157432" y="97377"/>
                          <a:pt x="112453" y="74093"/>
                          <a:pt x="105045" y="69860"/>
                        </a:cubicBezTo>
                        <a:cubicBezTo>
                          <a:pt x="97637" y="65627"/>
                          <a:pt x="147378" y="95260"/>
                          <a:pt x="133620" y="85735"/>
                        </a:cubicBezTo>
                        <a:cubicBezTo>
                          <a:pt x="119862" y="76210"/>
                          <a:pt x="-6609" y="-1048"/>
                          <a:pt x="270" y="10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5" name="フリーフォーム 24">
                    <a:extLst>
                      <a:ext uri="{FF2B5EF4-FFF2-40B4-BE49-F238E27FC236}">
                        <a16:creationId xmlns:a16="http://schemas.microsoft.com/office/drawing/2014/main" id="{E96CC72D-A56D-E5A6-F78D-AC18711E04CB}"/>
                      </a:ext>
                    </a:extLst>
                  </p:cNvPr>
                  <p:cNvSpPr/>
                  <p:nvPr/>
                </p:nvSpPr>
                <p:spPr>
                  <a:xfrm>
                    <a:off x="4479700" y="3559093"/>
                    <a:ext cx="184606" cy="244561"/>
                  </a:xfrm>
                  <a:custGeom>
                    <a:avLst/>
                    <a:gdLst>
                      <a:gd name="connsiteX0" fmla="*/ 225 w 184606"/>
                      <a:gd name="connsiteY0" fmla="*/ 82 h 244561"/>
                      <a:gd name="connsiteX1" fmla="*/ 63725 w 184606"/>
                      <a:gd name="connsiteY1" fmla="*/ 88982 h 244561"/>
                      <a:gd name="connsiteX2" fmla="*/ 146275 w 184606"/>
                      <a:gd name="connsiteY2" fmla="*/ 181057 h 244561"/>
                      <a:gd name="connsiteX3" fmla="*/ 184375 w 184606"/>
                      <a:gd name="connsiteY3" fmla="*/ 244557 h 244561"/>
                      <a:gd name="connsiteX4" fmla="*/ 158975 w 184606"/>
                      <a:gd name="connsiteY4" fmla="*/ 184232 h 244561"/>
                      <a:gd name="connsiteX5" fmla="*/ 95475 w 184606"/>
                      <a:gd name="connsiteY5" fmla="*/ 133432 h 244561"/>
                      <a:gd name="connsiteX6" fmla="*/ 19275 w 184606"/>
                      <a:gd name="connsiteY6" fmla="*/ 63582 h 244561"/>
                      <a:gd name="connsiteX7" fmla="*/ 85950 w 184606"/>
                      <a:gd name="connsiteY7" fmla="*/ 104857 h 244561"/>
                      <a:gd name="connsiteX8" fmla="*/ 225 w 184606"/>
                      <a:gd name="connsiteY8" fmla="*/ 82 h 2445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84606" h="244561">
                        <a:moveTo>
                          <a:pt x="225" y="82"/>
                        </a:moveTo>
                        <a:cubicBezTo>
                          <a:pt x="-3479" y="-2564"/>
                          <a:pt x="39383" y="58820"/>
                          <a:pt x="63725" y="88982"/>
                        </a:cubicBezTo>
                        <a:cubicBezTo>
                          <a:pt x="88067" y="119145"/>
                          <a:pt x="126167" y="155128"/>
                          <a:pt x="146275" y="181057"/>
                        </a:cubicBezTo>
                        <a:cubicBezTo>
                          <a:pt x="166383" y="206986"/>
                          <a:pt x="182258" y="244028"/>
                          <a:pt x="184375" y="244557"/>
                        </a:cubicBezTo>
                        <a:cubicBezTo>
                          <a:pt x="186492" y="245086"/>
                          <a:pt x="173792" y="202753"/>
                          <a:pt x="158975" y="184232"/>
                        </a:cubicBezTo>
                        <a:cubicBezTo>
                          <a:pt x="144158" y="165711"/>
                          <a:pt x="118758" y="153540"/>
                          <a:pt x="95475" y="133432"/>
                        </a:cubicBezTo>
                        <a:cubicBezTo>
                          <a:pt x="72192" y="113324"/>
                          <a:pt x="20862" y="68344"/>
                          <a:pt x="19275" y="63582"/>
                        </a:cubicBezTo>
                        <a:cubicBezTo>
                          <a:pt x="17688" y="58820"/>
                          <a:pt x="88067" y="112265"/>
                          <a:pt x="85950" y="104857"/>
                        </a:cubicBezTo>
                        <a:cubicBezTo>
                          <a:pt x="83833" y="97449"/>
                          <a:pt x="3929" y="2728"/>
                          <a:pt x="225" y="82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6" name="フリーフォーム 25">
                    <a:extLst>
                      <a:ext uri="{FF2B5EF4-FFF2-40B4-BE49-F238E27FC236}">
                        <a16:creationId xmlns:a16="http://schemas.microsoft.com/office/drawing/2014/main" id="{CA1267FE-C668-B38E-A89B-90559491C0D2}"/>
                      </a:ext>
                    </a:extLst>
                  </p:cNvPr>
                  <p:cNvSpPr/>
                  <p:nvPr/>
                </p:nvSpPr>
                <p:spPr>
                  <a:xfrm>
                    <a:off x="4483043" y="3609964"/>
                    <a:ext cx="158953" cy="190540"/>
                  </a:xfrm>
                  <a:custGeom>
                    <a:avLst/>
                    <a:gdLst>
                      <a:gd name="connsiteX0" fmla="*/ 57 w 158953"/>
                      <a:gd name="connsiteY0" fmla="*/ 11 h 190540"/>
                      <a:gd name="connsiteX1" fmla="*/ 73082 w 158953"/>
                      <a:gd name="connsiteY1" fmla="*/ 92086 h 190540"/>
                      <a:gd name="connsiteX2" fmla="*/ 69907 w 158953"/>
                      <a:gd name="connsiteY2" fmla="*/ 133361 h 190540"/>
                      <a:gd name="connsiteX3" fmla="*/ 6407 w 158953"/>
                      <a:gd name="connsiteY3" fmla="*/ 123836 h 190540"/>
                      <a:gd name="connsiteX4" fmla="*/ 95307 w 158953"/>
                      <a:gd name="connsiteY4" fmla="*/ 152411 h 190540"/>
                      <a:gd name="connsiteX5" fmla="*/ 158807 w 158953"/>
                      <a:gd name="connsiteY5" fmla="*/ 190511 h 190540"/>
                      <a:gd name="connsiteX6" fmla="*/ 111182 w 158953"/>
                      <a:gd name="connsiteY6" fmla="*/ 146061 h 190540"/>
                      <a:gd name="connsiteX7" fmla="*/ 60382 w 158953"/>
                      <a:gd name="connsiteY7" fmla="*/ 139711 h 190540"/>
                      <a:gd name="connsiteX8" fmla="*/ 60382 w 158953"/>
                      <a:gd name="connsiteY8" fmla="*/ 98436 h 190540"/>
                      <a:gd name="connsiteX9" fmla="*/ 57 w 158953"/>
                      <a:gd name="connsiteY9" fmla="*/ 11 h 19054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58953" h="190540">
                        <a:moveTo>
                          <a:pt x="57" y="11"/>
                        </a:moveTo>
                        <a:cubicBezTo>
                          <a:pt x="2174" y="-1047"/>
                          <a:pt x="61440" y="69861"/>
                          <a:pt x="73082" y="92086"/>
                        </a:cubicBezTo>
                        <a:cubicBezTo>
                          <a:pt x="84724" y="114311"/>
                          <a:pt x="81020" y="128069"/>
                          <a:pt x="69907" y="133361"/>
                        </a:cubicBezTo>
                        <a:cubicBezTo>
                          <a:pt x="58795" y="138653"/>
                          <a:pt x="2174" y="120661"/>
                          <a:pt x="6407" y="123836"/>
                        </a:cubicBezTo>
                        <a:cubicBezTo>
                          <a:pt x="10640" y="127011"/>
                          <a:pt x="69907" y="141299"/>
                          <a:pt x="95307" y="152411"/>
                        </a:cubicBezTo>
                        <a:cubicBezTo>
                          <a:pt x="120707" y="163523"/>
                          <a:pt x="156161" y="191569"/>
                          <a:pt x="158807" y="190511"/>
                        </a:cubicBezTo>
                        <a:cubicBezTo>
                          <a:pt x="161453" y="189453"/>
                          <a:pt x="127586" y="154528"/>
                          <a:pt x="111182" y="146061"/>
                        </a:cubicBezTo>
                        <a:cubicBezTo>
                          <a:pt x="94778" y="137594"/>
                          <a:pt x="68849" y="147649"/>
                          <a:pt x="60382" y="139711"/>
                        </a:cubicBezTo>
                        <a:cubicBezTo>
                          <a:pt x="51915" y="131774"/>
                          <a:pt x="65674" y="115898"/>
                          <a:pt x="60382" y="98436"/>
                        </a:cubicBezTo>
                        <a:cubicBezTo>
                          <a:pt x="55090" y="80974"/>
                          <a:pt x="-2060" y="1069"/>
                          <a:pt x="57" y="11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7" name="フリーフォーム 26">
                    <a:extLst>
                      <a:ext uri="{FF2B5EF4-FFF2-40B4-BE49-F238E27FC236}">
                        <a16:creationId xmlns:a16="http://schemas.microsoft.com/office/drawing/2014/main" id="{CA117772-52EC-8871-928A-B24427CA5543}"/>
                      </a:ext>
                    </a:extLst>
                  </p:cNvPr>
                  <p:cNvSpPr/>
                  <p:nvPr/>
                </p:nvSpPr>
                <p:spPr>
                  <a:xfrm>
                    <a:off x="4371456" y="3501533"/>
                    <a:ext cx="157890" cy="176911"/>
                  </a:xfrm>
                  <a:custGeom>
                    <a:avLst/>
                    <a:gdLst>
                      <a:gd name="connsiteX0" fmla="*/ 519 w 157890"/>
                      <a:gd name="connsiteY0" fmla="*/ 492 h 176911"/>
                      <a:gd name="connsiteX1" fmla="*/ 73544 w 157890"/>
                      <a:gd name="connsiteY1" fmla="*/ 79867 h 176911"/>
                      <a:gd name="connsiteX2" fmla="*/ 156094 w 157890"/>
                      <a:gd name="connsiteY2" fmla="*/ 175117 h 176911"/>
                      <a:gd name="connsiteX3" fmla="*/ 124344 w 157890"/>
                      <a:gd name="connsiteY3" fmla="*/ 137017 h 176911"/>
                      <a:gd name="connsiteX4" fmla="*/ 54494 w 157890"/>
                      <a:gd name="connsiteY4" fmla="*/ 73517 h 176911"/>
                      <a:gd name="connsiteX5" fmla="*/ 111644 w 157890"/>
                      <a:gd name="connsiteY5" fmla="*/ 117967 h 176911"/>
                      <a:gd name="connsiteX6" fmla="*/ 519 w 157890"/>
                      <a:gd name="connsiteY6" fmla="*/ 492 h 1769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57890" h="176911">
                        <a:moveTo>
                          <a:pt x="519" y="492"/>
                        </a:moveTo>
                        <a:cubicBezTo>
                          <a:pt x="-5831" y="-5858"/>
                          <a:pt x="47615" y="50763"/>
                          <a:pt x="73544" y="79867"/>
                        </a:cubicBezTo>
                        <a:cubicBezTo>
                          <a:pt x="99473" y="108971"/>
                          <a:pt x="147627" y="165592"/>
                          <a:pt x="156094" y="175117"/>
                        </a:cubicBezTo>
                        <a:cubicBezTo>
                          <a:pt x="164561" y="184642"/>
                          <a:pt x="141277" y="153950"/>
                          <a:pt x="124344" y="137017"/>
                        </a:cubicBezTo>
                        <a:cubicBezTo>
                          <a:pt x="107411" y="120084"/>
                          <a:pt x="56611" y="76692"/>
                          <a:pt x="54494" y="73517"/>
                        </a:cubicBezTo>
                        <a:cubicBezTo>
                          <a:pt x="52377" y="70342"/>
                          <a:pt x="120111" y="125375"/>
                          <a:pt x="111644" y="117967"/>
                        </a:cubicBezTo>
                        <a:cubicBezTo>
                          <a:pt x="103177" y="110559"/>
                          <a:pt x="6869" y="6842"/>
                          <a:pt x="519" y="492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8" name="フリーフォーム 27">
                    <a:extLst>
                      <a:ext uri="{FF2B5EF4-FFF2-40B4-BE49-F238E27FC236}">
                        <a16:creationId xmlns:a16="http://schemas.microsoft.com/office/drawing/2014/main" id="{62BFEAB3-0E90-C836-884A-6F770A4AD6E6}"/>
                      </a:ext>
                    </a:extLst>
                  </p:cNvPr>
                  <p:cNvSpPr/>
                  <p:nvPr/>
                </p:nvSpPr>
                <p:spPr>
                  <a:xfrm>
                    <a:off x="4536917" y="3635195"/>
                    <a:ext cx="108493" cy="150142"/>
                  </a:xfrm>
                  <a:custGeom>
                    <a:avLst/>
                    <a:gdLst>
                      <a:gd name="connsiteX0" fmla="*/ 158 w 108493"/>
                      <a:gd name="connsiteY0" fmla="*/ 180 h 150142"/>
                      <a:gd name="connsiteX1" fmla="*/ 76358 w 108493"/>
                      <a:gd name="connsiteY1" fmla="*/ 114480 h 150142"/>
                      <a:gd name="connsiteX2" fmla="*/ 108108 w 108493"/>
                      <a:gd name="connsiteY2" fmla="*/ 149405 h 150142"/>
                      <a:gd name="connsiteX3" fmla="*/ 57308 w 108493"/>
                      <a:gd name="connsiteY3" fmla="*/ 89080 h 150142"/>
                      <a:gd name="connsiteX4" fmla="*/ 158 w 108493"/>
                      <a:gd name="connsiteY4" fmla="*/ 180 h 15014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08493" h="150142">
                        <a:moveTo>
                          <a:pt x="158" y="180"/>
                        </a:moveTo>
                        <a:cubicBezTo>
                          <a:pt x="3333" y="4413"/>
                          <a:pt x="58366" y="89609"/>
                          <a:pt x="76358" y="114480"/>
                        </a:cubicBezTo>
                        <a:cubicBezTo>
                          <a:pt x="94350" y="139351"/>
                          <a:pt x="111283" y="153638"/>
                          <a:pt x="108108" y="149405"/>
                        </a:cubicBezTo>
                        <a:cubicBezTo>
                          <a:pt x="104933" y="145172"/>
                          <a:pt x="72125" y="110776"/>
                          <a:pt x="57308" y="89080"/>
                        </a:cubicBezTo>
                        <a:cubicBezTo>
                          <a:pt x="42491" y="67384"/>
                          <a:pt x="-3017" y="-4053"/>
                          <a:pt x="158" y="180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9" name="フリーフォーム 28">
                    <a:extLst>
                      <a:ext uri="{FF2B5EF4-FFF2-40B4-BE49-F238E27FC236}">
                        <a16:creationId xmlns:a16="http://schemas.microsoft.com/office/drawing/2014/main" id="{57DABB4D-7FA6-239C-FFA0-511D8F94F8A5}"/>
                      </a:ext>
                    </a:extLst>
                  </p:cNvPr>
                  <p:cNvSpPr/>
                  <p:nvPr/>
                </p:nvSpPr>
                <p:spPr>
                  <a:xfrm>
                    <a:off x="4425948" y="3612870"/>
                    <a:ext cx="113758" cy="127493"/>
                  </a:xfrm>
                  <a:custGeom>
                    <a:avLst/>
                    <a:gdLst>
                      <a:gd name="connsiteX0" fmla="*/ 2 w 113758"/>
                      <a:gd name="connsiteY0" fmla="*/ 280 h 127493"/>
                      <a:gd name="connsiteX1" fmla="*/ 92077 w 113758"/>
                      <a:gd name="connsiteY1" fmla="*/ 73305 h 127493"/>
                      <a:gd name="connsiteX2" fmla="*/ 107952 w 113758"/>
                      <a:gd name="connsiteY2" fmla="*/ 124105 h 127493"/>
                      <a:gd name="connsiteX3" fmla="*/ 12702 w 113758"/>
                      <a:gd name="connsiteY3" fmla="*/ 114580 h 127493"/>
                      <a:gd name="connsiteX4" fmla="*/ 98427 w 113758"/>
                      <a:gd name="connsiteY4" fmla="*/ 127280 h 127493"/>
                      <a:gd name="connsiteX5" fmla="*/ 95252 w 113758"/>
                      <a:gd name="connsiteY5" fmla="*/ 101880 h 127493"/>
                      <a:gd name="connsiteX6" fmla="*/ 2 w 113758"/>
                      <a:gd name="connsiteY6" fmla="*/ 280 h 127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13758" h="127493">
                        <a:moveTo>
                          <a:pt x="2" y="280"/>
                        </a:moveTo>
                        <a:cubicBezTo>
                          <a:pt x="-527" y="-4483"/>
                          <a:pt x="74085" y="52668"/>
                          <a:pt x="92077" y="73305"/>
                        </a:cubicBezTo>
                        <a:cubicBezTo>
                          <a:pt x="110069" y="93943"/>
                          <a:pt x="121181" y="117226"/>
                          <a:pt x="107952" y="124105"/>
                        </a:cubicBezTo>
                        <a:cubicBezTo>
                          <a:pt x="94723" y="130984"/>
                          <a:pt x="14289" y="114051"/>
                          <a:pt x="12702" y="114580"/>
                        </a:cubicBezTo>
                        <a:cubicBezTo>
                          <a:pt x="11115" y="115109"/>
                          <a:pt x="84669" y="129397"/>
                          <a:pt x="98427" y="127280"/>
                        </a:cubicBezTo>
                        <a:cubicBezTo>
                          <a:pt x="112185" y="125163"/>
                          <a:pt x="108481" y="122518"/>
                          <a:pt x="95252" y="101880"/>
                        </a:cubicBezTo>
                        <a:cubicBezTo>
                          <a:pt x="82023" y="81242"/>
                          <a:pt x="531" y="5043"/>
                          <a:pt x="2" y="280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0" name="フリーフォーム 29">
                    <a:extLst>
                      <a:ext uri="{FF2B5EF4-FFF2-40B4-BE49-F238E27FC236}">
                        <a16:creationId xmlns:a16="http://schemas.microsoft.com/office/drawing/2014/main" id="{BD90DBC3-7616-3D88-0904-2CF10B1C5AC0}"/>
                      </a:ext>
                    </a:extLst>
                  </p:cNvPr>
                  <p:cNvSpPr/>
                  <p:nvPr/>
                </p:nvSpPr>
                <p:spPr>
                  <a:xfrm>
                    <a:off x="3940174" y="3708059"/>
                    <a:ext cx="408128" cy="140187"/>
                  </a:xfrm>
                  <a:custGeom>
                    <a:avLst/>
                    <a:gdLst>
                      <a:gd name="connsiteX0" fmla="*/ 50801 w 408128"/>
                      <a:gd name="connsiteY0" fmla="*/ 341 h 140187"/>
                      <a:gd name="connsiteX1" fmla="*/ 171451 w 408128"/>
                      <a:gd name="connsiteY1" fmla="*/ 54316 h 140187"/>
                      <a:gd name="connsiteX2" fmla="*/ 238126 w 408128"/>
                      <a:gd name="connsiteY2" fmla="*/ 63841 h 140187"/>
                      <a:gd name="connsiteX3" fmla="*/ 311151 w 408128"/>
                      <a:gd name="connsiteY3" fmla="*/ 63841 h 140187"/>
                      <a:gd name="connsiteX4" fmla="*/ 406401 w 408128"/>
                      <a:gd name="connsiteY4" fmla="*/ 54316 h 140187"/>
                      <a:gd name="connsiteX5" fmla="*/ 368301 w 408128"/>
                      <a:gd name="connsiteY5" fmla="*/ 73366 h 140187"/>
                      <a:gd name="connsiteX6" fmla="*/ 314326 w 408128"/>
                      <a:gd name="connsiteY6" fmla="*/ 127341 h 140187"/>
                      <a:gd name="connsiteX7" fmla="*/ 336551 w 408128"/>
                      <a:gd name="connsiteY7" fmla="*/ 92416 h 140187"/>
                      <a:gd name="connsiteX8" fmla="*/ 323851 w 408128"/>
                      <a:gd name="connsiteY8" fmla="*/ 67016 h 140187"/>
                      <a:gd name="connsiteX9" fmla="*/ 301626 w 408128"/>
                      <a:gd name="connsiteY9" fmla="*/ 82891 h 140187"/>
                      <a:gd name="connsiteX10" fmla="*/ 254001 w 408128"/>
                      <a:gd name="connsiteY10" fmla="*/ 140041 h 140187"/>
                      <a:gd name="connsiteX11" fmla="*/ 292101 w 408128"/>
                      <a:gd name="connsiteY11" fmla="*/ 73366 h 140187"/>
                      <a:gd name="connsiteX12" fmla="*/ 228601 w 408128"/>
                      <a:gd name="connsiteY12" fmla="*/ 82891 h 140187"/>
                      <a:gd name="connsiteX13" fmla="*/ 190501 w 408128"/>
                      <a:gd name="connsiteY13" fmla="*/ 140041 h 140187"/>
                      <a:gd name="connsiteX14" fmla="*/ 238126 w 408128"/>
                      <a:gd name="connsiteY14" fmla="*/ 63841 h 140187"/>
                      <a:gd name="connsiteX15" fmla="*/ 184151 w 408128"/>
                      <a:gd name="connsiteY15" fmla="*/ 76541 h 140187"/>
                      <a:gd name="connsiteX16" fmla="*/ 142876 w 408128"/>
                      <a:gd name="connsiteY16" fmla="*/ 133691 h 140187"/>
                      <a:gd name="connsiteX17" fmla="*/ 184151 w 408128"/>
                      <a:gd name="connsiteY17" fmla="*/ 70191 h 140187"/>
                      <a:gd name="connsiteX18" fmla="*/ 146051 w 408128"/>
                      <a:gd name="connsiteY18" fmla="*/ 41616 h 140187"/>
                      <a:gd name="connsiteX19" fmla="*/ 1 w 408128"/>
                      <a:gd name="connsiteY19" fmla="*/ 95591 h 140187"/>
                      <a:gd name="connsiteX20" fmla="*/ 149226 w 408128"/>
                      <a:gd name="connsiteY20" fmla="*/ 54316 h 140187"/>
                      <a:gd name="connsiteX21" fmla="*/ 152401 w 408128"/>
                      <a:gd name="connsiteY21" fmla="*/ 51141 h 140187"/>
                      <a:gd name="connsiteX22" fmla="*/ 92076 w 408128"/>
                      <a:gd name="connsiteY22" fmla="*/ 32091 h 140187"/>
                      <a:gd name="connsiteX23" fmla="*/ 50801 w 408128"/>
                      <a:gd name="connsiteY23" fmla="*/ 341 h 14018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</a:cxnLst>
                    <a:rect l="l" t="t" r="r" b="b"/>
                    <a:pathLst>
                      <a:path w="408128" h="140187">
                        <a:moveTo>
                          <a:pt x="50801" y="341"/>
                        </a:moveTo>
                        <a:cubicBezTo>
                          <a:pt x="64030" y="4045"/>
                          <a:pt x="140230" y="43733"/>
                          <a:pt x="171451" y="54316"/>
                        </a:cubicBezTo>
                        <a:cubicBezTo>
                          <a:pt x="202672" y="64899"/>
                          <a:pt x="214843" y="62254"/>
                          <a:pt x="238126" y="63841"/>
                        </a:cubicBezTo>
                        <a:cubicBezTo>
                          <a:pt x="261409" y="65429"/>
                          <a:pt x="283105" y="65428"/>
                          <a:pt x="311151" y="63841"/>
                        </a:cubicBezTo>
                        <a:cubicBezTo>
                          <a:pt x="339197" y="62254"/>
                          <a:pt x="396876" y="52729"/>
                          <a:pt x="406401" y="54316"/>
                        </a:cubicBezTo>
                        <a:cubicBezTo>
                          <a:pt x="415926" y="55904"/>
                          <a:pt x="383647" y="61195"/>
                          <a:pt x="368301" y="73366"/>
                        </a:cubicBezTo>
                        <a:cubicBezTo>
                          <a:pt x="352955" y="85537"/>
                          <a:pt x="319618" y="124166"/>
                          <a:pt x="314326" y="127341"/>
                        </a:cubicBezTo>
                        <a:cubicBezTo>
                          <a:pt x="309034" y="130516"/>
                          <a:pt x="334964" y="102470"/>
                          <a:pt x="336551" y="92416"/>
                        </a:cubicBezTo>
                        <a:cubicBezTo>
                          <a:pt x="338138" y="82362"/>
                          <a:pt x="329672" y="68604"/>
                          <a:pt x="323851" y="67016"/>
                        </a:cubicBezTo>
                        <a:cubicBezTo>
                          <a:pt x="318030" y="65429"/>
                          <a:pt x="313268" y="70720"/>
                          <a:pt x="301626" y="82891"/>
                        </a:cubicBezTo>
                        <a:cubicBezTo>
                          <a:pt x="289984" y="95062"/>
                          <a:pt x="255588" y="141628"/>
                          <a:pt x="254001" y="140041"/>
                        </a:cubicBezTo>
                        <a:cubicBezTo>
                          <a:pt x="252414" y="138454"/>
                          <a:pt x="296334" y="82891"/>
                          <a:pt x="292101" y="73366"/>
                        </a:cubicBezTo>
                        <a:cubicBezTo>
                          <a:pt x="287868" y="63841"/>
                          <a:pt x="245534" y="71779"/>
                          <a:pt x="228601" y="82891"/>
                        </a:cubicBezTo>
                        <a:cubicBezTo>
                          <a:pt x="211668" y="94003"/>
                          <a:pt x="188914" y="143216"/>
                          <a:pt x="190501" y="140041"/>
                        </a:cubicBezTo>
                        <a:cubicBezTo>
                          <a:pt x="192088" y="136866"/>
                          <a:pt x="239184" y="74424"/>
                          <a:pt x="238126" y="63841"/>
                        </a:cubicBezTo>
                        <a:cubicBezTo>
                          <a:pt x="237068" y="53258"/>
                          <a:pt x="200026" y="64899"/>
                          <a:pt x="184151" y="76541"/>
                        </a:cubicBezTo>
                        <a:cubicBezTo>
                          <a:pt x="168276" y="88183"/>
                          <a:pt x="142876" y="134749"/>
                          <a:pt x="142876" y="133691"/>
                        </a:cubicBezTo>
                        <a:cubicBezTo>
                          <a:pt x="142876" y="132633"/>
                          <a:pt x="183622" y="85537"/>
                          <a:pt x="184151" y="70191"/>
                        </a:cubicBezTo>
                        <a:cubicBezTo>
                          <a:pt x="184680" y="54845"/>
                          <a:pt x="176743" y="37383"/>
                          <a:pt x="146051" y="41616"/>
                        </a:cubicBezTo>
                        <a:cubicBezTo>
                          <a:pt x="115359" y="45849"/>
                          <a:pt x="-528" y="93474"/>
                          <a:pt x="1" y="95591"/>
                        </a:cubicBezTo>
                        <a:cubicBezTo>
                          <a:pt x="530" y="97708"/>
                          <a:pt x="149226" y="54316"/>
                          <a:pt x="149226" y="54316"/>
                        </a:cubicBezTo>
                        <a:cubicBezTo>
                          <a:pt x="174626" y="46908"/>
                          <a:pt x="161926" y="54845"/>
                          <a:pt x="152401" y="51141"/>
                        </a:cubicBezTo>
                        <a:cubicBezTo>
                          <a:pt x="142876" y="47437"/>
                          <a:pt x="104776" y="40028"/>
                          <a:pt x="92076" y="32091"/>
                        </a:cubicBezTo>
                        <a:cubicBezTo>
                          <a:pt x="79376" y="24154"/>
                          <a:pt x="37572" y="-3363"/>
                          <a:pt x="50801" y="341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1" name="フリーフォーム 30">
                    <a:extLst>
                      <a:ext uri="{FF2B5EF4-FFF2-40B4-BE49-F238E27FC236}">
                        <a16:creationId xmlns:a16="http://schemas.microsoft.com/office/drawing/2014/main" id="{1B79A14A-836F-10B3-CA89-31A18DA13D72}"/>
                      </a:ext>
                    </a:extLst>
                  </p:cNvPr>
                  <p:cNvSpPr/>
                  <p:nvPr/>
                </p:nvSpPr>
                <p:spPr>
                  <a:xfrm>
                    <a:off x="4279470" y="3736434"/>
                    <a:ext cx="322799" cy="54688"/>
                  </a:xfrm>
                  <a:custGeom>
                    <a:avLst/>
                    <a:gdLst>
                      <a:gd name="connsiteX0" fmla="*/ 430 w 322799"/>
                      <a:gd name="connsiteY0" fmla="*/ 54516 h 54688"/>
                      <a:gd name="connsiteX1" fmla="*/ 165530 w 322799"/>
                      <a:gd name="connsiteY1" fmla="*/ 22766 h 54688"/>
                      <a:gd name="connsiteX2" fmla="*/ 140130 w 322799"/>
                      <a:gd name="connsiteY2" fmla="*/ 19591 h 54688"/>
                      <a:gd name="connsiteX3" fmla="*/ 232205 w 322799"/>
                      <a:gd name="connsiteY3" fmla="*/ 16416 h 54688"/>
                      <a:gd name="connsiteX4" fmla="*/ 209980 w 322799"/>
                      <a:gd name="connsiteY4" fmla="*/ 541 h 54688"/>
                      <a:gd name="connsiteX5" fmla="*/ 321105 w 322799"/>
                      <a:gd name="connsiteY5" fmla="*/ 38641 h 54688"/>
                      <a:gd name="connsiteX6" fmla="*/ 273480 w 322799"/>
                      <a:gd name="connsiteY6" fmla="*/ 25941 h 54688"/>
                      <a:gd name="connsiteX7" fmla="*/ 222680 w 322799"/>
                      <a:gd name="connsiteY7" fmla="*/ 6891 h 54688"/>
                      <a:gd name="connsiteX8" fmla="*/ 430 w 322799"/>
                      <a:gd name="connsiteY8" fmla="*/ 54516 h 546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2799" h="54688">
                        <a:moveTo>
                          <a:pt x="430" y="54516"/>
                        </a:moveTo>
                        <a:cubicBezTo>
                          <a:pt x="-9095" y="57162"/>
                          <a:pt x="142247" y="28587"/>
                          <a:pt x="165530" y="22766"/>
                        </a:cubicBezTo>
                        <a:cubicBezTo>
                          <a:pt x="188813" y="16945"/>
                          <a:pt x="129018" y="20649"/>
                          <a:pt x="140130" y="19591"/>
                        </a:cubicBezTo>
                        <a:cubicBezTo>
                          <a:pt x="151242" y="18533"/>
                          <a:pt x="220563" y="19591"/>
                          <a:pt x="232205" y="16416"/>
                        </a:cubicBezTo>
                        <a:cubicBezTo>
                          <a:pt x="243847" y="13241"/>
                          <a:pt x="195163" y="-3163"/>
                          <a:pt x="209980" y="541"/>
                        </a:cubicBezTo>
                        <a:cubicBezTo>
                          <a:pt x="224797" y="4245"/>
                          <a:pt x="310522" y="34408"/>
                          <a:pt x="321105" y="38641"/>
                        </a:cubicBezTo>
                        <a:cubicBezTo>
                          <a:pt x="331688" y="42874"/>
                          <a:pt x="289884" y="31233"/>
                          <a:pt x="273480" y="25941"/>
                        </a:cubicBezTo>
                        <a:cubicBezTo>
                          <a:pt x="257076" y="20649"/>
                          <a:pt x="263955" y="5304"/>
                          <a:pt x="222680" y="6891"/>
                        </a:cubicBezTo>
                        <a:cubicBezTo>
                          <a:pt x="181405" y="8478"/>
                          <a:pt x="9955" y="51870"/>
                          <a:pt x="430" y="54516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2" name="フリーフォーム 31">
                    <a:extLst>
                      <a:ext uri="{FF2B5EF4-FFF2-40B4-BE49-F238E27FC236}">
                        <a16:creationId xmlns:a16="http://schemas.microsoft.com/office/drawing/2014/main" id="{449CCD35-242C-48B1-BEFB-AF065ECD2F28}"/>
                      </a:ext>
                    </a:extLst>
                  </p:cNvPr>
                  <p:cNvSpPr/>
                  <p:nvPr/>
                </p:nvSpPr>
                <p:spPr>
                  <a:xfrm>
                    <a:off x="4022725" y="3660775"/>
                    <a:ext cx="543692" cy="105896"/>
                  </a:xfrm>
                  <a:custGeom>
                    <a:avLst/>
                    <a:gdLst>
                      <a:gd name="connsiteX0" fmla="*/ 0 w 543692"/>
                      <a:gd name="connsiteY0" fmla="*/ 25400 h 105896"/>
                      <a:gd name="connsiteX1" fmla="*/ 123825 w 543692"/>
                      <a:gd name="connsiteY1" fmla="*/ 82550 h 105896"/>
                      <a:gd name="connsiteX2" fmla="*/ 247650 w 543692"/>
                      <a:gd name="connsiteY2" fmla="*/ 98425 h 105896"/>
                      <a:gd name="connsiteX3" fmla="*/ 180975 w 543692"/>
                      <a:gd name="connsiteY3" fmla="*/ 85725 h 105896"/>
                      <a:gd name="connsiteX4" fmla="*/ 358775 w 543692"/>
                      <a:gd name="connsiteY4" fmla="*/ 73025 h 105896"/>
                      <a:gd name="connsiteX5" fmla="*/ 327025 w 543692"/>
                      <a:gd name="connsiteY5" fmla="*/ 73025 h 105896"/>
                      <a:gd name="connsiteX6" fmla="*/ 454025 w 543692"/>
                      <a:gd name="connsiteY6" fmla="*/ 66675 h 105896"/>
                      <a:gd name="connsiteX7" fmla="*/ 542925 w 543692"/>
                      <a:gd name="connsiteY7" fmla="*/ 85725 h 105896"/>
                      <a:gd name="connsiteX8" fmla="*/ 495300 w 543692"/>
                      <a:gd name="connsiteY8" fmla="*/ 63500 h 105896"/>
                      <a:gd name="connsiteX9" fmla="*/ 463550 w 543692"/>
                      <a:gd name="connsiteY9" fmla="*/ 0 h 105896"/>
                      <a:gd name="connsiteX10" fmla="*/ 508000 w 543692"/>
                      <a:gd name="connsiteY10" fmla="*/ 63500 h 105896"/>
                      <a:gd name="connsiteX11" fmla="*/ 396875 w 543692"/>
                      <a:gd name="connsiteY11" fmla="*/ 66675 h 105896"/>
                      <a:gd name="connsiteX12" fmla="*/ 288925 w 543692"/>
                      <a:gd name="connsiteY12" fmla="*/ 92075 h 105896"/>
                      <a:gd name="connsiteX13" fmla="*/ 346075 w 543692"/>
                      <a:gd name="connsiteY13" fmla="*/ 95250 h 105896"/>
                      <a:gd name="connsiteX14" fmla="*/ 152400 w 543692"/>
                      <a:gd name="connsiteY14" fmla="*/ 98425 h 105896"/>
                      <a:gd name="connsiteX15" fmla="*/ 174625 w 543692"/>
                      <a:gd name="connsiteY15" fmla="*/ 104775 h 105896"/>
                      <a:gd name="connsiteX16" fmla="*/ 92075 w 543692"/>
                      <a:gd name="connsiteY16" fmla="*/ 73025 h 105896"/>
                      <a:gd name="connsiteX17" fmla="*/ 0 w 543692"/>
                      <a:gd name="connsiteY17" fmla="*/ 25400 h 1058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543692" h="105896">
                        <a:moveTo>
                          <a:pt x="0" y="25400"/>
                        </a:moveTo>
                        <a:cubicBezTo>
                          <a:pt x="41275" y="47889"/>
                          <a:pt x="82550" y="70379"/>
                          <a:pt x="123825" y="82550"/>
                        </a:cubicBezTo>
                        <a:cubicBezTo>
                          <a:pt x="165100" y="94721"/>
                          <a:pt x="238125" y="97896"/>
                          <a:pt x="247650" y="98425"/>
                        </a:cubicBezTo>
                        <a:cubicBezTo>
                          <a:pt x="257175" y="98954"/>
                          <a:pt x="162454" y="89958"/>
                          <a:pt x="180975" y="85725"/>
                        </a:cubicBezTo>
                        <a:cubicBezTo>
                          <a:pt x="199496" y="81492"/>
                          <a:pt x="334433" y="75142"/>
                          <a:pt x="358775" y="73025"/>
                        </a:cubicBezTo>
                        <a:cubicBezTo>
                          <a:pt x="383117" y="70908"/>
                          <a:pt x="311150" y="74083"/>
                          <a:pt x="327025" y="73025"/>
                        </a:cubicBezTo>
                        <a:cubicBezTo>
                          <a:pt x="342900" y="71967"/>
                          <a:pt x="418042" y="64558"/>
                          <a:pt x="454025" y="66675"/>
                        </a:cubicBezTo>
                        <a:cubicBezTo>
                          <a:pt x="490008" y="68792"/>
                          <a:pt x="536046" y="86254"/>
                          <a:pt x="542925" y="85725"/>
                        </a:cubicBezTo>
                        <a:cubicBezTo>
                          <a:pt x="549804" y="85196"/>
                          <a:pt x="508529" y="77788"/>
                          <a:pt x="495300" y="63500"/>
                        </a:cubicBezTo>
                        <a:cubicBezTo>
                          <a:pt x="482071" y="49213"/>
                          <a:pt x="461433" y="0"/>
                          <a:pt x="463550" y="0"/>
                        </a:cubicBezTo>
                        <a:cubicBezTo>
                          <a:pt x="465667" y="0"/>
                          <a:pt x="519112" y="52388"/>
                          <a:pt x="508000" y="63500"/>
                        </a:cubicBezTo>
                        <a:cubicBezTo>
                          <a:pt x="496888" y="74612"/>
                          <a:pt x="433388" y="61913"/>
                          <a:pt x="396875" y="66675"/>
                        </a:cubicBezTo>
                        <a:cubicBezTo>
                          <a:pt x="360363" y="71438"/>
                          <a:pt x="297392" y="87312"/>
                          <a:pt x="288925" y="92075"/>
                        </a:cubicBezTo>
                        <a:cubicBezTo>
                          <a:pt x="280458" y="96838"/>
                          <a:pt x="368829" y="94192"/>
                          <a:pt x="346075" y="95250"/>
                        </a:cubicBezTo>
                        <a:cubicBezTo>
                          <a:pt x="323321" y="96308"/>
                          <a:pt x="180975" y="96838"/>
                          <a:pt x="152400" y="98425"/>
                        </a:cubicBezTo>
                        <a:cubicBezTo>
                          <a:pt x="123825" y="100013"/>
                          <a:pt x="184679" y="109008"/>
                          <a:pt x="174625" y="104775"/>
                        </a:cubicBezTo>
                        <a:cubicBezTo>
                          <a:pt x="164571" y="100542"/>
                          <a:pt x="92075" y="73025"/>
                          <a:pt x="92075" y="73025"/>
                        </a:cubicBezTo>
                        <a:lnTo>
                          <a:pt x="0" y="25400"/>
                        </a:ln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3" name="フリーフォーム 32">
                    <a:extLst>
                      <a:ext uri="{FF2B5EF4-FFF2-40B4-BE49-F238E27FC236}">
                        <a16:creationId xmlns:a16="http://schemas.microsoft.com/office/drawing/2014/main" id="{2B7564BB-163A-DD03-F88D-0288A3CDF55B}"/>
                      </a:ext>
                    </a:extLst>
                  </p:cNvPr>
                  <p:cNvSpPr/>
                  <p:nvPr/>
                </p:nvSpPr>
                <p:spPr>
                  <a:xfrm>
                    <a:off x="3988619" y="3542823"/>
                    <a:ext cx="207789" cy="240226"/>
                  </a:xfrm>
                  <a:custGeom>
                    <a:avLst/>
                    <a:gdLst>
                      <a:gd name="connsiteX0" fmla="*/ 103956 w 207789"/>
                      <a:gd name="connsiteY0" fmla="*/ 477 h 240226"/>
                      <a:gd name="connsiteX1" fmla="*/ 69031 w 207789"/>
                      <a:gd name="connsiteY1" fmla="*/ 92552 h 240226"/>
                      <a:gd name="connsiteX2" fmla="*/ 97606 w 207789"/>
                      <a:gd name="connsiteY2" fmla="*/ 178277 h 240226"/>
                      <a:gd name="connsiteX3" fmla="*/ 59506 w 207789"/>
                      <a:gd name="connsiteY3" fmla="*/ 159227 h 240226"/>
                      <a:gd name="connsiteX4" fmla="*/ 5531 w 207789"/>
                      <a:gd name="connsiteY4" fmla="*/ 124302 h 240226"/>
                      <a:gd name="connsiteX5" fmla="*/ 205556 w 207789"/>
                      <a:gd name="connsiteY5" fmla="*/ 238602 h 240226"/>
                      <a:gd name="connsiteX6" fmla="*/ 110306 w 207789"/>
                      <a:gd name="connsiteY6" fmla="*/ 187802 h 240226"/>
                      <a:gd name="connsiteX7" fmla="*/ 69031 w 207789"/>
                      <a:gd name="connsiteY7" fmla="*/ 133827 h 240226"/>
                      <a:gd name="connsiteX8" fmla="*/ 103956 w 207789"/>
                      <a:gd name="connsiteY8" fmla="*/ 477 h 2402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07789" h="240226">
                        <a:moveTo>
                          <a:pt x="103956" y="477"/>
                        </a:moveTo>
                        <a:cubicBezTo>
                          <a:pt x="103956" y="-6402"/>
                          <a:pt x="70089" y="62919"/>
                          <a:pt x="69031" y="92552"/>
                        </a:cubicBezTo>
                        <a:cubicBezTo>
                          <a:pt x="67973" y="122185"/>
                          <a:pt x="99193" y="167165"/>
                          <a:pt x="97606" y="178277"/>
                        </a:cubicBezTo>
                        <a:cubicBezTo>
                          <a:pt x="96019" y="189389"/>
                          <a:pt x="74852" y="168223"/>
                          <a:pt x="59506" y="159227"/>
                        </a:cubicBezTo>
                        <a:cubicBezTo>
                          <a:pt x="44160" y="150231"/>
                          <a:pt x="-18811" y="111073"/>
                          <a:pt x="5531" y="124302"/>
                        </a:cubicBezTo>
                        <a:cubicBezTo>
                          <a:pt x="29873" y="137531"/>
                          <a:pt x="188094" y="228019"/>
                          <a:pt x="205556" y="238602"/>
                        </a:cubicBezTo>
                        <a:cubicBezTo>
                          <a:pt x="223019" y="249185"/>
                          <a:pt x="133060" y="205265"/>
                          <a:pt x="110306" y="187802"/>
                        </a:cubicBezTo>
                        <a:cubicBezTo>
                          <a:pt x="87552" y="170340"/>
                          <a:pt x="69560" y="159756"/>
                          <a:pt x="69031" y="133827"/>
                        </a:cubicBezTo>
                        <a:cubicBezTo>
                          <a:pt x="68502" y="107898"/>
                          <a:pt x="103956" y="7356"/>
                          <a:pt x="103956" y="477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4" name="フリーフォーム 33">
                    <a:extLst>
                      <a:ext uri="{FF2B5EF4-FFF2-40B4-BE49-F238E27FC236}">
                        <a16:creationId xmlns:a16="http://schemas.microsoft.com/office/drawing/2014/main" id="{04518757-41B5-B8BC-8770-89FD824830BB}"/>
                      </a:ext>
                    </a:extLst>
                  </p:cNvPr>
                  <p:cNvSpPr/>
                  <p:nvPr/>
                </p:nvSpPr>
                <p:spPr>
                  <a:xfrm>
                    <a:off x="4074617" y="3501132"/>
                    <a:ext cx="317233" cy="261252"/>
                  </a:xfrm>
                  <a:custGeom>
                    <a:avLst/>
                    <a:gdLst>
                      <a:gd name="connsiteX0" fmla="*/ 316408 w 317233"/>
                      <a:gd name="connsiteY0" fmla="*/ 64393 h 261252"/>
                      <a:gd name="connsiteX1" fmla="*/ 217983 w 317233"/>
                      <a:gd name="connsiteY1" fmla="*/ 61218 h 261252"/>
                      <a:gd name="connsiteX2" fmla="*/ 281483 w 317233"/>
                      <a:gd name="connsiteY2" fmla="*/ 140593 h 261252"/>
                      <a:gd name="connsiteX3" fmla="*/ 240208 w 317233"/>
                      <a:gd name="connsiteY3" fmla="*/ 242193 h 261252"/>
                      <a:gd name="connsiteX4" fmla="*/ 230683 w 317233"/>
                      <a:gd name="connsiteY4" fmla="*/ 261243 h 261252"/>
                      <a:gd name="connsiteX5" fmla="*/ 81458 w 317233"/>
                      <a:gd name="connsiteY5" fmla="*/ 242193 h 261252"/>
                      <a:gd name="connsiteX6" fmla="*/ 37008 w 317233"/>
                      <a:gd name="connsiteY6" fmla="*/ 194568 h 261252"/>
                      <a:gd name="connsiteX7" fmla="*/ 33833 w 317233"/>
                      <a:gd name="connsiteY7" fmla="*/ 115193 h 261252"/>
                      <a:gd name="connsiteX8" fmla="*/ 27483 w 317233"/>
                      <a:gd name="connsiteY8" fmla="*/ 64393 h 261252"/>
                      <a:gd name="connsiteX9" fmla="*/ 5258 w 317233"/>
                      <a:gd name="connsiteY9" fmla="*/ 45343 h 261252"/>
                      <a:gd name="connsiteX10" fmla="*/ 138608 w 317233"/>
                      <a:gd name="connsiteY10" fmla="*/ 7243 h 261252"/>
                      <a:gd name="connsiteX11" fmla="*/ 198933 w 317233"/>
                      <a:gd name="connsiteY11" fmla="*/ 4068 h 261252"/>
                      <a:gd name="connsiteX12" fmla="*/ 262433 w 317233"/>
                      <a:gd name="connsiteY12" fmla="*/ 51693 h 261252"/>
                      <a:gd name="connsiteX13" fmla="*/ 316408 w 317233"/>
                      <a:gd name="connsiteY13" fmla="*/ 64393 h 26125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317233" h="261252">
                        <a:moveTo>
                          <a:pt x="316408" y="64393"/>
                        </a:moveTo>
                        <a:cubicBezTo>
                          <a:pt x="309000" y="65980"/>
                          <a:pt x="223804" y="48518"/>
                          <a:pt x="217983" y="61218"/>
                        </a:cubicBezTo>
                        <a:cubicBezTo>
                          <a:pt x="212162" y="73918"/>
                          <a:pt x="277779" y="110431"/>
                          <a:pt x="281483" y="140593"/>
                        </a:cubicBezTo>
                        <a:cubicBezTo>
                          <a:pt x="285187" y="170756"/>
                          <a:pt x="248675" y="222085"/>
                          <a:pt x="240208" y="242193"/>
                        </a:cubicBezTo>
                        <a:cubicBezTo>
                          <a:pt x="231741" y="262301"/>
                          <a:pt x="257141" y="261243"/>
                          <a:pt x="230683" y="261243"/>
                        </a:cubicBezTo>
                        <a:cubicBezTo>
                          <a:pt x="204225" y="261243"/>
                          <a:pt x="113737" y="253306"/>
                          <a:pt x="81458" y="242193"/>
                        </a:cubicBezTo>
                        <a:cubicBezTo>
                          <a:pt x="49179" y="231081"/>
                          <a:pt x="44945" y="215735"/>
                          <a:pt x="37008" y="194568"/>
                        </a:cubicBezTo>
                        <a:cubicBezTo>
                          <a:pt x="29070" y="173401"/>
                          <a:pt x="35420" y="136889"/>
                          <a:pt x="33833" y="115193"/>
                        </a:cubicBezTo>
                        <a:cubicBezTo>
                          <a:pt x="32246" y="93497"/>
                          <a:pt x="32245" y="76035"/>
                          <a:pt x="27483" y="64393"/>
                        </a:cubicBezTo>
                        <a:cubicBezTo>
                          <a:pt x="22721" y="52751"/>
                          <a:pt x="-13263" y="54868"/>
                          <a:pt x="5258" y="45343"/>
                        </a:cubicBezTo>
                        <a:cubicBezTo>
                          <a:pt x="23779" y="35818"/>
                          <a:pt x="106329" y="14122"/>
                          <a:pt x="138608" y="7243"/>
                        </a:cubicBezTo>
                        <a:cubicBezTo>
                          <a:pt x="170887" y="364"/>
                          <a:pt x="178296" y="-3340"/>
                          <a:pt x="198933" y="4068"/>
                        </a:cubicBezTo>
                        <a:cubicBezTo>
                          <a:pt x="219570" y="11476"/>
                          <a:pt x="245500" y="41110"/>
                          <a:pt x="262433" y="51693"/>
                        </a:cubicBezTo>
                        <a:cubicBezTo>
                          <a:pt x="279366" y="62276"/>
                          <a:pt x="323816" y="62806"/>
                          <a:pt x="316408" y="64393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5" name="円/楕円 34">
                    <a:extLst>
                      <a:ext uri="{FF2B5EF4-FFF2-40B4-BE49-F238E27FC236}">
                        <a16:creationId xmlns:a16="http://schemas.microsoft.com/office/drawing/2014/main" id="{9F184AB2-F9F2-A689-9284-2AC563862638}"/>
                      </a:ext>
                    </a:extLst>
                  </p:cNvPr>
                  <p:cNvSpPr/>
                  <p:nvPr/>
                </p:nvSpPr>
                <p:spPr>
                  <a:xfrm>
                    <a:off x="4219914" y="3583947"/>
                    <a:ext cx="45719" cy="45719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6" name="円/楕円 35">
                    <a:extLst>
                      <a:ext uri="{FF2B5EF4-FFF2-40B4-BE49-F238E27FC236}">
                        <a16:creationId xmlns:a16="http://schemas.microsoft.com/office/drawing/2014/main" id="{6A53050B-0870-4521-A16E-47D3D445544B}"/>
                      </a:ext>
                    </a:extLst>
                  </p:cNvPr>
                  <p:cNvSpPr/>
                  <p:nvPr/>
                </p:nvSpPr>
                <p:spPr>
                  <a:xfrm>
                    <a:off x="4274812" y="3635654"/>
                    <a:ext cx="45719" cy="45719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7" name="フリーフォーム 36">
                    <a:extLst>
                      <a:ext uri="{FF2B5EF4-FFF2-40B4-BE49-F238E27FC236}">
                        <a16:creationId xmlns:a16="http://schemas.microsoft.com/office/drawing/2014/main" id="{58BAFFB9-825E-7603-263A-EBE6C85A2743}"/>
                      </a:ext>
                    </a:extLst>
                  </p:cNvPr>
                  <p:cNvSpPr/>
                  <p:nvPr/>
                </p:nvSpPr>
                <p:spPr>
                  <a:xfrm>
                    <a:off x="3929910" y="3444870"/>
                    <a:ext cx="724955" cy="232015"/>
                  </a:xfrm>
                  <a:custGeom>
                    <a:avLst/>
                    <a:gdLst>
                      <a:gd name="connsiteX0" fmla="*/ 740 w 724955"/>
                      <a:gd name="connsiteY0" fmla="*/ 206380 h 232015"/>
                      <a:gd name="connsiteX1" fmla="*/ 172190 w 724955"/>
                      <a:gd name="connsiteY1" fmla="*/ 47630 h 232015"/>
                      <a:gd name="connsiteX2" fmla="*/ 156315 w 724955"/>
                      <a:gd name="connsiteY2" fmla="*/ 50805 h 232015"/>
                      <a:gd name="connsiteX3" fmla="*/ 318240 w 724955"/>
                      <a:gd name="connsiteY3" fmla="*/ 28580 h 232015"/>
                      <a:gd name="connsiteX4" fmla="*/ 318240 w 724955"/>
                      <a:gd name="connsiteY4" fmla="*/ 31755 h 232015"/>
                      <a:gd name="connsiteX5" fmla="*/ 448415 w 724955"/>
                      <a:gd name="connsiteY5" fmla="*/ 50805 h 232015"/>
                      <a:gd name="connsiteX6" fmla="*/ 550015 w 724955"/>
                      <a:gd name="connsiteY6" fmla="*/ 168280 h 232015"/>
                      <a:gd name="connsiteX7" fmla="*/ 515090 w 724955"/>
                      <a:gd name="connsiteY7" fmla="*/ 107955 h 232015"/>
                      <a:gd name="connsiteX8" fmla="*/ 492865 w 724955"/>
                      <a:gd name="connsiteY8" fmla="*/ 66680 h 232015"/>
                      <a:gd name="connsiteX9" fmla="*/ 575415 w 724955"/>
                      <a:gd name="connsiteY9" fmla="*/ 101605 h 232015"/>
                      <a:gd name="connsiteX10" fmla="*/ 591290 w 724955"/>
                      <a:gd name="connsiteY10" fmla="*/ 142880 h 232015"/>
                      <a:gd name="connsiteX11" fmla="*/ 540490 w 724955"/>
                      <a:gd name="connsiteY11" fmla="*/ 98430 h 232015"/>
                      <a:gd name="connsiteX12" fmla="*/ 724640 w 724955"/>
                      <a:gd name="connsiteY12" fmla="*/ 231780 h 232015"/>
                      <a:gd name="connsiteX13" fmla="*/ 588115 w 724955"/>
                      <a:gd name="connsiteY13" fmla="*/ 133355 h 232015"/>
                      <a:gd name="connsiteX14" fmla="*/ 451590 w 724955"/>
                      <a:gd name="connsiteY14" fmla="*/ 34930 h 232015"/>
                      <a:gd name="connsiteX15" fmla="*/ 432540 w 724955"/>
                      <a:gd name="connsiteY15" fmla="*/ 9530 h 232015"/>
                      <a:gd name="connsiteX16" fmla="*/ 448415 w 724955"/>
                      <a:gd name="connsiteY16" fmla="*/ 41280 h 232015"/>
                      <a:gd name="connsiteX17" fmla="*/ 264265 w 724955"/>
                      <a:gd name="connsiteY17" fmla="*/ 5 h 232015"/>
                      <a:gd name="connsiteX18" fmla="*/ 165840 w 724955"/>
                      <a:gd name="connsiteY18" fmla="*/ 44455 h 232015"/>
                      <a:gd name="connsiteX19" fmla="*/ 178540 w 724955"/>
                      <a:gd name="connsiteY19" fmla="*/ 25405 h 232015"/>
                      <a:gd name="connsiteX20" fmla="*/ 111865 w 724955"/>
                      <a:gd name="connsiteY20" fmla="*/ 76205 h 232015"/>
                      <a:gd name="connsiteX21" fmla="*/ 740 w 724955"/>
                      <a:gd name="connsiteY21" fmla="*/ 206380 h 23201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</a:cxnLst>
                    <a:rect l="l" t="t" r="r" b="b"/>
                    <a:pathLst>
                      <a:path w="724955" h="232015">
                        <a:moveTo>
                          <a:pt x="740" y="206380"/>
                        </a:moveTo>
                        <a:cubicBezTo>
                          <a:pt x="10794" y="201617"/>
                          <a:pt x="146261" y="73559"/>
                          <a:pt x="172190" y="47630"/>
                        </a:cubicBezTo>
                        <a:cubicBezTo>
                          <a:pt x="198119" y="21701"/>
                          <a:pt x="156315" y="50805"/>
                          <a:pt x="156315" y="50805"/>
                        </a:cubicBezTo>
                        <a:lnTo>
                          <a:pt x="318240" y="28580"/>
                        </a:lnTo>
                        <a:cubicBezTo>
                          <a:pt x="345228" y="25405"/>
                          <a:pt x="296544" y="28051"/>
                          <a:pt x="318240" y="31755"/>
                        </a:cubicBezTo>
                        <a:cubicBezTo>
                          <a:pt x="339936" y="35459"/>
                          <a:pt x="409786" y="28051"/>
                          <a:pt x="448415" y="50805"/>
                        </a:cubicBezTo>
                        <a:cubicBezTo>
                          <a:pt x="487044" y="73559"/>
                          <a:pt x="538903" y="158755"/>
                          <a:pt x="550015" y="168280"/>
                        </a:cubicBezTo>
                        <a:cubicBezTo>
                          <a:pt x="561128" y="177805"/>
                          <a:pt x="524615" y="124888"/>
                          <a:pt x="515090" y="107955"/>
                        </a:cubicBezTo>
                        <a:cubicBezTo>
                          <a:pt x="505565" y="91022"/>
                          <a:pt x="482811" y="67738"/>
                          <a:pt x="492865" y="66680"/>
                        </a:cubicBezTo>
                        <a:cubicBezTo>
                          <a:pt x="502919" y="65622"/>
                          <a:pt x="559011" y="88905"/>
                          <a:pt x="575415" y="101605"/>
                        </a:cubicBezTo>
                        <a:cubicBezTo>
                          <a:pt x="591819" y="114305"/>
                          <a:pt x="597111" y="143409"/>
                          <a:pt x="591290" y="142880"/>
                        </a:cubicBezTo>
                        <a:cubicBezTo>
                          <a:pt x="585469" y="142351"/>
                          <a:pt x="518265" y="83613"/>
                          <a:pt x="540490" y="98430"/>
                        </a:cubicBezTo>
                        <a:cubicBezTo>
                          <a:pt x="562715" y="113247"/>
                          <a:pt x="716703" y="225959"/>
                          <a:pt x="724640" y="231780"/>
                        </a:cubicBezTo>
                        <a:cubicBezTo>
                          <a:pt x="732577" y="237601"/>
                          <a:pt x="588115" y="133355"/>
                          <a:pt x="588115" y="133355"/>
                        </a:cubicBezTo>
                        <a:cubicBezTo>
                          <a:pt x="542607" y="100547"/>
                          <a:pt x="477519" y="55567"/>
                          <a:pt x="451590" y="34930"/>
                        </a:cubicBezTo>
                        <a:cubicBezTo>
                          <a:pt x="425661" y="14292"/>
                          <a:pt x="433069" y="8472"/>
                          <a:pt x="432540" y="9530"/>
                        </a:cubicBezTo>
                        <a:cubicBezTo>
                          <a:pt x="432011" y="10588"/>
                          <a:pt x="476461" y="42867"/>
                          <a:pt x="448415" y="41280"/>
                        </a:cubicBezTo>
                        <a:cubicBezTo>
                          <a:pt x="420369" y="39693"/>
                          <a:pt x="311361" y="-524"/>
                          <a:pt x="264265" y="5"/>
                        </a:cubicBezTo>
                        <a:cubicBezTo>
                          <a:pt x="217169" y="534"/>
                          <a:pt x="165840" y="44455"/>
                          <a:pt x="165840" y="44455"/>
                        </a:cubicBezTo>
                        <a:cubicBezTo>
                          <a:pt x="151553" y="48688"/>
                          <a:pt x="187536" y="20113"/>
                          <a:pt x="178540" y="25405"/>
                        </a:cubicBezTo>
                        <a:cubicBezTo>
                          <a:pt x="169544" y="30697"/>
                          <a:pt x="137794" y="44984"/>
                          <a:pt x="111865" y="76205"/>
                        </a:cubicBezTo>
                        <a:cubicBezTo>
                          <a:pt x="85936" y="107426"/>
                          <a:pt x="-9314" y="211143"/>
                          <a:pt x="740" y="206380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8" name="フリーフォーム 37">
                    <a:extLst>
                      <a:ext uri="{FF2B5EF4-FFF2-40B4-BE49-F238E27FC236}">
                        <a16:creationId xmlns:a16="http://schemas.microsoft.com/office/drawing/2014/main" id="{BED4F7D0-CEEF-685E-593F-505AFE1DCB80}"/>
                      </a:ext>
                    </a:extLst>
                  </p:cNvPr>
                  <p:cNvSpPr/>
                  <p:nvPr/>
                </p:nvSpPr>
                <p:spPr>
                  <a:xfrm>
                    <a:off x="3867143" y="3543300"/>
                    <a:ext cx="245692" cy="276538"/>
                  </a:xfrm>
                  <a:custGeom>
                    <a:avLst/>
                    <a:gdLst>
                      <a:gd name="connsiteX0" fmla="*/ 244482 w 245692"/>
                      <a:gd name="connsiteY0" fmla="*/ 15875 h 276538"/>
                      <a:gd name="connsiteX1" fmla="*/ 155582 w 245692"/>
                      <a:gd name="connsiteY1" fmla="*/ 19050 h 276538"/>
                      <a:gd name="connsiteX2" fmla="*/ 53982 w 245692"/>
                      <a:gd name="connsiteY2" fmla="*/ 6350 h 276538"/>
                      <a:gd name="connsiteX3" fmla="*/ 88907 w 245692"/>
                      <a:gd name="connsiteY3" fmla="*/ 34925 h 276538"/>
                      <a:gd name="connsiteX4" fmla="*/ 34932 w 245692"/>
                      <a:gd name="connsiteY4" fmla="*/ 79375 h 276538"/>
                      <a:gd name="connsiteX5" fmla="*/ 25407 w 245692"/>
                      <a:gd name="connsiteY5" fmla="*/ 88900 h 276538"/>
                      <a:gd name="connsiteX6" fmla="*/ 76207 w 245692"/>
                      <a:gd name="connsiteY6" fmla="*/ 98425 h 276538"/>
                      <a:gd name="connsiteX7" fmla="*/ 85732 w 245692"/>
                      <a:gd name="connsiteY7" fmla="*/ 107950 h 276538"/>
                      <a:gd name="connsiteX8" fmla="*/ 104782 w 245692"/>
                      <a:gd name="connsiteY8" fmla="*/ 104775 h 276538"/>
                      <a:gd name="connsiteX9" fmla="*/ 19057 w 245692"/>
                      <a:gd name="connsiteY9" fmla="*/ 276225 h 276538"/>
                      <a:gd name="connsiteX10" fmla="*/ 114307 w 245692"/>
                      <a:gd name="connsiteY10" fmla="*/ 146050 h 276538"/>
                      <a:gd name="connsiteX11" fmla="*/ 7 w 245692"/>
                      <a:gd name="connsiteY11" fmla="*/ 104775 h 276538"/>
                      <a:gd name="connsiteX12" fmla="*/ 120657 w 245692"/>
                      <a:gd name="connsiteY12" fmla="*/ 104775 h 276538"/>
                      <a:gd name="connsiteX13" fmla="*/ 25407 w 245692"/>
                      <a:gd name="connsiteY13" fmla="*/ 47625 h 276538"/>
                      <a:gd name="connsiteX14" fmla="*/ 92082 w 245692"/>
                      <a:gd name="connsiteY14" fmla="*/ 19050 h 276538"/>
                      <a:gd name="connsiteX15" fmla="*/ 88907 w 245692"/>
                      <a:gd name="connsiteY15" fmla="*/ 0 h 276538"/>
                      <a:gd name="connsiteX16" fmla="*/ 244482 w 245692"/>
                      <a:gd name="connsiteY16" fmla="*/ 15875 h 27653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245692" h="276538">
                        <a:moveTo>
                          <a:pt x="244482" y="15875"/>
                        </a:moveTo>
                        <a:cubicBezTo>
                          <a:pt x="255595" y="19050"/>
                          <a:pt x="187332" y="20638"/>
                          <a:pt x="155582" y="19050"/>
                        </a:cubicBezTo>
                        <a:cubicBezTo>
                          <a:pt x="123832" y="17462"/>
                          <a:pt x="65095" y="3704"/>
                          <a:pt x="53982" y="6350"/>
                        </a:cubicBezTo>
                        <a:cubicBezTo>
                          <a:pt x="42869" y="8996"/>
                          <a:pt x="92082" y="22754"/>
                          <a:pt x="88907" y="34925"/>
                        </a:cubicBezTo>
                        <a:cubicBezTo>
                          <a:pt x="85732" y="47096"/>
                          <a:pt x="45515" y="70379"/>
                          <a:pt x="34932" y="79375"/>
                        </a:cubicBezTo>
                        <a:cubicBezTo>
                          <a:pt x="24349" y="88371"/>
                          <a:pt x="18528" y="85725"/>
                          <a:pt x="25407" y="88900"/>
                        </a:cubicBezTo>
                        <a:cubicBezTo>
                          <a:pt x="32286" y="92075"/>
                          <a:pt x="66153" y="95250"/>
                          <a:pt x="76207" y="98425"/>
                        </a:cubicBezTo>
                        <a:cubicBezTo>
                          <a:pt x="86261" y="101600"/>
                          <a:pt x="80970" y="106892"/>
                          <a:pt x="85732" y="107950"/>
                        </a:cubicBezTo>
                        <a:cubicBezTo>
                          <a:pt x="90494" y="109008"/>
                          <a:pt x="115894" y="76729"/>
                          <a:pt x="104782" y="104775"/>
                        </a:cubicBezTo>
                        <a:cubicBezTo>
                          <a:pt x="93669" y="132821"/>
                          <a:pt x="17470" y="269346"/>
                          <a:pt x="19057" y="276225"/>
                        </a:cubicBezTo>
                        <a:cubicBezTo>
                          <a:pt x="20644" y="283104"/>
                          <a:pt x="117482" y="174625"/>
                          <a:pt x="114307" y="146050"/>
                        </a:cubicBezTo>
                        <a:cubicBezTo>
                          <a:pt x="111132" y="117475"/>
                          <a:pt x="-1051" y="111654"/>
                          <a:pt x="7" y="104775"/>
                        </a:cubicBezTo>
                        <a:cubicBezTo>
                          <a:pt x="1065" y="97896"/>
                          <a:pt x="116424" y="114300"/>
                          <a:pt x="120657" y="104775"/>
                        </a:cubicBezTo>
                        <a:cubicBezTo>
                          <a:pt x="124890" y="95250"/>
                          <a:pt x="30170" y="61913"/>
                          <a:pt x="25407" y="47625"/>
                        </a:cubicBezTo>
                        <a:cubicBezTo>
                          <a:pt x="20644" y="33337"/>
                          <a:pt x="81499" y="26987"/>
                          <a:pt x="92082" y="19050"/>
                        </a:cubicBezTo>
                        <a:cubicBezTo>
                          <a:pt x="102665" y="11113"/>
                          <a:pt x="67740" y="0"/>
                          <a:pt x="88907" y="0"/>
                        </a:cubicBezTo>
                        <a:cubicBezTo>
                          <a:pt x="110074" y="0"/>
                          <a:pt x="233369" y="12700"/>
                          <a:pt x="244482" y="15875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9" name="フリーフォーム 38">
                    <a:extLst>
                      <a:ext uri="{FF2B5EF4-FFF2-40B4-BE49-F238E27FC236}">
                        <a16:creationId xmlns:a16="http://schemas.microsoft.com/office/drawing/2014/main" id="{498F7CA5-EC91-4A68-CDBC-8DA433C12FF8}"/>
                      </a:ext>
                    </a:extLst>
                  </p:cNvPr>
                  <p:cNvSpPr/>
                  <p:nvPr/>
                </p:nvSpPr>
                <p:spPr>
                  <a:xfrm>
                    <a:off x="4530370" y="3105096"/>
                    <a:ext cx="192179" cy="301425"/>
                  </a:xfrm>
                  <a:custGeom>
                    <a:avLst/>
                    <a:gdLst>
                      <a:gd name="connsiteX0" fmla="*/ 25755 w 192179"/>
                      <a:gd name="connsiteY0" fmla="*/ 54 h 301425"/>
                      <a:gd name="connsiteX1" fmla="*/ 143230 w 192179"/>
                      <a:gd name="connsiteY1" fmla="*/ 133404 h 301425"/>
                      <a:gd name="connsiteX2" fmla="*/ 190855 w 192179"/>
                      <a:gd name="connsiteY2" fmla="*/ 295329 h 301425"/>
                      <a:gd name="connsiteX3" fmla="*/ 174980 w 192179"/>
                      <a:gd name="connsiteY3" fmla="*/ 263579 h 301425"/>
                      <a:gd name="connsiteX4" fmla="*/ 133705 w 192179"/>
                      <a:gd name="connsiteY4" fmla="*/ 228654 h 301425"/>
                      <a:gd name="connsiteX5" fmla="*/ 162280 w 192179"/>
                      <a:gd name="connsiteY5" fmla="*/ 269929 h 301425"/>
                      <a:gd name="connsiteX6" fmla="*/ 95605 w 192179"/>
                      <a:gd name="connsiteY6" fmla="*/ 222304 h 301425"/>
                      <a:gd name="connsiteX7" fmla="*/ 67030 w 192179"/>
                      <a:gd name="connsiteY7" fmla="*/ 181029 h 301425"/>
                      <a:gd name="connsiteX8" fmla="*/ 51155 w 192179"/>
                      <a:gd name="connsiteY8" fmla="*/ 117529 h 301425"/>
                      <a:gd name="connsiteX9" fmla="*/ 355 w 192179"/>
                      <a:gd name="connsiteY9" fmla="*/ 95304 h 301425"/>
                      <a:gd name="connsiteX10" fmla="*/ 79730 w 192179"/>
                      <a:gd name="connsiteY10" fmla="*/ 168329 h 301425"/>
                      <a:gd name="connsiteX11" fmla="*/ 73380 w 192179"/>
                      <a:gd name="connsiteY11" fmla="*/ 200079 h 301425"/>
                      <a:gd name="connsiteX12" fmla="*/ 143230 w 192179"/>
                      <a:gd name="connsiteY12" fmla="*/ 266754 h 301425"/>
                      <a:gd name="connsiteX13" fmla="*/ 187680 w 192179"/>
                      <a:gd name="connsiteY13" fmla="*/ 266754 h 301425"/>
                      <a:gd name="connsiteX14" fmla="*/ 159105 w 192179"/>
                      <a:gd name="connsiteY14" fmla="*/ 187379 h 301425"/>
                      <a:gd name="connsiteX15" fmla="*/ 165455 w 192179"/>
                      <a:gd name="connsiteY15" fmla="*/ 117529 h 301425"/>
                      <a:gd name="connsiteX16" fmla="*/ 25755 w 192179"/>
                      <a:gd name="connsiteY16" fmla="*/ 54 h 30142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192179" h="301425">
                        <a:moveTo>
                          <a:pt x="25755" y="54"/>
                        </a:moveTo>
                        <a:cubicBezTo>
                          <a:pt x="22051" y="2700"/>
                          <a:pt x="115713" y="84192"/>
                          <a:pt x="143230" y="133404"/>
                        </a:cubicBezTo>
                        <a:cubicBezTo>
                          <a:pt x="170747" y="182616"/>
                          <a:pt x="185563" y="273633"/>
                          <a:pt x="190855" y="295329"/>
                        </a:cubicBezTo>
                        <a:cubicBezTo>
                          <a:pt x="196147" y="317025"/>
                          <a:pt x="184505" y="274692"/>
                          <a:pt x="174980" y="263579"/>
                        </a:cubicBezTo>
                        <a:cubicBezTo>
                          <a:pt x="165455" y="252467"/>
                          <a:pt x="135822" y="227596"/>
                          <a:pt x="133705" y="228654"/>
                        </a:cubicBezTo>
                        <a:cubicBezTo>
                          <a:pt x="131588" y="229712"/>
                          <a:pt x="168630" y="270987"/>
                          <a:pt x="162280" y="269929"/>
                        </a:cubicBezTo>
                        <a:cubicBezTo>
                          <a:pt x="155930" y="268871"/>
                          <a:pt x="111480" y="237121"/>
                          <a:pt x="95605" y="222304"/>
                        </a:cubicBezTo>
                        <a:cubicBezTo>
                          <a:pt x="79730" y="207487"/>
                          <a:pt x="74438" y="198491"/>
                          <a:pt x="67030" y="181029"/>
                        </a:cubicBezTo>
                        <a:cubicBezTo>
                          <a:pt x="59622" y="163567"/>
                          <a:pt x="62268" y="131817"/>
                          <a:pt x="51155" y="117529"/>
                        </a:cubicBezTo>
                        <a:cubicBezTo>
                          <a:pt x="40043" y="103242"/>
                          <a:pt x="-4408" y="86837"/>
                          <a:pt x="355" y="95304"/>
                        </a:cubicBezTo>
                        <a:cubicBezTo>
                          <a:pt x="5118" y="103771"/>
                          <a:pt x="67559" y="150867"/>
                          <a:pt x="79730" y="168329"/>
                        </a:cubicBezTo>
                        <a:cubicBezTo>
                          <a:pt x="91901" y="185791"/>
                          <a:pt x="62797" y="183675"/>
                          <a:pt x="73380" y="200079"/>
                        </a:cubicBezTo>
                        <a:cubicBezTo>
                          <a:pt x="83963" y="216483"/>
                          <a:pt x="124180" y="255642"/>
                          <a:pt x="143230" y="266754"/>
                        </a:cubicBezTo>
                        <a:cubicBezTo>
                          <a:pt x="162280" y="277866"/>
                          <a:pt x="185034" y="279983"/>
                          <a:pt x="187680" y="266754"/>
                        </a:cubicBezTo>
                        <a:cubicBezTo>
                          <a:pt x="190326" y="253525"/>
                          <a:pt x="162809" y="212250"/>
                          <a:pt x="159105" y="187379"/>
                        </a:cubicBezTo>
                        <a:cubicBezTo>
                          <a:pt x="155401" y="162508"/>
                          <a:pt x="185563" y="142929"/>
                          <a:pt x="165455" y="117529"/>
                        </a:cubicBezTo>
                        <a:cubicBezTo>
                          <a:pt x="145347" y="92129"/>
                          <a:pt x="29459" y="-2592"/>
                          <a:pt x="25755" y="54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0" name="フリーフォーム 39">
                    <a:extLst>
                      <a:ext uri="{FF2B5EF4-FFF2-40B4-BE49-F238E27FC236}">
                        <a16:creationId xmlns:a16="http://schemas.microsoft.com/office/drawing/2014/main" id="{5A741169-E8A5-60DF-BFEE-637DB2DD0737}"/>
                      </a:ext>
                    </a:extLst>
                  </p:cNvPr>
                  <p:cNvSpPr/>
                  <p:nvPr/>
                </p:nvSpPr>
                <p:spPr>
                  <a:xfrm>
                    <a:off x="4004823" y="3216033"/>
                    <a:ext cx="631241" cy="131025"/>
                  </a:xfrm>
                  <a:custGeom>
                    <a:avLst/>
                    <a:gdLst>
                      <a:gd name="connsiteX0" fmla="*/ 630677 w 631241"/>
                      <a:gd name="connsiteY0" fmla="*/ 130417 h 131025"/>
                      <a:gd name="connsiteX1" fmla="*/ 475102 w 631241"/>
                      <a:gd name="connsiteY1" fmla="*/ 70092 h 131025"/>
                      <a:gd name="connsiteX2" fmla="*/ 398902 w 631241"/>
                      <a:gd name="connsiteY2" fmla="*/ 242 h 131025"/>
                      <a:gd name="connsiteX3" fmla="*/ 487802 w 631241"/>
                      <a:gd name="connsiteY3" fmla="*/ 95492 h 131025"/>
                      <a:gd name="connsiteX4" fmla="*/ 402077 w 631241"/>
                      <a:gd name="connsiteY4" fmla="*/ 66917 h 131025"/>
                      <a:gd name="connsiteX5" fmla="*/ 230627 w 631241"/>
                      <a:gd name="connsiteY5" fmla="*/ 12942 h 131025"/>
                      <a:gd name="connsiteX6" fmla="*/ 370327 w 631241"/>
                      <a:gd name="connsiteY6" fmla="*/ 63742 h 131025"/>
                      <a:gd name="connsiteX7" fmla="*/ 176652 w 631241"/>
                      <a:gd name="connsiteY7" fmla="*/ 31992 h 131025"/>
                      <a:gd name="connsiteX8" fmla="*/ 2027 w 631241"/>
                      <a:gd name="connsiteY8" fmla="*/ 54217 h 131025"/>
                      <a:gd name="connsiteX9" fmla="*/ 90927 w 631241"/>
                      <a:gd name="connsiteY9" fmla="*/ 54217 h 131025"/>
                      <a:gd name="connsiteX10" fmla="*/ 233802 w 631241"/>
                      <a:gd name="connsiteY10" fmla="*/ 35167 h 131025"/>
                      <a:gd name="connsiteX11" fmla="*/ 437002 w 631241"/>
                      <a:gd name="connsiteY11" fmla="*/ 57392 h 131025"/>
                      <a:gd name="connsiteX12" fmla="*/ 414777 w 631241"/>
                      <a:gd name="connsiteY12" fmla="*/ 31992 h 131025"/>
                      <a:gd name="connsiteX13" fmla="*/ 630677 w 631241"/>
                      <a:gd name="connsiteY13" fmla="*/ 130417 h 13102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631241" h="131025">
                        <a:moveTo>
                          <a:pt x="630677" y="130417"/>
                        </a:moveTo>
                        <a:cubicBezTo>
                          <a:pt x="640731" y="136767"/>
                          <a:pt x="513731" y="91788"/>
                          <a:pt x="475102" y="70092"/>
                        </a:cubicBezTo>
                        <a:cubicBezTo>
                          <a:pt x="436473" y="48396"/>
                          <a:pt x="396785" y="-3991"/>
                          <a:pt x="398902" y="242"/>
                        </a:cubicBezTo>
                        <a:cubicBezTo>
                          <a:pt x="401019" y="4475"/>
                          <a:pt x="487273" y="84380"/>
                          <a:pt x="487802" y="95492"/>
                        </a:cubicBezTo>
                        <a:cubicBezTo>
                          <a:pt x="488331" y="106604"/>
                          <a:pt x="402077" y="66917"/>
                          <a:pt x="402077" y="66917"/>
                        </a:cubicBezTo>
                        <a:lnTo>
                          <a:pt x="230627" y="12942"/>
                        </a:lnTo>
                        <a:cubicBezTo>
                          <a:pt x="225335" y="12413"/>
                          <a:pt x="379323" y="60567"/>
                          <a:pt x="370327" y="63742"/>
                        </a:cubicBezTo>
                        <a:cubicBezTo>
                          <a:pt x="361331" y="66917"/>
                          <a:pt x="238035" y="33579"/>
                          <a:pt x="176652" y="31992"/>
                        </a:cubicBezTo>
                        <a:cubicBezTo>
                          <a:pt x="115269" y="30405"/>
                          <a:pt x="16314" y="50513"/>
                          <a:pt x="2027" y="54217"/>
                        </a:cubicBezTo>
                        <a:cubicBezTo>
                          <a:pt x="-12260" y="57921"/>
                          <a:pt x="52298" y="57392"/>
                          <a:pt x="90927" y="54217"/>
                        </a:cubicBezTo>
                        <a:cubicBezTo>
                          <a:pt x="129556" y="51042"/>
                          <a:pt x="176123" y="34638"/>
                          <a:pt x="233802" y="35167"/>
                        </a:cubicBezTo>
                        <a:cubicBezTo>
                          <a:pt x="291481" y="35696"/>
                          <a:pt x="406839" y="57921"/>
                          <a:pt x="437002" y="57392"/>
                        </a:cubicBezTo>
                        <a:cubicBezTo>
                          <a:pt x="467164" y="56863"/>
                          <a:pt x="382498" y="21938"/>
                          <a:pt x="414777" y="31992"/>
                        </a:cubicBezTo>
                        <a:cubicBezTo>
                          <a:pt x="447056" y="42046"/>
                          <a:pt x="620623" y="124067"/>
                          <a:pt x="630677" y="130417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1" name="フリーフォーム 40">
                    <a:extLst>
                      <a:ext uri="{FF2B5EF4-FFF2-40B4-BE49-F238E27FC236}">
                        <a16:creationId xmlns:a16="http://schemas.microsoft.com/office/drawing/2014/main" id="{768674D1-BAE0-8CEC-9498-99D9AAA905D2}"/>
                      </a:ext>
                    </a:extLst>
                  </p:cNvPr>
                  <p:cNvSpPr/>
                  <p:nvPr/>
                </p:nvSpPr>
                <p:spPr>
                  <a:xfrm>
                    <a:off x="3762235" y="3082840"/>
                    <a:ext cx="718612" cy="260445"/>
                  </a:xfrm>
                  <a:custGeom>
                    <a:avLst/>
                    <a:gdLst>
                      <a:gd name="connsiteX0" fmla="*/ 140 w 718612"/>
                      <a:gd name="connsiteY0" fmla="*/ 260435 h 260445"/>
                      <a:gd name="connsiteX1" fmla="*/ 54115 w 718612"/>
                      <a:gd name="connsiteY1" fmla="*/ 152485 h 260445"/>
                      <a:gd name="connsiteX2" fmla="*/ 127140 w 718612"/>
                      <a:gd name="connsiteY2" fmla="*/ 82635 h 260445"/>
                      <a:gd name="connsiteX3" fmla="*/ 238265 w 718612"/>
                      <a:gd name="connsiteY3" fmla="*/ 85 h 260445"/>
                      <a:gd name="connsiteX4" fmla="*/ 136665 w 718612"/>
                      <a:gd name="connsiteY4" fmla="*/ 98510 h 260445"/>
                      <a:gd name="connsiteX5" fmla="*/ 282715 w 718612"/>
                      <a:gd name="connsiteY5" fmla="*/ 31835 h 260445"/>
                      <a:gd name="connsiteX6" fmla="*/ 228740 w 718612"/>
                      <a:gd name="connsiteY6" fmla="*/ 82635 h 260445"/>
                      <a:gd name="connsiteX7" fmla="*/ 425590 w 718612"/>
                      <a:gd name="connsiteY7" fmla="*/ 85 h 260445"/>
                      <a:gd name="connsiteX8" fmla="*/ 289065 w 718612"/>
                      <a:gd name="connsiteY8" fmla="*/ 95335 h 260445"/>
                      <a:gd name="connsiteX9" fmla="*/ 431940 w 718612"/>
                      <a:gd name="connsiteY9" fmla="*/ 66760 h 260445"/>
                      <a:gd name="connsiteX10" fmla="*/ 311290 w 718612"/>
                      <a:gd name="connsiteY10" fmla="*/ 142960 h 260445"/>
                      <a:gd name="connsiteX11" fmla="*/ 520840 w 718612"/>
                      <a:gd name="connsiteY11" fmla="*/ 6435 h 260445"/>
                      <a:gd name="connsiteX12" fmla="*/ 565290 w 718612"/>
                      <a:gd name="connsiteY12" fmla="*/ 41360 h 260445"/>
                      <a:gd name="connsiteX13" fmla="*/ 717690 w 718612"/>
                      <a:gd name="connsiteY13" fmla="*/ 38185 h 260445"/>
                      <a:gd name="connsiteX14" fmla="*/ 485915 w 718612"/>
                      <a:gd name="connsiteY14" fmla="*/ 31835 h 260445"/>
                      <a:gd name="connsiteX15" fmla="*/ 320815 w 718612"/>
                      <a:gd name="connsiteY15" fmla="*/ 60410 h 260445"/>
                      <a:gd name="connsiteX16" fmla="*/ 355740 w 718612"/>
                      <a:gd name="connsiteY16" fmla="*/ 44535 h 260445"/>
                      <a:gd name="connsiteX17" fmla="*/ 146190 w 718612"/>
                      <a:gd name="connsiteY17" fmla="*/ 92160 h 260445"/>
                      <a:gd name="connsiteX18" fmla="*/ 69990 w 718612"/>
                      <a:gd name="connsiteY18" fmla="*/ 146135 h 260445"/>
                      <a:gd name="connsiteX19" fmla="*/ 140 w 718612"/>
                      <a:gd name="connsiteY19" fmla="*/ 260435 h 26044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</a:cxnLst>
                    <a:rect l="l" t="t" r="r" b="b"/>
                    <a:pathLst>
                      <a:path w="718612" h="260445">
                        <a:moveTo>
                          <a:pt x="140" y="260435"/>
                        </a:moveTo>
                        <a:cubicBezTo>
                          <a:pt x="-2506" y="261493"/>
                          <a:pt x="32948" y="182118"/>
                          <a:pt x="54115" y="152485"/>
                        </a:cubicBezTo>
                        <a:cubicBezTo>
                          <a:pt x="75282" y="122852"/>
                          <a:pt x="96448" y="108035"/>
                          <a:pt x="127140" y="82635"/>
                        </a:cubicBezTo>
                        <a:cubicBezTo>
                          <a:pt x="157832" y="57235"/>
                          <a:pt x="236678" y="-2561"/>
                          <a:pt x="238265" y="85"/>
                        </a:cubicBezTo>
                        <a:cubicBezTo>
                          <a:pt x="239853" y="2731"/>
                          <a:pt x="129257" y="93218"/>
                          <a:pt x="136665" y="98510"/>
                        </a:cubicBezTo>
                        <a:cubicBezTo>
                          <a:pt x="144073" y="103802"/>
                          <a:pt x="267369" y="34481"/>
                          <a:pt x="282715" y="31835"/>
                        </a:cubicBezTo>
                        <a:cubicBezTo>
                          <a:pt x="298061" y="29189"/>
                          <a:pt x="204927" y="87927"/>
                          <a:pt x="228740" y="82635"/>
                        </a:cubicBezTo>
                        <a:cubicBezTo>
                          <a:pt x="252553" y="77343"/>
                          <a:pt x="415536" y="-2032"/>
                          <a:pt x="425590" y="85"/>
                        </a:cubicBezTo>
                        <a:cubicBezTo>
                          <a:pt x="435644" y="2202"/>
                          <a:pt x="288007" y="84223"/>
                          <a:pt x="289065" y="95335"/>
                        </a:cubicBezTo>
                        <a:cubicBezTo>
                          <a:pt x="290123" y="106447"/>
                          <a:pt x="428236" y="58823"/>
                          <a:pt x="431940" y="66760"/>
                        </a:cubicBezTo>
                        <a:cubicBezTo>
                          <a:pt x="435644" y="74697"/>
                          <a:pt x="296473" y="153014"/>
                          <a:pt x="311290" y="142960"/>
                        </a:cubicBezTo>
                        <a:cubicBezTo>
                          <a:pt x="326107" y="132906"/>
                          <a:pt x="478507" y="23368"/>
                          <a:pt x="520840" y="6435"/>
                        </a:cubicBezTo>
                        <a:cubicBezTo>
                          <a:pt x="563173" y="-10498"/>
                          <a:pt x="532482" y="36068"/>
                          <a:pt x="565290" y="41360"/>
                        </a:cubicBezTo>
                        <a:cubicBezTo>
                          <a:pt x="598098" y="46652"/>
                          <a:pt x="730919" y="39772"/>
                          <a:pt x="717690" y="38185"/>
                        </a:cubicBezTo>
                        <a:cubicBezTo>
                          <a:pt x="704461" y="36598"/>
                          <a:pt x="552061" y="28131"/>
                          <a:pt x="485915" y="31835"/>
                        </a:cubicBezTo>
                        <a:cubicBezTo>
                          <a:pt x="419769" y="35539"/>
                          <a:pt x="342511" y="58293"/>
                          <a:pt x="320815" y="60410"/>
                        </a:cubicBezTo>
                        <a:cubicBezTo>
                          <a:pt x="299119" y="62527"/>
                          <a:pt x="384844" y="39243"/>
                          <a:pt x="355740" y="44535"/>
                        </a:cubicBezTo>
                        <a:cubicBezTo>
                          <a:pt x="326636" y="49827"/>
                          <a:pt x="193815" y="75227"/>
                          <a:pt x="146190" y="92160"/>
                        </a:cubicBezTo>
                        <a:cubicBezTo>
                          <a:pt x="98565" y="109093"/>
                          <a:pt x="92215" y="121793"/>
                          <a:pt x="69990" y="146135"/>
                        </a:cubicBezTo>
                        <a:cubicBezTo>
                          <a:pt x="47765" y="170477"/>
                          <a:pt x="2786" y="259377"/>
                          <a:pt x="140" y="260435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2" name="フリーフォーム 41">
                    <a:extLst>
                      <a:ext uri="{FF2B5EF4-FFF2-40B4-BE49-F238E27FC236}">
                        <a16:creationId xmlns:a16="http://schemas.microsoft.com/office/drawing/2014/main" id="{97DC8A9E-0226-D1BB-15E0-0493CD116375}"/>
                      </a:ext>
                    </a:extLst>
                  </p:cNvPr>
                  <p:cNvSpPr/>
                  <p:nvPr/>
                </p:nvSpPr>
                <p:spPr>
                  <a:xfrm>
                    <a:off x="3790785" y="3206737"/>
                    <a:ext cx="312447" cy="149255"/>
                  </a:xfrm>
                  <a:custGeom>
                    <a:avLst/>
                    <a:gdLst>
                      <a:gd name="connsiteX0" fmla="*/ 165 w 312447"/>
                      <a:gd name="connsiteY0" fmla="*/ 149238 h 149255"/>
                      <a:gd name="connsiteX1" fmla="*/ 174790 w 312447"/>
                      <a:gd name="connsiteY1" fmla="*/ 22238 h 149255"/>
                      <a:gd name="connsiteX2" fmla="*/ 136690 w 312447"/>
                      <a:gd name="connsiteY2" fmla="*/ 73038 h 149255"/>
                      <a:gd name="connsiteX3" fmla="*/ 311315 w 312447"/>
                      <a:gd name="connsiteY3" fmla="*/ 13 h 149255"/>
                      <a:gd name="connsiteX4" fmla="*/ 209715 w 312447"/>
                      <a:gd name="connsiteY4" fmla="*/ 66688 h 149255"/>
                      <a:gd name="connsiteX5" fmla="*/ 165265 w 312447"/>
                      <a:gd name="connsiteY5" fmla="*/ 50813 h 149255"/>
                      <a:gd name="connsiteX6" fmla="*/ 149390 w 312447"/>
                      <a:gd name="connsiteY6" fmla="*/ 47638 h 149255"/>
                      <a:gd name="connsiteX7" fmla="*/ 143040 w 312447"/>
                      <a:gd name="connsiteY7" fmla="*/ 31763 h 149255"/>
                      <a:gd name="connsiteX8" fmla="*/ 165 w 312447"/>
                      <a:gd name="connsiteY8" fmla="*/ 149238 h 14925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12447" h="149255">
                        <a:moveTo>
                          <a:pt x="165" y="149238"/>
                        </a:moveTo>
                        <a:cubicBezTo>
                          <a:pt x="5457" y="147651"/>
                          <a:pt x="152036" y="34938"/>
                          <a:pt x="174790" y="22238"/>
                        </a:cubicBezTo>
                        <a:cubicBezTo>
                          <a:pt x="197544" y="9538"/>
                          <a:pt x="113936" y="76742"/>
                          <a:pt x="136690" y="73038"/>
                        </a:cubicBezTo>
                        <a:cubicBezTo>
                          <a:pt x="159444" y="69334"/>
                          <a:pt x="299144" y="1071"/>
                          <a:pt x="311315" y="13"/>
                        </a:cubicBezTo>
                        <a:cubicBezTo>
                          <a:pt x="323486" y="-1045"/>
                          <a:pt x="234057" y="58221"/>
                          <a:pt x="209715" y="66688"/>
                        </a:cubicBezTo>
                        <a:cubicBezTo>
                          <a:pt x="185373" y="75155"/>
                          <a:pt x="175319" y="53988"/>
                          <a:pt x="165265" y="50813"/>
                        </a:cubicBezTo>
                        <a:cubicBezTo>
                          <a:pt x="155211" y="47638"/>
                          <a:pt x="153094" y="50813"/>
                          <a:pt x="149390" y="47638"/>
                        </a:cubicBezTo>
                        <a:cubicBezTo>
                          <a:pt x="145686" y="44463"/>
                          <a:pt x="167911" y="16946"/>
                          <a:pt x="143040" y="31763"/>
                        </a:cubicBezTo>
                        <a:cubicBezTo>
                          <a:pt x="118169" y="46580"/>
                          <a:pt x="-5127" y="150825"/>
                          <a:pt x="165" y="149238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3" name="フリーフォーム 42">
                    <a:extLst>
                      <a:ext uri="{FF2B5EF4-FFF2-40B4-BE49-F238E27FC236}">
                        <a16:creationId xmlns:a16="http://schemas.microsoft.com/office/drawing/2014/main" id="{32D6B862-FF50-2177-17A2-3047F8B76F82}"/>
                      </a:ext>
                    </a:extLst>
                  </p:cNvPr>
                  <p:cNvSpPr/>
                  <p:nvPr/>
                </p:nvSpPr>
                <p:spPr>
                  <a:xfrm>
                    <a:off x="4279311" y="3180205"/>
                    <a:ext cx="240240" cy="77550"/>
                  </a:xfrm>
                  <a:custGeom>
                    <a:avLst/>
                    <a:gdLst>
                      <a:gd name="connsiteX0" fmla="*/ 589 w 240240"/>
                      <a:gd name="connsiteY0" fmla="*/ 1145 h 77550"/>
                      <a:gd name="connsiteX1" fmla="*/ 127589 w 240240"/>
                      <a:gd name="connsiteY1" fmla="*/ 13845 h 77550"/>
                      <a:gd name="connsiteX2" fmla="*/ 238714 w 240240"/>
                      <a:gd name="connsiteY2" fmla="*/ 77345 h 77550"/>
                      <a:gd name="connsiteX3" fmla="*/ 181564 w 240240"/>
                      <a:gd name="connsiteY3" fmla="*/ 32895 h 77550"/>
                      <a:gd name="connsiteX4" fmla="*/ 589 w 240240"/>
                      <a:gd name="connsiteY4" fmla="*/ 1145 h 775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40240" h="77550">
                        <a:moveTo>
                          <a:pt x="589" y="1145"/>
                        </a:moveTo>
                        <a:cubicBezTo>
                          <a:pt x="-8407" y="-2030"/>
                          <a:pt x="87902" y="1145"/>
                          <a:pt x="127589" y="13845"/>
                        </a:cubicBezTo>
                        <a:cubicBezTo>
                          <a:pt x="167277" y="26545"/>
                          <a:pt x="229718" y="74170"/>
                          <a:pt x="238714" y="77345"/>
                        </a:cubicBezTo>
                        <a:cubicBezTo>
                          <a:pt x="247710" y="80520"/>
                          <a:pt x="215431" y="46124"/>
                          <a:pt x="181564" y="32895"/>
                        </a:cubicBezTo>
                        <a:cubicBezTo>
                          <a:pt x="147697" y="19666"/>
                          <a:pt x="9585" y="4320"/>
                          <a:pt x="589" y="1145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5" name="フリーフォーム 44">
                    <a:extLst>
                      <a:ext uri="{FF2B5EF4-FFF2-40B4-BE49-F238E27FC236}">
                        <a16:creationId xmlns:a16="http://schemas.microsoft.com/office/drawing/2014/main" id="{7235812C-8B62-2204-D362-643F04C61707}"/>
                      </a:ext>
                    </a:extLst>
                  </p:cNvPr>
                  <p:cNvSpPr/>
                  <p:nvPr/>
                </p:nvSpPr>
                <p:spPr>
                  <a:xfrm>
                    <a:off x="4867275" y="3155695"/>
                    <a:ext cx="75472" cy="913717"/>
                  </a:xfrm>
                  <a:custGeom>
                    <a:avLst/>
                    <a:gdLst>
                      <a:gd name="connsiteX0" fmla="*/ 0 w 75472"/>
                      <a:gd name="connsiteY0" fmla="*/ 255 h 913717"/>
                      <a:gd name="connsiteX1" fmla="*/ 66675 w 75472"/>
                      <a:gd name="connsiteY1" fmla="*/ 362205 h 913717"/>
                      <a:gd name="connsiteX2" fmla="*/ 63500 w 75472"/>
                      <a:gd name="connsiteY2" fmla="*/ 352680 h 913717"/>
                      <a:gd name="connsiteX3" fmla="*/ 38100 w 75472"/>
                      <a:gd name="connsiteY3" fmla="*/ 524130 h 913717"/>
                      <a:gd name="connsiteX4" fmla="*/ 38100 w 75472"/>
                      <a:gd name="connsiteY4" fmla="*/ 717805 h 913717"/>
                      <a:gd name="connsiteX5" fmla="*/ 38100 w 75472"/>
                      <a:gd name="connsiteY5" fmla="*/ 676530 h 913717"/>
                      <a:gd name="connsiteX6" fmla="*/ 31750 w 75472"/>
                      <a:gd name="connsiteY6" fmla="*/ 854330 h 913717"/>
                      <a:gd name="connsiteX7" fmla="*/ 34925 w 75472"/>
                      <a:gd name="connsiteY7" fmla="*/ 908305 h 913717"/>
                      <a:gd name="connsiteX8" fmla="*/ 34925 w 75472"/>
                      <a:gd name="connsiteY8" fmla="*/ 740030 h 913717"/>
                      <a:gd name="connsiteX9" fmla="*/ 50800 w 75472"/>
                      <a:gd name="connsiteY9" fmla="*/ 482855 h 913717"/>
                      <a:gd name="connsiteX10" fmla="*/ 73025 w 75472"/>
                      <a:gd name="connsiteY10" fmla="*/ 339980 h 913717"/>
                      <a:gd name="connsiteX11" fmla="*/ 66675 w 75472"/>
                      <a:gd name="connsiteY11" fmla="*/ 305055 h 913717"/>
                      <a:gd name="connsiteX12" fmla="*/ 0 w 75472"/>
                      <a:gd name="connsiteY12" fmla="*/ 255 h 91371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75472" h="913717">
                        <a:moveTo>
                          <a:pt x="0" y="255"/>
                        </a:moveTo>
                        <a:cubicBezTo>
                          <a:pt x="0" y="9780"/>
                          <a:pt x="56092" y="303468"/>
                          <a:pt x="66675" y="362205"/>
                        </a:cubicBezTo>
                        <a:cubicBezTo>
                          <a:pt x="77258" y="420942"/>
                          <a:pt x="68262" y="325693"/>
                          <a:pt x="63500" y="352680"/>
                        </a:cubicBezTo>
                        <a:cubicBezTo>
                          <a:pt x="58738" y="379667"/>
                          <a:pt x="42333" y="463276"/>
                          <a:pt x="38100" y="524130"/>
                        </a:cubicBezTo>
                        <a:cubicBezTo>
                          <a:pt x="33867" y="584984"/>
                          <a:pt x="38100" y="717805"/>
                          <a:pt x="38100" y="717805"/>
                        </a:cubicBezTo>
                        <a:cubicBezTo>
                          <a:pt x="38100" y="743205"/>
                          <a:pt x="39158" y="653776"/>
                          <a:pt x="38100" y="676530"/>
                        </a:cubicBezTo>
                        <a:cubicBezTo>
                          <a:pt x="37042" y="699284"/>
                          <a:pt x="32279" y="815701"/>
                          <a:pt x="31750" y="854330"/>
                        </a:cubicBezTo>
                        <a:cubicBezTo>
                          <a:pt x="31221" y="892959"/>
                          <a:pt x="34396" y="927355"/>
                          <a:pt x="34925" y="908305"/>
                        </a:cubicBezTo>
                        <a:cubicBezTo>
                          <a:pt x="35454" y="889255"/>
                          <a:pt x="32279" y="810938"/>
                          <a:pt x="34925" y="740030"/>
                        </a:cubicBezTo>
                        <a:cubicBezTo>
                          <a:pt x="37571" y="669122"/>
                          <a:pt x="44450" y="549530"/>
                          <a:pt x="50800" y="482855"/>
                        </a:cubicBezTo>
                        <a:cubicBezTo>
                          <a:pt x="57150" y="416180"/>
                          <a:pt x="70379" y="369613"/>
                          <a:pt x="73025" y="339980"/>
                        </a:cubicBezTo>
                        <a:cubicBezTo>
                          <a:pt x="75671" y="310347"/>
                          <a:pt x="78846" y="359559"/>
                          <a:pt x="66675" y="305055"/>
                        </a:cubicBezTo>
                        <a:cubicBezTo>
                          <a:pt x="54504" y="250551"/>
                          <a:pt x="0" y="-9270"/>
                          <a:pt x="0" y="255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6" name="フリーフォーム 45">
                    <a:extLst>
                      <a:ext uri="{FF2B5EF4-FFF2-40B4-BE49-F238E27FC236}">
                        <a16:creationId xmlns:a16="http://schemas.microsoft.com/office/drawing/2014/main" id="{FF191483-EA73-85B8-4AD5-DC5DED2D50F3}"/>
                      </a:ext>
                    </a:extLst>
                  </p:cNvPr>
                  <p:cNvSpPr/>
                  <p:nvPr/>
                </p:nvSpPr>
                <p:spPr>
                  <a:xfrm>
                    <a:off x="5060906" y="3511495"/>
                    <a:ext cx="54019" cy="486640"/>
                  </a:xfrm>
                  <a:custGeom>
                    <a:avLst/>
                    <a:gdLst>
                      <a:gd name="connsiteX0" fmla="*/ 9569 w 54019"/>
                      <a:gd name="connsiteY0" fmla="*/ 55 h 486640"/>
                      <a:gd name="connsiteX1" fmla="*/ 25444 w 54019"/>
                      <a:gd name="connsiteY1" fmla="*/ 235005 h 486640"/>
                      <a:gd name="connsiteX2" fmla="*/ 12744 w 54019"/>
                      <a:gd name="connsiteY2" fmla="*/ 342955 h 486640"/>
                      <a:gd name="connsiteX3" fmla="*/ 54019 w 54019"/>
                      <a:gd name="connsiteY3" fmla="*/ 485830 h 486640"/>
                      <a:gd name="connsiteX4" fmla="*/ 12744 w 54019"/>
                      <a:gd name="connsiteY4" fmla="*/ 396930 h 486640"/>
                      <a:gd name="connsiteX5" fmla="*/ 44 w 54019"/>
                      <a:gd name="connsiteY5" fmla="*/ 308030 h 486640"/>
                      <a:gd name="connsiteX6" fmla="*/ 15919 w 54019"/>
                      <a:gd name="connsiteY6" fmla="*/ 257230 h 486640"/>
                      <a:gd name="connsiteX7" fmla="*/ 9569 w 54019"/>
                      <a:gd name="connsiteY7" fmla="*/ 55 h 48664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54019" h="486640">
                        <a:moveTo>
                          <a:pt x="9569" y="55"/>
                        </a:moveTo>
                        <a:cubicBezTo>
                          <a:pt x="11156" y="-3649"/>
                          <a:pt x="24915" y="177855"/>
                          <a:pt x="25444" y="235005"/>
                        </a:cubicBezTo>
                        <a:cubicBezTo>
                          <a:pt x="25973" y="292155"/>
                          <a:pt x="7982" y="301151"/>
                          <a:pt x="12744" y="342955"/>
                        </a:cubicBezTo>
                        <a:cubicBezTo>
                          <a:pt x="17506" y="384759"/>
                          <a:pt x="54019" y="476834"/>
                          <a:pt x="54019" y="485830"/>
                        </a:cubicBezTo>
                        <a:cubicBezTo>
                          <a:pt x="54019" y="494826"/>
                          <a:pt x="21740" y="426563"/>
                          <a:pt x="12744" y="396930"/>
                        </a:cubicBezTo>
                        <a:cubicBezTo>
                          <a:pt x="3748" y="367297"/>
                          <a:pt x="-485" y="331313"/>
                          <a:pt x="44" y="308030"/>
                        </a:cubicBezTo>
                        <a:cubicBezTo>
                          <a:pt x="573" y="284747"/>
                          <a:pt x="13802" y="305384"/>
                          <a:pt x="15919" y="257230"/>
                        </a:cubicBezTo>
                        <a:cubicBezTo>
                          <a:pt x="18036" y="209076"/>
                          <a:pt x="7982" y="3759"/>
                          <a:pt x="9569" y="55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7" name="フリーフォーム 46">
                    <a:extLst>
                      <a:ext uri="{FF2B5EF4-FFF2-40B4-BE49-F238E27FC236}">
                        <a16:creationId xmlns:a16="http://schemas.microsoft.com/office/drawing/2014/main" id="{8A16E584-7E9E-9D89-33EA-CB0E90B722B7}"/>
                      </a:ext>
                    </a:extLst>
                  </p:cNvPr>
                  <p:cNvSpPr/>
                  <p:nvPr/>
                </p:nvSpPr>
                <p:spPr>
                  <a:xfrm>
                    <a:off x="4841866" y="4139984"/>
                    <a:ext cx="85750" cy="239190"/>
                  </a:xfrm>
                  <a:custGeom>
                    <a:avLst/>
                    <a:gdLst>
                      <a:gd name="connsiteX0" fmla="*/ 85734 w 85750"/>
                      <a:gd name="connsiteY0" fmla="*/ 216 h 239190"/>
                      <a:gd name="connsiteX1" fmla="*/ 31759 w 85750"/>
                      <a:gd name="connsiteY1" fmla="*/ 136741 h 239190"/>
                      <a:gd name="connsiteX2" fmla="*/ 63509 w 85750"/>
                      <a:gd name="connsiteY2" fmla="*/ 238341 h 239190"/>
                      <a:gd name="connsiteX3" fmla="*/ 28584 w 85750"/>
                      <a:gd name="connsiteY3" fmla="*/ 181191 h 239190"/>
                      <a:gd name="connsiteX4" fmla="*/ 9 w 85750"/>
                      <a:gd name="connsiteY4" fmla="*/ 108166 h 239190"/>
                      <a:gd name="connsiteX5" fmla="*/ 25409 w 85750"/>
                      <a:gd name="connsiteY5" fmla="*/ 130391 h 239190"/>
                      <a:gd name="connsiteX6" fmla="*/ 25409 w 85750"/>
                      <a:gd name="connsiteY6" fmla="*/ 104991 h 239190"/>
                      <a:gd name="connsiteX7" fmla="*/ 85734 w 85750"/>
                      <a:gd name="connsiteY7" fmla="*/ 216 h 23919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85750" h="239190">
                        <a:moveTo>
                          <a:pt x="85734" y="216"/>
                        </a:moveTo>
                        <a:cubicBezTo>
                          <a:pt x="86792" y="5507"/>
                          <a:pt x="35463" y="97054"/>
                          <a:pt x="31759" y="136741"/>
                        </a:cubicBezTo>
                        <a:cubicBezTo>
                          <a:pt x="28055" y="176428"/>
                          <a:pt x="64038" y="230933"/>
                          <a:pt x="63509" y="238341"/>
                        </a:cubicBezTo>
                        <a:cubicBezTo>
                          <a:pt x="62980" y="245749"/>
                          <a:pt x="39167" y="202887"/>
                          <a:pt x="28584" y="181191"/>
                        </a:cubicBezTo>
                        <a:cubicBezTo>
                          <a:pt x="18001" y="159495"/>
                          <a:pt x="538" y="116633"/>
                          <a:pt x="9" y="108166"/>
                        </a:cubicBezTo>
                        <a:cubicBezTo>
                          <a:pt x="-520" y="99699"/>
                          <a:pt x="21176" y="130920"/>
                          <a:pt x="25409" y="130391"/>
                        </a:cubicBezTo>
                        <a:cubicBezTo>
                          <a:pt x="29642" y="129862"/>
                          <a:pt x="19059" y="121924"/>
                          <a:pt x="25409" y="104991"/>
                        </a:cubicBezTo>
                        <a:cubicBezTo>
                          <a:pt x="31759" y="88058"/>
                          <a:pt x="84676" y="-5075"/>
                          <a:pt x="85734" y="216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8" name="フリーフォーム 47">
                    <a:extLst>
                      <a:ext uri="{FF2B5EF4-FFF2-40B4-BE49-F238E27FC236}">
                        <a16:creationId xmlns:a16="http://schemas.microsoft.com/office/drawing/2014/main" id="{343F1A1E-CD25-99FD-EB72-DEBE32C0F215}"/>
                      </a:ext>
                    </a:extLst>
                  </p:cNvPr>
                  <p:cNvSpPr/>
                  <p:nvPr/>
                </p:nvSpPr>
                <p:spPr>
                  <a:xfrm>
                    <a:off x="5130766" y="4114788"/>
                    <a:ext cx="76492" cy="373081"/>
                  </a:xfrm>
                  <a:custGeom>
                    <a:avLst/>
                    <a:gdLst>
                      <a:gd name="connsiteX0" fmla="*/ 34 w 76492"/>
                      <a:gd name="connsiteY0" fmla="*/ 12 h 373081"/>
                      <a:gd name="connsiteX1" fmla="*/ 34959 w 76492"/>
                      <a:gd name="connsiteY1" fmla="*/ 184162 h 373081"/>
                      <a:gd name="connsiteX2" fmla="*/ 73059 w 76492"/>
                      <a:gd name="connsiteY2" fmla="*/ 241312 h 373081"/>
                      <a:gd name="connsiteX3" fmla="*/ 3209 w 76492"/>
                      <a:gd name="connsiteY3" fmla="*/ 371487 h 373081"/>
                      <a:gd name="connsiteX4" fmla="*/ 44484 w 76492"/>
                      <a:gd name="connsiteY4" fmla="*/ 307987 h 373081"/>
                      <a:gd name="connsiteX5" fmla="*/ 76234 w 76492"/>
                      <a:gd name="connsiteY5" fmla="*/ 222262 h 373081"/>
                      <a:gd name="connsiteX6" fmla="*/ 60359 w 76492"/>
                      <a:gd name="connsiteY6" fmla="*/ 180987 h 373081"/>
                      <a:gd name="connsiteX7" fmla="*/ 41309 w 76492"/>
                      <a:gd name="connsiteY7" fmla="*/ 174637 h 373081"/>
                      <a:gd name="connsiteX8" fmla="*/ 34 w 76492"/>
                      <a:gd name="connsiteY8" fmla="*/ 12 h 3730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76492" h="373081">
                        <a:moveTo>
                          <a:pt x="34" y="12"/>
                        </a:moveTo>
                        <a:cubicBezTo>
                          <a:pt x="-1024" y="1600"/>
                          <a:pt x="22788" y="143945"/>
                          <a:pt x="34959" y="184162"/>
                        </a:cubicBezTo>
                        <a:cubicBezTo>
                          <a:pt x="47130" y="224379"/>
                          <a:pt x="78351" y="210091"/>
                          <a:pt x="73059" y="241312"/>
                        </a:cubicBezTo>
                        <a:cubicBezTo>
                          <a:pt x="67767" y="272533"/>
                          <a:pt x="7971" y="360375"/>
                          <a:pt x="3209" y="371487"/>
                        </a:cubicBezTo>
                        <a:cubicBezTo>
                          <a:pt x="-1553" y="382599"/>
                          <a:pt x="32313" y="332858"/>
                          <a:pt x="44484" y="307987"/>
                        </a:cubicBezTo>
                        <a:cubicBezTo>
                          <a:pt x="56655" y="283116"/>
                          <a:pt x="73588" y="243429"/>
                          <a:pt x="76234" y="222262"/>
                        </a:cubicBezTo>
                        <a:cubicBezTo>
                          <a:pt x="78880" y="201095"/>
                          <a:pt x="60359" y="180987"/>
                          <a:pt x="60359" y="180987"/>
                        </a:cubicBezTo>
                        <a:cubicBezTo>
                          <a:pt x="54538" y="173050"/>
                          <a:pt x="52421" y="198979"/>
                          <a:pt x="41309" y="174637"/>
                        </a:cubicBezTo>
                        <a:cubicBezTo>
                          <a:pt x="30197" y="150295"/>
                          <a:pt x="1092" y="-1576"/>
                          <a:pt x="34" y="12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9" name="フリーフォーム 48">
                    <a:extLst>
                      <a:ext uri="{FF2B5EF4-FFF2-40B4-BE49-F238E27FC236}">
                        <a16:creationId xmlns:a16="http://schemas.microsoft.com/office/drawing/2014/main" id="{337D2E58-F6E5-FF57-7FC0-D69442829260}"/>
                      </a:ext>
                    </a:extLst>
                  </p:cNvPr>
                  <p:cNvSpPr/>
                  <p:nvPr/>
                </p:nvSpPr>
                <p:spPr>
                  <a:xfrm>
                    <a:off x="4841398" y="4390649"/>
                    <a:ext cx="239412" cy="87785"/>
                  </a:xfrm>
                  <a:custGeom>
                    <a:avLst/>
                    <a:gdLst>
                      <a:gd name="connsiteX0" fmla="*/ 477 w 239412"/>
                      <a:gd name="connsiteY0" fmla="*/ 376 h 87785"/>
                      <a:gd name="connsiteX1" fmla="*/ 137002 w 239412"/>
                      <a:gd name="connsiteY1" fmla="*/ 76576 h 87785"/>
                      <a:gd name="connsiteX2" fmla="*/ 95727 w 239412"/>
                      <a:gd name="connsiteY2" fmla="*/ 86101 h 87785"/>
                      <a:gd name="connsiteX3" fmla="*/ 238602 w 239412"/>
                      <a:gd name="connsiteY3" fmla="*/ 63876 h 87785"/>
                      <a:gd name="connsiteX4" fmla="*/ 152877 w 239412"/>
                      <a:gd name="connsiteY4" fmla="*/ 51176 h 87785"/>
                      <a:gd name="connsiteX5" fmla="*/ 130652 w 239412"/>
                      <a:gd name="connsiteY5" fmla="*/ 79751 h 87785"/>
                      <a:gd name="connsiteX6" fmla="*/ 92552 w 239412"/>
                      <a:gd name="connsiteY6" fmla="*/ 48001 h 87785"/>
                      <a:gd name="connsiteX7" fmla="*/ 477 w 239412"/>
                      <a:gd name="connsiteY7" fmla="*/ 376 h 8778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39412" h="87785">
                        <a:moveTo>
                          <a:pt x="477" y="376"/>
                        </a:moveTo>
                        <a:cubicBezTo>
                          <a:pt x="7885" y="5139"/>
                          <a:pt x="121127" y="62289"/>
                          <a:pt x="137002" y="76576"/>
                        </a:cubicBezTo>
                        <a:cubicBezTo>
                          <a:pt x="152877" y="90864"/>
                          <a:pt x="78794" y="88218"/>
                          <a:pt x="95727" y="86101"/>
                        </a:cubicBezTo>
                        <a:cubicBezTo>
                          <a:pt x="112660" y="83984"/>
                          <a:pt x="229077" y="69697"/>
                          <a:pt x="238602" y="63876"/>
                        </a:cubicBezTo>
                        <a:cubicBezTo>
                          <a:pt x="248127" y="58055"/>
                          <a:pt x="170869" y="48530"/>
                          <a:pt x="152877" y="51176"/>
                        </a:cubicBezTo>
                        <a:cubicBezTo>
                          <a:pt x="134885" y="53822"/>
                          <a:pt x="140706" y="80280"/>
                          <a:pt x="130652" y="79751"/>
                        </a:cubicBezTo>
                        <a:cubicBezTo>
                          <a:pt x="120598" y="79222"/>
                          <a:pt x="111073" y="58584"/>
                          <a:pt x="92552" y="48001"/>
                        </a:cubicBezTo>
                        <a:cubicBezTo>
                          <a:pt x="74031" y="37418"/>
                          <a:pt x="-6931" y="-4387"/>
                          <a:pt x="477" y="376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0" name="フリーフォーム 49">
                    <a:extLst>
                      <a:ext uri="{FF2B5EF4-FFF2-40B4-BE49-F238E27FC236}">
                        <a16:creationId xmlns:a16="http://schemas.microsoft.com/office/drawing/2014/main" id="{35B27144-BCA2-1E8D-40DF-CED4046403A0}"/>
                      </a:ext>
                    </a:extLst>
                  </p:cNvPr>
                  <p:cNvSpPr/>
                  <p:nvPr/>
                </p:nvSpPr>
                <p:spPr>
                  <a:xfrm>
                    <a:off x="5180332" y="4035168"/>
                    <a:ext cx="68370" cy="425992"/>
                  </a:xfrm>
                  <a:custGeom>
                    <a:avLst/>
                    <a:gdLst>
                      <a:gd name="connsiteX0" fmla="*/ 1268 w 68370"/>
                      <a:gd name="connsiteY0" fmla="*/ 257 h 425992"/>
                      <a:gd name="connsiteX1" fmla="*/ 10793 w 68370"/>
                      <a:gd name="connsiteY1" fmla="*/ 133607 h 425992"/>
                      <a:gd name="connsiteX2" fmla="*/ 61593 w 68370"/>
                      <a:gd name="connsiteY2" fmla="*/ 270132 h 425992"/>
                      <a:gd name="connsiteX3" fmla="*/ 64768 w 68370"/>
                      <a:gd name="connsiteY3" fmla="*/ 320932 h 425992"/>
                      <a:gd name="connsiteX4" fmla="*/ 33018 w 68370"/>
                      <a:gd name="connsiteY4" fmla="*/ 425707 h 425992"/>
                      <a:gd name="connsiteX5" fmla="*/ 55243 w 68370"/>
                      <a:gd name="connsiteY5" fmla="*/ 349507 h 425992"/>
                      <a:gd name="connsiteX6" fmla="*/ 67943 w 68370"/>
                      <a:gd name="connsiteY6" fmla="*/ 276482 h 425992"/>
                      <a:gd name="connsiteX7" fmla="*/ 48893 w 68370"/>
                      <a:gd name="connsiteY7" fmla="*/ 225682 h 425992"/>
                      <a:gd name="connsiteX8" fmla="*/ 29843 w 68370"/>
                      <a:gd name="connsiteY8" fmla="*/ 168532 h 425992"/>
                      <a:gd name="connsiteX9" fmla="*/ 1268 w 68370"/>
                      <a:gd name="connsiteY9" fmla="*/ 257 h 42599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68370" h="425992">
                        <a:moveTo>
                          <a:pt x="1268" y="257"/>
                        </a:moveTo>
                        <a:cubicBezTo>
                          <a:pt x="-1907" y="-5564"/>
                          <a:pt x="739" y="88628"/>
                          <a:pt x="10793" y="133607"/>
                        </a:cubicBezTo>
                        <a:cubicBezTo>
                          <a:pt x="20847" y="178586"/>
                          <a:pt x="52597" y="238911"/>
                          <a:pt x="61593" y="270132"/>
                        </a:cubicBezTo>
                        <a:cubicBezTo>
                          <a:pt x="70589" y="301353"/>
                          <a:pt x="69530" y="295003"/>
                          <a:pt x="64768" y="320932"/>
                        </a:cubicBezTo>
                        <a:cubicBezTo>
                          <a:pt x="60006" y="346861"/>
                          <a:pt x="34605" y="420945"/>
                          <a:pt x="33018" y="425707"/>
                        </a:cubicBezTo>
                        <a:cubicBezTo>
                          <a:pt x="31431" y="430469"/>
                          <a:pt x="49422" y="374378"/>
                          <a:pt x="55243" y="349507"/>
                        </a:cubicBezTo>
                        <a:cubicBezTo>
                          <a:pt x="61064" y="324636"/>
                          <a:pt x="69001" y="297119"/>
                          <a:pt x="67943" y="276482"/>
                        </a:cubicBezTo>
                        <a:cubicBezTo>
                          <a:pt x="66885" y="255845"/>
                          <a:pt x="55243" y="243674"/>
                          <a:pt x="48893" y="225682"/>
                        </a:cubicBezTo>
                        <a:cubicBezTo>
                          <a:pt x="42543" y="207690"/>
                          <a:pt x="35664" y="200282"/>
                          <a:pt x="29843" y="168532"/>
                        </a:cubicBezTo>
                        <a:cubicBezTo>
                          <a:pt x="24022" y="136782"/>
                          <a:pt x="4443" y="6078"/>
                          <a:pt x="1268" y="257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1" name="フリーフォーム 50">
                    <a:extLst>
                      <a:ext uri="{FF2B5EF4-FFF2-40B4-BE49-F238E27FC236}">
                        <a16:creationId xmlns:a16="http://schemas.microsoft.com/office/drawing/2014/main" id="{2452F38F-E3B9-7363-8AE3-3D98AF6DE427}"/>
                      </a:ext>
                    </a:extLst>
                  </p:cNvPr>
                  <p:cNvSpPr/>
                  <p:nvPr/>
                </p:nvSpPr>
                <p:spPr>
                  <a:xfrm>
                    <a:off x="4773193" y="4108449"/>
                    <a:ext cx="100434" cy="296328"/>
                  </a:xfrm>
                  <a:custGeom>
                    <a:avLst/>
                    <a:gdLst>
                      <a:gd name="connsiteX0" fmla="*/ 100432 w 100434"/>
                      <a:gd name="connsiteY0" fmla="*/ 1 h 296328"/>
                      <a:gd name="connsiteX1" fmla="*/ 5182 w 100434"/>
                      <a:gd name="connsiteY1" fmla="*/ 168276 h 296328"/>
                      <a:gd name="connsiteX2" fmla="*/ 36932 w 100434"/>
                      <a:gd name="connsiteY2" fmla="*/ 295276 h 296328"/>
                      <a:gd name="connsiteX3" fmla="*/ 5182 w 100434"/>
                      <a:gd name="connsiteY3" fmla="*/ 225426 h 296328"/>
                      <a:gd name="connsiteX4" fmla="*/ 8357 w 100434"/>
                      <a:gd name="connsiteY4" fmla="*/ 165101 h 296328"/>
                      <a:gd name="connsiteX5" fmla="*/ 100432 w 100434"/>
                      <a:gd name="connsiteY5" fmla="*/ 1 h 29632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00434" h="296328">
                        <a:moveTo>
                          <a:pt x="100432" y="1"/>
                        </a:moveTo>
                        <a:cubicBezTo>
                          <a:pt x="99903" y="530"/>
                          <a:pt x="15765" y="119064"/>
                          <a:pt x="5182" y="168276"/>
                        </a:cubicBezTo>
                        <a:cubicBezTo>
                          <a:pt x="-5401" y="217488"/>
                          <a:pt x="36932" y="285751"/>
                          <a:pt x="36932" y="295276"/>
                        </a:cubicBezTo>
                        <a:cubicBezTo>
                          <a:pt x="36932" y="304801"/>
                          <a:pt x="9944" y="247122"/>
                          <a:pt x="5182" y="225426"/>
                        </a:cubicBezTo>
                        <a:cubicBezTo>
                          <a:pt x="420" y="203730"/>
                          <a:pt x="-4872" y="196851"/>
                          <a:pt x="8357" y="165101"/>
                        </a:cubicBezTo>
                        <a:cubicBezTo>
                          <a:pt x="21586" y="133351"/>
                          <a:pt x="100961" y="-528"/>
                          <a:pt x="100432" y="1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2" name="フリーフォーム 51">
                    <a:extLst>
                      <a:ext uri="{FF2B5EF4-FFF2-40B4-BE49-F238E27FC236}">
                        <a16:creationId xmlns:a16="http://schemas.microsoft.com/office/drawing/2014/main" id="{27A18700-7F10-8AA5-A119-FAB0B12634AE}"/>
                      </a:ext>
                    </a:extLst>
                  </p:cNvPr>
                  <p:cNvSpPr/>
                  <p:nvPr/>
                </p:nvSpPr>
                <p:spPr>
                  <a:xfrm>
                    <a:off x="4644921" y="4391023"/>
                    <a:ext cx="130288" cy="293854"/>
                  </a:xfrm>
                  <a:custGeom>
                    <a:avLst/>
                    <a:gdLst>
                      <a:gd name="connsiteX0" fmla="*/ 130279 w 130288"/>
                      <a:gd name="connsiteY0" fmla="*/ 2 h 293854"/>
                      <a:gd name="connsiteX1" fmla="*/ 25504 w 130288"/>
                      <a:gd name="connsiteY1" fmla="*/ 104777 h 293854"/>
                      <a:gd name="connsiteX2" fmla="*/ 41379 w 130288"/>
                      <a:gd name="connsiteY2" fmla="*/ 171452 h 293854"/>
                      <a:gd name="connsiteX3" fmla="*/ 31854 w 130288"/>
                      <a:gd name="connsiteY3" fmla="*/ 168277 h 293854"/>
                      <a:gd name="connsiteX4" fmla="*/ 69954 w 130288"/>
                      <a:gd name="connsiteY4" fmla="*/ 292102 h 293854"/>
                      <a:gd name="connsiteX5" fmla="*/ 41379 w 130288"/>
                      <a:gd name="connsiteY5" fmla="*/ 234952 h 293854"/>
                      <a:gd name="connsiteX6" fmla="*/ 104 w 130288"/>
                      <a:gd name="connsiteY6" fmla="*/ 149227 h 293854"/>
                      <a:gd name="connsiteX7" fmla="*/ 28679 w 130288"/>
                      <a:gd name="connsiteY7" fmla="*/ 98427 h 293854"/>
                      <a:gd name="connsiteX8" fmla="*/ 19154 w 130288"/>
                      <a:gd name="connsiteY8" fmla="*/ 101602 h 293854"/>
                      <a:gd name="connsiteX9" fmla="*/ 130279 w 130288"/>
                      <a:gd name="connsiteY9" fmla="*/ 2 h 29385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30288" h="293854">
                        <a:moveTo>
                          <a:pt x="130279" y="2"/>
                        </a:moveTo>
                        <a:cubicBezTo>
                          <a:pt x="131337" y="531"/>
                          <a:pt x="40321" y="76202"/>
                          <a:pt x="25504" y="104777"/>
                        </a:cubicBezTo>
                        <a:cubicBezTo>
                          <a:pt x="10687" y="133352"/>
                          <a:pt x="40321" y="160869"/>
                          <a:pt x="41379" y="171452"/>
                        </a:cubicBezTo>
                        <a:cubicBezTo>
                          <a:pt x="42437" y="182035"/>
                          <a:pt x="27092" y="148169"/>
                          <a:pt x="31854" y="168277"/>
                        </a:cubicBezTo>
                        <a:cubicBezTo>
                          <a:pt x="36616" y="188385"/>
                          <a:pt x="68367" y="280990"/>
                          <a:pt x="69954" y="292102"/>
                        </a:cubicBezTo>
                        <a:cubicBezTo>
                          <a:pt x="71541" y="303214"/>
                          <a:pt x="53021" y="258765"/>
                          <a:pt x="41379" y="234952"/>
                        </a:cubicBezTo>
                        <a:cubicBezTo>
                          <a:pt x="29737" y="211139"/>
                          <a:pt x="2221" y="171981"/>
                          <a:pt x="104" y="149227"/>
                        </a:cubicBezTo>
                        <a:cubicBezTo>
                          <a:pt x="-2013" y="126473"/>
                          <a:pt x="28679" y="98427"/>
                          <a:pt x="28679" y="98427"/>
                        </a:cubicBezTo>
                        <a:cubicBezTo>
                          <a:pt x="31854" y="90489"/>
                          <a:pt x="4337" y="114302"/>
                          <a:pt x="19154" y="101602"/>
                        </a:cubicBezTo>
                        <a:cubicBezTo>
                          <a:pt x="33971" y="88902"/>
                          <a:pt x="129221" y="-527"/>
                          <a:pt x="130279" y="2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3" name="フリーフォーム 52">
                    <a:extLst>
                      <a:ext uri="{FF2B5EF4-FFF2-40B4-BE49-F238E27FC236}">
                        <a16:creationId xmlns:a16="http://schemas.microsoft.com/office/drawing/2014/main" id="{525F6A93-A6FC-57BB-EAF1-3BB7FB32103D}"/>
                      </a:ext>
                    </a:extLst>
                  </p:cNvPr>
                  <p:cNvSpPr/>
                  <p:nvPr/>
                </p:nvSpPr>
                <p:spPr>
                  <a:xfrm>
                    <a:off x="5333991" y="4336966"/>
                    <a:ext cx="115481" cy="247938"/>
                  </a:xfrm>
                  <a:custGeom>
                    <a:avLst/>
                    <a:gdLst>
                      <a:gd name="connsiteX0" fmla="*/ 9 w 115481"/>
                      <a:gd name="connsiteY0" fmla="*/ 84 h 247938"/>
                      <a:gd name="connsiteX1" fmla="*/ 104784 w 115481"/>
                      <a:gd name="connsiteY1" fmla="*/ 111209 h 247938"/>
                      <a:gd name="connsiteX2" fmla="*/ 85734 w 115481"/>
                      <a:gd name="connsiteY2" fmla="*/ 165184 h 247938"/>
                      <a:gd name="connsiteX3" fmla="*/ 114309 w 115481"/>
                      <a:gd name="connsiteY3" fmla="*/ 162009 h 247938"/>
                      <a:gd name="connsiteX4" fmla="*/ 38109 w 115481"/>
                      <a:gd name="connsiteY4" fmla="*/ 247734 h 247938"/>
                      <a:gd name="connsiteX5" fmla="*/ 82559 w 115481"/>
                      <a:gd name="connsiteY5" fmla="*/ 184234 h 247938"/>
                      <a:gd name="connsiteX6" fmla="*/ 111134 w 115481"/>
                      <a:gd name="connsiteY6" fmla="*/ 130259 h 247938"/>
                      <a:gd name="connsiteX7" fmla="*/ 9 w 115481"/>
                      <a:gd name="connsiteY7" fmla="*/ 84 h 24793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15481" h="247938">
                        <a:moveTo>
                          <a:pt x="9" y="84"/>
                        </a:moveTo>
                        <a:cubicBezTo>
                          <a:pt x="-1049" y="-3091"/>
                          <a:pt x="90497" y="83692"/>
                          <a:pt x="104784" y="111209"/>
                        </a:cubicBezTo>
                        <a:cubicBezTo>
                          <a:pt x="119072" y="138726"/>
                          <a:pt x="84147" y="156717"/>
                          <a:pt x="85734" y="165184"/>
                        </a:cubicBezTo>
                        <a:cubicBezTo>
                          <a:pt x="87321" y="173651"/>
                          <a:pt x="122247" y="148251"/>
                          <a:pt x="114309" y="162009"/>
                        </a:cubicBezTo>
                        <a:cubicBezTo>
                          <a:pt x="106372" y="175767"/>
                          <a:pt x="43401" y="244030"/>
                          <a:pt x="38109" y="247734"/>
                        </a:cubicBezTo>
                        <a:cubicBezTo>
                          <a:pt x="32817" y="251438"/>
                          <a:pt x="70388" y="203813"/>
                          <a:pt x="82559" y="184234"/>
                        </a:cubicBezTo>
                        <a:cubicBezTo>
                          <a:pt x="94730" y="164655"/>
                          <a:pt x="121717" y="156188"/>
                          <a:pt x="111134" y="130259"/>
                        </a:cubicBezTo>
                        <a:cubicBezTo>
                          <a:pt x="100551" y="104330"/>
                          <a:pt x="1067" y="3259"/>
                          <a:pt x="9" y="84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4" name="フリーフォーム 53">
                    <a:extLst>
                      <a:ext uri="{FF2B5EF4-FFF2-40B4-BE49-F238E27FC236}">
                        <a16:creationId xmlns:a16="http://schemas.microsoft.com/office/drawing/2014/main" id="{705517BB-5D80-01AC-F0AF-996F52642CFB}"/>
                      </a:ext>
                    </a:extLst>
                  </p:cNvPr>
                  <p:cNvSpPr/>
                  <p:nvPr/>
                </p:nvSpPr>
                <p:spPr>
                  <a:xfrm>
                    <a:off x="4845039" y="4457700"/>
                    <a:ext cx="292117" cy="149293"/>
                  </a:xfrm>
                  <a:custGeom>
                    <a:avLst/>
                    <a:gdLst>
                      <a:gd name="connsiteX0" fmla="*/ 11 w 292117"/>
                      <a:gd name="connsiteY0" fmla="*/ 0 h 149293"/>
                      <a:gd name="connsiteX1" fmla="*/ 88911 w 292117"/>
                      <a:gd name="connsiteY1" fmla="*/ 85725 h 149293"/>
                      <a:gd name="connsiteX2" fmla="*/ 88911 w 292117"/>
                      <a:gd name="connsiteY2" fmla="*/ 127000 h 149293"/>
                      <a:gd name="connsiteX3" fmla="*/ 133361 w 292117"/>
                      <a:gd name="connsiteY3" fmla="*/ 120650 h 149293"/>
                      <a:gd name="connsiteX4" fmla="*/ 139711 w 292117"/>
                      <a:gd name="connsiteY4" fmla="*/ 149225 h 149293"/>
                      <a:gd name="connsiteX5" fmla="*/ 292111 w 292117"/>
                      <a:gd name="connsiteY5" fmla="*/ 111125 h 149293"/>
                      <a:gd name="connsiteX6" fmla="*/ 133361 w 292117"/>
                      <a:gd name="connsiteY6" fmla="*/ 123825 h 149293"/>
                      <a:gd name="connsiteX7" fmla="*/ 95261 w 292117"/>
                      <a:gd name="connsiteY7" fmla="*/ 85725 h 149293"/>
                      <a:gd name="connsiteX8" fmla="*/ 11 w 292117"/>
                      <a:gd name="connsiteY8" fmla="*/ 0 h 1492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92117" h="149293">
                        <a:moveTo>
                          <a:pt x="11" y="0"/>
                        </a:moveTo>
                        <a:cubicBezTo>
                          <a:pt x="-1047" y="0"/>
                          <a:pt x="74094" y="64558"/>
                          <a:pt x="88911" y="85725"/>
                        </a:cubicBezTo>
                        <a:cubicBezTo>
                          <a:pt x="103728" y="106892"/>
                          <a:pt x="81503" y="121179"/>
                          <a:pt x="88911" y="127000"/>
                        </a:cubicBezTo>
                        <a:cubicBezTo>
                          <a:pt x="96319" y="132821"/>
                          <a:pt x="124894" y="116946"/>
                          <a:pt x="133361" y="120650"/>
                        </a:cubicBezTo>
                        <a:cubicBezTo>
                          <a:pt x="141828" y="124354"/>
                          <a:pt x="113253" y="150813"/>
                          <a:pt x="139711" y="149225"/>
                        </a:cubicBezTo>
                        <a:cubicBezTo>
                          <a:pt x="166169" y="147638"/>
                          <a:pt x="293169" y="115358"/>
                          <a:pt x="292111" y="111125"/>
                        </a:cubicBezTo>
                        <a:cubicBezTo>
                          <a:pt x="291053" y="106892"/>
                          <a:pt x="166169" y="128058"/>
                          <a:pt x="133361" y="123825"/>
                        </a:cubicBezTo>
                        <a:cubicBezTo>
                          <a:pt x="100553" y="119592"/>
                          <a:pt x="116957" y="105304"/>
                          <a:pt x="95261" y="85725"/>
                        </a:cubicBezTo>
                        <a:cubicBezTo>
                          <a:pt x="73565" y="66146"/>
                          <a:pt x="1069" y="0"/>
                          <a:pt x="11" y="0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5" name="フリーフォーム 54">
                    <a:extLst>
                      <a:ext uri="{FF2B5EF4-FFF2-40B4-BE49-F238E27FC236}">
                        <a16:creationId xmlns:a16="http://schemas.microsoft.com/office/drawing/2014/main" id="{805FE658-92FF-DE05-87C8-11DDFAF88299}"/>
                      </a:ext>
                    </a:extLst>
                  </p:cNvPr>
                  <p:cNvSpPr/>
                  <p:nvPr/>
                </p:nvSpPr>
                <p:spPr>
                  <a:xfrm>
                    <a:off x="5230253" y="4244938"/>
                    <a:ext cx="94513" cy="263915"/>
                  </a:xfrm>
                  <a:custGeom>
                    <a:avLst/>
                    <a:gdLst>
                      <a:gd name="connsiteX0" fmla="*/ 43422 w 94513"/>
                      <a:gd name="connsiteY0" fmla="*/ 37 h 263915"/>
                      <a:gd name="connsiteX1" fmla="*/ 56122 w 94513"/>
                      <a:gd name="connsiteY1" fmla="*/ 177837 h 263915"/>
                      <a:gd name="connsiteX2" fmla="*/ 8497 w 94513"/>
                      <a:gd name="connsiteY2" fmla="*/ 244512 h 263915"/>
                      <a:gd name="connsiteX3" fmla="*/ 8497 w 94513"/>
                      <a:gd name="connsiteY3" fmla="*/ 225462 h 263915"/>
                      <a:gd name="connsiteX4" fmla="*/ 94222 w 94513"/>
                      <a:gd name="connsiteY4" fmla="*/ 263562 h 263915"/>
                      <a:gd name="connsiteX5" fmla="*/ 37072 w 94513"/>
                      <a:gd name="connsiteY5" fmla="*/ 241337 h 263915"/>
                      <a:gd name="connsiteX6" fmla="*/ 52947 w 94513"/>
                      <a:gd name="connsiteY6" fmla="*/ 190537 h 263915"/>
                      <a:gd name="connsiteX7" fmla="*/ 62472 w 94513"/>
                      <a:gd name="connsiteY7" fmla="*/ 161962 h 263915"/>
                      <a:gd name="connsiteX8" fmla="*/ 43422 w 94513"/>
                      <a:gd name="connsiteY8" fmla="*/ 37 h 26391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94513" h="263915">
                        <a:moveTo>
                          <a:pt x="43422" y="37"/>
                        </a:moveTo>
                        <a:cubicBezTo>
                          <a:pt x="42364" y="2683"/>
                          <a:pt x="61943" y="137091"/>
                          <a:pt x="56122" y="177837"/>
                        </a:cubicBezTo>
                        <a:cubicBezTo>
                          <a:pt x="50301" y="218583"/>
                          <a:pt x="16434" y="236575"/>
                          <a:pt x="8497" y="244512"/>
                        </a:cubicBezTo>
                        <a:cubicBezTo>
                          <a:pt x="560" y="252449"/>
                          <a:pt x="-5790" y="222287"/>
                          <a:pt x="8497" y="225462"/>
                        </a:cubicBezTo>
                        <a:cubicBezTo>
                          <a:pt x="22784" y="228637"/>
                          <a:pt x="89460" y="260916"/>
                          <a:pt x="94222" y="263562"/>
                        </a:cubicBezTo>
                        <a:cubicBezTo>
                          <a:pt x="98984" y="266208"/>
                          <a:pt x="43951" y="253508"/>
                          <a:pt x="37072" y="241337"/>
                        </a:cubicBezTo>
                        <a:cubicBezTo>
                          <a:pt x="30193" y="229166"/>
                          <a:pt x="48714" y="203766"/>
                          <a:pt x="52947" y="190537"/>
                        </a:cubicBezTo>
                        <a:cubicBezTo>
                          <a:pt x="57180" y="177308"/>
                          <a:pt x="62472" y="188420"/>
                          <a:pt x="62472" y="161962"/>
                        </a:cubicBezTo>
                        <a:cubicBezTo>
                          <a:pt x="62472" y="135504"/>
                          <a:pt x="44480" y="-2609"/>
                          <a:pt x="43422" y="37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6" name="フリーフォーム 55">
                    <a:extLst>
                      <a:ext uri="{FF2B5EF4-FFF2-40B4-BE49-F238E27FC236}">
                        <a16:creationId xmlns:a16="http://schemas.microsoft.com/office/drawing/2014/main" id="{5FA81DB9-F86E-D563-1C71-0610C7CD7D00}"/>
                      </a:ext>
                    </a:extLst>
                  </p:cNvPr>
                  <p:cNvSpPr/>
                  <p:nvPr/>
                </p:nvSpPr>
                <p:spPr>
                  <a:xfrm>
                    <a:off x="5130764" y="4536623"/>
                    <a:ext cx="198480" cy="48084"/>
                  </a:xfrm>
                  <a:custGeom>
                    <a:avLst/>
                    <a:gdLst>
                      <a:gd name="connsiteX0" fmla="*/ 36 w 198480"/>
                      <a:gd name="connsiteY0" fmla="*/ 48077 h 48084"/>
                      <a:gd name="connsiteX1" fmla="*/ 101636 w 198480"/>
                      <a:gd name="connsiteY1" fmla="*/ 19502 h 48084"/>
                      <a:gd name="connsiteX2" fmla="*/ 79411 w 198480"/>
                      <a:gd name="connsiteY2" fmla="*/ 452 h 48084"/>
                      <a:gd name="connsiteX3" fmla="*/ 161961 w 198480"/>
                      <a:gd name="connsiteY3" fmla="*/ 38552 h 48084"/>
                      <a:gd name="connsiteX4" fmla="*/ 196886 w 198480"/>
                      <a:gd name="connsiteY4" fmla="*/ 41727 h 48084"/>
                      <a:gd name="connsiteX5" fmla="*/ 114336 w 198480"/>
                      <a:gd name="connsiteY5" fmla="*/ 22677 h 48084"/>
                      <a:gd name="connsiteX6" fmla="*/ 36 w 198480"/>
                      <a:gd name="connsiteY6" fmla="*/ 48077 h 4808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98480" h="48084">
                        <a:moveTo>
                          <a:pt x="36" y="48077"/>
                        </a:moveTo>
                        <a:cubicBezTo>
                          <a:pt x="-2081" y="47548"/>
                          <a:pt x="88407" y="27439"/>
                          <a:pt x="101636" y="19502"/>
                        </a:cubicBezTo>
                        <a:cubicBezTo>
                          <a:pt x="114865" y="11565"/>
                          <a:pt x="69357" y="-2723"/>
                          <a:pt x="79411" y="452"/>
                        </a:cubicBezTo>
                        <a:cubicBezTo>
                          <a:pt x="89465" y="3627"/>
                          <a:pt x="142382" y="31673"/>
                          <a:pt x="161961" y="38552"/>
                        </a:cubicBezTo>
                        <a:cubicBezTo>
                          <a:pt x="181540" y="45431"/>
                          <a:pt x="204823" y="44373"/>
                          <a:pt x="196886" y="41727"/>
                        </a:cubicBezTo>
                        <a:cubicBezTo>
                          <a:pt x="188949" y="39081"/>
                          <a:pt x="142911" y="24264"/>
                          <a:pt x="114336" y="22677"/>
                        </a:cubicBezTo>
                        <a:cubicBezTo>
                          <a:pt x="85761" y="21089"/>
                          <a:pt x="2153" y="48606"/>
                          <a:pt x="36" y="48077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7" name="フリーフォーム 56">
                    <a:extLst>
                      <a:ext uri="{FF2B5EF4-FFF2-40B4-BE49-F238E27FC236}">
                        <a16:creationId xmlns:a16="http://schemas.microsoft.com/office/drawing/2014/main" id="{77D54E53-1118-2DD9-010C-B06EFAC58A3C}"/>
                      </a:ext>
                    </a:extLst>
                  </p:cNvPr>
                  <p:cNvSpPr/>
                  <p:nvPr/>
                </p:nvSpPr>
                <p:spPr>
                  <a:xfrm>
                    <a:off x="4117675" y="3811561"/>
                    <a:ext cx="439065" cy="69286"/>
                  </a:xfrm>
                  <a:custGeom>
                    <a:avLst/>
                    <a:gdLst>
                      <a:gd name="connsiteX0" fmla="*/ 300 w 439065"/>
                      <a:gd name="connsiteY0" fmla="*/ 55589 h 69286"/>
                      <a:gd name="connsiteX1" fmla="*/ 146350 w 439065"/>
                      <a:gd name="connsiteY1" fmla="*/ 68289 h 69286"/>
                      <a:gd name="connsiteX2" fmla="*/ 238425 w 439065"/>
                      <a:gd name="connsiteY2" fmla="*/ 23839 h 69286"/>
                      <a:gd name="connsiteX3" fmla="*/ 187625 w 439065"/>
                      <a:gd name="connsiteY3" fmla="*/ 36539 h 69286"/>
                      <a:gd name="connsiteX4" fmla="*/ 324150 w 439065"/>
                      <a:gd name="connsiteY4" fmla="*/ 1614 h 69286"/>
                      <a:gd name="connsiteX5" fmla="*/ 438450 w 439065"/>
                      <a:gd name="connsiteY5" fmla="*/ 7964 h 69286"/>
                      <a:gd name="connsiteX6" fmla="*/ 273350 w 439065"/>
                      <a:gd name="connsiteY6" fmla="*/ 27014 h 69286"/>
                      <a:gd name="connsiteX7" fmla="*/ 187625 w 439065"/>
                      <a:gd name="connsiteY7" fmla="*/ 65114 h 69286"/>
                      <a:gd name="connsiteX8" fmla="*/ 300 w 439065"/>
                      <a:gd name="connsiteY8" fmla="*/ 55589 h 6928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439065" h="69286">
                        <a:moveTo>
                          <a:pt x="300" y="55589"/>
                        </a:moveTo>
                        <a:cubicBezTo>
                          <a:pt x="-6579" y="56118"/>
                          <a:pt x="106663" y="73581"/>
                          <a:pt x="146350" y="68289"/>
                        </a:cubicBezTo>
                        <a:cubicBezTo>
                          <a:pt x="186038" y="62997"/>
                          <a:pt x="231546" y="29131"/>
                          <a:pt x="238425" y="23839"/>
                        </a:cubicBezTo>
                        <a:cubicBezTo>
                          <a:pt x="245304" y="18547"/>
                          <a:pt x="187625" y="36539"/>
                          <a:pt x="187625" y="36539"/>
                        </a:cubicBezTo>
                        <a:cubicBezTo>
                          <a:pt x="201912" y="32835"/>
                          <a:pt x="282346" y="6376"/>
                          <a:pt x="324150" y="1614"/>
                        </a:cubicBezTo>
                        <a:cubicBezTo>
                          <a:pt x="365954" y="-3148"/>
                          <a:pt x="446917" y="3731"/>
                          <a:pt x="438450" y="7964"/>
                        </a:cubicBezTo>
                        <a:cubicBezTo>
                          <a:pt x="429983" y="12197"/>
                          <a:pt x="315154" y="17489"/>
                          <a:pt x="273350" y="27014"/>
                        </a:cubicBezTo>
                        <a:cubicBezTo>
                          <a:pt x="231546" y="36539"/>
                          <a:pt x="228371" y="57706"/>
                          <a:pt x="187625" y="65114"/>
                        </a:cubicBezTo>
                        <a:cubicBezTo>
                          <a:pt x="146879" y="72522"/>
                          <a:pt x="7179" y="55060"/>
                          <a:pt x="300" y="55589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8" name="フリーフォーム 57">
                    <a:extLst>
                      <a:ext uri="{FF2B5EF4-FFF2-40B4-BE49-F238E27FC236}">
                        <a16:creationId xmlns:a16="http://schemas.microsoft.com/office/drawing/2014/main" id="{492D2D1A-D6E8-EA01-52B8-741188A0DB48}"/>
                      </a:ext>
                    </a:extLst>
                  </p:cNvPr>
                  <p:cNvSpPr/>
                  <p:nvPr/>
                </p:nvSpPr>
                <p:spPr>
                  <a:xfrm>
                    <a:off x="4724400" y="3479800"/>
                    <a:ext cx="73138" cy="400460"/>
                  </a:xfrm>
                  <a:custGeom>
                    <a:avLst/>
                    <a:gdLst>
                      <a:gd name="connsiteX0" fmla="*/ 47625 w 73138"/>
                      <a:gd name="connsiteY0" fmla="*/ 0 h 400460"/>
                      <a:gd name="connsiteX1" fmla="*/ 28575 w 73138"/>
                      <a:gd name="connsiteY1" fmla="*/ 152400 h 400460"/>
                      <a:gd name="connsiteX2" fmla="*/ 73025 w 73138"/>
                      <a:gd name="connsiteY2" fmla="*/ 339725 h 400460"/>
                      <a:gd name="connsiteX3" fmla="*/ 41275 w 73138"/>
                      <a:gd name="connsiteY3" fmla="*/ 260350 h 400460"/>
                      <a:gd name="connsiteX4" fmla="*/ 38100 w 73138"/>
                      <a:gd name="connsiteY4" fmla="*/ 400050 h 400460"/>
                      <a:gd name="connsiteX5" fmla="*/ 38100 w 73138"/>
                      <a:gd name="connsiteY5" fmla="*/ 298450 h 400460"/>
                      <a:gd name="connsiteX6" fmla="*/ 0 w 73138"/>
                      <a:gd name="connsiteY6" fmla="*/ 165100 h 400460"/>
                      <a:gd name="connsiteX7" fmla="*/ 38100 w 73138"/>
                      <a:gd name="connsiteY7" fmla="*/ 219075 h 400460"/>
                      <a:gd name="connsiteX8" fmla="*/ 34925 w 73138"/>
                      <a:gd name="connsiteY8" fmla="*/ 152400 h 400460"/>
                      <a:gd name="connsiteX9" fmla="*/ 47625 w 73138"/>
                      <a:gd name="connsiteY9" fmla="*/ 0 h 40046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73138" h="400460">
                        <a:moveTo>
                          <a:pt x="47625" y="0"/>
                        </a:moveTo>
                        <a:cubicBezTo>
                          <a:pt x="46567" y="0"/>
                          <a:pt x="24342" y="95779"/>
                          <a:pt x="28575" y="152400"/>
                        </a:cubicBezTo>
                        <a:cubicBezTo>
                          <a:pt x="32808" y="209021"/>
                          <a:pt x="70908" y="321733"/>
                          <a:pt x="73025" y="339725"/>
                        </a:cubicBezTo>
                        <a:cubicBezTo>
                          <a:pt x="75142" y="357717"/>
                          <a:pt x="47096" y="250296"/>
                          <a:pt x="41275" y="260350"/>
                        </a:cubicBezTo>
                        <a:cubicBezTo>
                          <a:pt x="35454" y="270404"/>
                          <a:pt x="38629" y="393700"/>
                          <a:pt x="38100" y="400050"/>
                        </a:cubicBezTo>
                        <a:cubicBezTo>
                          <a:pt x="37571" y="406400"/>
                          <a:pt x="44450" y="337608"/>
                          <a:pt x="38100" y="298450"/>
                        </a:cubicBezTo>
                        <a:cubicBezTo>
                          <a:pt x="31750" y="259292"/>
                          <a:pt x="0" y="178329"/>
                          <a:pt x="0" y="165100"/>
                        </a:cubicBezTo>
                        <a:cubicBezTo>
                          <a:pt x="0" y="151871"/>
                          <a:pt x="32279" y="221192"/>
                          <a:pt x="38100" y="219075"/>
                        </a:cubicBezTo>
                        <a:cubicBezTo>
                          <a:pt x="43921" y="216958"/>
                          <a:pt x="35454" y="186267"/>
                          <a:pt x="34925" y="152400"/>
                        </a:cubicBezTo>
                        <a:cubicBezTo>
                          <a:pt x="34396" y="118533"/>
                          <a:pt x="48683" y="0"/>
                          <a:pt x="47625" y="0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9" name="フリーフォーム 58">
                    <a:extLst>
                      <a:ext uri="{FF2B5EF4-FFF2-40B4-BE49-F238E27FC236}">
                        <a16:creationId xmlns:a16="http://schemas.microsoft.com/office/drawing/2014/main" id="{74C9C7BE-A65F-DB5B-6270-3ECD0764E6A7}"/>
                      </a:ext>
                    </a:extLst>
                  </p:cNvPr>
                  <p:cNvSpPr/>
                  <p:nvPr/>
                </p:nvSpPr>
                <p:spPr>
                  <a:xfrm>
                    <a:off x="4533841" y="3558863"/>
                    <a:ext cx="140008" cy="152796"/>
                  </a:xfrm>
                  <a:custGeom>
                    <a:avLst/>
                    <a:gdLst>
                      <a:gd name="connsiteX0" fmla="*/ 59 w 140008"/>
                      <a:gd name="connsiteY0" fmla="*/ 312 h 152796"/>
                      <a:gd name="connsiteX1" fmla="*/ 47684 w 140008"/>
                      <a:gd name="connsiteY1" fmla="*/ 41587 h 152796"/>
                      <a:gd name="connsiteX2" fmla="*/ 50859 w 140008"/>
                      <a:gd name="connsiteY2" fmla="*/ 89212 h 152796"/>
                      <a:gd name="connsiteX3" fmla="*/ 139759 w 140008"/>
                      <a:gd name="connsiteY3" fmla="*/ 152712 h 152796"/>
                      <a:gd name="connsiteX4" fmla="*/ 76259 w 140008"/>
                      <a:gd name="connsiteY4" fmla="*/ 101912 h 152796"/>
                      <a:gd name="connsiteX5" fmla="*/ 38159 w 140008"/>
                      <a:gd name="connsiteY5" fmla="*/ 63812 h 152796"/>
                      <a:gd name="connsiteX6" fmla="*/ 59 w 140008"/>
                      <a:gd name="connsiteY6" fmla="*/ 312 h 1527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40008" h="152796">
                        <a:moveTo>
                          <a:pt x="59" y="312"/>
                        </a:moveTo>
                        <a:cubicBezTo>
                          <a:pt x="1646" y="-3392"/>
                          <a:pt x="39217" y="26770"/>
                          <a:pt x="47684" y="41587"/>
                        </a:cubicBezTo>
                        <a:cubicBezTo>
                          <a:pt x="56151" y="56404"/>
                          <a:pt x="35513" y="70691"/>
                          <a:pt x="50859" y="89212"/>
                        </a:cubicBezTo>
                        <a:cubicBezTo>
                          <a:pt x="66205" y="107733"/>
                          <a:pt x="135526" y="150595"/>
                          <a:pt x="139759" y="152712"/>
                        </a:cubicBezTo>
                        <a:cubicBezTo>
                          <a:pt x="143992" y="154829"/>
                          <a:pt x="93192" y="116729"/>
                          <a:pt x="76259" y="101912"/>
                        </a:cubicBezTo>
                        <a:cubicBezTo>
                          <a:pt x="59326" y="87095"/>
                          <a:pt x="47155" y="79158"/>
                          <a:pt x="38159" y="63812"/>
                        </a:cubicBezTo>
                        <a:cubicBezTo>
                          <a:pt x="29163" y="48466"/>
                          <a:pt x="-1528" y="4016"/>
                          <a:pt x="59" y="312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60" name="フリーフォーム 59">
                    <a:extLst>
                      <a:ext uri="{FF2B5EF4-FFF2-40B4-BE49-F238E27FC236}">
                        <a16:creationId xmlns:a16="http://schemas.microsoft.com/office/drawing/2014/main" id="{8B2F388C-D1E3-2AEC-07A6-DE5E1FA98404}"/>
                      </a:ext>
                    </a:extLst>
                  </p:cNvPr>
                  <p:cNvSpPr/>
                  <p:nvPr/>
                </p:nvSpPr>
                <p:spPr>
                  <a:xfrm>
                    <a:off x="5050939" y="3168567"/>
                    <a:ext cx="124311" cy="280232"/>
                  </a:xfrm>
                  <a:custGeom>
                    <a:avLst/>
                    <a:gdLst>
                      <a:gd name="connsiteX0" fmla="*/ 124311 w 124311"/>
                      <a:gd name="connsiteY0" fmla="*/ 83 h 280232"/>
                      <a:gd name="connsiteX1" fmla="*/ 19536 w 124311"/>
                      <a:gd name="connsiteY1" fmla="*/ 155658 h 280232"/>
                      <a:gd name="connsiteX2" fmla="*/ 6836 w 124311"/>
                      <a:gd name="connsiteY2" fmla="*/ 279483 h 280232"/>
                      <a:gd name="connsiteX3" fmla="*/ 486 w 124311"/>
                      <a:gd name="connsiteY3" fmla="*/ 203283 h 280232"/>
                      <a:gd name="connsiteX4" fmla="*/ 19536 w 124311"/>
                      <a:gd name="connsiteY4" fmla="*/ 117558 h 280232"/>
                      <a:gd name="connsiteX5" fmla="*/ 29061 w 124311"/>
                      <a:gd name="connsiteY5" fmla="*/ 117558 h 280232"/>
                      <a:gd name="connsiteX6" fmla="*/ 19536 w 124311"/>
                      <a:gd name="connsiteY6" fmla="*/ 133433 h 280232"/>
                      <a:gd name="connsiteX7" fmla="*/ 124311 w 124311"/>
                      <a:gd name="connsiteY7" fmla="*/ 83 h 28023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24311" h="280232">
                        <a:moveTo>
                          <a:pt x="124311" y="83"/>
                        </a:moveTo>
                        <a:cubicBezTo>
                          <a:pt x="124311" y="3787"/>
                          <a:pt x="39115" y="109091"/>
                          <a:pt x="19536" y="155658"/>
                        </a:cubicBezTo>
                        <a:cubicBezTo>
                          <a:pt x="-43" y="202225"/>
                          <a:pt x="10011" y="271545"/>
                          <a:pt x="6836" y="279483"/>
                        </a:cubicBezTo>
                        <a:cubicBezTo>
                          <a:pt x="3661" y="287421"/>
                          <a:pt x="-1631" y="230271"/>
                          <a:pt x="486" y="203283"/>
                        </a:cubicBezTo>
                        <a:cubicBezTo>
                          <a:pt x="2603" y="176296"/>
                          <a:pt x="14773" y="131846"/>
                          <a:pt x="19536" y="117558"/>
                        </a:cubicBezTo>
                        <a:cubicBezTo>
                          <a:pt x="24299" y="103270"/>
                          <a:pt x="29061" y="114912"/>
                          <a:pt x="29061" y="117558"/>
                        </a:cubicBezTo>
                        <a:cubicBezTo>
                          <a:pt x="29061" y="120204"/>
                          <a:pt x="5248" y="149837"/>
                          <a:pt x="19536" y="133433"/>
                        </a:cubicBezTo>
                        <a:cubicBezTo>
                          <a:pt x="33824" y="117029"/>
                          <a:pt x="124311" y="-3621"/>
                          <a:pt x="124311" y="83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61" name="フリーフォーム 60">
                    <a:extLst>
                      <a:ext uri="{FF2B5EF4-FFF2-40B4-BE49-F238E27FC236}">
                        <a16:creationId xmlns:a16="http://schemas.microsoft.com/office/drawing/2014/main" id="{866BFE21-EEE0-2B85-4BF3-4CE704CFBCFE}"/>
                      </a:ext>
                    </a:extLst>
                  </p:cNvPr>
                  <p:cNvSpPr/>
                  <p:nvPr/>
                </p:nvSpPr>
                <p:spPr>
                  <a:xfrm>
                    <a:off x="4838691" y="2767644"/>
                    <a:ext cx="146400" cy="281012"/>
                  </a:xfrm>
                  <a:custGeom>
                    <a:avLst/>
                    <a:gdLst>
                      <a:gd name="connsiteX0" fmla="*/ 146059 w 146400"/>
                      <a:gd name="connsiteY0" fmla="*/ 956 h 281012"/>
                      <a:gd name="connsiteX1" fmla="*/ 28584 w 146400"/>
                      <a:gd name="connsiteY1" fmla="*/ 200981 h 281012"/>
                      <a:gd name="connsiteX2" fmla="*/ 25409 w 146400"/>
                      <a:gd name="connsiteY2" fmla="*/ 280356 h 281012"/>
                      <a:gd name="connsiteX3" fmla="*/ 9 w 146400"/>
                      <a:gd name="connsiteY3" fmla="*/ 235906 h 281012"/>
                      <a:gd name="connsiteX4" fmla="*/ 28584 w 146400"/>
                      <a:gd name="connsiteY4" fmla="*/ 185106 h 281012"/>
                      <a:gd name="connsiteX5" fmla="*/ 63509 w 146400"/>
                      <a:gd name="connsiteY5" fmla="*/ 127956 h 281012"/>
                      <a:gd name="connsiteX6" fmla="*/ 146059 w 146400"/>
                      <a:gd name="connsiteY6" fmla="*/ 956 h 2810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46400" h="281012">
                        <a:moveTo>
                          <a:pt x="146059" y="956"/>
                        </a:moveTo>
                        <a:cubicBezTo>
                          <a:pt x="140238" y="13127"/>
                          <a:pt x="48692" y="154414"/>
                          <a:pt x="28584" y="200981"/>
                        </a:cubicBezTo>
                        <a:cubicBezTo>
                          <a:pt x="8476" y="247548"/>
                          <a:pt x="30171" y="274535"/>
                          <a:pt x="25409" y="280356"/>
                        </a:cubicBezTo>
                        <a:cubicBezTo>
                          <a:pt x="20647" y="286177"/>
                          <a:pt x="-520" y="251781"/>
                          <a:pt x="9" y="235906"/>
                        </a:cubicBezTo>
                        <a:cubicBezTo>
                          <a:pt x="538" y="220031"/>
                          <a:pt x="18001" y="203098"/>
                          <a:pt x="28584" y="185106"/>
                        </a:cubicBezTo>
                        <a:cubicBezTo>
                          <a:pt x="39167" y="167114"/>
                          <a:pt x="45517" y="159706"/>
                          <a:pt x="63509" y="127956"/>
                        </a:cubicBezTo>
                        <a:cubicBezTo>
                          <a:pt x="81501" y="96206"/>
                          <a:pt x="151880" y="-11215"/>
                          <a:pt x="146059" y="956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alpha val="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62" name="フリーフォーム 61">
                    <a:extLst>
                      <a:ext uri="{FF2B5EF4-FFF2-40B4-BE49-F238E27FC236}">
                        <a16:creationId xmlns:a16="http://schemas.microsoft.com/office/drawing/2014/main" id="{0BE05898-BBB9-65E1-0B06-ED2B1237DAE8}"/>
                      </a:ext>
                    </a:extLst>
                  </p:cNvPr>
                  <p:cNvSpPr/>
                  <p:nvPr/>
                </p:nvSpPr>
                <p:spPr>
                  <a:xfrm>
                    <a:off x="5095873" y="2901948"/>
                    <a:ext cx="105654" cy="177808"/>
                  </a:xfrm>
                  <a:custGeom>
                    <a:avLst/>
                    <a:gdLst>
                      <a:gd name="connsiteX0" fmla="*/ 2 w 105654"/>
                      <a:gd name="connsiteY0" fmla="*/ 2 h 177808"/>
                      <a:gd name="connsiteX1" fmla="*/ 101602 w 105654"/>
                      <a:gd name="connsiteY1" fmla="*/ 114302 h 177808"/>
                      <a:gd name="connsiteX2" fmla="*/ 57152 w 105654"/>
                      <a:gd name="connsiteY2" fmla="*/ 177802 h 177808"/>
                      <a:gd name="connsiteX3" fmla="*/ 104777 w 105654"/>
                      <a:gd name="connsiteY3" fmla="*/ 111127 h 177808"/>
                      <a:gd name="connsiteX4" fmla="*/ 2 w 105654"/>
                      <a:gd name="connsiteY4" fmla="*/ 2 h 17780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05654" h="177808">
                        <a:moveTo>
                          <a:pt x="2" y="2"/>
                        </a:moveTo>
                        <a:cubicBezTo>
                          <a:pt x="-527" y="531"/>
                          <a:pt x="92077" y="84669"/>
                          <a:pt x="101602" y="114302"/>
                        </a:cubicBezTo>
                        <a:cubicBezTo>
                          <a:pt x="111127" y="143935"/>
                          <a:pt x="56623" y="178331"/>
                          <a:pt x="57152" y="177802"/>
                        </a:cubicBezTo>
                        <a:cubicBezTo>
                          <a:pt x="57681" y="177273"/>
                          <a:pt x="113244" y="137585"/>
                          <a:pt x="104777" y="111127"/>
                        </a:cubicBezTo>
                        <a:cubicBezTo>
                          <a:pt x="96310" y="84669"/>
                          <a:pt x="531" y="-527"/>
                          <a:pt x="2" y="2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63" name="フリーフォーム 62">
                    <a:extLst>
                      <a:ext uri="{FF2B5EF4-FFF2-40B4-BE49-F238E27FC236}">
                        <a16:creationId xmlns:a16="http://schemas.microsoft.com/office/drawing/2014/main" id="{8496355F-C4B1-3A41-ADBB-83B3795F026A}"/>
                      </a:ext>
                    </a:extLst>
                  </p:cNvPr>
                  <p:cNvSpPr/>
                  <p:nvPr/>
                </p:nvSpPr>
                <p:spPr>
                  <a:xfrm>
                    <a:off x="3927087" y="2622129"/>
                    <a:ext cx="369313" cy="353104"/>
                  </a:xfrm>
                  <a:custGeom>
                    <a:avLst/>
                    <a:gdLst>
                      <a:gd name="connsiteX0" fmla="*/ 368688 w 369313"/>
                      <a:gd name="connsiteY0" fmla="*/ 421 h 353104"/>
                      <a:gd name="connsiteX1" fmla="*/ 197238 w 369313"/>
                      <a:gd name="connsiteY1" fmla="*/ 127421 h 353104"/>
                      <a:gd name="connsiteX2" fmla="*/ 35313 w 369313"/>
                      <a:gd name="connsiteY2" fmla="*/ 254421 h 353104"/>
                      <a:gd name="connsiteX3" fmla="*/ 6738 w 369313"/>
                      <a:gd name="connsiteY3" fmla="*/ 352846 h 353104"/>
                      <a:gd name="connsiteX4" fmla="*/ 9913 w 369313"/>
                      <a:gd name="connsiteY4" fmla="*/ 279821 h 353104"/>
                      <a:gd name="connsiteX5" fmla="*/ 111513 w 369313"/>
                      <a:gd name="connsiteY5" fmla="*/ 181396 h 353104"/>
                      <a:gd name="connsiteX6" fmla="*/ 133738 w 369313"/>
                      <a:gd name="connsiteY6" fmla="*/ 171871 h 353104"/>
                      <a:gd name="connsiteX7" fmla="*/ 368688 w 369313"/>
                      <a:gd name="connsiteY7" fmla="*/ 421 h 35310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369313" h="353104">
                        <a:moveTo>
                          <a:pt x="368688" y="421"/>
                        </a:moveTo>
                        <a:cubicBezTo>
                          <a:pt x="379271" y="-6987"/>
                          <a:pt x="252800" y="85088"/>
                          <a:pt x="197238" y="127421"/>
                        </a:cubicBezTo>
                        <a:cubicBezTo>
                          <a:pt x="141675" y="169754"/>
                          <a:pt x="67063" y="216850"/>
                          <a:pt x="35313" y="254421"/>
                        </a:cubicBezTo>
                        <a:cubicBezTo>
                          <a:pt x="3563" y="291992"/>
                          <a:pt x="10971" y="348613"/>
                          <a:pt x="6738" y="352846"/>
                        </a:cubicBezTo>
                        <a:cubicBezTo>
                          <a:pt x="2505" y="357079"/>
                          <a:pt x="-7549" y="308396"/>
                          <a:pt x="9913" y="279821"/>
                        </a:cubicBezTo>
                        <a:cubicBezTo>
                          <a:pt x="27375" y="251246"/>
                          <a:pt x="90875" y="199388"/>
                          <a:pt x="111513" y="181396"/>
                        </a:cubicBezTo>
                        <a:cubicBezTo>
                          <a:pt x="132150" y="163404"/>
                          <a:pt x="96167" y="198859"/>
                          <a:pt x="133738" y="171871"/>
                        </a:cubicBezTo>
                        <a:cubicBezTo>
                          <a:pt x="171309" y="144883"/>
                          <a:pt x="358105" y="7829"/>
                          <a:pt x="368688" y="421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24" name="フリーフォーム 1023">
                    <a:extLst>
                      <a:ext uri="{FF2B5EF4-FFF2-40B4-BE49-F238E27FC236}">
                        <a16:creationId xmlns:a16="http://schemas.microsoft.com/office/drawing/2014/main" id="{1E961C93-8C8D-1ECF-8EB0-D482B2C13281}"/>
                      </a:ext>
                    </a:extLst>
                  </p:cNvPr>
                  <p:cNvSpPr/>
                  <p:nvPr/>
                </p:nvSpPr>
                <p:spPr>
                  <a:xfrm>
                    <a:off x="5289545" y="2730482"/>
                    <a:ext cx="266786" cy="187374"/>
                  </a:xfrm>
                  <a:custGeom>
                    <a:avLst/>
                    <a:gdLst>
                      <a:gd name="connsiteX0" fmla="*/ 5 w 266786"/>
                      <a:gd name="connsiteY0" fmla="*/ 18 h 187374"/>
                      <a:gd name="connsiteX1" fmla="*/ 193680 w 266786"/>
                      <a:gd name="connsiteY1" fmla="*/ 73043 h 187374"/>
                      <a:gd name="connsiteX2" fmla="*/ 161930 w 266786"/>
                      <a:gd name="connsiteY2" fmla="*/ 149243 h 187374"/>
                      <a:gd name="connsiteX3" fmla="*/ 177805 w 266786"/>
                      <a:gd name="connsiteY3" fmla="*/ 136543 h 187374"/>
                      <a:gd name="connsiteX4" fmla="*/ 266705 w 266786"/>
                      <a:gd name="connsiteY4" fmla="*/ 187343 h 187374"/>
                      <a:gd name="connsiteX5" fmla="*/ 193680 w 266786"/>
                      <a:gd name="connsiteY5" fmla="*/ 142893 h 187374"/>
                      <a:gd name="connsiteX6" fmla="*/ 187330 w 266786"/>
                      <a:gd name="connsiteY6" fmla="*/ 66693 h 187374"/>
                      <a:gd name="connsiteX7" fmla="*/ 5 w 266786"/>
                      <a:gd name="connsiteY7" fmla="*/ 18 h 18737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66786" h="187374">
                        <a:moveTo>
                          <a:pt x="5" y="18"/>
                        </a:moveTo>
                        <a:cubicBezTo>
                          <a:pt x="1063" y="1076"/>
                          <a:pt x="166693" y="48172"/>
                          <a:pt x="193680" y="73043"/>
                        </a:cubicBezTo>
                        <a:cubicBezTo>
                          <a:pt x="220667" y="97914"/>
                          <a:pt x="164576" y="138660"/>
                          <a:pt x="161930" y="149243"/>
                        </a:cubicBezTo>
                        <a:cubicBezTo>
                          <a:pt x="159284" y="159826"/>
                          <a:pt x="160343" y="130193"/>
                          <a:pt x="177805" y="136543"/>
                        </a:cubicBezTo>
                        <a:cubicBezTo>
                          <a:pt x="195267" y="142893"/>
                          <a:pt x="264059" y="186285"/>
                          <a:pt x="266705" y="187343"/>
                        </a:cubicBezTo>
                        <a:cubicBezTo>
                          <a:pt x="269351" y="188401"/>
                          <a:pt x="206909" y="163001"/>
                          <a:pt x="193680" y="142893"/>
                        </a:cubicBezTo>
                        <a:cubicBezTo>
                          <a:pt x="180451" y="122785"/>
                          <a:pt x="216963" y="88918"/>
                          <a:pt x="187330" y="66693"/>
                        </a:cubicBezTo>
                        <a:cubicBezTo>
                          <a:pt x="157697" y="44468"/>
                          <a:pt x="-1053" y="-1040"/>
                          <a:pt x="5" y="18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25" name="フリーフォーム 1024">
                    <a:extLst>
                      <a:ext uri="{FF2B5EF4-FFF2-40B4-BE49-F238E27FC236}">
                        <a16:creationId xmlns:a16="http://schemas.microsoft.com/office/drawing/2014/main" id="{BBE17B8C-B3C0-602F-E8EC-A44E94F5B960}"/>
                      </a:ext>
                    </a:extLst>
                  </p:cNvPr>
                  <p:cNvSpPr/>
                  <p:nvPr/>
                </p:nvSpPr>
                <p:spPr>
                  <a:xfrm>
                    <a:off x="5375137" y="3603010"/>
                    <a:ext cx="95474" cy="178466"/>
                  </a:xfrm>
                  <a:custGeom>
                    <a:avLst/>
                    <a:gdLst>
                      <a:gd name="connsiteX0" fmla="*/ 95388 w 95474"/>
                      <a:gd name="connsiteY0" fmla="*/ 615 h 178466"/>
                      <a:gd name="connsiteX1" fmla="*/ 38238 w 95474"/>
                      <a:gd name="connsiteY1" fmla="*/ 95865 h 178466"/>
                      <a:gd name="connsiteX2" fmla="*/ 138 w 95474"/>
                      <a:gd name="connsiteY2" fmla="*/ 178415 h 178466"/>
                      <a:gd name="connsiteX3" fmla="*/ 25538 w 95474"/>
                      <a:gd name="connsiteY3" fmla="*/ 108565 h 178466"/>
                      <a:gd name="connsiteX4" fmla="*/ 28713 w 95474"/>
                      <a:gd name="connsiteY4" fmla="*/ 127615 h 178466"/>
                      <a:gd name="connsiteX5" fmla="*/ 50938 w 95474"/>
                      <a:gd name="connsiteY5" fmla="*/ 57765 h 178466"/>
                      <a:gd name="connsiteX6" fmla="*/ 95388 w 95474"/>
                      <a:gd name="connsiteY6" fmla="*/ 615 h 17846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95474" h="178466">
                        <a:moveTo>
                          <a:pt x="95388" y="615"/>
                        </a:moveTo>
                        <a:cubicBezTo>
                          <a:pt x="93271" y="6965"/>
                          <a:pt x="54113" y="66232"/>
                          <a:pt x="38238" y="95865"/>
                        </a:cubicBezTo>
                        <a:cubicBezTo>
                          <a:pt x="22363" y="125498"/>
                          <a:pt x="2255" y="176298"/>
                          <a:pt x="138" y="178415"/>
                        </a:cubicBezTo>
                        <a:cubicBezTo>
                          <a:pt x="-1979" y="180532"/>
                          <a:pt x="20775" y="117032"/>
                          <a:pt x="25538" y="108565"/>
                        </a:cubicBezTo>
                        <a:cubicBezTo>
                          <a:pt x="30301" y="100098"/>
                          <a:pt x="24480" y="136082"/>
                          <a:pt x="28713" y="127615"/>
                        </a:cubicBezTo>
                        <a:cubicBezTo>
                          <a:pt x="32946" y="119148"/>
                          <a:pt x="41942" y="76815"/>
                          <a:pt x="50938" y="57765"/>
                        </a:cubicBezTo>
                        <a:cubicBezTo>
                          <a:pt x="59934" y="38715"/>
                          <a:pt x="97505" y="-5735"/>
                          <a:pt x="95388" y="615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27" name="フリーフォーム 1026">
                    <a:extLst>
                      <a:ext uri="{FF2B5EF4-FFF2-40B4-BE49-F238E27FC236}">
                        <a16:creationId xmlns:a16="http://schemas.microsoft.com/office/drawing/2014/main" id="{760A4E0A-8A4F-50CF-11A3-E72979881771}"/>
                      </a:ext>
                    </a:extLst>
                  </p:cNvPr>
                  <p:cNvSpPr/>
                  <p:nvPr/>
                </p:nvSpPr>
                <p:spPr>
                  <a:xfrm>
                    <a:off x="5349875" y="3746500"/>
                    <a:ext cx="696222" cy="47912"/>
                  </a:xfrm>
                  <a:custGeom>
                    <a:avLst/>
                    <a:gdLst>
                      <a:gd name="connsiteX0" fmla="*/ 0 w 696222"/>
                      <a:gd name="connsiteY0" fmla="*/ 31750 h 47912"/>
                      <a:gd name="connsiteX1" fmla="*/ 361950 w 696222"/>
                      <a:gd name="connsiteY1" fmla="*/ 34925 h 47912"/>
                      <a:gd name="connsiteX2" fmla="*/ 288925 w 696222"/>
                      <a:gd name="connsiteY2" fmla="*/ 15875 h 47912"/>
                      <a:gd name="connsiteX3" fmla="*/ 425450 w 696222"/>
                      <a:gd name="connsiteY3" fmla="*/ 47625 h 47912"/>
                      <a:gd name="connsiteX4" fmla="*/ 387350 w 696222"/>
                      <a:gd name="connsiteY4" fmla="*/ 31750 h 47912"/>
                      <a:gd name="connsiteX5" fmla="*/ 520700 w 696222"/>
                      <a:gd name="connsiteY5" fmla="*/ 34925 h 47912"/>
                      <a:gd name="connsiteX6" fmla="*/ 695325 w 696222"/>
                      <a:gd name="connsiteY6" fmla="*/ 0 h 47912"/>
                      <a:gd name="connsiteX7" fmla="*/ 441325 w 696222"/>
                      <a:gd name="connsiteY7" fmla="*/ 34925 h 47912"/>
                      <a:gd name="connsiteX8" fmla="*/ 269875 w 696222"/>
                      <a:gd name="connsiteY8" fmla="*/ 31750 h 47912"/>
                      <a:gd name="connsiteX9" fmla="*/ 295275 w 696222"/>
                      <a:gd name="connsiteY9" fmla="*/ 34925 h 47912"/>
                      <a:gd name="connsiteX10" fmla="*/ 130175 w 696222"/>
                      <a:gd name="connsiteY10" fmla="*/ 28575 h 47912"/>
                      <a:gd name="connsiteX11" fmla="*/ 0 w 696222"/>
                      <a:gd name="connsiteY11" fmla="*/ 31750 h 479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696222" h="47912">
                        <a:moveTo>
                          <a:pt x="0" y="31750"/>
                        </a:moveTo>
                        <a:lnTo>
                          <a:pt x="361950" y="34925"/>
                        </a:lnTo>
                        <a:cubicBezTo>
                          <a:pt x="410104" y="32279"/>
                          <a:pt x="278342" y="13758"/>
                          <a:pt x="288925" y="15875"/>
                        </a:cubicBezTo>
                        <a:cubicBezTo>
                          <a:pt x="299508" y="17992"/>
                          <a:pt x="409046" y="44979"/>
                          <a:pt x="425450" y="47625"/>
                        </a:cubicBezTo>
                        <a:cubicBezTo>
                          <a:pt x="441854" y="50271"/>
                          <a:pt x="371475" y="33867"/>
                          <a:pt x="387350" y="31750"/>
                        </a:cubicBezTo>
                        <a:cubicBezTo>
                          <a:pt x="403225" y="29633"/>
                          <a:pt x="469371" y="40217"/>
                          <a:pt x="520700" y="34925"/>
                        </a:cubicBezTo>
                        <a:cubicBezTo>
                          <a:pt x="572029" y="29633"/>
                          <a:pt x="708554" y="0"/>
                          <a:pt x="695325" y="0"/>
                        </a:cubicBezTo>
                        <a:cubicBezTo>
                          <a:pt x="682096" y="0"/>
                          <a:pt x="512233" y="29633"/>
                          <a:pt x="441325" y="34925"/>
                        </a:cubicBezTo>
                        <a:cubicBezTo>
                          <a:pt x="370417" y="40217"/>
                          <a:pt x="294217" y="31750"/>
                          <a:pt x="269875" y="31750"/>
                        </a:cubicBezTo>
                        <a:cubicBezTo>
                          <a:pt x="245533" y="31750"/>
                          <a:pt x="318558" y="35454"/>
                          <a:pt x="295275" y="34925"/>
                        </a:cubicBezTo>
                        <a:cubicBezTo>
                          <a:pt x="271992" y="34396"/>
                          <a:pt x="130175" y="28575"/>
                          <a:pt x="130175" y="28575"/>
                        </a:cubicBezTo>
                        <a:lnTo>
                          <a:pt x="0" y="31750"/>
                        </a:ln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29" name="フリーフォーム 1028">
                    <a:extLst>
                      <a:ext uri="{FF2B5EF4-FFF2-40B4-BE49-F238E27FC236}">
                        <a16:creationId xmlns:a16="http://schemas.microsoft.com/office/drawing/2014/main" id="{3F845512-F873-8853-9DC5-64BA77C8B369}"/>
                      </a:ext>
                    </a:extLst>
                  </p:cNvPr>
                  <p:cNvSpPr/>
                  <p:nvPr/>
                </p:nvSpPr>
                <p:spPr>
                  <a:xfrm>
                    <a:off x="5346700" y="3745444"/>
                    <a:ext cx="516440" cy="96306"/>
                  </a:xfrm>
                  <a:custGeom>
                    <a:avLst/>
                    <a:gdLst>
                      <a:gd name="connsiteX0" fmla="*/ 0 w 516440"/>
                      <a:gd name="connsiteY0" fmla="*/ 96306 h 96306"/>
                      <a:gd name="connsiteX1" fmla="*/ 295275 w 516440"/>
                      <a:gd name="connsiteY1" fmla="*/ 1056 h 96306"/>
                      <a:gd name="connsiteX2" fmla="*/ 171450 w 516440"/>
                      <a:gd name="connsiteY2" fmla="*/ 45506 h 96306"/>
                      <a:gd name="connsiteX3" fmla="*/ 333375 w 516440"/>
                      <a:gd name="connsiteY3" fmla="*/ 48681 h 96306"/>
                      <a:gd name="connsiteX4" fmla="*/ 307975 w 516440"/>
                      <a:gd name="connsiteY4" fmla="*/ 10581 h 96306"/>
                      <a:gd name="connsiteX5" fmla="*/ 492125 w 516440"/>
                      <a:gd name="connsiteY5" fmla="*/ 58206 h 96306"/>
                      <a:gd name="connsiteX6" fmla="*/ 514350 w 516440"/>
                      <a:gd name="connsiteY6" fmla="*/ 61381 h 96306"/>
                      <a:gd name="connsiteX7" fmla="*/ 336550 w 516440"/>
                      <a:gd name="connsiteY7" fmla="*/ 32806 h 96306"/>
                      <a:gd name="connsiteX8" fmla="*/ 279400 w 516440"/>
                      <a:gd name="connsiteY8" fmla="*/ 35981 h 96306"/>
                      <a:gd name="connsiteX9" fmla="*/ 190500 w 516440"/>
                      <a:gd name="connsiteY9" fmla="*/ 51856 h 96306"/>
                      <a:gd name="connsiteX10" fmla="*/ 0 w 516440"/>
                      <a:gd name="connsiteY10" fmla="*/ 96306 h 9630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516440" h="96306">
                        <a:moveTo>
                          <a:pt x="0" y="96306"/>
                        </a:moveTo>
                        <a:lnTo>
                          <a:pt x="295275" y="1056"/>
                        </a:lnTo>
                        <a:cubicBezTo>
                          <a:pt x="323850" y="-7411"/>
                          <a:pt x="165100" y="37569"/>
                          <a:pt x="171450" y="45506"/>
                        </a:cubicBezTo>
                        <a:cubicBezTo>
                          <a:pt x="177800" y="53443"/>
                          <a:pt x="310621" y="54502"/>
                          <a:pt x="333375" y="48681"/>
                        </a:cubicBezTo>
                        <a:cubicBezTo>
                          <a:pt x="356129" y="42860"/>
                          <a:pt x="281517" y="8993"/>
                          <a:pt x="307975" y="10581"/>
                        </a:cubicBezTo>
                        <a:cubicBezTo>
                          <a:pt x="334433" y="12168"/>
                          <a:pt x="457729" y="49739"/>
                          <a:pt x="492125" y="58206"/>
                        </a:cubicBezTo>
                        <a:cubicBezTo>
                          <a:pt x="526521" y="66673"/>
                          <a:pt x="514350" y="61381"/>
                          <a:pt x="514350" y="61381"/>
                        </a:cubicBezTo>
                        <a:cubicBezTo>
                          <a:pt x="488421" y="57148"/>
                          <a:pt x="375708" y="37039"/>
                          <a:pt x="336550" y="32806"/>
                        </a:cubicBezTo>
                        <a:cubicBezTo>
                          <a:pt x="297392" y="28573"/>
                          <a:pt x="303742" y="32806"/>
                          <a:pt x="279400" y="35981"/>
                        </a:cubicBezTo>
                        <a:cubicBezTo>
                          <a:pt x="255058" y="39156"/>
                          <a:pt x="190500" y="51856"/>
                          <a:pt x="190500" y="51856"/>
                        </a:cubicBezTo>
                        <a:lnTo>
                          <a:pt x="0" y="96306"/>
                        </a:ln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30" name="フリーフォーム 1029">
                    <a:extLst>
                      <a:ext uri="{FF2B5EF4-FFF2-40B4-BE49-F238E27FC236}">
                        <a16:creationId xmlns:a16="http://schemas.microsoft.com/office/drawing/2014/main" id="{2FCA46B7-62E7-6CB0-DE02-18FFA2AF1A42}"/>
                      </a:ext>
                    </a:extLst>
                  </p:cNvPr>
                  <p:cNvSpPr/>
                  <p:nvPr/>
                </p:nvSpPr>
                <p:spPr>
                  <a:xfrm>
                    <a:off x="5415342" y="3815928"/>
                    <a:ext cx="558291" cy="80310"/>
                  </a:xfrm>
                  <a:custGeom>
                    <a:avLst/>
                    <a:gdLst>
                      <a:gd name="connsiteX0" fmla="*/ 1208 w 558291"/>
                      <a:gd name="connsiteY0" fmla="*/ 79797 h 80310"/>
                      <a:gd name="connsiteX1" fmla="*/ 264733 w 558291"/>
                      <a:gd name="connsiteY1" fmla="*/ 422 h 80310"/>
                      <a:gd name="connsiteX2" fmla="*/ 134558 w 558291"/>
                      <a:gd name="connsiteY2" fmla="*/ 48047 h 80310"/>
                      <a:gd name="connsiteX3" fmla="*/ 299658 w 558291"/>
                      <a:gd name="connsiteY3" fmla="*/ 41697 h 80310"/>
                      <a:gd name="connsiteX4" fmla="*/ 331408 w 558291"/>
                      <a:gd name="connsiteY4" fmla="*/ 51222 h 80310"/>
                      <a:gd name="connsiteX5" fmla="*/ 556833 w 558291"/>
                      <a:gd name="connsiteY5" fmla="*/ 38522 h 80310"/>
                      <a:gd name="connsiteX6" fmla="*/ 433008 w 558291"/>
                      <a:gd name="connsiteY6" fmla="*/ 13122 h 80310"/>
                      <a:gd name="connsiteX7" fmla="*/ 528258 w 558291"/>
                      <a:gd name="connsiteY7" fmla="*/ 44872 h 80310"/>
                      <a:gd name="connsiteX8" fmla="*/ 220283 w 558291"/>
                      <a:gd name="connsiteY8" fmla="*/ 60747 h 80310"/>
                      <a:gd name="connsiteX9" fmla="*/ 169483 w 558291"/>
                      <a:gd name="connsiteY9" fmla="*/ 44872 h 80310"/>
                      <a:gd name="connsiteX10" fmla="*/ 166308 w 558291"/>
                      <a:gd name="connsiteY10" fmla="*/ 35347 h 80310"/>
                      <a:gd name="connsiteX11" fmla="*/ 1208 w 558291"/>
                      <a:gd name="connsiteY11" fmla="*/ 79797 h 8031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558291" h="80310">
                        <a:moveTo>
                          <a:pt x="1208" y="79797"/>
                        </a:moveTo>
                        <a:cubicBezTo>
                          <a:pt x="17612" y="73976"/>
                          <a:pt x="242508" y="5714"/>
                          <a:pt x="264733" y="422"/>
                        </a:cubicBezTo>
                        <a:cubicBezTo>
                          <a:pt x="286958" y="-4870"/>
                          <a:pt x="128737" y="41168"/>
                          <a:pt x="134558" y="48047"/>
                        </a:cubicBezTo>
                        <a:cubicBezTo>
                          <a:pt x="140379" y="54926"/>
                          <a:pt x="266850" y="41168"/>
                          <a:pt x="299658" y="41697"/>
                        </a:cubicBezTo>
                        <a:cubicBezTo>
                          <a:pt x="332466" y="42226"/>
                          <a:pt x="288546" y="51751"/>
                          <a:pt x="331408" y="51222"/>
                        </a:cubicBezTo>
                        <a:cubicBezTo>
                          <a:pt x="374270" y="50693"/>
                          <a:pt x="539900" y="44872"/>
                          <a:pt x="556833" y="38522"/>
                        </a:cubicBezTo>
                        <a:cubicBezTo>
                          <a:pt x="573766" y="32172"/>
                          <a:pt x="437770" y="12064"/>
                          <a:pt x="433008" y="13122"/>
                        </a:cubicBezTo>
                        <a:cubicBezTo>
                          <a:pt x="428246" y="14180"/>
                          <a:pt x="563712" y="36935"/>
                          <a:pt x="528258" y="44872"/>
                        </a:cubicBezTo>
                        <a:cubicBezTo>
                          <a:pt x="492804" y="52809"/>
                          <a:pt x="280079" y="60747"/>
                          <a:pt x="220283" y="60747"/>
                        </a:cubicBezTo>
                        <a:cubicBezTo>
                          <a:pt x="160487" y="60747"/>
                          <a:pt x="178479" y="49105"/>
                          <a:pt x="169483" y="44872"/>
                        </a:cubicBezTo>
                        <a:cubicBezTo>
                          <a:pt x="160487" y="40639"/>
                          <a:pt x="192237" y="30585"/>
                          <a:pt x="166308" y="35347"/>
                        </a:cubicBezTo>
                        <a:cubicBezTo>
                          <a:pt x="140379" y="40109"/>
                          <a:pt x="-15196" y="85618"/>
                          <a:pt x="1208" y="79797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31" name="フリーフォーム 1030">
                    <a:extLst>
                      <a:ext uri="{FF2B5EF4-FFF2-40B4-BE49-F238E27FC236}">
                        <a16:creationId xmlns:a16="http://schemas.microsoft.com/office/drawing/2014/main" id="{D17DCC86-881A-5DE3-0129-84733C0227A6}"/>
                      </a:ext>
                    </a:extLst>
                  </p:cNvPr>
                  <p:cNvSpPr/>
                  <p:nvPr/>
                </p:nvSpPr>
                <p:spPr>
                  <a:xfrm>
                    <a:off x="4116806" y="3854439"/>
                    <a:ext cx="363723" cy="108370"/>
                  </a:xfrm>
                  <a:custGeom>
                    <a:avLst/>
                    <a:gdLst>
                      <a:gd name="connsiteX0" fmla="*/ 1169 w 363723"/>
                      <a:gd name="connsiteY0" fmla="*/ 11 h 108370"/>
                      <a:gd name="connsiteX1" fmla="*/ 39269 w 363723"/>
                      <a:gd name="connsiteY1" fmla="*/ 82561 h 108370"/>
                      <a:gd name="connsiteX2" fmla="*/ 242469 w 363723"/>
                      <a:gd name="connsiteY2" fmla="*/ 60336 h 108370"/>
                      <a:gd name="connsiteX3" fmla="*/ 201194 w 363723"/>
                      <a:gd name="connsiteY3" fmla="*/ 60336 h 108370"/>
                      <a:gd name="connsiteX4" fmla="*/ 363119 w 363723"/>
                      <a:gd name="connsiteY4" fmla="*/ 9536 h 108370"/>
                      <a:gd name="connsiteX5" fmla="*/ 248819 w 363723"/>
                      <a:gd name="connsiteY5" fmla="*/ 28586 h 108370"/>
                      <a:gd name="connsiteX6" fmla="*/ 61494 w 363723"/>
                      <a:gd name="connsiteY6" fmla="*/ 107961 h 108370"/>
                      <a:gd name="connsiteX7" fmla="*/ 7519 w 363723"/>
                      <a:gd name="connsiteY7" fmla="*/ 60336 h 108370"/>
                      <a:gd name="connsiteX8" fmla="*/ 10694 w 363723"/>
                      <a:gd name="connsiteY8" fmla="*/ 76211 h 108370"/>
                      <a:gd name="connsiteX9" fmla="*/ 1169 w 363723"/>
                      <a:gd name="connsiteY9" fmla="*/ 11 h 10837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363723" h="108370">
                        <a:moveTo>
                          <a:pt x="1169" y="11"/>
                        </a:moveTo>
                        <a:cubicBezTo>
                          <a:pt x="5931" y="1069"/>
                          <a:pt x="-948" y="72507"/>
                          <a:pt x="39269" y="82561"/>
                        </a:cubicBezTo>
                        <a:cubicBezTo>
                          <a:pt x="79486" y="92615"/>
                          <a:pt x="215482" y="64040"/>
                          <a:pt x="242469" y="60336"/>
                        </a:cubicBezTo>
                        <a:cubicBezTo>
                          <a:pt x="269456" y="56632"/>
                          <a:pt x="181086" y="68803"/>
                          <a:pt x="201194" y="60336"/>
                        </a:cubicBezTo>
                        <a:cubicBezTo>
                          <a:pt x="221302" y="51869"/>
                          <a:pt x="355182" y="14828"/>
                          <a:pt x="363119" y="9536"/>
                        </a:cubicBezTo>
                        <a:cubicBezTo>
                          <a:pt x="371056" y="4244"/>
                          <a:pt x="299090" y="12182"/>
                          <a:pt x="248819" y="28586"/>
                        </a:cubicBezTo>
                        <a:cubicBezTo>
                          <a:pt x="198548" y="44990"/>
                          <a:pt x="101711" y="102669"/>
                          <a:pt x="61494" y="107961"/>
                        </a:cubicBezTo>
                        <a:cubicBezTo>
                          <a:pt x="21277" y="113253"/>
                          <a:pt x="15986" y="65628"/>
                          <a:pt x="7519" y="60336"/>
                        </a:cubicBezTo>
                        <a:cubicBezTo>
                          <a:pt x="-948" y="55044"/>
                          <a:pt x="13869" y="82561"/>
                          <a:pt x="10694" y="76211"/>
                        </a:cubicBezTo>
                        <a:cubicBezTo>
                          <a:pt x="7519" y="69861"/>
                          <a:pt x="-3593" y="-1047"/>
                          <a:pt x="1169" y="11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32" name="フリーフォーム 1031">
                    <a:extLst>
                      <a:ext uri="{FF2B5EF4-FFF2-40B4-BE49-F238E27FC236}">
                        <a16:creationId xmlns:a16="http://schemas.microsoft.com/office/drawing/2014/main" id="{A20D4025-110D-6500-04CE-B930212DF112}"/>
                      </a:ext>
                    </a:extLst>
                  </p:cNvPr>
                  <p:cNvSpPr/>
                  <p:nvPr/>
                </p:nvSpPr>
                <p:spPr>
                  <a:xfrm>
                    <a:off x="3982964" y="3842930"/>
                    <a:ext cx="227108" cy="130318"/>
                  </a:xfrm>
                  <a:custGeom>
                    <a:avLst/>
                    <a:gdLst>
                      <a:gd name="connsiteX0" fmla="*/ 1661 w 227108"/>
                      <a:gd name="connsiteY0" fmla="*/ 1995 h 130318"/>
                      <a:gd name="connsiteX1" fmla="*/ 135011 w 227108"/>
                      <a:gd name="connsiteY1" fmla="*/ 119470 h 130318"/>
                      <a:gd name="connsiteX2" fmla="*/ 109611 w 227108"/>
                      <a:gd name="connsiteY2" fmla="*/ 125820 h 130318"/>
                      <a:gd name="connsiteX3" fmla="*/ 227086 w 227108"/>
                      <a:gd name="connsiteY3" fmla="*/ 125820 h 130318"/>
                      <a:gd name="connsiteX4" fmla="*/ 119136 w 227108"/>
                      <a:gd name="connsiteY4" fmla="*/ 122645 h 130318"/>
                      <a:gd name="connsiteX5" fmla="*/ 74686 w 227108"/>
                      <a:gd name="connsiteY5" fmla="*/ 78195 h 130318"/>
                      <a:gd name="connsiteX6" fmla="*/ 61986 w 227108"/>
                      <a:gd name="connsiteY6" fmla="*/ 46445 h 130318"/>
                      <a:gd name="connsiteX7" fmla="*/ 1661 w 227108"/>
                      <a:gd name="connsiteY7" fmla="*/ 1995 h 13031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27108" h="130318">
                        <a:moveTo>
                          <a:pt x="1661" y="1995"/>
                        </a:moveTo>
                        <a:cubicBezTo>
                          <a:pt x="13832" y="14166"/>
                          <a:pt x="117019" y="98833"/>
                          <a:pt x="135011" y="119470"/>
                        </a:cubicBezTo>
                        <a:cubicBezTo>
                          <a:pt x="153003" y="140108"/>
                          <a:pt x="94265" y="124762"/>
                          <a:pt x="109611" y="125820"/>
                        </a:cubicBezTo>
                        <a:cubicBezTo>
                          <a:pt x="124957" y="126878"/>
                          <a:pt x="225499" y="126349"/>
                          <a:pt x="227086" y="125820"/>
                        </a:cubicBezTo>
                        <a:cubicBezTo>
                          <a:pt x="228673" y="125291"/>
                          <a:pt x="144536" y="130582"/>
                          <a:pt x="119136" y="122645"/>
                        </a:cubicBezTo>
                        <a:cubicBezTo>
                          <a:pt x="93736" y="114708"/>
                          <a:pt x="84211" y="90895"/>
                          <a:pt x="74686" y="78195"/>
                        </a:cubicBezTo>
                        <a:cubicBezTo>
                          <a:pt x="65161" y="65495"/>
                          <a:pt x="76273" y="55970"/>
                          <a:pt x="61986" y="46445"/>
                        </a:cubicBezTo>
                        <a:cubicBezTo>
                          <a:pt x="47699" y="36920"/>
                          <a:pt x="-10510" y="-10176"/>
                          <a:pt x="1661" y="1995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33" name="フリーフォーム 1032">
                    <a:extLst>
                      <a:ext uri="{FF2B5EF4-FFF2-40B4-BE49-F238E27FC236}">
                        <a16:creationId xmlns:a16="http://schemas.microsoft.com/office/drawing/2014/main" id="{7828754B-F4A9-0828-9762-2971DCD6F20A}"/>
                      </a:ext>
                    </a:extLst>
                  </p:cNvPr>
                  <p:cNvSpPr/>
                  <p:nvPr/>
                </p:nvSpPr>
                <p:spPr>
                  <a:xfrm>
                    <a:off x="4942539" y="3632192"/>
                    <a:ext cx="51887" cy="515792"/>
                  </a:xfrm>
                  <a:custGeom>
                    <a:avLst/>
                    <a:gdLst>
                      <a:gd name="connsiteX0" fmla="*/ 51736 w 51887"/>
                      <a:gd name="connsiteY0" fmla="*/ 8 h 515792"/>
                      <a:gd name="connsiteX1" fmla="*/ 16811 w 51887"/>
                      <a:gd name="connsiteY1" fmla="*/ 276233 h 515792"/>
                      <a:gd name="connsiteX2" fmla="*/ 23161 w 51887"/>
                      <a:gd name="connsiteY2" fmla="*/ 511183 h 515792"/>
                      <a:gd name="connsiteX3" fmla="*/ 16811 w 51887"/>
                      <a:gd name="connsiteY3" fmla="*/ 422283 h 515792"/>
                      <a:gd name="connsiteX4" fmla="*/ 13636 w 51887"/>
                      <a:gd name="connsiteY4" fmla="*/ 301633 h 515792"/>
                      <a:gd name="connsiteX5" fmla="*/ 936 w 51887"/>
                      <a:gd name="connsiteY5" fmla="*/ 266708 h 515792"/>
                      <a:gd name="connsiteX6" fmla="*/ 51736 w 51887"/>
                      <a:gd name="connsiteY6" fmla="*/ 8 h 51579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51887" h="515792">
                        <a:moveTo>
                          <a:pt x="51736" y="8"/>
                        </a:moveTo>
                        <a:cubicBezTo>
                          <a:pt x="54382" y="1596"/>
                          <a:pt x="21573" y="191037"/>
                          <a:pt x="16811" y="276233"/>
                        </a:cubicBezTo>
                        <a:cubicBezTo>
                          <a:pt x="12049" y="361429"/>
                          <a:pt x="23161" y="486841"/>
                          <a:pt x="23161" y="511183"/>
                        </a:cubicBezTo>
                        <a:cubicBezTo>
                          <a:pt x="23161" y="535525"/>
                          <a:pt x="18399" y="457208"/>
                          <a:pt x="16811" y="422283"/>
                        </a:cubicBezTo>
                        <a:cubicBezTo>
                          <a:pt x="15223" y="387358"/>
                          <a:pt x="16282" y="327562"/>
                          <a:pt x="13636" y="301633"/>
                        </a:cubicBezTo>
                        <a:cubicBezTo>
                          <a:pt x="10990" y="275704"/>
                          <a:pt x="-3826" y="310629"/>
                          <a:pt x="936" y="266708"/>
                        </a:cubicBezTo>
                        <a:cubicBezTo>
                          <a:pt x="5698" y="222787"/>
                          <a:pt x="49090" y="-1580"/>
                          <a:pt x="51736" y="8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34" name="フリーフォーム 1033">
                    <a:extLst>
                      <a:ext uri="{FF2B5EF4-FFF2-40B4-BE49-F238E27FC236}">
                        <a16:creationId xmlns:a16="http://schemas.microsoft.com/office/drawing/2014/main" id="{CE2C9D74-7D29-F476-8D54-AF0B5538F353}"/>
                      </a:ext>
                    </a:extLst>
                  </p:cNvPr>
                  <p:cNvSpPr/>
                  <p:nvPr/>
                </p:nvSpPr>
                <p:spPr>
                  <a:xfrm>
                    <a:off x="4981567" y="3952518"/>
                    <a:ext cx="115129" cy="425567"/>
                  </a:xfrm>
                  <a:custGeom>
                    <a:avLst/>
                    <a:gdLst>
                      <a:gd name="connsiteX0" fmla="*/ 60333 w 115129"/>
                      <a:gd name="connsiteY0" fmla="*/ 357 h 425567"/>
                      <a:gd name="connsiteX1" fmla="*/ 82558 w 115129"/>
                      <a:gd name="connsiteY1" fmla="*/ 203557 h 425567"/>
                      <a:gd name="connsiteX2" fmla="*/ 73033 w 115129"/>
                      <a:gd name="connsiteY2" fmla="*/ 308332 h 425567"/>
                      <a:gd name="connsiteX3" fmla="*/ 104783 w 115129"/>
                      <a:gd name="connsiteY3" fmla="*/ 416282 h 425567"/>
                      <a:gd name="connsiteX4" fmla="*/ 8 w 115129"/>
                      <a:gd name="connsiteY4" fmla="*/ 419457 h 425567"/>
                      <a:gd name="connsiteX5" fmla="*/ 111133 w 115129"/>
                      <a:gd name="connsiteY5" fmla="*/ 413107 h 425567"/>
                      <a:gd name="connsiteX6" fmla="*/ 88908 w 115129"/>
                      <a:gd name="connsiteY6" fmla="*/ 375007 h 425567"/>
                      <a:gd name="connsiteX7" fmla="*/ 73033 w 115129"/>
                      <a:gd name="connsiteY7" fmla="*/ 276582 h 425567"/>
                      <a:gd name="connsiteX8" fmla="*/ 76208 w 115129"/>
                      <a:gd name="connsiteY8" fmla="*/ 308332 h 425567"/>
                      <a:gd name="connsiteX9" fmla="*/ 76208 w 115129"/>
                      <a:gd name="connsiteY9" fmla="*/ 206732 h 425567"/>
                      <a:gd name="connsiteX10" fmla="*/ 69858 w 115129"/>
                      <a:gd name="connsiteY10" fmla="*/ 162282 h 425567"/>
                      <a:gd name="connsiteX11" fmla="*/ 76208 w 115129"/>
                      <a:gd name="connsiteY11" fmla="*/ 124182 h 425567"/>
                      <a:gd name="connsiteX12" fmla="*/ 73033 w 115129"/>
                      <a:gd name="connsiteY12" fmla="*/ 152757 h 425567"/>
                      <a:gd name="connsiteX13" fmla="*/ 60333 w 115129"/>
                      <a:gd name="connsiteY13" fmla="*/ 357 h 42556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115129" h="425567">
                        <a:moveTo>
                          <a:pt x="60333" y="357"/>
                        </a:moveTo>
                        <a:cubicBezTo>
                          <a:pt x="61920" y="8824"/>
                          <a:pt x="80441" y="152228"/>
                          <a:pt x="82558" y="203557"/>
                        </a:cubicBezTo>
                        <a:cubicBezTo>
                          <a:pt x="84675" y="254886"/>
                          <a:pt x="69329" y="272878"/>
                          <a:pt x="73033" y="308332"/>
                        </a:cubicBezTo>
                        <a:cubicBezTo>
                          <a:pt x="76737" y="343786"/>
                          <a:pt x="116954" y="397761"/>
                          <a:pt x="104783" y="416282"/>
                        </a:cubicBezTo>
                        <a:cubicBezTo>
                          <a:pt x="92612" y="434803"/>
                          <a:pt x="-1050" y="419986"/>
                          <a:pt x="8" y="419457"/>
                        </a:cubicBezTo>
                        <a:cubicBezTo>
                          <a:pt x="1066" y="418928"/>
                          <a:pt x="96316" y="420515"/>
                          <a:pt x="111133" y="413107"/>
                        </a:cubicBezTo>
                        <a:cubicBezTo>
                          <a:pt x="125950" y="405699"/>
                          <a:pt x="95258" y="397761"/>
                          <a:pt x="88908" y="375007"/>
                        </a:cubicBezTo>
                        <a:cubicBezTo>
                          <a:pt x="82558" y="352253"/>
                          <a:pt x="75150" y="287694"/>
                          <a:pt x="73033" y="276582"/>
                        </a:cubicBezTo>
                        <a:cubicBezTo>
                          <a:pt x="70916" y="265470"/>
                          <a:pt x="75679" y="319974"/>
                          <a:pt x="76208" y="308332"/>
                        </a:cubicBezTo>
                        <a:cubicBezTo>
                          <a:pt x="76737" y="296690"/>
                          <a:pt x="77266" y="231074"/>
                          <a:pt x="76208" y="206732"/>
                        </a:cubicBezTo>
                        <a:cubicBezTo>
                          <a:pt x="75150" y="182390"/>
                          <a:pt x="69858" y="176040"/>
                          <a:pt x="69858" y="162282"/>
                        </a:cubicBezTo>
                        <a:cubicBezTo>
                          <a:pt x="69858" y="148524"/>
                          <a:pt x="75679" y="125769"/>
                          <a:pt x="76208" y="124182"/>
                        </a:cubicBezTo>
                        <a:cubicBezTo>
                          <a:pt x="76737" y="122595"/>
                          <a:pt x="74091" y="169161"/>
                          <a:pt x="73033" y="152757"/>
                        </a:cubicBezTo>
                        <a:cubicBezTo>
                          <a:pt x="71975" y="136353"/>
                          <a:pt x="58746" y="-8110"/>
                          <a:pt x="60333" y="357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35" name="フリーフォーム 1034">
                    <a:extLst>
                      <a:ext uri="{FF2B5EF4-FFF2-40B4-BE49-F238E27FC236}">
                        <a16:creationId xmlns:a16="http://schemas.microsoft.com/office/drawing/2014/main" id="{4791EB3C-F280-FF0C-A380-87CD80129EC1}"/>
                      </a:ext>
                    </a:extLst>
                  </p:cNvPr>
                  <p:cNvSpPr/>
                  <p:nvPr/>
                </p:nvSpPr>
                <p:spPr>
                  <a:xfrm>
                    <a:off x="4213215" y="4324335"/>
                    <a:ext cx="381011" cy="569157"/>
                  </a:xfrm>
                  <a:custGeom>
                    <a:avLst/>
                    <a:gdLst>
                      <a:gd name="connsiteX0" fmla="*/ 381010 w 381011"/>
                      <a:gd name="connsiteY0" fmla="*/ 15 h 569157"/>
                      <a:gd name="connsiteX1" fmla="*/ 212735 w 381011"/>
                      <a:gd name="connsiteY1" fmla="*/ 155590 h 569157"/>
                      <a:gd name="connsiteX2" fmla="*/ 117485 w 381011"/>
                      <a:gd name="connsiteY2" fmla="*/ 330215 h 569157"/>
                      <a:gd name="connsiteX3" fmla="*/ 133360 w 381011"/>
                      <a:gd name="connsiteY3" fmla="*/ 279415 h 569157"/>
                      <a:gd name="connsiteX4" fmla="*/ 9535 w 381011"/>
                      <a:gd name="connsiteY4" fmla="*/ 428640 h 569157"/>
                      <a:gd name="connsiteX5" fmla="*/ 9535 w 381011"/>
                      <a:gd name="connsiteY5" fmla="*/ 568340 h 569157"/>
                      <a:gd name="connsiteX6" fmla="*/ 19060 w 381011"/>
                      <a:gd name="connsiteY6" fmla="*/ 476265 h 569157"/>
                      <a:gd name="connsiteX7" fmla="*/ 123835 w 381011"/>
                      <a:gd name="connsiteY7" fmla="*/ 276240 h 569157"/>
                      <a:gd name="connsiteX8" fmla="*/ 73035 w 381011"/>
                      <a:gd name="connsiteY8" fmla="*/ 301640 h 569157"/>
                      <a:gd name="connsiteX9" fmla="*/ 260360 w 381011"/>
                      <a:gd name="connsiteY9" fmla="*/ 161940 h 569157"/>
                      <a:gd name="connsiteX10" fmla="*/ 215910 w 381011"/>
                      <a:gd name="connsiteY10" fmla="*/ 146065 h 569157"/>
                      <a:gd name="connsiteX11" fmla="*/ 381010 w 381011"/>
                      <a:gd name="connsiteY11" fmla="*/ 15 h 56915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381011" h="569157">
                        <a:moveTo>
                          <a:pt x="381010" y="15"/>
                        </a:moveTo>
                        <a:cubicBezTo>
                          <a:pt x="380481" y="1602"/>
                          <a:pt x="256656" y="100557"/>
                          <a:pt x="212735" y="155590"/>
                        </a:cubicBezTo>
                        <a:cubicBezTo>
                          <a:pt x="168814" y="210623"/>
                          <a:pt x="130714" y="309577"/>
                          <a:pt x="117485" y="330215"/>
                        </a:cubicBezTo>
                        <a:cubicBezTo>
                          <a:pt x="104256" y="350853"/>
                          <a:pt x="151352" y="263011"/>
                          <a:pt x="133360" y="279415"/>
                        </a:cubicBezTo>
                        <a:cubicBezTo>
                          <a:pt x="115368" y="295819"/>
                          <a:pt x="30172" y="380486"/>
                          <a:pt x="9535" y="428640"/>
                        </a:cubicBezTo>
                        <a:cubicBezTo>
                          <a:pt x="-11103" y="476794"/>
                          <a:pt x="7947" y="560402"/>
                          <a:pt x="9535" y="568340"/>
                        </a:cubicBezTo>
                        <a:cubicBezTo>
                          <a:pt x="11123" y="576278"/>
                          <a:pt x="10" y="524948"/>
                          <a:pt x="19060" y="476265"/>
                        </a:cubicBezTo>
                        <a:cubicBezTo>
                          <a:pt x="38110" y="427582"/>
                          <a:pt x="114839" y="305344"/>
                          <a:pt x="123835" y="276240"/>
                        </a:cubicBezTo>
                        <a:cubicBezTo>
                          <a:pt x="132831" y="247136"/>
                          <a:pt x="50281" y="320690"/>
                          <a:pt x="73035" y="301640"/>
                        </a:cubicBezTo>
                        <a:cubicBezTo>
                          <a:pt x="95789" y="282590"/>
                          <a:pt x="236548" y="187869"/>
                          <a:pt x="260360" y="161940"/>
                        </a:cubicBezTo>
                        <a:cubicBezTo>
                          <a:pt x="284172" y="136011"/>
                          <a:pt x="194743" y="171994"/>
                          <a:pt x="215910" y="146065"/>
                        </a:cubicBezTo>
                        <a:cubicBezTo>
                          <a:pt x="237077" y="120136"/>
                          <a:pt x="381539" y="-1572"/>
                          <a:pt x="381010" y="15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alpha val="2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36" name="フリーフォーム 1035">
                    <a:extLst>
                      <a:ext uri="{FF2B5EF4-FFF2-40B4-BE49-F238E27FC236}">
                        <a16:creationId xmlns:a16="http://schemas.microsoft.com/office/drawing/2014/main" id="{08CFB634-4961-40BE-A51C-CFAE7BD10331}"/>
                      </a:ext>
                    </a:extLst>
                  </p:cNvPr>
                  <p:cNvSpPr/>
                  <p:nvPr/>
                </p:nvSpPr>
                <p:spPr>
                  <a:xfrm>
                    <a:off x="5268611" y="4106816"/>
                    <a:ext cx="779576" cy="575470"/>
                  </a:xfrm>
                  <a:custGeom>
                    <a:avLst/>
                    <a:gdLst>
                      <a:gd name="connsiteX0" fmla="*/ 1889 w 779576"/>
                      <a:gd name="connsiteY0" fmla="*/ 1634 h 575470"/>
                      <a:gd name="connsiteX1" fmla="*/ 420989 w 779576"/>
                      <a:gd name="connsiteY1" fmla="*/ 249284 h 575470"/>
                      <a:gd name="connsiteX2" fmla="*/ 382889 w 779576"/>
                      <a:gd name="connsiteY2" fmla="*/ 233409 h 575470"/>
                      <a:gd name="connsiteX3" fmla="*/ 770239 w 779576"/>
                      <a:gd name="connsiteY3" fmla="*/ 566784 h 575470"/>
                      <a:gd name="connsiteX4" fmla="*/ 643239 w 779576"/>
                      <a:gd name="connsiteY4" fmla="*/ 462009 h 575470"/>
                      <a:gd name="connsiteX5" fmla="*/ 462264 w 779576"/>
                      <a:gd name="connsiteY5" fmla="*/ 290559 h 575470"/>
                      <a:gd name="connsiteX6" fmla="*/ 363839 w 779576"/>
                      <a:gd name="connsiteY6" fmla="*/ 249284 h 575470"/>
                      <a:gd name="connsiteX7" fmla="*/ 411464 w 779576"/>
                      <a:gd name="connsiteY7" fmla="*/ 312784 h 575470"/>
                      <a:gd name="connsiteX8" fmla="*/ 357489 w 779576"/>
                      <a:gd name="connsiteY8" fmla="*/ 211184 h 575470"/>
                      <a:gd name="connsiteX9" fmla="*/ 268589 w 779576"/>
                      <a:gd name="connsiteY9" fmla="*/ 144509 h 575470"/>
                      <a:gd name="connsiteX10" fmla="*/ 1889 w 779576"/>
                      <a:gd name="connsiteY10" fmla="*/ 1634 h 57547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779576" h="575470">
                        <a:moveTo>
                          <a:pt x="1889" y="1634"/>
                        </a:moveTo>
                        <a:cubicBezTo>
                          <a:pt x="27289" y="19097"/>
                          <a:pt x="357489" y="210655"/>
                          <a:pt x="420989" y="249284"/>
                        </a:cubicBezTo>
                        <a:cubicBezTo>
                          <a:pt x="484489" y="287913"/>
                          <a:pt x="324681" y="180492"/>
                          <a:pt x="382889" y="233409"/>
                        </a:cubicBezTo>
                        <a:cubicBezTo>
                          <a:pt x="441097" y="286326"/>
                          <a:pt x="726847" y="528684"/>
                          <a:pt x="770239" y="566784"/>
                        </a:cubicBezTo>
                        <a:cubicBezTo>
                          <a:pt x="813631" y="604884"/>
                          <a:pt x="694568" y="508047"/>
                          <a:pt x="643239" y="462009"/>
                        </a:cubicBezTo>
                        <a:cubicBezTo>
                          <a:pt x="591910" y="415972"/>
                          <a:pt x="508831" y="326013"/>
                          <a:pt x="462264" y="290559"/>
                        </a:cubicBezTo>
                        <a:cubicBezTo>
                          <a:pt x="415697" y="255105"/>
                          <a:pt x="372306" y="245580"/>
                          <a:pt x="363839" y="249284"/>
                        </a:cubicBezTo>
                        <a:cubicBezTo>
                          <a:pt x="355372" y="252988"/>
                          <a:pt x="412522" y="319134"/>
                          <a:pt x="411464" y="312784"/>
                        </a:cubicBezTo>
                        <a:cubicBezTo>
                          <a:pt x="410406" y="306434"/>
                          <a:pt x="381302" y="239230"/>
                          <a:pt x="357489" y="211184"/>
                        </a:cubicBezTo>
                        <a:cubicBezTo>
                          <a:pt x="333677" y="183138"/>
                          <a:pt x="322564" y="177317"/>
                          <a:pt x="268589" y="144509"/>
                        </a:cubicBezTo>
                        <a:cubicBezTo>
                          <a:pt x="214614" y="111701"/>
                          <a:pt x="-23511" y="-15829"/>
                          <a:pt x="1889" y="1634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alpha val="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37" name="フリーフォーム 1036">
                    <a:extLst>
                      <a:ext uri="{FF2B5EF4-FFF2-40B4-BE49-F238E27FC236}">
                        <a16:creationId xmlns:a16="http://schemas.microsoft.com/office/drawing/2014/main" id="{E4A1B5CE-6F12-F510-C4D2-5C78A83B4D35}"/>
                      </a:ext>
                    </a:extLst>
                  </p:cNvPr>
                  <p:cNvSpPr/>
                  <p:nvPr/>
                </p:nvSpPr>
                <p:spPr>
                  <a:xfrm>
                    <a:off x="5543186" y="3863679"/>
                    <a:ext cx="591876" cy="108250"/>
                  </a:xfrm>
                  <a:custGeom>
                    <a:avLst/>
                    <a:gdLst>
                      <a:gd name="connsiteX0" fmla="*/ 364 w 591876"/>
                      <a:gd name="connsiteY0" fmla="*/ 108246 h 108250"/>
                      <a:gd name="connsiteX1" fmla="*/ 486139 w 591876"/>
                      <a:gd name="connsiteY1" fmla="*/ 38396 h 108250"/>
                      <a:gd name="connsiteX2" fmla="*/ 400414 w 591876"/>
                      <a:gd name="connsiteY2" fmla="*/ 32046 h 108250"/>
                      <a:gd name="connsiteX3" fmla="*/ 555989 w 591876"/>
                      <a:gd name="connsiteY3" fmla="*/ 12996 h 108250"/>
                      <a:gd name="connsiteX4" fmla="*/ 536939 w 591876"/>
                      <a:gd name="connsiteY4" fmla="*/ 22521 h 108250"/>
                      <a:gd name="connsiteX5" fmla="*/ 587739 w 591876"/>
                      <a:gd name="connsiteY5" fmla="*/ 296 h 108250"/>
                      <a:gd name="connsiteX6" fmla="*/ 409939 w 591876"/>
                      <a:gd name="connsiteY6" fmla="*/ 41571 h 108250"/>
                      <a:gd name="connsiteX7" fmla="*/ 364 w 591876"/>
                      <a:gd name="connsiteY7" fmla="*/ 108246 h 1082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591876" h="108250">
                        <a:moveTo>
                          <a:pt x="364" y="108246"/>
                        </a:moveTo>
                        <a:cubicBezTo>
                          <a:pt x="13064" y="107717"/>
                          <a:pt x="419464" y="51096"/>
                          <a:pt x="486139" y="38396"/>
                        </a:cubicBezTo>
                        <a:cubicBezTo>
                          <a:pt x="552814" y="25696"/>
                          <a:pt x="388772" y="36279"/>
                          <a:pt x="400414" y="32046"/>
                        </a:cubicBezTo>
                        <a:cubicBezTo>
                          <a:pt x="412056" y="27813"/>
                          <a:pt x="533235" y="14583"/>
                          <a:pt x="555989" y="12996"/>
                        </a:cubicBezTo>
                        <a:cubicBezTo>
                          <a:pt x="578743" y="11409"/>
                          <a:pt x="531647" y="24638"/>
                          <a:pt x="536939" y="22521"/>
                        </a:cubicBezTo>
                        <a:cubicBezTo>
                          <a:pt x="542231" y="20404"/>
                          <a:pt x="608906" y="-2879"/>
                          <a:pt x="587739" y="296"/>
                        </a:cubicBezTo>
                        <a:cubicBezTo>
                          <a:pt x="566572" y="3471"/>
                          <a:pt x="509422" y="24109"/>
                          <a:pt x="409939" y="41571"/>
                        </a:cubicBezTo>
                        <a:cubicBezTo>
                          <a:pt x="310456" y="59033"/>
                          <a:pt x="-12336" y="108775"/>
                          <a:pt x="364" y="108246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38" name="フリーフォーム 1037">
                    <a:extLst>
                      <a:ext uri="{FF2B5EF4-FFF2-40B4-BE49-F238E27FC236}">
                        <a16:creationId xmlns:a16="http://schemas.microsoft.com/office/drawing/2014/main" id="{D72C067D-4401-A667-E35C-509C0F5435F0}"/>
                      </a:ext>
                    </a:extLst>
                  </p:cNvPr>
                  <p:cNvSpPr/>
                  <p:nvPr/>
                </p:nvSpPr>
                <p:spPr>
                  <a:xfrm>
                    <a:off x="5930820" y="4073477"/>
                    <a:ext cx="315150" cy="604087"/>
                  </a:xfrm>
                  <a:custGeom>
                    <a:avLst/>
                    <a:gdLst>
                      <a:gd name="connsiteX0" fmla="*/ 80 w 315150"/>
                      <a:gd name="connsiteY0" fmla="*/ 48 h 604087"/>
                      <a:gd name="connsiteX1" fmla="*/ 282655 w 315150"/>
                      <a:gd name="connsiteY1" fmla="*/ 288973 h 604087"/>
                      <a:gd name="connsiteX2" fmla="*/ 308055 w 315150"/>
                      <a:gd name="connsiteY2" fmla="*/ 292148 h 604087"/>
                      <a:gd name="connsiteX3" fmla="*/ 289005 w 315150"/>
                      <a:gd name="connsiteY3" fmla="*/ 603298 h 604087"/>
                      <a:gd name="connsiteX4" fmla="*/ 314405 w 315150"/>
                      <a:gd name="connsiteY4" fmla="*/ 377873 h 604087"/>
                      <a:gd name="connsiteX5" fmla="*/ 254080 w 315150"/>
                      <a:gd name="connsiteY5" fmla="*/ 266748 h 604087"/>
                      <a:gd name="connsiteX6" fmla="*/ 80 w 315150"/>
                      <a:gd name="connsiteY6" fmla="*/ 48 h 60408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315150" h="604087">
                        <a:moveTo>
                          <a:pt x="80" y="48"/>
                        </a:moveTo>
                        <a:cubicBezTo>
                          <a:pt x="4842" y="3752"/>
                          <a:pt x="231326" y="240290"/>
                          <a:pt x="282655" y="288973"/>
                        </a:cubicBezTo>
                        <a:cubicBezTo>
                          <a:pt x="333984" y="337656"/>
                          <a:pt x="306997" y="239761"/>
                          <a:pt x="308055" y="292148"/>
                        </a:cubicBezTo>
                        <a:cubicBezTo>
                          <a:pt x="309113" y="344535"/>
                          <a:pt x="287947" y="589011"/>
                          <a:pt x="289005" y="603298"/>
                        </a:cubicBezTo>
                        <a:cubicBezTo>
                          <a:pt x="290063" y="617585"/>
                          <a:pt x="320226" y="433965"/>
                          <a:pt x="314405" y="377873"/>
                        </a:cubicBezTo>
                        <a:cubicBezTo>
                          <a:pt x="308584" y="321781"/>
                          <a:pt x="304880" y="326015"/>
                          <a:pt x="254080" y="266748"/>
                        </a:cubicBezTo>
                        <a:cubicBezTo>
                          <a:pt x="203280" y="207481"/>
                          <a:pt x="-4682" y="-3656"/>
                          <a:pt x="80" y="48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alpha val="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39" name="フリーフォーム 1038">
                    <a:extLst>
                      <a:ext uri="{FF2B5EF4-FFF2-40B4-BE49-F238E27FC236}">
                        <a16:creationId xmlns:a16="http://schemas.microsoft.com/office/drawing/2014/main" id="{9EA6FC45-37D2-9A81-D1A0-803ED020F91E}"/>
                      </a:ext>
                    </a:extLst>
                  </p:cNvPr>
                  <p:cNvSpPr/>
                  <p:nvPr/>
                </p:nvSpPr>
                <p:spPr>
                  <a:xfrm>
                    <a:off x="3889376" y="4108171"/>
                    <a:ext cx="162368" cy="940085"/>
                  </a:xfrm>
                  <a:custGeom>
                    <a:avLst/>
                    <a:gdLst>
                      <a:gd name="connsiteX0" fmla="*/ 69849 w 162368"/>
                      <a:gd name="connsiteY0" fmla="*/ 279 h 940085"/>
                      <a:gd name="connsiteX1" fmla="*/ 19049 w 162368"/>
                      <a:gd name="connsiteY1" fmla="*/ 324129 h 940085"/>
                      <a:gd name="connsiteX2" fmla="*/ 79374 w 162368"/>
                      <a:gd name="connsiteY2" fmla="*/ 584479 h 940085"/>
                      <a:gd name="connsiteX3" fmla="*/ 66674 w 162368"/>
                      <a:gd name="connsiteY3" fmla="*/ 559079 h 940085"/>
                      <a:gd name="connsiteX4" fmla="*/ 142874 w 162368"/>
                      <a:gd name="connsiteY4" fmla="*/ 755929 h 940085"/>
                      <a:gd name="connsiteX5" fmla="*/ 161924 w 162368"/>
                      <a:gd name="connsiteY5" fmla="*/ 940079 h 940085"/>
                      <a:gd name="connsiteX6" fmla="*/ 130174 w 162368"/>
                      <a:gd name="connsiteY6" fmla="*/ 762279 h 940085"/>
                      <a:gd name="connsiteX7" fmla="*/ 95249 w 162368"/>
                      <a:gd name="connsiteY7" fmla="*/ 597179 h 940085"/>
                      <a:gd name="connsiteX8" fmla="*/ 6349 w 162368"/>
                      <a:gd name="connsiteY8" fmla="*/ 374929 h 940085"/>
                      <a:gd name="connsiteX9" fmla="*/ 12699 w 162368"/>
                      <a:gd name="connsiteY9" fmla="*/ 381279 h 940085"/>
                      <a:gd name="connsiteX10" fmla="*/ 69849 w 162368"/>
                      <a:gd name="connsiteY10" fmla="*/ 279 h 94008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62368" h="940085">
                        <a:moveTo>
                          <a:pt x="69849" y="279"/>
                        </a:moveTo>
                        <a:cubicBezTo>
                          <a:pt x="70907" y="-9246"/>
                          <a:pt x="17462" y="226762"/>
                          <a:pt x="19049" y="324129"/>
                        </a:cubicBezTo>
                        <a:cubicBezTo>
                          <a:pt x="20636" y="421496"/>
                          <a:pt x="71437" y="545321"/>
                          <a:pt x="79374" y="584479"/>
                        </a:cubicBezTo>
                        <a:cubicBezTo>
                          <a:pt x="87311" y="623637"/>
                          <a:pt x="56091" y="530504"/>
                          <a:pt x="66674" y="559079"/>
                        </a:cubicBezTo>
                        <a:cubicBezTo>
                          <a:pt x="77257" y="587654"/>
                          <a:pt x="126999" y="692429"/>
                          <a:pt x="142874" y="755929"/>
                        </a:cubicBezTo>
                        <a:cubicBezTo>
                          <a:pt x="158749" y="819429"/>
                          <a:pt x="164041" y="939021"/>
                          <a:pt x="161924" y="940079"/>
                        </a:cubicBezTo>
                        <a:cubicBezTo>
                          <a:pt x="159807" y="941137"/>
                          <a:pt x="141287" y="819429"/>
                          <a:pt x="130174" y="762279"/>
                        </a:cubicBezTo>
                        <a:cubicBezTo>
                          <a:pt x="119062" y="705129"/>
                          <a:pt x="115886" y="661737"/>
                          <a:pt x="95249" y="597179"/>
                        </a:cubicBezTo>
                        <a:cubicBezTo>
                          <a:pt x="74612" y="532621"/>
                          <a:pt x="20107" y="410912"/>
                          <a:pt x="6349" y="374929"/>
                        </a:cubicBezTo>
                        <a:cubicBezTo>
                          <a:pt x="-7409" y="338946"/>
                          <a:pt x="4232" y="438429"/>
                          <a:pt x="12699" y="381279"/>
                        </a:cubicBezTo>
                        <a:cubicBezTo>
                          <a:pt x="21166" y="324129"/>
                          <a:pt x="68791" y="9804"/>
                          <a:pt x="69849" y="279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alpha val="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4" name="フリーフォーム 43">
                    <a:extLst>
                      <a:ext uri="{FF2B5EF4-FFF2-40B4-BE49-F238E27FC236}">
                        <a16:creationId xmlns:a16="http://schemas.microsoft.com/office/drawing/2014/main" id="{13B12DE0-92B5-C571-A12B-7092B9D80279}"/>
                      </a:ext>
                    </a:extLst>
                  </p:cNvPr>
                  <p:cNvSpPr/>
                  <p:nvPr/>
                </p:nvSpPr>
                <p:spPr>
                  <a:xfrm>
                    <a:off x="4398858" y="4994261"/>
                    <a:ext cx="721367" cy="127037"/>
                  </a:xfrm>
                  <a:custGeom>
                    <a:avLst/>
                    <a:gdLst>
                      <a:gd name="connsiteX0" fmla="*/ 1692 w 721367"/>
                      <a:gd name="connsiteY0" fmla="*/ 127014 h 127037"/>
                      <a:gd name="connsiteX1" fmla="*/ 493817 w 721367"/>
                      <a:gd name="connsiteY1" fmla="*/ 22239 h 127037"/>
                      <a:gd name="connsiteX2" fmla="*/ 493817 w 721367"/>
                      <a:gd name="connsiteY2" fmla="*/ 15889 h 127037"/>
                      <a:gd name="connsiteX3" fmla="*/ 719242 w 721367"/>
                      <a:gd name="connsiteY3" fmla="*/ 44464 h 127037"/>
                      <a:gd name="connsiteX4" fmla="*/ 592242 w 721367"/>
                      <a:gd name="connsiteY4" fmla="*/ 28589 h 127037"/>
                      <a:gd name="connsiteX5" fmla="*/ 350942 w 721367"/>
                      <a:gd name="connsiteY5" fmla="*/ 34939 h 127037"/>
                      <a:gd name="connsiteX6" fmla="*/ 427142 w 721367"/>
                      <a:gd name="connsiteY6" fmla="*/ 14 h 127037"/>
                      <a:gd name="connsiteX7" fmla="*/ 335067 w 721367"/>
                      <a:gd name="connsiteY7" fmla="*/ 31764 h 127037"/>
                      <a:gd name="connsiteX8" fmla="*/ 1692 w 721367"/>
                      <a:gd name="connsiteY8" fmla="*/ 127014 h 1270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721367" h="127037">
                        <a:moveTo>
                          <a:pt x="1692" y="127014"/>
                        </a:moveTo>
                        <a:cubicBezTo>
                          <a:pt x="28150" y="125426"/>
                          <a:pt x="411796" y="40760"/>
                          <a:pt x="493817" y="22239"/>
                        </a:cubicBezTo>
                        <a:cubicBezTo>
                          <a:pt x="575838" y="3718"/>
                          <a:pt x="456246" y="12185"/>
                          <a:pt x="493817" y="15889"/>
                        </a:cubicBezTo>
                        <a:cubicBezTo>
                          <a:pt x="531388" y="19593"/>
                          <a:pt x="719242" y="44464"/>
                          <a:pt x="719242" y="44464"/>
                        </a:cubicBezTo>
                        <a:cubicBezTo>
                          <a:pt x="735646" y="46581"/>
                          <a:pt x="653625" y="30176"/>
                          <a:pt x="592242" y="28589"/>
                        </a:cubicBezTo>
                        <a:cubicBezTo>
                          <a:pt x="530859" y="27002"/>
                          <a:pt x="378459" y="39701"/>
                          <a:pt x="350942" y="34939"/>
                        </a:cubicBezTo>
                        <a:cubicBezTo>
                          <a:pt x="323425" y="30177"/>
                          <a:pt x="429788" y="543"/>
                          <a:pt x="427142" y="14"/>
                        </a:cubicBezTo>
                        <a:cubicBezTo>
                          <a:pt x="424496" y="-515"/>
                          <a:pt x="403329" y="13243"/>
                          <a:pt x="335067" y="31764"/>
                        </a:cubicBezTo>
                        <a:cubicBezTo>
                          <a:pt x="266805" y="50285"/>
                          <a:pt x="-24766" y="128602"/>
                          <a:pt x="1692" y="127014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28" name="フリーフォーム 1027">
                    <a:extLst>
                      <a:ext uri="{FF2B5EF4-FFF2-40B4-BE49-F238E27FC236}">
                        <a16:creationId xmlns:a16="http://schemas.microsoft.com/office/drawing/2014/main" id="{05FA24FB-413F-756D-EBCF-422F3D42FBF7}"/>
                      </a:ext>
                    </a:extLst>
                  </p:cNvPr>
                  <p:cNvSpPr/>
                  <p:nvPr/>
                </p:nvSpPr>
                <p:spPr>
                  <a:xfrm>
                    <a:off x="5045075" y="4999638"/>
                    <a:ext cx="746147" cy="128784"/>
                  </a:xfrm>
                  <a:custGeom>
                    <a:avLst/>
                    <a:gdLst>
                      <a:gd name="connsiteX0" fmla="*/ 0 w 746147"/>
                      <a:gd name="connsiteY0" fmla="*/ 39087 h 128784"/>
                      <a:gd name="connsiteX1" fmla="*/ 247650 w 746147"/>
                      <a:gd name="connsiteY1" fmla="*/ 10512 h 128784"/>
                      <a:gd name="connsiteX2" fmla="*/ 260350 w 746147"/>
                      <a:gd name="connsiteY2" fmla="*/ 4162 h 128784"/>
                      <a:gd name="connsiteX3" fmla="*/ 517525 w 746147"/>
                      <a:gd name="connsiteY3" fmla="*/ 70837 h 128784"/>
                      <a:gd name="connsiteX4" fmla="*/ 746125 w 746147"/>
                      <a:gd name="connsiteY4" fmla="*/ 127987 h 128784"/>
                      <a:gd name="connsiteX5" fmla="*/ 504825 w 746147"/>
                      <a:gd name="connsiteY5" fmla="*/ 99412 h 128784"/>
                      <a:gd name="connsiteX6" fmla="*/ 327025 w 746147"/>
                      <a:gd name="connsiteY6" fmla="*/ 32737 h 128784"/>
                      <a:gd name="connsiteX7" fmla="*/ 149225 w 746147"/>
                      <a:gd name="connsiteY7" fmla="*/ 35912 h 128784"/>
                      <a:gd name="connsiteX8" fmla="*/ 0 w 746147"/>
                      <a:gd name="connsiteY8" fmla="*/ 39087 h 12878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746147" h="128784">
                        <a:moveTo>
                          <a:pt x="0" y="39087"/>
                        </a:moveTo>
                        <a:lnTo>
                          <a:pt x="247650" y="10512"/>
                        </a:lnTo>
                        <a:cubicBezTo>
                          <a:pt x="291042" y="4691"/>
                          <a:pt x="215371" y="-5892"/>
                          <a:pt x="260350" y="4162"/>
                        </a:cubicBezTo>
                        <a:cubicBezTo>
                          <a:pt x="305329" y="14216"/>
                          <a:pt x="517525" y="70837"/>
                          <a:pt x="517525" y="70837"/>
                        </a:cubicBezTo>
                        <a:cubicBezTo>
                          <a:pt x="598487" y="91474"/>
                          <a:pt x="748242" y="123225"/>
                          <a:pt x="746125" y="127987"/>
                        </a:cubicBezTo>
                        <a:cubicBezTo>
                          <a:pt x="744008" y="132749"/>
                          <a:pt x="574675" y="115287"/>
                          <a:pt x="504825" y="99412"/>
                        </a:cubicBezTo>
                        <a:cubicBezTo>
                          <a:pt x="434975" y="83537"/>
                          <a:pt x="386292" y="43320"/>
                          <a:pt x="327025" y="32737"/>
                        </a:cubicBezTo>
                        <a:cubicBezTo>
                          <a:pt x="267758" y="22154"/>
                          <a:pt x="149225" y="35912"/>
                          <a:pt x="149225" y="35912"/>
                        </a:cubicBezTo>
                        <a:lnTo>
                          <a:pt x="0" y="39087"/>
                        </a:ln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40" name="フリーフォーム 1039">
                    <a:extLst>
                      <a:ext uri="{FF2B5EF4-FFF2-40B4-BE49-F238E27FC236}">
                        <a16:creationId xmlns:a16="http://schemas.microsoft.com/office/drawing/2014/main" id="{AF7F3B48-397C-D3FA-BC08-1E5913D6A2A3}"/>
                      </a:ext>
                    </a:extLst>
                  </p:cNvPr>
                  <p:cNvSpPr/>
                  <p:nvPr/>
                </p:nvSpPr>
                <p:spPr>
                  <a:xfrm>
                    <a:off x="4470144" y="5066028"/>
                    <a:ext cx="631921" cy="90174"/>
                  </a:xfrm>
                  <a:custGeom>
                    <a:avLst/>
                    <a:gdLst>
                      <a:gd name="connsiteX0" fmla="*/ 256 w 631921"/>
                      <a:gd name="connsiteY0" fmla="*/ 90172 h 90174"/>
                      <a:gd name="connsiteX1" fmla="*/ 422531 w 631921"/>
                      <a:gd name="connsiteY1" fmla="*/ 7622 h 90174"/>
                      <a:gd name="connsiteX2" fmla="*/ 622556 w 631921"/>
                      <a:gd name="connsiteY2" fmla="*/ 7622 h 90174"/>
                      <a:gd name="connsiteX3" fmla="*/ 581281 w 631921"/>
                      <a:gd name="connsiteY3" fmla="*/ 42547 h 90174"/>
                      <a:gd name="connsiteX4" fmla="*/ 628906 w 631921"/>
                      <a:gd name="connsiteY4" fmla="*/ 29847 h 90174"/>
                      <a:gd name="connsiteX5" fmla="*/ 476506 w 631921"/>
                      <a:gd name="connsiteY5" fmla="*/ 13972 h 90174"/>
                      <a:gd name="connsiteX6" fmla="*/ 362206 w 631921"/>
                      <a:gd name="connsiteY6" fmla="*/ 10797 h 90174"/>
                      <a:gd name="connsiteX7" fmla="*/ 256 w 631921"/>
                      <a:gd name="connsiteY7" fmla="*/ 90172 h 9017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631921" h="90174">
                        <a:moveTo>
                          <a:pt x="256" y="90172"/>
                        </a:moveTo>
                        <a:cubicBezTo>
                          <a:pt x="10310" y="89643"/>
                          <a:pt x="318814" y="21380"/>
                          <a:pt x="422531" y="7622"/>
                        </a:cubicBezTo>
                        <a:cubicBezTo>
                          <a:pt x="526248" y="-6136"/>
                          <a:pt x="596098" y="1801"/>
                          <a:pt x="622556" y="7622"/>
                        </a:cubicBezTo>
                        <a:cubicBezTo>
                          <a:pt x="649014" y="13443"/>
                          <a:pt x="580223" y="38843"/>
                          <a:pt x="581281" y="42547"/>
                        </a:cubicBezTo>
                        <a:cubicBezTo>
                          <a:pt x="582339" y="46251"/>
                          <a:pt x="646369" y="34610"/>
                          <a:pt x="628906" y="29847"/>
                        </a:cubicBezTo>
                        <a:cubicBezTo>
                          <a:pt x="611443" y="25084"/>
                          <a:pt x="520956" y="17147"/>
                          <a:pt x="476506" y="13972"/>
                        </a:cubicBezTo>
                        <a:cubicBezTo>
                          <a:pt x="432056" y="10797"/>
                          <a:pt x="445814" y="743"/>
                          <a:pt x="362206" y="10797"/>
                        </a:cubicBezTo>
                        <a:cubicBezTo>
                          <a:pt x="278598" y="20851"/>
                          <a:pt x="-9798" y="90701"/>
                          <a:pt x="256" y="90172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41" name="フリーフォーム 1040">
                    <a:extLst>
                      <a:ext uri="{FF2B5EF4-FFF2-40B4-BE49-F238E27FC236}">
                        <a16:creationId xmlns:a16="http://schemas.microsoft.com/office/drawing/2014/main" id="{391A60F1-48FB-25B9-1610-E5781FB095AB}"/>
                      </a:ext>
                    </a:extLst>
                  </p:cNvPr>
                  <p:cNvSpPr/>
                  <p:nvPr/>
                </p:nvSpPr>
                <p:spPr>
                  <a:xfrm>
                    <a:off x="4952906" y="5046624"/>
                    <a:ext cx="587980" cy="49343"/>
                  </a:xfrm>
                  <a:custGeom>
                    <a:avLst/>
                    <a:gdLst>
                      <a:gd name="connsiteX0" fmla="*/ 94 w 587980"/>
                      <a:gd name="connsiteY0" fmla="*/ 49251 h 49343"/>
                      <a:gd name="connsiteX1" fmla="*/ 330294 w 587980"/>
                      <a:gd name="connsiteY1" fmla="*/ 1626 h 49343"/>
                      <a:gd name="connsiteX2" fmla="*/ 342994 w 587980"/>
                      <a:gd name="connsiteY2" fmla="*/ 14326 h 49343"/>
                      <a:gd name="connsiteX3" fmla="*/ 587469 w 587980"/>
                      <a:gd name="connsiteY3" fmla="*/ 46076 h 49343"/>
                      <a:gd name="connsiteX4" fmla="*/ 403319 w 587980"/>
                      <a:gd name="connsiteY4" fmla="*/ 39726 h 49343"/>
                      <a:gd name="connsiteX5" fmla="*/ 266794 w 587980"/>
                      <a:gd name="connsiteY5" fmla="*/ 42901 h 49343"/>
                      <a:gd name="connsiteX6" fmla="*/ 266794 w 587980"/>
                      <a:gd name="connsiteY6" fmla="*/ 23851 h 49343"/>
                      <a:gd name="connsiteX7" fmla="*/ 295369 w 587980"/>
                      <a:gd name="connsiteY7" fmla="*/ 14326 h 49343"/>
                      <a:gd name="connsiteX8" fmla="*/ 94 w 587980"/>
                      <a:gd name="connsiteY8" fmla="*/ 49251 h 493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587980" h="49343">
                        <a:moveTo>
                          <a:pt x="94" y="49251"/>
                        </a:moveTo>
                        <a:cubicBezTo>
                          <a:pt x="5915" y="47134"/>
                          <a:pt x="273144" y="7447"/>
                          <a:pt x="330294" y="1626"/>
                        </a:cubicBezTo>
                        <a:cubicBezTo>
                          <a:pt x="387444" y="-4195"/>
                          <a:pt x="300132" y="6918"/>
                          <a:pt x="342994" y="14326"/>
                        </a:cubicBezTo>
                        <a:cubicBezTo>
                          <a:pt x="385856" y="21734"/>
                          <a:pt x="577415" y="41843"/>
                          <a:pt x="587469" y="46076"/>
                        </a:cubicBezTo>
                        <a:cubicBezTo>
                          <a:pt x="597523" y="50309"/>
                          <a:pt x="456765" y="40255"/>
                          <a:pt x="403319" y="39726"/>
                        </a:cubicBezTo>
                        <a:cubicBezTo>
                          <a:pt x="349873" y="39197"/>
                          <a:pt x="289548" y="45547"/>
                          <a:pt x="266794" y="42901"/>
                        </a:cubicBezTo>
                        <a:cubicBezTo>
                          <a:pt x="244040" y="40255"/>
                          <a:pt x="262032" y="28613"/>
                          <a:pt x="266794" y="23851"/>
                        </a:cubicBezTo>
                        <a:cubicBezTo>
                          <a:pt x="271556" y="19089"/>
                          <a:pt x="332411" y="12209"/>
                          <a:pt x="295369" y="14326"/>
                        </a:cubicBezTo>
                        <a:cubicBezTo>
                          <a:pt x="258327" y="16443"/>
                          <a:pt x="-5727" y="51368"/>
                          <a:pt x="94" y="49251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42" name="フリーフォーム 1041">
                    <a:extLst>
                      <a:ext uri="{FF2B5EF4-FFF2-40B4-BE49-F238E27FC236}">
                        <a16:creationId xmlns:a16="http://schemas.microsoft.com/office/drawing/2014/main" id="{C095352F-6AFB-03A0-D112-D8030CE41476}"/>
                      </a:ext>
                    </a:extLst>
                  </p:cNvPr>
                  <p:cNvSpPr/>
                  <p:nvPr/>
                </p:nvSpPr>
                <p:spPr>
                  <a:xfrm>
                    <a:off x="4454525" y="5098810"/>
                    <a:ext cx="1343025" cy="165341"/>
                  </a:xfrm>
                  <a:custGeom>
                    <a:avLst/>
                    <a:gdLst>
                      <a:gd name="connsiteX0" fmla="*/ 0 w 1343025"/>
                      <a:gd name="connsiteY0" fmla="*/ 57390 h 165341"/>
                      <a:gd name="connsiteX1" fmla="*/ 155575 w 1343025"/>
                      <a:gd name="connsiteY1" fmla="*/ 63740 h 165341"/>
                      <a:gd name="connsiteX2" fmla="*/ 200025 w 1343025"/>
                      <a:gd name="connsiteY2" fmla="*/ 98665 h 165341"/>
                      <a:gd name="connsiteX3" fmla="*/ 231775 w 1343025"/>
                      <a:gd name="connsiteY3" fmla="*/ 35165 h 165341"/>
                      <a:gd name="connsiteX4" fmla="*/ 301625 w 1343025"/>
                      <a:gd name="connsiteY4" fmla="*/ 79615 h 165341"/>
                      <a:gd name="connsiteX5" fmla="*/ 371475 w 1343025"/>
                      <a:gd name="connsiteY5" fmla="*/ 22465 h 165341"/>
                      <a:gd name="connsiteX6" fmla="*/ 419100 w 1343025"/>
                      <a:gd name="connsiteY6" fmla="*/ 85965 h 165341"/>
                      <a:gd name="connsiteX7" fmla="*/ 450850 w 1343025"/>
                      <a:gd name="connsiteY7" fmla="*/ 44690 h 165341"/>
                      <a:gd name="connsiteX8" fmla="*/ 577850 w 1343025"/>
                      <a:gd name="connsiteY8" fmla="*/ 63740 h 165341"/>
                      <a:gd name="connsiteX9" fmla="*/ 625475 w 1343025"/>
                      <a:gd name="connsiteY9" fmla="*/ 136765 h 165341"/>
                      <a:gd name="connsiteX10" fmla="*/ 698500 w 1343025"/>
                      <a:gd name="connsiteY10" fmla="*/ 47865 h 165341"/>
                      <a:gd name="connsiteX11" fmla="*/ 606425 w 1343025"/>
                      <a:gd name="connsiteY11" fmla="*/ 165340 h 165341"/>
                      <a:gd name="connsiteX12" fmla="*/ 673100 w 1343025"/>
                      <a:gd name="connsiteY12" fmla="*/ 44690 h 165341"/>
                      <a:gd name="connsiteX13" fmla="*/ 762000 w 1343025"/>
                      <a:gd name="connsiteY13" fmla="*/ 35165 h 165341"/>
                      <a:gd name="connsiteX14" fmla="*/ 812800 w 1343025"/>
                      <a:gd name="connsiteY14" fmla="*/ 101840 h 165341"/>
                      <a:gd name="connsiteX15" fmla="*/ 889000 w 1343025"/>
                      <a:gd name="connsiteY15" fmla="*/ 240 h 165341"/>
                      <a:gd name="connsiteX16" fmla="*/ 996950 w 1343025"/>
                      <a:gd name="connsiteY16" fmla="*/ 136765 h 165341"/>
                      <a:gd name="connsiteX17" fmla="*/ 1031875 w 1343025"/>
                      <a:gd name="connsiteY17" fmla="*/ 25640 h 165341"/>
                      <a:gd name="connsiteX18" fmla="*/ 1066800 w 1343025"/>
                      <a:gd name="connsiteY18" fmla="*/ 101840 h 165341"/>
                      <a:gd name="connsiteX19" fmla="*/ 1079500 w 1343025"/>
                      <a:gd name="connsiteY19" fmla="*/ 120890 h 165341"/>
                      <a:gd name="connsiteX20" fmla="*/ 1174750 w 1343025"/>
                      <a:gd name="connsiteY20" fmla="*/ 60565 h 165341"/>
                      <a:gd name="connsiteX21" fmla="*/ 1225550 w 1343025"/>
                      <a:gd name="connsiteY21" fmla="*/ 120890 h 165341"/>
                      <a:gd name="connsiteX22" fmla="*/ 1250950 w 1343025"/>
                      <a:gd name="connsiteY22" fmla="*/ 76440 h 165341"/>
                      <a:gd name="connsiteX23" fmla="*/ 1343025 w 1343025"/>
                      <a:gd name="connsiteY23" fmla="*/ 85965 h 165341"/>
                      <a:gd name="connsiteX24" fmla="*/ 0 w 1343025"/>
                      <a:gd name="connsiteY24" fmla="*/ 57390 h 1653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343025" h="165341">
                        <a:moveTo>
                          <a:pt x="0" y="57390"/>
                        </a:moveTo>
                        <a:cubicBezTo>
                          <a:pt x="61118" y="57125"/>
                          <a:pt x="122237" y="56861"/>
                          <a:pt x="155575" y="63740"/>
                        </a:cubicBezTo>
                        <a:cubicBezTo>
                          <a:pt x="188913" y="70619"/>
                          <a:pt x="187325" y="103428"/>
                          <a:pt x="200025" y="98665"/>
                        </a:cubicBezTo>
                        <a:cubicBezTo>
                          <a:pt x="212725" y="93902"/>
                          <a:pt x="214842" y="38340"/>
                          <a:pt x="231775" y="35165"/>
                        </a:cubicBezTo>
                        <a:cubicBezTo>
                          <a:pt x="248708" y="31990"/>
                          <a:pt x="278342" y="81732"/>
                          <a:pt x="301625" y="79615"/>
                        </a:cubicBezTo>
                        <a:cubicBezTo>
                          <a:pt x="324908" y="77498"/>
                          <a:pt x="351896" y="21407"/>
                          <a:pt x="371475" y="22465"/>
                        </a:cubicBezTo>
                        <a:cubicBezTo>
                          <a:pt x="391054" y="23523"/>
                          <a:pt x="405871" y="82261"/>
                          <a:pt x="419100" y="85965"/>
                        </a:cubicBezTo>
                        <a:cubicBezTo>
                          <a:pt x="432329" y="89669"/>
                          <a:pt x="424392" y="48394"/>
                          <a:pt x="450850" y="44690"/>
                        </a:cubicBezTo>
                        <a:cubicBezTo>
                          <a:pt x="477308" y="40986"/>
                          <a:pt x="548746" y="48394"/>
                          <a:pt x="577850" y="63740"/>
                        </a:cubicBezTo>
                        <a:cubicBezTo>
                          <a:pt x="606954" y="79086"/>
                          <a:pt x="605367" y="139411"/>
                          <a:pt x="625475" y="136765"/>
                        </a:cubicBezTo>
                        <a:cubicBezTo>
                          <a:pt x="645583" y="134119"/>
                          <a:pt x="701675" y="43103"/>
                          <a:pt x="698500" y="47865"/>
                        </a:cubicBezTo>
                        <a:cubicBezTo>
                          <a:pt x="695325" y="52627"/>
                          <a:pt x="610658" y="165869"/>
                          <a:pt x="606425" y="165340"/>
                        </a:cubicBezTo>
                        <a:cubicBezTo>
                          <a:pt x="602192" y="164811"/>
                          <a:pt x="647171" y="66386"/>
                          <a:pt x="673100" y="44690"/>
                        </a:cubicBezTo>
                        <a:cubicBezTo>
                          <a:pt x="699029" y="22994"/>
                          <a:pt x="738717" y="25640"/>
                          <a:pt x="762000" y="35165"/>
                        </a:cubicBezTo>
                        <a:cubicBezTo>
                          <a:pt x="785283" y="44690"/>
                          <a:pt x="791633" y="107661"/>
                          <a:pt x="812800" y="101840"/>
                        </a:cubicBezTo>
                        <a:cubicBezTo>
                          <a:pt x="833967" y="96019"/>
                          <a:pt x="858308" y="-5581"/>
                          <a:pt x="889000" y="240"/>
                        </a:cubicBezTo>
                        <a:cubicBezTo>
                          <a:pt x="919692" y="6061"/>
                          <a:pt x="973138" y="132532"/>
                          <a:pt x="996950" y="136765"/>
                        </a:cubicBezTo>
                        <a:cubicBezTo>
                          <a:pt x="1020762" y="140998"/>
                          <a:pt x="1020233" y="31461"/>
                          <a:pt x="1031875" y="25640"/>
                        </a:cubicBezTo>
                        <a:cubicBezTo>
                          <a:pt x="1043517" y="19819"/>
                          <a:pt x="1058863" y="85965"/>
                          <a:pt x="1066800" y="101840"/>
                        </a:cubicBezTo>
                        <a:cubicBezTo>
                          <a:pt x="1074737" y="117715"/>
                          <a:pt x="1061508" y="127769"/>
                          <a:pt x="1079500" y="120890"/>
                        </a:cubicBezTo>
                        <a:cubicBezTo>
                          <a:pt x="1097492" y="114011"/>
                          <a:pt x="1150408" y="60565"/>
                          <a:pt x="1174750" y="60565"/>
                        </a:cubicBezTo>
                        <a:cubicBezTo>
                          <a:pt x="1199092" y="60565"/>
                          <a:pt x="1212850" y="118244"/>
                          <a:pt x="1225550" y="120890"/>
                        </a:cubicBezTo>
                        <a:cubicBezTo>
                          <a:pt x="1238250" y="123536"/>
                          <a:pt x="1231371" y="82261"/>
                          <a:pt x="1250950" y="76440"/>
                        </a:cubicBezTo>
                        <a:cubicBezTo>
                          <a:pt x="1270529" y="70619"/>
                          <a:pt x="1343025" y="85965"/>
                          <a:pt x="1343025" y="85965"/>
                        </a:cubicBezTo>
                        <a:lnTo>
                          <a:pt x="0" y="57390"/>
                        </a:ln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43" name="フリーフォーム 1042">
                    <a:extLst>
                      <a:ext uri="{FF2B5EF4-FFF2-40B4-BE49-F238E27FC236}">
                        <a16:creationId xmlns:a16="http://schemas.microsoft.com/office/drawing/2014/main" id="{9C8346BE-BEFB-E6E8-4EF8-2E8ED328C600}"/>
                      </a:ext>
                    </a:extLst>
                  </p:cNvPr>
                  <p:cNvSpPr/>
                  <p:nvPr/>
                </p:nvSpPr>
                <p:spPr>
                  <a:xfrm>
                    <a:off x="4463132" y="5154661"/>
                    <a:ext cx="1319257" cy="209743"/>
                  </a:xfrm>
                  <a:custGeom>
                    <a:avLst/>
                    <a:gdLst>
                      <a:gd name="connsiteX0" fmla="*/ 918 w 1319257"/>
                      <a:gd name="connsiteY0" fmla="*/ 4714 h 209743"/>
                      <a:gd name="connsiteX1" fmla="*/ 134268 w 1319257"/>
                      <a:gd name="connsiteY1" fmla="*/ 99964 h 209743"/>
                      <a:gd name="connsiteX2" fmla="*/ 112043 w 1319257"/>
                      <a:gd name="connsiteY2" fmla="*/ 80914 h 209743"/>
                      <a:gd name="connsiteX3" fmla="*/ 213643 w 1319257"/>
                      <a:gd name="connsiteY3" fmla="*/ 157114 h 209743"/>
                      <a:gd name="connsiteX4" fmla="*/ 283493 w 1319257"/>
                      <a:gd name="connsiteY4" fmla="*/ 128539 h 209743"/>
                      <a:gd name="connsiteX5" fmla="*/ 362868 w 1319257"/>
                      <a:gd name="connsiteY5" fmla="*/ 150764 h 209743"/>
                      <a:gd name="connsiteX6" fmla="*/ 413668 w 1319257"/>
                      <a:gd name="connsiteY6" fmla="*/ 134889 h 209743"/>
                      <a:gd name="connsiteX7" fmla="*/ 420018 w 1319257"/>
                      <a:gd name="connsiteY7" fmla="*/ 185689 h 209743"/>
                      <a:gd name="connsiteX8" fmla="*/ 413668 w 1319257"/>
                      <a:gd name="connsiteY8" fmla="*/ 74564 h 209743"/>
                      <a:gd name="connsiteX9" fmla="*/ 464468 w 1319257"/>
                      <a:gd name="connsiteY9" fmla="*/ 204739 h 209743"/>
                      <a:gd name="connsiteX10" fmla="*/ 569243 w 1319257"/>
                      <a:gd name="connsiteY10" fmla="*/ 182514 h 209743"/>
                      <a:gd name="connsiteX11" fmla="*/ 661318 w 1319257"/>
                      <a:gd name="connsiteY11" fmla="*/ 179339 h 209743"/>
                      <a:gd name="connsiteX12" fmla="*/ 759743 w 1319257"/>
                      <a:gd name="connsiteY12" fmla="*/ 157114 h 209743"/>
                      <a:gd name="connsiteX13" fmla="*/ 797843 w 1319257"/>
                      <a:gd name="connsiteY13" fmla="*/ 61864 h 209743"/>
                      <a:gd name="connsiteX14" fmla="*/ 842293 w 1319257"/>
                      <a:gd name="connsiteY14" fmla="*/ 144414 h 209743"/>
                      <a:gd name="connsiteX15" fmla="*/ 937543 w 1319257"/>
                      <a:gd name="connsiteY15" fmla="*/ 131714 h 209743"/>
                      <a:gd name="connsiteX16" fmla="*/ 1007393 w 1319257"/>
                      <a:gd name="connsiteY16" fmla="*/ 157114 h 209743"/>
                      <a:gd name="connsiteX17" fmla="*/ 1188368 w 1319257"/>
                      <a:gd name="connsiteY17" fmla="*/ 109489 h 209743"/>
                      <a:gd name="connsiteX18" fmla="*/ 1204243 w 1319257"/>
                      <a:gd name="connsiteY18" fmla="*/ 99964 h 209743"/>
                      <a:gd name="connsiteX19" fmla="*/ 1315368 w 1319257"/>
                      <a:gd name="connsiteY19" fmla="*/ 52339 h 209743"/>
                      <a:gd name="connsiteX20" fmla="*/ 1045493 w 1319257"/>
                      <a:gd name="connsiteY20" fmla="*/ 153939 h 209743"/>
                      <a:gd name="connsiteX21" fmla="*/ 340643 w 1319257"/>
                      <a:gd name="connsiteY21" fmla="*/ 166639 h 209743"/>
                      <a:gd name="connsiteX22" fmla="*/ 64418 w 1319257"/>
                      <a:gd name="connsiteY22" fmla="*/ 52339 h 209743"/>
                      <a:gd name="connsiteX23" fmla="*/ 73943 w 1319257"/>
                      <a:gd name="connsiteY23" fmla="*/ 17414 h 209743"/>
                      <a:gd name="connsiteX24" fmla="*/ 918 w 1319257"/>
                      <a:gd name="connsiteY24" fmla="*/ 4714 h 2097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1319257" h="209743">
                        <a:moveTo>
                          <a:pt x="918" y="4714"/>
                        </a:moveTo>
                        <a:cubicBezTo>
                          <a:pt x="10972" y="18472"/>
                          <a:pt x="115747" y="87264"/>
                          <a:pt x="134268" y="99964"/>
                        </a:cubicBezTo>
                        <a:cubicBezTo>
                          <a:pt x="152789" y="112664"/>
                          <a:pt x="98814" y="71389"/>
                          <a:pt x="112043" y="80914"/>
                        </a:cubicBezTo>
                        <a:cubicBezTo>
                          <a:pt x="125272" y="90439"/>
                          <a:pt x="185068" y="149176"/>
                          <a:pt x="213643" y="157114"/>
                        </a:cubicBezTo>
                        <a:cubicBezTo>
                          <a:pt x="242218" y="165052"/>
                          <a:pt x="258622" y="129597"/>
                          <a:pt x="283493" y="128539"/>
                        </a:cubicBezTo>
                        <a:cubicBezTo>
                          <a:pt x="308364" y="127481"/>
                          <a:pt x="341172" y="149706"/>
                          <a:pt x="362868" y="150764"/>
                        </a:cubicBezTo>
                        <a:cubicBezTo>
                          <a:pt x="384564" y="151822"/>
                          <a:pt x="404143" y="129068"/>
                          <a:pt x="413668" y="134889"/>
                        </a:cubicBezTo>
                        <a:cubicBezTo>
                          <a:pt x="423193" y="140710"/>
                          <a:pt x="420018" y="195743"/>
                          <a:pt x="420018" y="185689"/>
                        </a:cubicBezTo>
                        <a:cubicBezTo>
                          <a:pt x="420018" y="175635"/>
                          <a:pt x="406260" y="71389"/>
                          <a:pt x="413668" y="74564"/>
                        </a:cubicBezTo>
                        <a:cubicBezTo>
                          <a:pt x="421076" y="77739"/>
                          <a:pt x="438539" y="186747"/>
                          <a:pt x="464468" y="204739"/>
                        </a:cubicBezTo>
                        <a:cubicBezTo>
                          <a:pt x="490397" y="222731"/>
                          <a:pt x="536435" y="186747"/>
                          <a:pt x="569243" y="182514"/>
                        </a:cubicBezTo>
                        <a:cubicBezTo>
                          <a:pt x="602051" y="178281"/>
                          <a:pt x="629568" y="183572"/>
                          <a:pt x="661318" y="179339"/>
                        </a:cubicBezTo>
                        <a:cubicBezTo>
                          <a:pt x="693068" y="175106"/>
                          <a:pt x="736989" y="176693"/>
                          <a:pt x="759743" y="157114"/>
                        </a:cubicBezTo>
                        <a:cubicBezTo>
                          <a:pt x="782497" y="137535"/>
                          <a:pt x="784085" y="63981"/>
                          <a:pt x="797843" y="61864"/>
                        </a:cubicBezTo>
                        <a:cubicBezTo>
                          <a:pt x="811601" y="59747"/>
                          <a:pt x="819010" y="132772"/>
                          <a:pt x="842293" y="144414"/>
                        </a:cubicBezTo>
                        <a:cubicBezTo>
                          <a:pt x="865576" y="156056"/>
                          <a:pt x="910026" y="129597"/>
                          <a:pt x="937543" y="131714"/>
                        </a:cubicBezTo>
                        <a:cubicBezTo>
                          <a:pt x="965060" y="133831"/>
                          <a:pt x="965589" y="160818"/>
                          <a:pt x="1007393" y="157114"/>
                        </a:cubicBezTo>
                        <a:cubicBezTo>
                          <a:pt x="1049197" y="153410"/>
                          <a:pt x="1155560" y="119014"/>
                          <a:pt x="1188368" y="109489"/>
                        </a:cubicBezTo>
                        <a:cubicBezTo>
                          <a:pt x="1221176" y="99964"/>
                          <a:pt x="1183076" y="109489"/>
                          <a:pt x="1204243" y="99964"/>
                        </a:cubicBezTo>
                        <a:cubicBezTo>
                          <a:pt x="1225410" y="90439"/>
                          <a:pt x="1341826" y="43343"/>
                          <a:pt x="1315368" y="52339"/>
                        </a:cubicBezTo>
                        <a:cubicBezTo>
                          <a:pt x="1288910" y="61335"/>
                          <a:pt x="1207947" y="134889"/>
                          <a:pt x="1045493" y="153939"/>
                        </a:cubicBezTo>
                        <a:cubicBezTo>
                          <a:pt x="883039" y="172989"/>
                          <a:pt x="504156" y="183572"/>
                          <a:pt x="340643" y="166639"/>
                        </a:cubicBezTo>
                        <a:cubicBezTo>
                          <a:pt x="177131" y="149706"/>
                          <a:pt x="108868" y="77210"/>
                          <a:pt x="64418" y="52339"/>
                        </a:cubicBezTo>
                        <a:cubicBezTo>
                          <a:pt x="19968" y="27468"/>
                          <a:pt x="81351" y="23764"/>
                          <a:pt x="73943" y="17414"/>
                        </a:cubicBezTo>
                        <a:cubicBezTo>
                          <a:pt x="66535" y="11064"/>
                          <a:pt x="-9136" y="-9044"/>
                          <a:pt x="918" y="4714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44" name="フリーフォーム 1043">
                    <a:extLst>
                      <a:ext uri="{FF2B5EF4-FFF2-40B4-BE49-F238E27FC236}">
                        <a16:creationId xmlns:a16="http://schemas.microsoft.com/office/drawing/2014/main" id="{076A4711-D014-BEB5-F1F8-21218E2A8668}"/>
                      </a:ext>
                    </a:extLst>
                  </p:cNvPr>
                  <p:cNvSpPr/>
                  <p:nvPr/>
                </p:nvSpPr>
                <p:spPr>
                  <a:xfrm>
                    <a:off x="4348970" y="5158595"/>
                    <a:ext cx="1300375" cy="571365"/>
                  </a:xfrm>
                  <a:custGeom>
                    <a:avLst/>
                    <a:gdLst>
                      <a:gd name="connsiteX0" fmla="*/ 780 w 1300375"/>
                      <a:gd name="connsiteY0" fmla="*/ 780 h 571365"/>
                      <a:gd name="connsiteX1" fmla="*/ 369080 w 1300375"/>
                      <a:gd name="connsiteY1" fmla="*/ 397655 h 571365"/>
                      <a:gd name="connsiteX2" fmla="*/ 334155 w 1300375"/>
                      <a:gd name="connsiteY2" fmla="*/ 375430 h 571365"/>
                      <a:gd name="connsiteX3" fmla="*/ 553230 w 1300375"/>
                      <a:gd name="connsiteY3" fmla="*/ 540530 h 571365"/>
                      <a:gd name="connsiteX4" fmla="*/ 531005 w 1300375"/>
                      <a:gd name="connsiteY4" fmla="*/ 515130 h 571365"/>
                      <a:gd name="connsiteX5" fmla="*/ 816755 w 1300375"/>
                      <a:gd name="connsiteY5" fmla="*/ 562755 h 571365"/>
                      <a:gd name="connsiteX6" fmla="*/ 734205 w 1300375"/>
                      <a:gd name="connsiteY6" fmla="*/ 565930 h 571365"/>
                      <a:gd name="connsiteX7" fmla="*/ 997730 w 1300375"/>
                      <a:gd name="connsiteY7" fmla="*/ 505605 h 571365"/>
                      <a:gd name="connsiteX8" fmla="*/ 1054880 w 1300375"/>
                      <a:gd name="connsiteY8" fmla="*/ 445280 h 571365"/>
                      <a:gd name="connsiteX9" fmla="*/ 1299355 w 1300375"/>
                      <a:gd name="connsiteY9" fmla="*/ 267480 h 571365"/>
                      <a:gd name="connsiteX10" fmla="*/ 950105 w 1300375"/>
                      <a:gd name="connsiteY10" fmla="*/ 508780 h 571365"/>
                      <a:gd name="connsiteX11" fmla="*/ 594505 w 1300375"/>
                      <a:gd name="connsiteY11" fmla="*/ 556405 h 571365"/>
                      <a:gd name="connsiteX12" fmla="*/ 280180 w 1300375"/>
                      <a:gd name="connsiteY12" fmla="*/ 302405 h 571365"/>
                      <a:gd name="connsiteX13" fmla="*/ 780 w 1300375"/>
                      <a:gd name="connsiteY13" fmla="*/ 780 h 57136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1300375" h="571365">
                        <a:moveTo>
                          <a:pt x="780" y="780"/>
                        </a:moveTo>
                        <a:lnTo>
                          <a:pt x="369080" y="397655"/>
                        </a:lnTo>
                        <a:cubicBezTo>
                          <a:pt x="424643" y="460097"/>
                          <a:pt x="303463" y="351618"/>
                          <a:pt x="334155" y="375430"/>
                        </a:cubicBezTo>
                        <a:cubicBezTo>
                          <a:pt x="364847" y="399242"/>
                          <a:pt x="520422" y="517247"/>
                          <a:pt x="553230" y="540530"/>
                        </a:cubicBezTo>
                        <a:cubicBezTo>
                          <a:pt x="586038" y="563813"/>
                          <a:pt x="487084" y="511426"/>
                          <a:pt x="531005" y="515130"/>
                        </a:cubicBezTo>
                        <a:cubicBezTo>
                          <a:pt x="574926" y="518834"/>
                          <a:pt x="782888" y="554288"/>
                          <a:pt x="816755" y="562755"/>
                        </a:cubicBezTo>
                        <a:cubicBezTo>
                          <a:pt x="850622" y="571222"/>
                          <a:pt x="704043" y="575455"/>
                          <a:pt x="734205" y="565930"/>
                        </a:cubicBezTo>
                        <a:cubicBezTo>
                          <a:pt x="764367" y="556405"/>
                          <a:pt x="944284" y="525713"/>
                          <a:pt x="997730" y="505605"/>
                        </a:cubicBezTo>
                        <a:cubicBezTo>
                          <a:pt x="1051176" y="485497"/>
                          <a:pt x="1004609" y="484968"/>
                          <a:pt x="1054880" y="445280"/>
                        </a:cubicBezTo>
                        <a:cubicBezTo>
                          <a:pt x="1105151" y="405592"/>
                          <a:pt x="1316818" y="256897"/>
                          <a:pt x="1299355" y="267480"/>
                        </a:cubicBezTo>
                        <a:cubicBezTo>
                          <a:pt x="1281893" y="278063"/>
                          <a:pt x="1067580" y="460626"/>
                          <a:pt x="950105" y="508780"/>
                        </a:cubicBezTo>
                        <a:cubicBezTo>
                          <a:pt x="832630" y="556934"/>
                          <a:pt x="706159" y="590801"/>
                          <a:pt x="594505" y="556405"/>
                        </a:cubicBezTo>
                        <a:cubicBezTo>
                          <a:pt x="482851" y="522009"/>
                          <a:pt x="374372" y="389188"/>
                          <a:pt x="280180" y="302405"/>
                        </a:cubicBezTo>
                        <a:cubicBezTo>
                          <a:pt x="185988" y="215622"/>
                          <a:pt x="-14037" y="-15095"/>
                          <a:pt x="780" y="780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45" name="フリーフォーム 1044">
                    <a:extLst>
                      <a:ext uri="{FF2B5EF4-FFF2-40B4-BE49-F238E27FC236}">
                        <a16:creationId xmlns:a16="http://schemas.microsoft.com/office/drawing/2014/main" id="{6AF6EB3D-3A7C-66FB-74C5-67732F2C8F1D}"/>
                      </a:ext>
                    </a:extLst>
                  </p:cNvPr>
                  <p:cNvSpPr/>
                  <p:nvPr/>
                </p:nvSpPr>
                <p:spPr>
                  <a:xfrm>
                    <a:off x="4952774" y="5333997"/>
                    <a:ext cx="851446" cy="483462"/>
                  </a:xfrm>
                  <a:custGeom>
                    <a:avLst/>
                    <a:gdLst>
                      <a:gd name="connsiteX0" fmla="*/ 851126 w 851446"/>
                      <a:gd name="connsiteY0" fmla="*/ 3 h 483462"/>
                      <a:gd name="connsiteX1" fmla="*/ 593951 w 851446"/>
                      <a:gd name="connsiteY1" fmla="*/ 288928 h 483462"/>
                      <a:gd name="connsiteX2" fmla="*/ 625701 w 851446"/>
                      <a:gd name="connsiteY2" fmla="*/ 352428 h 483462"/>
                      <a:gd name="connsiteX3" fmla="*/ 581251 w 851446"/>
                      <a:gd name="connsiteY3" fmla="*/ 339728 h 483462"/>
                      <a:gd name="connsiteX4" fmla="*/ 133576 w 851446"/>
                      <a:gd name="connsiteY4" fmla="*/ 473078 h 483462"/>
                      <a:gd name="connsiteX5" fmla="*/ 139926 w 851446"/>
                      <a:gd name="connsiteY5" fmla="*/ 466728 h 483462"/>
                      <a:gd name="connsiteX6" fmla="*/ 3401 w 851446"/>
                      <a:gd name="connsiteY6" fmla="*/ 403228 h 483462"/>
                      <a:gd name="connsiteX7" fmla="*/ 301851 w 851446"/>
                      <a:gd name="connsiteY7" fmla="*/ 415928 h 483462"/>
                      <a:gd name="connsiteX8" fmla="*/ 343126 w 851446"/>
                      <a:gd name="connsiteY8" fmla="*/ 419103 h 483462"/>
                      <a:gd name="connsiteX9" fmla="*/ 533626 w 851446"/>
                      <a:gd name="connsiteY9" fmla="*/ 282578 h 483462"/>
                      <a:gd name="connsiteX10" fmla="*/ 851126 w 851446"/>
                      <a:gd name="connsiteY10" fmla="*/ 3 h 483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851446" h="483462">
                        <a:moveTo>
                          <a:pt x="851126" y="3"/>
                        </a:moveTo>
                        <a:cubicBezTo>
                          <a:pt x="861180" y="1061"/>
                          <a:pt x="631522" y="230191"/>
                          <a:pt x="593951" y="288928"/>
                        </a:cubicBezTo>
                        <a:cubicBezTo>
                          <a:pt x="556380" y="347666"/>
                          <a:pt x="627818" y="343961"/>
                          <a:pt x="625701" y="352428"/>
                        </a:cubicBezTo>
                        <a:cubicBezTo>
                          <a:pt x="623584" y="360895"/>
                          <a:pt x="663272" y="319620"/>
                          <a:pt x="581251" y="339728"/>
                        </a:cubicBezTo>
                        <a:cubicBezTo>
                          <a:pt x="499230" y="359836"/>
                          <a:pt x="207130" y="451911"/>
                          <a:pt x="133576" y="473078"/>
                        </a:cubicBezTo>
                        <a:cubicBezTo>
                          <a:pt x="60022" y="494245"/>
                          <a:pt x="161622" y="478370"/>
                          <a:pt x="139926" y="466728"/>
                        </a:cubicBezTo>
                        <a:cubicBezTo>
                          <a:pt x="118230" y="455086"/>
                          <a:pt x="-23587" y="411695"/>
                          <a:pt x="3401" y="403228"/>
                        </a:cubicBezTo>
                        <a:cubicBezTo>
                          <a:pt x="30389" y="394761"/>
                          <a:pt x="245230" y="413282"/>
                          <a:pt x="301851" y="415928"/>
                        </a:cubicBezTo>
                        <a:cubicBezTo>
                          <a:pt x="358472" y="418574"/>
                          <a:pt x="304497" y="441328"/>
                          <a:pt x="343126" y="419103"/>
                        </a:cubicBezTo>
                        <a:cubicBezTo>
                          <a:pt x="381755" y="396878"/>
                          <a:pt x="453193" y="349253"/>
                          <a:pt x="533626" y="282578"/>
                        </a:cubicBezTo>
                        <a:cubicBezTo>
                          <a:pt x="614059" y="215903"/>
                          <a:pt x="841072" y="-1055"/>
                          <a:pt x="851126" y="3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46" name="フリーフォーム 1045">
                    <a:extLst>
                      <a:ext uri="{FF2B5EF4-FFF2-40B4-BE49-F238E27FC236}">
                        <a16:creationId xmlns:a16="http://schemas.microsoft.com/office/drawing/2014/main" id="{65D35974-4F47-7E4A-E292-5E5FD3282ADE}"/>
                      </a:ext>
                    </a:extLst>
                  </p:cNvPr>
                  <p:cNvSpPr/>
                  <p:nvPr/>
                </p:nvSpPr>
                <p:spPr>
                  <a:xfrm>
                    <a:off x="5067268" y="5665955"/>
                    <a:ext cx="522210" cy="226913"/>
                  </a:xfrm>
                  <a:custGeom>
                    <a:avLst/>
                    <a:gdLst>
                      <a:gd name="connsiteX0" fmla="*/ 522210 w 522210"/>
                      <a:gd name="connsiteY0" fmla="*/ 0 h 226913"/>
                      <a:gd name="connsiteX1" fmla="*/ 239577 w 522210"/>
                      <a:gd name="connsiteY1" fmla="*/ 182880 h 226913"/>
                      <a:gd name="connsiteX2" fmla="*/ 103248 w 522210"/>
                      <a:gd name="connsiteY2" fmla="*/ 226106 h 226913"/>
                      <a:gd name="connsiteX3" fmla="*/ 199676 w 522210"/>
                      <a:gd name="connsiteY3" fmla="*/ 159604 h 226913"/>
                      <a:gd name="connsiteX4" fmla="*/ 171 w 522210"/>
                      <a:gd name="connsiteY4" fmla="*/ 219456 h 226913"/>
                      <a:gd name="connsiteX5" fmla="*/ 239577 w 522210"/>
                      <a:gd name="connsiteY5" fmla="*/ 186205 h 226913"/>
                      <a:gd name="connsiteX6" fmla="*/ 212976 w 522210"/>
                      <a:gd name="connsiteY6" fmla="*/ 206156 h 226913"/>
                      <a:gd name="connsiteX7" fmla="*/ 522210 w 522210"/>
                      <a:gd name="connsiteY7" fmla="*/ 0 h 22691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522210" h="226913">
                        <a:moveTo>
                          <a:pt x="522210" y="0"/>
                        </a:moveTo>
                        <a:cubicBezTo>
                          <a:pt x="415807" y="72598"/>
                          <a:pt x="309404" y="145196"/>
                          <a:pt x="239577" y="182880"/>
                        </a:cubicBezTo>
                        <a:cubicBezTo>
                          <a:pt x="169750" y="220564"/>
                          <a:pt x="109898" y="229985"/>
                          <a:pt x="103248" y="226106"/>
                        </a:cubicBezTo>
                        <a:cubicBezTo>
                          <a:pt x="96598" y="222227"/>
                          <a:pt x="216855" y="160712"/>
                          <a:pt x="199676" y="159604"/>
                        </a:cubicBezTo>
                        <a:cubicBezTo>
                          <a:pt x="182497" y="158496"/>
                          <a:pt x="-6479" y="215023"/>
                          <a:pt x="171" y="219456"/>
                        </a:cubicBezTo>
                        <a:cubicBezTo>
                          <a:pt x="6821" y="223889"/>
                          <a:pt x="204109" y="188422"/>
                          <a:pt x="239577" y="186205"/>
                        </a:cubicBezTo>
                        <a:cubicBezTo>
                          <a:pt x="275045" y="183988"/>
                          <a:pt x="212976" y="206156"/>
                          <a:pt x="212976" y="206156"/>
                        </a:cubicBezTo>
                        <a:lnTo>
                          <a:pt x="522210" y="0"/>
                        </a:ln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47" name="フリーフォーム 1046">
                    <a:extLst>
                      <a:ext uri="{FF2B5EF4-FFF2-40B4-BE49-F238E27FC236}">
                        <a16:creationId xmlns:a16="http://schemas.microsoft.com/office/drawing/2014/main" id="{1F6F3BA6-7380-CF55-DDB1-09124224E6D7}"/>
                      </a:ext>
                    </a:extLst>
                  </p:cNvPr>
                  <p:cNvSpPr/>
                  <p:nvPr/>
                </p:nvSpPr>
                <p:spPr>
                  <a:xfrm>
                    <a:off x="4370331" y="5213821"/>
                    <a:ext cx="713737" cy="631731"/>
                  </a:xfrm>
                  <a:custGeom>
                    <a:avLst/>
                    <a:gdLst>
                      <a:gd name="connsiteX0" fmla="*/ 85291 w 713737"/>
                      <a:gd name="connsiteY0" fmla="*/ 116300 h 631731"/>
                      <a:gd name="connsiteX1" fmla="*/ 377899 w 713737"/>
                      <a:gd name="connsiteY1" fmla="*/ 418883 h 631731"/>
                      <a:gd name="connsiteX2" fmla="*/ 318047 w 713737"/>
                      <a:gd name="connsiteY2" fmla="*/ 392282 h 631731"/>
                      <a:gd name="connsiteX3" fmla="*/ 484302 w 713737"/>
                      <a:gd name="connsiteY3" fmla="*/ 538586 h 631731"/>
                      <a:gd name="connsiteX4" fmla="*/ 451051 w 713737"/>
                      <a:gd name="connsiteY4" fmla="*/ 508660 h 631731"/>
                      <a:gd name="connsiteX5" fmla="*/ 713733 w 713737"/>
                      <a:gd name="connsiteY5" fmla="*/ 631689 h 631731"/>
                      <a:gd name="connsiteX6" fmla="*/ 444401 w 713737"/>
                      <a:gd name="connsiteY6" fmla="*/ 521961 h 631731"/>
                      <a:gd name="connsiteX7" fmla="*/ 364598 w 713737"/>
                      <a:gd name="connsiteY7" fmla="*/ 465434 h 631731"/>
                      <a:gd name="connsiteX8" fmla="*/ 288121 w 713737"/>
                      <a:gd name="connsiteY8" fmla="*/ 349056 h 631731"/>
                      <a:gd name="connsiteX9" fmla="*/ 12139 w 713737"/>
                      <a:gd name="connsiteY9" fmla="*/ 13222 h 631731"/>
                      <a:gd name="connsiteX10" fmla="*/ 85291 w 713737"/>
                      <a:gd name="connsiteY10" fmla="*/ 116300 h 63173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713737" h="631731">
                        <a:moveTo>
                          <a:pt x="85291" y="116300"/>
                        </a:moveTo>
                        <a:cubicBezTo>
                          <a:pt x="146251" y="183910"/>
                          <a:pt x="339106" y="372886"/>
                          <a:pt x="377899" y="418883"/>
                        </a:cubicBezTo>
                        <a:cubicBezTo>
                          <a:pt x="416692" y="464880"/>
                          <a:pt x="300313" y="372332"/>
                          <a:pt x="318047" y="392282"/>
                        </a:cubicBezTo>
                        <a:cubicBezTo>
                          <a:pt x="335781" y="412232"/>
                          <a:pt x="462135" y="519190"/>
                          <a:pt x="484302" y="538586"/>
                        </a:cubicBezTo>
                        <a:cubicBezTo>
                          <a:pt x="506469" y="557982"/>
                          <a:pt x="412813" y="493143"/>
                          <a:pt x="451051" y="508660"/>
                        </a:cubicBezTo>
                        <a:cubicBezTo>
                          <a:pt x="489289" y="524177"/>
                          <a:pt x="714841" y="629472"/>
                          <a:pt x="713733" y="631689"/>
                        </a:cubicBezTo>
                        <a:cubicBezTo>
                          <a:pt x="712625" y="633906"/>
                          <a:pt x="502590" y="549670"/>
                          <a:pt x="444401" y="521961"/>
                        </a:cubicBezTo>
                        <a:cubicBezTo>
                          <a:pt x="386212" y="494252"/>
                          <a:pt x="390645" y="494251"/>
                          <a:pt x="364598" y="465434"/>
                        </a:cubicBezTo>
                        <a:cubicBezTo>
                          <a:pt x="338551" y="436617"/>
                          <a:pt x="346864" y="424424"/>
                          <a:pt x="288121" y="349056"/>
                        </a:cubicBezTo>
                        <a:cubicBezTo>
                          <a:pt x="229378" y="273688"/>
                          <a:pt x="47606" y="58665"/>
                          <a:pt x="12139" y="13222"/>
                        </a:cubicBezTo>
                        <a:cubicBezTo>
                          <a:pt x="-23328" y="-32221"/>
                          <a:pt x="24331" y="48690"/>
                          <a:pt x="85291" y="116300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48" name="フリーフォーム 1047">
                    <a:extLst>
                      <a:ext uri="{FF2B5EF4-FFF2-40B4-BE49-F238E27FC236}">
                        <a16:creationId xmlns:a16="http://schemas.microsoft.com/office/drawing/2014/main" id="{0948B15A-18EF-EA13-1FB4-32AEB4E9EE8E}"/>
                      </a:ext>
                    </a:extLst>
                  </p:cNvPr>
                  <p:cNvSpPr/>
                  <p:nvPr/>
                </p:nvSpPr>
                <p:spPr>
                  <a:xfrm>
                    <a:off x="4618549" y="5556175"/>
                    <a:ext cx="445566" cy="379112"/>
                  </a:xfrm>
                  <a:custGeom>
                    <a:avLst/>
                    <a:gdLst>
                      <a:gd name="connsiteX0" fmla="*/ 2 w 445566"/>
                      <a:gd name="connsiteY0" fmla="*/ 52 h 379112"/>
                      <a:gd name="connsiteX1" fmla="*/ 156282 w 445566"/>
                      <a:gd name="connsiteY1" fmla="*/ 202882 h 379112"/>
                      <a:gd name="connsiteX2" fmla="*/ 392363 w 445566"/>
                      <a:gd name="connsiteY2" fmla="*/ 299310 h 379112"/>
                      <a:gd name="connsiteX3" fmla="*/ 332511 w 445566"/>
                      <a:gd name="connsiteY3" fmla="*/ 276034 h 379112"/>
                      <a:gd name="connsiteX4" fmla="*/ 445564 w 445566"/>
                      <a:gd name="connsiteY4" fmla="*/ 379112 h 379112"/>
                      <a:gd name="connsiteX5" fmla="*/ 329186 w 445566"/>
                      <a:gd name="connsiteY5" fmla="*/ 276034 h 379112"/>
                      <a:gd name="connsiteX6" fmla="*/ 152956 w 445566"/>
                      <a:gd name="connsiteY6" fmla="*/ 222833 h 379112"/>
                      <a:gd name="connsiteX7" fmla="*/ 2 w 445566"/>
                      <a:gd name="connsiteY7" fmla="*/ 52 h 3791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445566" h="379112">
                        <a:moveTo>
                          <a:pt x="2" y="52"/>
                        </a:moveTo>
                        <a:cubicBezTo>
                          <a:pt x="556" y="-3273"/>
                          <a:pt x="90889" y="153006"/>
                          <a:pt x="156282" y="202882"/>
                        </a:cubicBezTo>
                        <a:cubicBezTo>
                          <a:pt x="221675" y="252758"/>
                          <a:pt x="362992" y="287118"/>
                          <a:pt x="392363" y="299310"/>
                        </a:cubicBezTo>
                        <a:cubicBezTo>
                          <a:pt x="421735" y="311502"/>
                          <a:pt x="323644" y="262734"/>
                          <a:pt x="332511" y="276034"/>
                        </a:cubicBezTo>
                        <a:cubicBezTo>
                          <a:pt x="341378" y="289334"/>
                          <a:pt x="446118" y="379112"/>
                          <a:pt x="445564" y="379112"/>
                        </a:cubicBezTo>
                        <a:cubicBezTo>
                          <a:pt x="445010" y="379112"/>
                          <a:pt x="377954" y="302080"/>
                          <a:pt x="329186" y="276034"/>
                        </a:cubicBezTo>
                        <a:cubicBezTo>
                          <a:pt x="280418" y="249988"/>
                          <a:pt x="206157" y="263288"/>
                          <a:pt x="152956" y="222833"/>
                        </a:cubicBezTo>
                        <a:cubicBezTo>
                          <a:pt x="99755" y="182378"/>
                          <a:pt x="-552" y="3377"/>
                          <a:pt x="2" y="52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49" name="フリーフォーム 1048">
                    <a:extLst>
                      <a:ext uri="{FF2B5EF4-FFF2-40B4-BE49-F238E27FC236}">
                        <a16:creationId xmlns:a16="http://schemas.microsoft.com/office/drawing/2014/main" id="{6ED720EB-13C2-CE8E-8353-6B422FC7DE0B}"/>
                      </a:ext>
                    </a:extLst>
                  </p:cNvPr>
                  <p:cNvSpPr/>
                  <p:nvPr/>
                </p:nvSpPr>
                <p:spPr>
                  <a:xfrm>
                    <a:off x="4565276" y="5316802"/>
                    <a:ext cx="655957" cy="383583"/>
                  </a:xfrm>
                  <a:custGeom>
                    <a:avLst/>
                    <a:gdLst>
                      <a:gd name="connsiteX0" fmla="*/ 74 w 655957"/>
                      <a:gd name="connsiteY0" fmla="*/ 18 h 383583"/>
                      <a:gd name="connsiteX1" fmla="*/ 73226 w 655957"/>
                      <a:gd name="connsiteY1" fmla="*/ 69845 h 383583"/>
                      <a:gd name="connsiteX2" fmla="*/ 106477 w 655957"/>
                      <a:gd name="connsiteY2" fmla="*/ 113071 h 383583"/>
                      <a:gd name="connsiteX3" fmla="*/ 39975 w 655957"/>
                      <a:gd name="connsiteY3" fmla="*/ 79821 h 383583"/>
                      <a:gd name="connsiteX4" fmla="*/ 109802 w 655957"/>
                      <a:gd name="connsiteY4" fmla="*/ 169598 h 383583"/>
                      <a:gd name="connsiteX5" fmla="*/ 69901 w 655957"/>
                      <a:gd name="connsiteY5" fmla="*/ 136347 h 383583"/>
                      <a:gd name="connsiteX6" fmla="*/ 163003 w 655957"/>
                      <a:gd name="connsiteY6" fmla="*/ 206174 h 383583"/>
                      <a:gd name="connsiteX7" fmla="*/ 189604 w 655957"/>
                      <a:gd name="connsiteY7" fmla="*/ 266026 h 383583"/>
                      <a:gd name="connsiteX8" fmla="*/ 286032 w 655957"/>
                      <a:gd name="connsiteY8" fmla="*/ 312577 h 383583"/>
                      <a:gd name="connsiteX9" fmla="*/ 435661 w 655957"/>
                      <a:gd name="connsiteY9" fmla="*/ 322552 h 383583"/>
                      <a:gd name="connsiteX10" fmla="*/ 389109 w 655957"/>
                      <a:gd name="connsiteY10" fmla="*/ 309252 h 383583"/>
                      <a:gd name="connsiteX11" fmla="*/ 505488 w 655957"/>
                      <a:gd name="connsiteY11" fmla="*/ 345828 h 383583"/>
                      <a:gd name="connsiteX12" fmla="*/ 595265 w 655957"/>
                      <a:gd name="connsiteY12" fmla="*/ 329202 h 383583"/>
                      <a:gd name="connsiteX13" fmla="*/ 562014 w 655957"/>
                      <a:gd name="connsiteY13" fmla="*/ 369103 h 383583"/>
                      <a:gd name="connsiteX14" fmla="*/ 548714 w 655957"/>
                      <a:gd name="connsiteY14" fmla="*/ 382404 h 383583"/>
                      <a:gd name="connsiteX15" fmla="*/ 655117 w 655957"/>
                      <a:gd name="connsiteY15" fmla="*/ 342503 h 383583"/>
                      <a:gd name="connsiteX16" fmla="*/ 482212 w 655957"/>
                      <a:gd name="connsiteY16" fmla="*/ 372429 h 383583"/>
                      <a:gd name="connsiteX17" fmla="*/ 339233 w 655957"/>
                      <a:gd name="connsiteY17" fmla="*/ 332527 h 383583"/>
                      <a:gd name="connsiteX18" fmla="*/ 86526 w 655957"/>
                      <a:gd name="connsiteY18" fmla="*/ 169598 h 383583"/>
                      <a:gd name="connsiteX19" fmla="*/ 129752 w 655957"/>
                      <a:gd name="connsiteY19" fmla="*/ 209499 h 383583"/>
                      <a:gd name="connsiteX20" fmla="*/ 103152 w 655957"/>
                      <a:gd name="connsiteY20" fmla="*/ 116397 h 383583"/>
                      <a:gd name="connsiteX21" fmla="*/ 59925 w 655957"/>
                      <a:gd name="connsiteY21" fmla="*/ 63195 h 383583"/>
                      <a:gd name="connsiteX22" fmla="*/ 74 w 655957"/>
                      <a:gd name="connsiteY22" fmla="*/ 18 h 38358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</a:cxnLst>
                    <a:rect l="l" t="t" r="r" b="b"/>
                    <a:pathLst>
                      <a:path w="655957" h="383583">
                        <a:moveTo>
                          <a:pt x="74" y="18"/>
                        </a:moveTo>
                        <a:cubicBezTo>
                          <a:pt x="2291" y="1126"/>
                          <a:pt x="55492" y="51003"/>
                          <a:pt x="73226" y="69845"/>
                        </a:cubicBezTo>
                        <a:cubicBezTo>
                          <a:pt x="90960" y="88687"/>
                          <a:pt x="112019" y="111408"/>
                          <a:pt x="106477" y="113071"/>
                        </a:cubicBezTo>
                        <a:cubicBezTo>
                          <a:pt x="100935" y="114734"/>
                          <a:pt x="39421" y="70400"/>
                          <a:pt x="39975" y="79821"/>
                        </a:cubicBezTo>
                        <a:cubicBezTo>
                          <a:pt x="40529" y="89242"/>
                          <a:pt x="104814" y="160177"/>
                          <a:pt x="109802" y="169598"/>
                        </a:cubicBezTo>
                        <a:cubicBezTo>
                          <a:pt x="114790" y="179019"/>
                          <a:pt x="61034" y="130251"/>
                          <a:pt x="69901" y="136347"/>
                        </a:cubicBezTo>
                        <a:cubicBezTo>
                          <a:pt x="78768" y="142443"/>
                          <a:pt x="143053" y="184561"/>
                          <a:pt x="163003" y="206174"/>
                        </a:cubicBezTo>
                        <a:cubicBezTo>
                          <a:pt x="182953" y="227787"/>
                          <a:pt x="169099" y="248292"/>
                          <a:pt x="189604" y="266026"/>
                        </a:cubicBezTo>
                        <a:cubicBezTo>
                          <a:pt x="210109" y="283760"/>
                          <a:pt x="245022" y="303156"/>
                          <a:pt x="286032" y="312577"/>
                        </a:cubicBezTo>
                        <a:cubicBezTo>
                          <a:pt x="327042" y="321998"/>
                          <a:pt x="418482" y="323106"/>
                          <a:pt x="435661" y="322552"/>
                        </a:cubicBezTo>
                        <a:cubicBezTo>
                          <a:pt x="452840" y="321998"/>
                          <a:pt x="377471" y="305373"/>
                          <a:pt x="389109" y="309252"/>
                        </a:cubicBezTo>
                        <a:cubicBezTo>
                          <a:pt x="400747" y="313131"/>
                          <a:pt x="471129" y="342503"/>
                          <a:pt x="505488" y="345828"/>
                        </a:cubicBezTo>
                        <a:cubicBezTo>
                          <a:pt x="539847" y="349153"/>
                          <a:pt x="585844" y="325323"/>
                          <a:pt x="595265" y="329202"/>
                        </a:cubicBezTo>
                        <a:cubicBezTo>
                          <a:pt x="604686" y="333081"/>
                          <a:pt x="569772" y="360236"/>
                          <a:pt x="562014" y="369103"/>
                        </a:cubicBezTo>
                        <a:cubicBezTo>
                          <a:pt x="554256" y="377970"/>
                          <a:pt x="533197" y="386837"/>
                          <a:pt x="548714" y="382404"/>
                        </a:cubicBezTo>
                        <a:cubicBezTo>
                          <a:pt x="564231" y="377971"/>
                          <a:pt x="666201" y="344166"/>
                          <a:pt x="655117" y="342503"/>
                        </a:cubicBezTo>
                        <a:cubicBezTo>
                          <a:pt x="644033" y="340840"/>
                          <a:pt x="534859" y="374092"/>
                          <a:pt x="482212" y="372429"/>
                        </a:cubicBezTo>
                        <a:cubicBezTo>
                          <a:pt x="429565" y="370766"/>
                          <a:pt x="405181" y="366332"/>
                          <a:pt x="339233" y="332527"/>
                        </a:cubicBezTo>
                        <a:cubicBezTo>
                          <a:pt x="273285" y="298722"/>
                          <a:pt x="121439" y="190103"/>
                          <a:pt x="86526" y="169598"/>
                        </a:cubicBezTo>
                        <a:cubicBezTo>
                          <a:pt x="51613" y="149093"/>
                          <a:pt x="126981" y="218366"/>
                          <a:pt x="129752" y="209499"/>
                        </a:cubicBezTo>
                        <a:cubicBezTo>
                          <a:pt x="132523" y="200632"/>
                          <a:pt x="114790" y="140781"/>
                          <a:pt x="103152" y="116397"/>
                        </a:cubicBezTo>
                        <a:cubicBezTo>
                          <a:pt x="91514" y="92013"/>
                          <a:pt x="74334" y="78712"/>
                          <a:pt x="59925" y="63195"/>
                        </a:cubicBezTo>
                        <a:cubicBezTo>
                          <a:pt x="45516" y="47678"/>
                          <a:pt x="-2143" y="-1090"/>
                          <a:pt x="74" y="18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50" name="フリーフォーム 1049">
                    <a:extLst>
                      <a:ext uri="{FF2B5EF4-FFF2-40B4-BE49-F238E27FC236}">
                        <a16:creationId xmlns:a16="http://schemas.microsoft.com/office/drawing/2014/main" id="{85B9038A-676F-3FDE-EBB7-98F86E023944}"/>
                      </a:ext>
                    </a:extLst>
                  </p:cNvPr>
                  <p:cNvSpPr/>
                  <p:nvPr/>
                </p:nvSpPr>
                <p:spPr>
                  <a:xfrm>
                    <a:off x="4668456" y="2488557"/>
                    <a:ext cx="486173" cy="243113"/>
                  </a:xfrm>
                  <a:custGeom>
                    <a:avLst/>
                    <a:gdLst>
                      <a:gd name="connsiteX0" fmla="*/ 0 w 486173"/>
                      <a:gd name="connsiteY0" fmla="*/ 0 h 243113"/>
                      <a:gd name="connsiteX1" fmla="*/ 358815 w 486173"/>
                      <a:gd name="connsiteY1" fmla="*/ 219919 h 243113"/>
                      <a:gd name="connsiteX2" fmla="*/ 335666 w 486173"/>
                      <a:gd name="connsiteY2" fmla="*/ 181337 h 243113"/>
                      <a:gd name="connsiteX3" fmla="*/ 486136 w 486173"/>
                      <a:gd name="connsiteY3" fmla="*/ 243068 h 243113"/>
                      <a:gd name="connsiteX4" fmla="*/ 320233 w 486173"/>
                      <a:gd name="connsiteY4" fmla="*/ 169762 h 243113"/>
                      <a:gd name="connsiteX5" fmla="*/ 0 w 486173"/>
                      <a:gd name="connsiteY5" fmla="*/ 0 h 24311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486173" h="243113">
                        <a:moveTo>
                          <a:pt x="0" y="0"/>
                        </a:moveTo>
                        <a:cubicBezTo>
                          <a:pt x="151435" y="94848"/>
                          <a:pt x="302871" y="189696"/>
                          <a:pt x="358815" y="219919"/>
                        </a:cubicBezTo>
                        <a:cubicBezTo>
                          <a:pt x="414759" y="250142"/>
                          <a:pt x="314446" y="177479"/>
                          <a:pt x="335666" y="181337"/>
                        </a:cubicBezTo>
                        <a:cubicBezTo>
                          <a:pt x="356886" y="185195"/>
                          <a:pt x="488708" y="244997"/>
                          <a:pt x="486136" y="243068"/>
                        </a:cubicBezTo>
                        <a:cubicBezTo>
                          <a:pt x="483564" y="241139"/>
                          <a:pt x="320233" y="169762"/>
                          <a:pt x="320233" y="169762"/>
                        </a:cubicBez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accent1">
                      <a:alpha val="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51" name="フリーフォーム 1050">
                    <a:extLst>
                      <a:ext uri="{FF2B5EF4-FFF2-40B4-BE49-F238E27FC236}">
                        <a16:creationId xmlns:a16="http://schemas.microsoft.com/office/drawing/2014/main" id="{CC5CDA9F-EC64-6166-3C28-14FF362E2692}"/>
                      </a:ext>
                    </a:extLst>
                  </p:cNvPr>
                  <p:cNvSpPr/>
                  <p:nvPr/>
                </p:nvSpPr>
                <p:spPr>
                  <a:xfrm>
                    <a:off x="3696120" y="2129740"/>
                    <a:ext cx="862412" cy="1072842"/>
                  </a:xfrm>
                  <a:custGeom>
                    <a:avLst/>
                    <a:gdLst>
                      <a:gd name="connsiteX0" fmla="*/ 848872 w 862412"/>
                      <a:gd name="connsiteY0" fmla="*/ 2 h 1072842"/>
                      <a:gd name="connsiteX1" fmla="*/ 825723 w 862412"/>
                      <a:gd name="connsiteY1" fmla="*/ 146614 h 1072842"/>
                      <a:gd name="connsiteX2" fmla="*/ 493915 w 862412"/>
                      <a:gd name="connsiteY2" fmla="*/ 243070 h 1072842"/>
                      <a:gd name="connsiteX3" fmla="*/ 77227 w 862412"/>
                      <a:gd name="connsiteY3" fmla="*/ 628893 h 1072842"/>
                      <a:gd name="connsiteX4" fmla="*/ 104234 w 862412"/>
                      <a:gd name="connsiteY4" fmla="*/ 582594 h 1072842"/>
                      <a:gd name="connsiteX5" fmla="*/ 34786 w 862412"/>
                      <a:gd name="connsiteY5" fmla="*/ 922118 h 1072842"/>
                      <a:gd name="connsiteX6" fmla="*/ 62 w 862412"/>
                      <a:gd name="connsiteY6" fmla="*/ 1072589 h 1072842"/>
                      <a:gd name="connsiteX7" fmla="*/ 42503 w 862412"/>
                      <a:gd name="connsiteY7" fmla="*/ 891252 h 1072842"/>
                      <a:gd name="connsiteX8" fmla="*/ 146675 w 862412"/>
                      <a:gd name="connsiteY8" fmla="*/ 513146 h 1072842"/>
                      <a:gd name="connsiteX9" fmla="*/ 648245 w 862412"/>
                      <a:gd name="connsiteY9" fmla="*/ 200630 h 1072842"/>
                      <a:gd name="connsiteX10" fmla="*/ 779424 w 862412"/>
                      <a:gd name="connsiteY10" fmla="*/ 142756 h 1072842"/>
                      <a:gd name="connsiteX11" fmla="*/ 848872 w 862412"/>
                      <a:gd name="connsiteY11" fmla="*/ 2 h 107284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862412" h="1072842">
                        <a:moveTo>
                          <a:pt x="848872" y="2"/>
                        </a:moveTo>
                        <a:cubicBezTo>
                          <a:pt x="856589" y="645"/>
                          <a:pt x="884882" y="106103"/>
                          <a:pt x="825723" y="146614"/>
                        </a:cubicBezTo>
                        <a:cubicBezTo>
                          <a:pt x="766564" y="187125"/>
                          <a:pt x="618664" y="162690"/>
                          <a:pt x="493915" y="243070"/>
                        </a:cubicBezTo>
                        <a:cubicBezTo>
                          <a:pt x="369166" y="323450"/>
                          <a:pt x="142174" y="572306"/>
                          <a:pt x="77227" y="628893"/>
                        </a:cubicBezTo>
                        <a:cubicBezTo>
                          <a:pt x="12280" y="685480"/>
                          <a:pt x="111307" y="533723"/>
                          <a:pt x="104234" y="582594"/>
                        </a:cubicBezTo>
                        <a:cubicBezTo>
                          <a:pt x="97161" y="631465"/>
                          <a:pt x="52148" y="840452"/>
                          <a:pt x="34786" y="922118"/>
                        </a:cubicBezTo>
                        <a:cubicBezTo>
                          <a:pt x="17424" y="1003784"/>
                          <a:pt x="-1224" y="1077733"/>
                          <a:pt x="62" y="1072589"/>
                        </a:cubicBezTo>
                        <a:cubicBezTo>
                          <a:pt x="1348" y="1067445"/>
                          <a:pt x="18068" y="984492"/>
                          <a:pt x="42503" y="891252"/>
                        </a:cubicBezTo>
                        <a:cubicBezTo>
                          <a:pt x="66938" y="798012"/>
                          <a:pt x="45718" y="628250"/>
                          <a:pt x="146675" y="513146"/>
                        </a:cubicBezTo>
                        <a:cubicBezTo>
                          <a:pt x="247632" y="398042"/>
                          <a:pt x="542787" y="262362"/>
                          <a:pt x="648245" y="200630"/>
                        </a:cubicBezTo>
                        <a:cubicBezTo>
                          <a:pt x="753703" y="138898"/>
                          <a:pt x="744057" y="169121"/>
                          <a:pt x="779424" y="142756"/>
                        </a:cubicBezTo>
                        <a:cubicBezTo>
                          <a:pt x="814791" y="116391"/>
                          <a:pt x="841155" y="-641"/>
                          <a:pt x="848872" y="2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alpha val="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52" name="フリーフォーム 1051">
                    <a:extLst>
                      <a:ext uri="{FF2B5EF4-FFF2-40B4-BE49-F238E27FC236}">
                        <a16:creationId xmlns:a16="http://schemas.microsoft.com/office/drawing/2014/main" id="{82AA6BBD-29B4-2987-A530-FBD937812664}"/>
                      </a:ext>
                    </a:extLst>
                  </p:cNvPr>
                  <p:cNvSpPr/>
                  <p:nvPr/>
                </p:nvSpPr>
                <p:spPr>
                  <a:xfrm>
                    <a:off x="3619005" y="3111062"/>
                    <a:ext cx="199159" cy="1205201"/>
                  </a:xfrm>
                  <a:custGeom>
                    <a:avLst/>
                    <a:gdLst>
                      <a:gd name="connsiteX0" fmla="*/ 196782 w 199159"/>
                      <a:gd name="connsiteY0" fmla="*/ 6386 h 1205201"/>
                      <a:gd name="connsiteX1" fmla="*/ 119618 w 199159"/>
                      <a:gd name="connsiteY1" fmla="*/ 122133 h 1205201"/>
                      <a:gd name="connsiteX2" fmla="*/ 23162 w 199159"/>
                      <a:gd name="connsiteY2" fmla="*/ 527247 h 1205201"/>
                      <a:gd name="connsiteX3" fmla="*/ 96468 w 199159"/>
                      <a:gd name="connsiteY3" fmla="*/ 434649 h 1205201"/>
                      <a:gd name="connsiteX4" fmla="*/ 27020 w 199159"/>
                      <a:gd name="connsiteY4" fmla="*/ 704725 h 1205201"/>
                      <a:gd name="connsiteX5" fmla="*/ 50170 w 199159"/>
                      <a:gd name="connsiteY5" fmla="*/ 913070 h 1205201"/>
                      <a:gd name="connsiteX6" fmla="*/ 38595 w 199159"/>
                      <a:gd name="connsiteY6" fmla="*/ 1055824 h 1205201"/>
                      <a:gd name="connsiteX7" fmla="*/ 13 w 199159"/>
                      <a:gd name="connsiteY7" fmla="*/ 1202437 h 1205201"/>
                      <a:gd name="connsiteX8" fmla="*/ 34737 w 199159"/>
                      <a:gd name="connsiteY8" fmla="*/ 920786 h 1205201"/>
                      <a:gd name="connsiteX9" fmla="*/ 81036 w 199159"/>
                      <a:gd name="connsiteY9" fmla="*/ 430791 h 1205201"/>
                      <a:gd name="connsiteX10" fmla="*/ 46311 w 199159"/>
                      <a:gd name="connsiteY10" fmla="*/ 542680 h 1205201"/>
                      <a:gd name="connsiteX11" fmla="*/ 100327 w 199159"/>
                      <a:gd name="connsiteY11" fmla="*/ 106700 h 1205201"/>
                      <a:gd name="connsiteX12" fmla="*/ 27020 w 199159"/>
                      <a:gd name="connsiteY12" fmla="*/ 276462 h 1205201"/>
                      <a:gd name="connsiteX13" fmla="*/ 196782 w 199159"/>
                      <a:gd name="connsiteY13" fmla="*/ 6386 h 12052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199159" h="1205201">
                        <a:moveTo>
                          <a:pt x="196782" y="6386"/>
                        </a:moveTo>
                        <a:cubicBezTo>
                          <a:pt x="212215" y="-19335"/>
                          <a:pt x="148555" y="35323"/>
                          <a:pt x="119618" y="122133"/>
                        </a:cubicBezTo>
                        <a:cubicBezTo>
                          <a:pt x="90681" y="208943"/>
                          <a:pt x="27020" y="475161"/>
                          <a:pt x="23162" y="527247"/>
                        </a:cubicBezTo>
                        <a:cubicBezTo>
                          <a:pt x="19304" y="579333"/>
                          <a:pt x="95825" y="405069"/>
                          <a:pt x="96468" y="434649"/>
                        </a:cubicBezTo>
                        <a:cubicBezTo>
                          <a:pt x="97111" y="464229"/>
                          <a:pt x="34736" y="624988"/>
                          <a:pt x="27020" y="704725"/>
                        </a:cubicBezTo>
                        <a:cubicBezTo>
                          <a:pt x="19304" y="784462"/>
                          <a:pt x="48241" y="854554"/>
                          <a:pt x="50170" y="913070"/>
                        </a:cubicBezTo>
                        <a:cubicBezTo>
                          <a:pt x="52099" y="971586"/>
                          <a:pt x="46954" y="1007596"/>
                          <a:pt x="38595" y="1055824"/>
                        </a:cubicBezTo>
                        <a:cubicBezTo>
                          <a:pt x="30236" y="1104052"/>
                          <a:pt x="656" y="1224943"/>
                          <a:pt x="13" y="1202437"/>
                        </a:cubicBezTo>
                        <a:cubicBezTo>
                          <a:pt x="-630" y="1179931"/>
                          <a:pt x="21233" y="1049394"/>
                          <a:pt x="34737" y="920786"/>
                        </a:cubicBezTo>
                        <a:cubicBezTo>
                          <a:pt x="48241" y="792178"/>
                          <a:pt x="79107" y="493809"/>
                          <a:pt x="81036" y="430791"/>
                        </a:cubicBezTo>
                        <a:cubicBezTo>
                          <a:pt x="82965" y="367773"/>
                          <a:pt x="43096" y="596695"/>
                          <a:pt x="46311" y="542680"/>
                        </a:cubicBezTo>
                        <a:cubicBezTo>
                          <a:pt x="49526" y="488665"/>
                          <a:pt x="103542" y="151070"/>
                          <a:pt x="100327" y="106700"/>
                        </a:cubicBezTo>
                        <a:cubicBezTo>
                          <a:pt x="97112" y="62330"/>
                          <a:pt x="12230" y="291252"/>
                          <a:pt x="27020" y="276462"/>
                        </a:cubicBezTo>
                        <a:cubicBezTo>
                          <a:pt x="41810" y="261672"/>
                          <a:pt x="181349" y="32107"/>
                          <a:pt x="196782" y="6386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53" name="フリーフォーム 1052">
                    <a:extLst>
                      <a:ext uri="{FF2B5EF4-FFF2-40B4-BE49-F238E27FC236}">
                        <a16:creationId xmlns:a16="http://schemas.microsoft.com/office/drawing/2014/main" id="{6C189121-C388-38D8-76DD-A8D4852FE9C3}"/>
                      </a:ext>
                    </a:extLst>
                  </p:cNvPr>
                  <p:cNvSpPr/>
                  <p:nvPr/>
                </p:nvSpPr>
                <p:spPr>
                  <a:xfrm>
                    <a:off x="4058312" y="3950818"/>
                    <a:ext cx="614053" cy="521031"/>
                  </a:xfrm>
                  <a:custGeom>
                    <a:avLst/>
                    <a:gdLst>
                      <a:gd name="connsiteX0" fmla="*/ 614002 w 614053"/>
                      <a:gd name="connsiteY0" fmla="*/ 7 h 521031"/>
                      <a:gd name="connsiteX1" fmla="*/ 509830 w 614053"/>
                      <a:gd name="connsiteY1" fmla="*/ 212210 h 521031"/>
                      <a:gd name="connsiteX2" fmla="*/ 289911 w 614053"/>
                      <a:gd name="connsiteY2" fmla="*/ 300949 h 521031"/>
                      <a:gd name="connsiteX3" fmla="*/ 544 w 614053"/>
                      <a:gd name="connsiteY3" fmla="*/ 520868 h 521031"/>
                      <a:gd name="connsiteX4" fmla="*/ 220463 w 614053"/>
                      <a:gd name="connsiteY4" fmla="*/ 335673 h 521031"/>
                      <a:gd name="connsiteX5" fmla="*/ 332351 w 614053"/>
                      <a:gd name="connsiteY5" fmla="*/ 270083 h 521031"/>
                      <a:gd name="connsiteX6" fmla="*/ 421091 w 614053"/>
                      <a:gd name="connsiteY6" fmla="*/ 239217 h 521031"/>
                      <a:gd name="connsiteX7" fmla="*/ 498255 w 614053"/>
                      <a:gd name="connsiteY7" fmla="*/ 204493 h 521031"/>
                      <a:gd name="connsiteX8" fmla="*/ 614002 w 614053"/>
                      <a:gd name="connsiteY8" fmla="*/ 7 h 52103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614053" h="521031">
                        <a:moveTo>
                          <a:pt x="614002" y="7"/>
                        </a:moveTo>
                        <a:cubicBezTo>
                          <a:pt x="615931" y="1293"/>
                          <a:pt x="563845" y="162053"/>
                          <a:pt x="509830" y="212210"/>
                        </a:cubicBezTo>
                        <a:cubicBezTo>
                          <a:pt x="455815" y="262367"/>
                          <a:pt x="374792" y="249506"/>
                          <a:pt x="289911" y="300949"/>
                        </a:cubicBezTo>
                        <a:cubicBezTo>
                          <a:pt x="205030" y="352392"/>
                          <a:pt x="12119" y="515081"/>
                          <a:pt x="544" y="520868"/>
                        </a:cubicBezTo>
                        <a:cubicBezTo>
                          <a:pt x="-11031" y="526655"/>
                          <a:pt x="165162" y="377471"/>
                          <a:pt x="220463" y="335673"/>
                        </a:cubicBezTo>
                        <a:cubicBezTo>
                          <a:pt x="275764" y="293876"/>
                          <a:pt x="298913" y="286159"/>
                          <a:pt x="332351" y="270083"/>
                        </a:cubicBezTo>
                        <a:cubicBezTo>
                          <a:pt x="365789" y="254007"/>
                          <a:pt x="393440" y="250149"/>
                          <a:pt x="421091" y="239217"/>
                        </a:cubicBezTo>
                        <a:cubicBezTo>
                          <a:pt x="448742" y="228285"/>
                          <a:pt x="467389" y="240503"/>
                          <a:pt x="498255" y="204493"/>
                        </a:cubicBezTo>
                        <a:cubicBezTo>
                          <a:pt x="529121" y="168483"/>
                          <a:pt x="612073" y="-1279"/>
                          <a:pt x="614002" y="7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alpha val="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54" name="フリーフォーム 1053">
                    <a:extLst>
                      <a:ext uri="{FF2B5EF4-FFF2-40B4-BE49-F238E27FC236}">
                        <a16:creationId xmlns:a16="http://schemas.microsoft.com/office/drawing/2014/main" id="{695A2DA4-345B-C33A-0909-79CA3B6241D4}"/>
                      </a:ext>
                    </a:extLst>
                  </p:cNvPr>
                  <p:cNvSpPr/>
                  <p:nvPr/>
                </p:nvSpPr>
                <p:spPr>
                  <a:xfrm>
                    <a:off x="4822665" y="2168416"/>
                    <a:ext cx="775001" cy="577995"/>
                  </a:xfrm>
                  <a:custGeom>
                    <a:avLst/>
                    <a:gdLst>
                      <a:gd name="connsiteX0" fmla="*/ 160 w 775001"/>
                      <a:gd name="connsiteY0" fmla="*/ 109 h 577995"/>
                      <a:gd name="connsiteX1" fmla="*/ 279560 w 775001"/>
                      <a:gd name="connsiteY1" fmla="*/ 171559 h 577995"/>
                      <a:gd name="connsiteX2" fmla="*/ 238285 w 775001"/>
                      <a:gd name="connsiteY2" fmla="*/ 181084 h 577995"/>
                      <a:gd name="connsiteX3" fmla="*/ 470060 w 775001"/>
                      <a:gd name="connsiteY3" fmla="*/ 219184 h 577995"/>
                      <a:gd name="connsiteX4" fmla="*/ 647860 w 775001"/>
                      <a:gd name="connsiteY4" fmla="*/ 416034 h 577995"/>
                      <a:gd name="connsiteX5" fmla="*/ 774860 w 775001"/>
                      <a:gd name="connsiteY5" fmla="*/ 577959 h 577995"/>
                      <a:gd name="connsiteX6" fmla="*/ 666910 w 775001"/>
                      <a:gd name="connsiteY6" fmla="*/ 428734 h 577995"/>
                      <a:gd name="connsiteX7" fmla="*/ 412910 w 775001"/>
                      <a:gd name="connsiteY7" fmla="*/ 212834 h 577995"/>
                      <a:gd name="connsiteX8" fmla="*/ 241460 w 775001"/>
                      <a:gd name="connsiteY8" fmla="*/ 146159 h 577995"/>
                      <a:gd name="connsiteX9" fmla="*/ 160 w 775001"/>
                      <a:gd name="connsiteY9" fmla="*/ 109 h 57799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775001" h="577995">
                        <a:moveTo>
                          <a:pt x="160" y="109"/>
                        </a:moveTo>
                        <a:cubicBezTo>
                          <a:pt x="6510" y="4342"/>
                          <a:pt x="239873" y="141397"/>
                          <a:pt x="279560" y="171559"/>
                        </a:cubicBezTo>
                        <a:cubicBezTo>
                          <a:pt x="319248" y="201722"/>
                          <a:pt x="206535" y="173147"/>
                          <a:pt x="238285" y="181084"/>
                        </a:cubicBezTo>
                        <a:cubicBezTo>
                          <a:pt x="270035" y="189021"/>
                          <a:pt x="401798" y="180026"/>
                          <a:pt x="470060" y="219184"/>
                        </a:cubicBezTo>
                        <a:cubicBezTo>
                          <a:pt x="538322" y="258342"/>
                          <a:pt x="597060" y="356238"/>
                          <a:pt x="647860" y="416034"/>
                        </a:cubicBezTo>
                        <a:cubicBezTo>
                          <a:pt x="698660" y="475830"/>
                          <a:pt x="771685" y="575842"/>
                          <a:pt x="774860" y="577959"/>
                        </a:cubicBezTo>
                        <a:cubicBezTo>
                          <a:pt x="778035" y="580076"/>
                          <a:pt x="727235" y="489588"/>
                          <a:pt x="666910" y="428734"/>
                        </a:cubicBezTo>
                        <a:cubicBezTo>
                          <a:pt x="606585" y="367880"/>
                          <a:pt x="483818" y="259930"/>
                          <a:pt x="412910" y="212834"/>
                        </a:cubicBezTo>
                        <a:cubicBezTo>
                          <a:pt x="342002" y="165738"/>
                          <a:pt x="305489" y="176851"/>
                          <a:pt x="241460" y="146159"/>
                        </a:cubicBezTo>
                        <a:cubicBezTo>
                          <a:pt x="177431" y="115467"/>
                          <a:pt x="-6190" y="-4124"/>
                          <a:pt x="160" y="109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alpha val="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55" name="フリーフォーム 1054">
                    <a:extLst>
                      <a:ext uri="{FF2B5EF4-FFF2-40B4-BE49-F238E27FC236}">
                        <a16:creationId xmlns:a16="http://schemas.microsoft.com/office/drawing/2014/main" id="{8312902C-F255-60D6-C543-10340759300F}"/>
                      </a:ext>
                    </a:extLst>
                  </p:cNvPr>
                  <p:cNvSpPr/>
                  <p:nvPr/>
                </p:nvSpPr>
                <p:spPr>
                  <a:xfrm>
                    <a:off x="4777764" y="4951642"/>
                    <a:ext cx="470732" cy="45808"/>
                  </a:xfrm>
                  <a:custGeom>
                    <a:avLst/>
                    <a:gdLst>
                      <a:gd name="connsiteX0" fmla="*/ 611 w 470732"/>
                      <a:gd name="connsiteY0" fmla="*/ 1358 h 45808"/>
                      <a:gd name="connsiteX1" fmla="*/ 200636 w 470732"/>
                      <a:gd name="connsiteY1" fmla="*/ 10883 h 45808"/>
                      <a:gd name="connsiteX2" fmla="*/ 235561 w 470732"/>
                      <a:gd name="connsiteY2" fmla="*/ 45808 h 45808"/>
                      <a:gd name="connsiteX3" fmla="*/ 470511 w 470732"/>
                      <a:gd name="connsiteY3" fmla="*/ 29933 h 45808"/>
                      <a:gd name="connsiteX4" fmla="*/ 273661 w 470732"/>
                      <a:gd name="connsiteY4" fmla="*/ 36283 h 45808"/>
                      <a:gd name="connsiteX5" fmla="*/ 611 w 470732"/>
                      <a:gd name="connsiteY5" fmla="*/ 1358 h 4580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470732" h="45808">
                        <a:moveTo>
                          <a:pt x="611" y="1358"/>
                        </a:moveTo>
                        <a:cubicBezTo>
                          <a:pt x="-11560" y="-2875"/>
                          <a:pt x="161478" y="3475"/>
                          <a:pt x="200636" y="10883"/>
                        </a:cubicBezTo>
                        <a:cubicBezTo>
                          <a:pt x="239794" y="18291"/>
                          <a:pt x="190582" y="42633"/>
                          <a:pt x="235561" y="45808"/>
                        </a:cubicBezTo>
                        <a:lnTo>
                          <a:pt x="470511" y="29933"/>
                        </a:lnTo>
                        <a:cubicBezTo>
                          <a:pt x="476861" y="28346"/>
                          <a:pt x="345098" y="43162"/>
                          <a:pt x="273661" y="36283"/>
                        </a:cubicBezTo>
                        <a:cubicBezTo>
                          <a:pt x="202224" y="29404"/>
                          <a:pt x="12782" y="5591"/>
                          <a:pt x="611" y="1358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56" name="フリーフォーム 1055">
                    <a:extLst>
                      <a:ext uri="{FF2B5EF4-FFF2-40B4-BE49-F238E27FC236}">
                        <a16:creationId xmlns:a16="http://schemas.microsoft.com/office/drawing/2014/main" id="{D3680A4A-DE2C-FB53-79A1-739DCF46CDF1}"/>
                      </a:ext>
                    </a:extLst>
                  </p:cNvPr>
                  <p:cNvSpPr/>
                  <p:nvPr/>
                </p:nvSpPr>
                <p:spPr>
                  <a:xfrm>
                    <a:off x="6315341" y="3946297"/>
                    <a:ext cx="209843" cy="1015185"/>
                  </a:xfrm>
                  <a:custGeom>
                    <a:avLst/>
                    <a:gdLst>
                      <a:gd name="connsiteX0" fmla="*/ 5248 w 209843"/>
                      <a:gd name="connsiteY0" fmla="*/ 61 h 1015185"/>
                      <a:gd name="connsiteX1" fmla="*/ 205775 w 209843"/>
                      <a:gd name="connsiteY1" fmla="*/ 569556 h 1015185"/>
                      <a:gd name="connsiteX2" fmla="*/ 129575 w 209843"/>
                      <a:gd name="connsiteY2" fmla="*/ 625703 h 1015185"/>
                      <a:gd name="connsiteX3" fmla="*/ 5248 w 209843"/>
                      <a:gd name="connsiteY3" fmla="*/ 1010714 h 1015185"/>
                      <a:gd name="connsiteX4" fmla="*/ 37333 w 209843"/>
                      <a:gd name="connsiteY4" fmla="*/ 822219 h 1015185"/>
                      <a:gd name="connsiteX5" fmla="*/ 165670 w 209843"/>
                      <a:gd name="connsiteY5" fmla="*/ 617682 h 1015185"/>
                      <a:gd name="connsiteX6" fmla="*/ 177701 w 209843"/>
                      <a:gd name="connsiteY6" fmla="*/ 533461 h 1015185"/>
                      <a:gd name="connsiteX7" fmla="*/ 5248 w 209843"/>
                      <a:gd name="connsiteY7" fmla="*/ 61 h 101518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09843" h="1015185">
                        <a:moveTo>
                          <a:pt x="5248" y="61"/>
                        </a:moveTo>
                        <a:cubicBezTo>
                          <a:pt x="9927" y="6077"/>
                          <a:pt x="185054" y="465282"/>
                          <a:pt x="205775" y="569556"/>
                        </a:cubicBezTo>
                        <a:cubicBezTo>
                          <a:pt x="226496" y="673830"/>
                          <a:pt x="162996" y="552177"/>
                          <a:pt x="129575" y="625703"/>
                        </a:cubicBezTo>
                        <a:cubicBezTo>
                          <a:pt x="96154" y="699229"/>
                          <a:pt x="20622" y="977961"/>
                          <a:pt x="5248" y="1010714"/>
                        </a:cubicBezTo>
                        <a:cubicBezTo>
                          <a:pt x="-10126" y="1043467"/>
                          <a:pt x="10596" y="887724"/>
                          <a:pt x="37333" y="822219"/>
                        </a:cubicBezTo>
                        <a:cubicBezTo>
                          <a:pt x="64070" y="756714"/>
                          <a:pt x="142275" y="665808"/>
                          <a:pt x="165670" y="617682"/>
                        </a:cubicBezTo>
                        <a:cubicBezTo>
                          <a:pt x="189065" y="569556"/>
                          <a:pt x="203770" y="633056"/>
                          <a:pt x="177701" y="533461"/>
                        </a:cubicBezTo>
                        <a:cubicBezTo>
                          <a:pt x="151633" y="433866"/>
                          <a:pt x="569" y="-5955"/>
                          <a:pt x="5248" y="61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alpha val="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57" name="フリーフォーム 1056">
                    <a:extLst>
                      <a:ext uri="{FF2B5EF4-FFF2-40B4-BE49-F238E27FC236}">
                        <a16:creationId xmlns:a16="http://schemas.microsoft.com/office/drawing/2014/main" id="{96107694-E6A7-D4AB-9765-F27F61672D77}"/>
                      </a:ext>
                    </a:extLst>
                  </p:cNvPr>
                  <p:cNvSpPr/>
                  <p:nvPr/>
                </p:nvSpPr>
                <p:spPr>
                  <a:xfrm>
                    <a:off x="6023312" y="4828239"/>
                    <a:ext cx="474174" cy="1303993"/>
                  </a:xfrm>
                  <a:custGeom>
                    <a:avLst/>
                    <a:gdLst>
                      <a:gd name="connsiteX0" fmla="*/ 473741 w 474174"/>
                      <a:gd name="connsiteY0" fmla="*/ 435 h 1303993"/>
                      <a:gd name="connsiteX1" fmla="*/ 345404 w 474174"/>
                      <a:gd name="connsiteY1" fmla="*/ 361382 h 1303993"/>
                      <a:gd name="connsiteX2" fmla="*/ 289256 w 474174"/>
                      <a:gd name="connsiteY2" fmla="*/ 798529 h 1303993"/>
                      <a:gd name="connsiteX3" fmla="*/ 281235 w 474174"/>
                      <a:gd name="connsiteY3" fmla="*/ 642119 h 1303993"/>
                      <a:gd name="connsiteX4" fmla="*/ 188993 w 474174"/>
                      <a:gd name="connsiteY4" fmla="*/ 1047182 h 1303993"/>
                      <a:gd name="connsiteX5" fmla="*/ 499 w 474174"/>
                      <a:gd name="connsiteY5" fmla="*/ 1303856 h 1303993"/>
                      <a:gd name="connsiteX6" fmla="*/ 136856 w 474174"/>
                      <a:gd name="connsiteY6" fmla="*/ 1015098 h 1303993"/>
                      <a:gd name="connsiteX7" fmla="*/ 229099 w 474174"/>
                      <a:gd name="connsiteY7" fmla="*/ 714308 h 1303993"/>
                      <a:gd name="connsiteX8" fmla="*/ 297277 w 474174"/>
                      <a:gd name="connsiteY8" fmla="*/ 433572 h 1303993"/>
                      <a:gd name="connsiteX9" fmla="*/ 473741 w 474174"/>
                      <a:gd name="connsiteY9" fmla="*/ 435 h 13039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474174" h="1303993">
                        <a:moveTo>
                          <a:pt x="473741" y="435"/>
                        </a:moveTo>
                        <a:cubicBezTo>
                          <a:pt x="481762" y="-11597"/>
                          <a:pt x="376151" y="228366"/>
                          <a:pt x="345404" y="361382"/>
                        </a:cubicBezTo>
                        <a:cubicBezTo>
                          <a:pt x="314657" y="494398"/>
                          <a:pt x="299951" y="751740"/>
                          <a:pt x="289256" y="798529"/>
                        </a:cubicBezTo>
                        <a:cubicBezTo>
                          <a:pt x="278561" y="845319"/>
                          <a:pt x="297945" y="600677"/>
                          <a:pt x="281235" y="642119"/>
                        </a:cubicBezTo>
                        <a:cubicBezTo>
                          <a:pt x="264524" y="683561"/>
                          <a:pt x="235782" y="936893"/>
                          <a:pt x="188993" y="1047182"/>
                        </a:cubicBezTo>
                        <a:cubicBezTo>
                          <a:pt x="142204" y="1157471"/>
                          <a:pt x="9188" y="1309203"/>
                          <a:pt x="499" y="1303856"/>
                        </a:cubicBezTo>
                        <a:cubicBezTo>
                          <a:pt x="-8190" y="1298509"/>
                          <a:pt x="98756" y="1113356"/>
                          <a:pt x="136856" y="1015098"/>
                        </a:cubicBezTo>
                        <a:cubicBezTo>
                          <a:pt x="174956" y="916840"/>
                          <a:pt x="202362" y="811229"/>
                          <a:pt x="229099" y="714308"/>
                        </a:cubicBezTo>
                        <a:cubicBezTo>
                          <a:pt x="255836" y="617387"/>
                          <a:pt x="255166" y="548540"/>
                          <a:pt x="297277" y="433572"/>
                        </a:cubicBezTo>
                        <a:cubicBezTo>
                          <a:pt x="339388" y="318604"/>
                          <a:pt x="465720" y="12467"/>
                          <a:pt x="473741" y="435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alpha val="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58" name="フリーフォーム 1057">
                    <a:extLst>
                      <a:ext uri="{FF2B5EF4-FFF2-40B4-BE49-F238E27FC236}">
                        <a16:creationId xmlns:a16="http://schemas.microsoft.com/office/drawing/2014/main" id="{C6EB5FA1-96DE-D40B-50AE-93840F488066}"/>
                      </a:ext>
                    </a:extLst>
                  </p:cNvPr>
                  <p:cNvSpPr/>
                  <p:nvPr/>
                </p:nvSpPr>
                <p:spPr>
                  <a:xfrm>
                    <a:off x="3708874" y="4165431"/>
                    <a:ext cx="181525" cy="849051"/>
                  </a:xfrm>
                  <a:custGeom>
                    <a:avLst/>
                    <a:gdLst>
                      <a:gd name="connsiteX0" fmla="*/ 89094 w 181525"/>
                      <a:gd name="connsiteY0" fmla="*/ 17548 h 849051"/>
                      <a:gd name="connsiteX1" fmla="*/ 24926 w 181525"/>
                      <a:gd name="connsiteY1" fmla="*/ 306306 h 849051"/>
                      <a:gd name="connsiteX2" fmla="*/ 57010 w 181525"/>
                      <a:gd name="connsiteY2" fmla="*/ 599074 h 849051"/>
                      <a:gd name="connsiteX3" fmla="*/ 48989 w 181525"/>
                      <a:gd name="connsiteY3" fmla="*/ 566990 h 849051"/>
                      <a:gd name="connsiteX4" fmla="*/ 181337 w 181525"/>
                      <a:gd name="connsiteY4" fmla="*/ 847727 h 849051"/>
                      <a:gd name="connsiteX5" fmla="*/ 77063 w 181525"/>
                      <a:gd name="connsiteY5" fmla="*/ 663243 h 849051"/>
                      <a:gd name="connsiteX6" fmla="*/ 28937 w 181525"/>
                      <a:gd name="connsiteY6" fmla="*/ 446674 h 849051"/>
                      <a:gd name="connsiteX7" fmla="*/ 863 w 181525"/>
                      <a:gd name="connsiteY7" fmla="*/ 314327 h 849051"/>
                      <a:gd name="connsiteX8" fmla="*/ 61021 w 181525"/>
                      <a:gd name="connsiteY8" fmla="*/ 61664 h 849051"/>
                      <a:gd name="connsiteX9" fmla="*/ 89094 w 181525"/>
                      <a:gd name="connsiteY9" fmla="*/ 17548 h 84905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81525" h="849051">
                        <a:moveTo>
                          <a:pt x="89094" y="17548"/>
                        </a:moveTo>
                        <a:cubicBezTo>
                          <a:pt x="83078" y="58322"/>
                          <a:pt x="30273" y="209385"/>
                          <a:pt x="24926" y="306306"/>
                        </a:cubicBezTo>
                        <a:cubicBezTo>
                          <a:pt x="19579" y="403227"/>
                          <a:pt x="52999" y="555627"/>
                          <a:pt x="57010" y="599074"/>
                        </a:cubicBezTo>
                        <a:cubicBezTo>
                          <a:pt x="61020" y="642521"/>
                          <a:pt x="28268" y="525548"/>
                          <a:pt x="48989" y="566990"/>
                        </a:cubicBezTo>
                        <a:cubicBezTo>
                          <a:pt x="69710" y="608432"/>
                          <a:pt x="176658" y="831685"/>
                          <a:pt x="181337" y="847727"/>
                        </a:cubicBezTo>
                        <a:cubicBezTo>
                          <a:pt x="186016" y="863769"/>
                          <a:pt x="102463" y="730085"/>
                          <a:pt x="77063" y="663243"/>
                        </a:cubicBezTo>
                        <a:cubicBezTo>
                          <a:pt x="51663" y="596401"/>
                          <a:pt x="41637" y="504827"/>
                          <a:pt x="28937" y="446674"/>
                        </a:cubicBezTo>
                        <a:cubicBezTo>
                          <a:pt x="16237" y="388521"/>
                          <a:pt x="-4484" y="378495"/>
                          <a:pt x="863" y="314327"/>
                        </a:cubicBezTo>
                        <a:cubicBezTo>
                          <a:pt x="6210" y="250159"/>
                          <a:pt x="48990" y="109790"/>
                          <a:pt x="61021" y="61664"/>
                        </a:cubicBezTo>
                        <a:cubicBezTo>
                          <a:pt x="73052" y="13538"/>
                          <a:pt x="95110" y="-23226"/>
                          <a:pt x="89094" y="17548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59" name="フリーフォーム 1058">
                    <a:extLst>
                      <a:ext uri="{FF2B5EF4-FFF2-40B4-BE49-F238E27FC236}">
                        <a16:creationId xmlns:a16="http://schemas.microsoft.com/office/drawing/2014/main" id="{1C594113-909C-1FFB-0FEF-9B0D0FFC5D4E}"/>
                      </a:ext>
                    </a:extLst>
                  </p:cNvPr>
                  <p:cNvSpPr/>
                  <p:nvPr/>
                </p:nvSpPr>
                <p:spPr>
                  <a:xfrm>
                    <a:off x="3708180" y="4879363"/>
                    <a:ext cx="563496" cy="1216229"/>
                  </a:xfrm>
                  <a:custGeom>
                    <a:avLst/>
                    <a:gdLst>
                      <a:gd name="connsiteX0" fmla="*/ 1557 w 563496"/>
                      <a:gd name="connsiteY0" fmla="*/ 1448 h 1216229"/>
                      <a:gd name="connsiteX1" fmla="*/ 133904 w 563496"/>
                      <a:gd name="connsiteY1" fmla="*/ 510784 h 1216229"/>
                      <a:gd name="connsiteX2" fmla="*/ 326409 w 563496"/>
                      <a:gd name="connsiteY2" fmla="*/ 787511 h 1216229"/>
                      <a:gd name="connsiteX3" fmla="*/ 274273 w 563496"/>
                      <a:gd name="connsiteY3" fmla="*/ 707300 h 1216229"/>
                      <a:gd name="connsiteX4" fmla="*/ 422662 w 563496"/>
                      <a:gd name="connsiteY4" fmla="*/ 931890 h 1216229"/>
                      <a:gd name="connsiteX5" fmla="*/ 394588 w 563496"/>
                      <a:gd name="connsiteY5" fmla="*/ 980016 h 1216229"/>
                      <a:gd name="connsiteX6" fmla="*/ 559020 w 563496"/>
                      <a:gd name="connsiteY6" fmla="*/ 1208616 h 1216229"/>
                      <a:gd name="connsiteX7" fmla="*/ 490841 w 563496"/>
                      <a:gd name="connsiteY7" fmla="*/ 1116374 h 1216229"/>
                      <a:gd name="connsiteX8" fmla="*/ 222136 w 563496"/>
                      <a:gd name="connsiteY8" fmla="*/ 683237 h 1216229"/>
                      <a:gd name="connsiteX9" fmla="*/ 1557 w 563496"/>
                      <a:gd name="connsiteY9" fmla="*/ 1448 h 121622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563496" h="1216229">
                        <a:moveTo>
                          <a:pt x="1557" y="1448"/>
                        </a:moveTo>
                        <a:cubicBezTo>
                          <a:pt x="-13148" y="-27294"/>
                          <a:pt x="79762" y="379774"/>
                          <a:pt x="133904" y="510784"/>
                        </a:cubicBezTo>
                        <a:cubicBezTo>
                          <a:pt x="188046" y="641795"/>
                          <a:pt x="303014" y="754758"/>
                          <a:pt x="326409" y="787511"/>
                        </a:cubicBezTo>
                        <a:cubicBezTo>
                          <a:pt x="349804" y="820264"/>
                          <a:pt x="258231" y="683237"/>
                          <a:pt x="274273" y="707300"/>
                        </a:cubicBezTo>
                        <a:cubicBezTo>
                          <a:pt x="290315" y="731363"/>
                          <a:pt x="402609" y="886437"/>
                          <a:pt x="422662" y="931890"/>
                        </a:cubicBezTo>
                        <a:cubicBezTo>
                          <a:pt x="442715" y="977343"/>
                          <a:pt x="371862" y="933895"/>
                          <a:pt x="394588" y="980016"/>
                        </a:cubicBezTo>
                        <a:cubicBezTo>
                          <a:pt x="417314" y="1026137"/>
                          <a:pt x="542978" y="1185890"/>
                          <a:pt x="559020" y="1208616"/>
                        </a:cubicBezTo>
                        <a:cubicBezTo>
                          <a:pt x="575062" y="1231342"/>
                          <a:pt x="546988" y="1203937"/>
                          <a:pt x="490841" y="1116374"/>
                        </a:cubicBezTo>
                        <a:cubicBezTo>
                          <a:pt x="434694" y="1028811"/>
                          <a:pt x="305020" y="861706"/>
                          <a:pt x="222136" y="683237"/>
                        </a:cubicBezTo>
                        <a:cubicBezTo>
                          <a:pt x="139252" y="504769"/>
                          <a:pt x="16262" y="30190"/>
                          <a:pt x="1557" y="1448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60" name="フリーフォーム 1059">
                    <a:extLst>
                      <a:ext uri="{FF2B5EF4-FFF2-40B4-BE49-F238E27FC236}">
                        <a16:creationId xmlns:a16="http://schemas.microsoft.com/office/drawing/2014/main" id="{4B688855-6619-08A2-5101-2869D9722E09}"/>
                      </a:ext>
                    </a:extLst>
                  </p:cNvPr>
                  <p:cNvSpPr/>
                  <p:nvPr/>
                </p:nvSpPr>
                <p:spPr>
                  <a:xfrm>
                    <a:off x="5532881" y="6065073"/>
                    <a:ext cx="539852" cy="490419"/>
                  </a:xfrm>
                  <a:custGeom>
                    <a:avLst/>
                    <a:gdLst>
                      <a:gd name="connsiteX0" fmla="*/ 539056 w 539852"/>
                      <a:gd name="connsiteY0" fmla="*/ 2853 h 490419"/>
                      <a:gd name="connsiteX1" fmla="*/ 198161 w 539852"/>
                      <a:gd name="connsiteY1" fmla="*/ 287601 h 490419"/>
                      <a:gd name="connsiteX2" fmla="*/ 5656 w 539852"/>
                      <a:gd name="connsiteY2" fmla="*/ 488127 h 490419"/>
                      <a:gd name="connsiteX3" fmla="*/ 77845 w 539852"/>
                      <a:gd name="connsiteY3" fmla="*/ 379843 h 490419"/>
                      <a:gd name="connsiteX4" fmla="*/ 346551 w 539852"/>
                      <a:gd name="connsiteY4" fmla="*/ 135201 h 490419"/>
                      <a:gd name="connsiteX5" fmla="*/ 294414 w 539852"/>
                      <a:gd name="connsiteY5" fmla="*/ 139211 h 490419"/>
                      <a:gd name="connsiteX6" fmla="*/ 539056 w 539852"/>
                      <a:gd name="connsiteY6" fmla="*/ 2853 h 4904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539852" h="490419">
                        <a:moveTo>
                          <a:pt x="539056" y="2853"/>
                        </a:moveTo>
                        <a:cubicBezTo>
                          <a:pt x="523014" y="27585"/>
                          <a:pt x="287061" y="206722"/>
                          <a:pt x="198161" y="287601"/>
                        </a:cubicBezTo>
                        <a:cubicBezTo>
                          <a:pt x="109261" y="368480"/>
                          <a:pt x="25709" y="472753"/>
                          <a:pt x="5656" y="488127"/>
                        </a:cubicBezTo>
                        <a:cubicBezTo>
                          <a:pt x="-14397" y="503501"/>
                          <a:pt x="21029" y="438664"/>
                          <a:pt x="77845" y="379843"/>
                        </a:cubicBezTo>
                        <a:cubicBezTo>
                          <a:pt x="134661" y="321022"/>
                          <a:pt x="310456" y="175306"/>
                          <a:pt x="346551" y="135201"/>
                        </a:cubicBezTo>
                        <a:cubicBezTo>
                          <a:pt x="382646" y="95096"/>
                          <a:pt x="265004" y="156590"/>
                          <a:pt x="294414" y="139211"/>
                        </a:cubicBezTo>
                        <a:cubicBezTo>
                          <a:pt x="323824" y="121832"/>
                          <a:pt x="555098" y="-21879"/>
                          <a:pt x="539056" y="2853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61" name="フリーフォーム 1060">
                    <a:extLst>
                      <a:ext uri="{FF2B5EF4-FFF2-40B4-BE49-F238E27FC236}">
                        <a16:creationId xmlns:a16="http://schemas.microsoft.com/office/drawing/2014/main" id="{2A9CA694-97AB-A6B7-CCF4-2A07137057A7}"/>
                      </a:ext>
                    </a:extLst>
                  </p:cNvPr>
                  <p:cNvSpPr/>
                  <p:nvPr/>
                </p:nvSpPr>
                <p:spPr>
                  <a:xfrm>
                    <a:off x="4205795" y="5935090"/>
                    <a:ext cx="760497" cy="630459"/>
                  </a:xfrm>
                  <a:custGeom>
                    <a:avLst/>
                    <a:gdLst>
                      <a:gd name="connsiteX0" fmla="*/ 1247 w 760497"/>
                      <a:gd name="connsiteY0" fmla="*/ 489 h 630459"/>
                      <a:gd name="connsiteX1" fmla="*/ 229847 w 760497"/>
                      <a:gd name="connsiteY1" fmla="*/ 353415 h 630459"/>
                      <a:gd name="connsiteX2" fmla="*/ 542668 w 760497"/>
                      <a:gd name="connsiteY2" fmla="*/ 614099 h 630459"/>
                      <a:gd name="connsiteX3" fmla="*/ 466468 w 760497"/>
                      <a:gd name="connsiteY3" fmla="*/ 525868 h 630459"/>
                      <a:gd name="connsiteX4" fmla="*/ 759237 w 760497"/>
                      <a:gd name="connsiteY4" fmla="*/ 630142 h 630459"/>
                      <a:gd name="connsiteX5" fmla="*/ 562721 w 760497"/>
                      <a:gd name="connsiteY5" fmla="*/ 553942 h 630459"/>
                      <a:gd name="connsiteX6" fmla="*/ 330110 w 760497"/>
                      <a:gd name="connsiteY6" fmla="*/ 433626 h 630459"/>
                      <a:gd name="connsiteX7" fmla="*/ 1247 w 760497"/>
                      <a:gd name="connsiteY7" fmla="*/ 489 h 6304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760497" h="630459">
                        <a:moveTo>
                          <a:pt x="1247" y="489"/>
                        </a:moveTo>
                        <a:cubicBezTo>
                          <a:pt x="-15464" y="-12880"/>
                          <a:pt x="139610" y="251147"/>
                          <a:pt x="229847" y="353415"/>
                        </a:cubicBezTo>
                        <a:cubicBezTo>
                          <a:pt x="320084" y="455683"/>
                          <a:pt x="503231" y="585357"/>
                          <a:pt x="542668" y="614099"/>
                        </a:cubicBezTo>
                        <a:cubicBezTo>
                          <a:pt x="582105" y="642841"/>
                          <a:pt x="430373" y="523194"/>
                          <a:pt x="466468" y="525868"/>
                        </a:cubicBezTo>
                        <a:cubicBezTo>
                          <a:pt x="502563" y="528542"/>
                          <a:pt x="743195" y="625463"/>
                          <a:pt x="759237" y="630142"/>
                        </a:cubicBezTo>
                        <a:cubicBezTo>
                          <a:pt x="775279" y="634821"/>
                          <a:pt x="634242" y="586695"/>
                          <a:pt x="562721" y="553942"/>
                        </a:cubicBezTo>
                        <a:cubicBezTo>
                          <a:pt x="491200" y="521189"/>
                          <a:pt x="421015" y="523194"/>
                          <a:pt x="330110" y="433626"/>
                        </a:cubicBezTo>
                        <a:cubicBezTo>
                          <a:pt x="239205" y="344058"/>
                          <a:pt x="17958" y="13858"/>
                          <a:pt x="1247" y="489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62" name="フリーフォーム 1061">
                    <a:extLst>
                      <a:ext uri="{FF2B5EF4-FFF2-40B4-BE49-F238E27FC236}">
                        <a16:creationId xmlns:a16="http://schemas.microsoft.com/office/drawing/2014/main" id="{A57ADBA0-CDFC-F87E-4028-C225DE626CA2}"/>
                      </a:ext>
                    </a:extLst>
                  </p:cNvPr>
                  <p:cNvSpPr/>
                  <p:nvPr/>
                </p:nvSpPr>
                <p:spPr>
                  <a:xfrm>
                    <a:off x="4334793" y="5614182"/>
                    <a:ext cx="977131" cy="873841"/>
                  </a:xfrm>
                  <a:custGeom>
                    <a:avLst/>
                    <a:gdLst>
                      <a:gd name="connsiteX0" fmla="*/ 140 w 977131"/>
                      <a:gd name="connsiteY0" fmla="*/ 159 h 873841"/>
                      <a:gd name="connsiteX1" fmla="*/ 323755 w 977131"/>
                      <a:gd name="connsiteY1" fmla="*/ 542025 h 873841"/>
                      <a:gd name="connsiteX2" fmla="*/ 752733 w 977131"/>
                      <a:gd name="connsiteY2" fmla="*/ 854351 h 873841"/>
                      <a:gd name="connsiteX3" fmla="*/ 587163 w 977131"/>
                      <a:gd name="connsiteY3" fmla="*/ 748988 h 873841"/>
                      <a:gd name="connsiteX4" fmla="*/ 970985 w 977131"/>
                      <a:gd name="connsiteY4" fmla="*/ 861877 h 873841"/>
                      <a:gd name="connsiteX5" fmla="*/ 801651 w 977131"/>
                      <a:gd name="connsiteY5" fmla="*/ 850588 h 873841"/>
                      <a:gd name="connsiteX6" fmla="*/ 511903 w 977131"/>
                      <a:gd name="connsiteY6" fmla="*/ 685018 h 873841"/>
                      <a:gd name="connsiteX7" fmla="*/ 361385 w 977131"/>
                      <a:gd name="connsiteY7" fmla="*/ 598470 h 873841"/>
                      <a:gd name="connsiteX8" fmla="*/ 140 w 977131"/>
                      <a:gd name="connsiteY8" fmla="*/ 159 h 8738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977131" h="873841">
                        <a:moveTo>
                          <a:pt x="140" y="159"/>
                        </a:moveTo>
                        <a:cubicBezTo>
                          <a:pt x="-6132" y="-9248"/>
                          <a:pt x="198323" y="399660"/>
                          <a:pt x="323755" y="542025"/>
                        </a:cubicBezTo>
                        <a:cubicBezTo>
                          <a:pt x="449187" y="684390"/>
                          <a:pt x="708832" y="819857"/>
                          <a:pt x="752733" y="854351"/>
                        </a:cubicBezTo>
                        <a:cubicBezTo>
                          <a:pt x="796634" y="888845"/>
                          <a:pt x="550788" y="747734"/>
                          <a:pt x="587163" y="748988"/>
                        </a:cubicBezTo>
                        <a:cubicBezTo>
                          <a:pt x="623538" y="750242"/>
                          <a:pt x="935237" y="844944"/>
                          <a:pt x="970985" y="861877"/>
                        </a:cubicBezTo>
                        <a:cubicBezTo>
                          <a:pt x="1006733" y="878810"/>
                          <a:pt x="878165" y="880064"/>
                          <a:pt x="801651" y="850588"/>
                        </a:cubicBezTo>
                        <a:cubicBezTo>
                          <a:pt x="725137" y="821112"/>
                          <a:pt x="511903" y="685018"/>
                          <a:pt x="511903" y="685018"/>
                        </a:cubicBezTo>
                        <a:cubicBezTo>
                          <a:pt x="438525" y="642998"/>
                          <a:pt x="446679" y="710104"/>
                          <a:pt x="361385" y="598470"/>
                        </a:cubicBezTo>
                        <a:cubicBezTo>
                          <a:pt x="276091" y="486836"/>
                          <a:pt x="6412" y="9566"/>
                          <a:pt x="140" y="159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63" name="フリーフォーム 1062">
                    <a:extLst>
                      <a:ext uri="{FF2B5EF4-FFF2-40B4-BE49-F238E27FC236}">
                        <a16:creationId xmlns:a16="http://schemas.microsoft.com/office/drawing/2014/main" id="{71C5E87A-440E-B479-BDE5-8289035B317A}"/>
                      </a:ext>
                    </a:extLst>
                  </p:cNvPr>
                  <p:cNvSpPr/>
                  <p:nvPr/>
                </p:nvSpPr>
                <p:spPr>
                  <a:xfrm>
                    <a:off x="4977235" y="4781535"/>
                    <a:ext cx="52010" cy="171761"/>
                  </a:xfrm>
                  <a:custGeom>
                    <a:avLst/>
                    <a:gdLst>
                      <a:gd name="connsiteX0" fmla="*/ 51965 w 52010"/>
                      <a:gd name="connsiteY0" fmla="*/ 15 h 171761"/>
                      <a:gd name="connsiteX1" fmla="*/ 10690 w 52010"/>
                      <a:gd name="connsiteY1" fmla="*/ 79390 h 171761"/>
                      <a:gd name="connsiteX2" fmla="*/ 36090 w 52010"/>
                      <a:gd name="connsiteY2" fmla="*/ 171465 h 171761"/>
                      <a:gd name="connsiteX3" fmla="*/ 7515 w 52010"/>
                      <a:gd name="connsiteY3" fmla="*/ 107965 h 171761"/>
                      <a:gd name="connsiteX4" fmla="*/ 1165 w 52010"/>
                      <a:gd name="connsiteY4" fmla="*/ 85740 h 171761"/>
                      <a:gd name="connsiteX5" fmla="*/ 51965 w 52010"/>
                      <a:gd name="connsiteY5" fmla="*/ 15 h 1717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52010" h="171761">
                        <a:moveTo>
                          <a:pt x="51965" y="15"/>
                        </a:moveTo>
                        <a:cubicBezTo>
                          <a:pt x="53553" y="-1043"/>
                          <a:pt x="13336" y="50815"/>
                          <a:pt x="10690" y="79390"/>
                        </a:cubicBezTo>
                        <a:cubicBezTo>
                          <a:pt x="8044" y="107965"/>
                          <a:pt x="36619" y="166703"/>
                          <a:pt x="36090" y="171465"/>
                        </a:cubicBezTo>
                        <a:cubicBezTo>
                          <a:pt x="35561" y="176228"/>
                          <a:pt x="13336" y="122252"/>
                          <a:pt x="7515" y="107965"/>
                        </a:cubicBezTo>
                        <a:cubicBezTo>
                          <a:pt x="1694" y="93678"/>
                          <a:pt x="-2010" y="102144"/>
                          <a:pt x="1165" y="85740"/>
                        </a:cubicBezTo>
                        <a:cubicBezTo>
                          <a:pt x="4340" y="69336"/>
                          <a:pt x="50377" y="1073"/>
                          <a:pt x="51965" y="15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64" name="フリーフォーム 1063">
                    <a:extLst>
                      <a:ext uri="{FF2B5EF4-FFF2-40B4-BE49-F238E27FC236}">
                        <a16:creationId xmlns:a16="http://schemas.microsoft.com/office/drawing/2014/main" id="{C763D655-CCF8-D942-D5F1-CFE4EA4528DA}"/>
                      </a:ext>
                    </a:extLst>
                  </p:cNvPr>
                  <p:cNvSpPr/>
                  <p:nvPr/>
                </p:nvSpPr>
                <p:spPr>
                  <a:xfrm>
                    <a:off x="5091286" y="4762500"/>
                    <a:ext cx="68565" cy="187516"/>
                  </a:xfrm>
                  <a:custGeom>
                    <a:avLst/>
                    <a:gdLst>
                      <a:gd name="connsiteX0" fmla="*/ 4589 w 68565"/>
                      <a:gd name="connsiteY0" fmla="*/ 0 h 187516"/>
                      <a:gd name="connsiteX1" fmla="*/ 29989 w 68565"/>
                      <a:gd name="connsiteY1" fmla="*/ 95250 h 187516"/>
                      <a:gd name="connsiteX2" fmla="*/ 68089 w 68565"/>
                      <a:gd name="connsiteY2" fmla="*/ 133350 h 187516"/>
                      <a:gd name="connsiteX3" fmla="*/ 1414 w 68565"/>
                      <a:gd name="connsiteY3" fmla="*/ 187325 h 187516"/>
                      <a:gd name="connsiteX4" fmla="*/ 23639 w 68565"/>
                      <a:gd name="connsiteY4" fmla="*/ 149225 h 187516"/>
                      <a:gd name="connsiteX5" fmla="*/ 36339 w 68565"/>
                      <a:gd name="connsiteY5" fmla="*/ 95250 h 187516"/>
                      <a:gd name="connsiteX6" fmla="*/ 4589 w 68565"/>
                      <a:gd name="connsiteY6" fmla="*/ 0 h 18751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68565" h="187516">
                        <a:moveTo>
                          <a:pt x="4589" y="0"/>
                        </a:moveTo>
                        <a:cubicBezTo>
                          <a:pt x="3531" y="0"/>
                          <a:pt x="19406" y="73025"/>
                          <a:pt x="29989" y="95250"/>
                        </a:cubicBezTo>
                        <a:cubicBezTo>
                          <a:pt x="40572" y="117475"/>
                          <a:pt x="72852" y="118004"/>
                          <a:pt x="68089" y="133350"/>
                        </a:cubicBezTo>
                        <a:cubicBezTo>
                          <a:pt x="63326" y="148696"/>
                          <a:pt x="8822" y="184679"/>
                          <a:pt x="1414" y="187325"/>
                        </a:cubicBezTo>
                        <a:cubicBezTo>
                          <a:pt x="-5994" y="189971"/>
                          <a:pt x="17818" y="164571"/>
                          <a:pt x="23639" y="149225"/>
                        </a:cubicBezTo>
                        <a:cubicBezTo>
                          <a:pt x="29460" y="133879"/>
                          <a:pt x="38985" y="113771"/>
                          <a:pt x="36339" y="95250"/>
                        </a:cubicBezTo>
                        <a:cubicBezTo>
                          <a:pt x="33693" y="76729"/>
                          <a:pt x="5647" y="0"/>
                          <a:pt x="4589" y="0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65" name="フリーフォーム 1064">
                    <a:extLst>
                      <a:ext uri="{FF2B5EF4-FFF2-40B4-BE49-F238E27FC236}">
                        <a16:creationId xmlns:a16="http://schemas.microsoft.com/office/drawing/2014/main" id="{DD3A49C4-203C-5F8C-5035-4F5195A23EDD}"/>
                      </a:ext>
                    </a:extLst>
                  </p:cNvPr>
                  <p:cNvSpPr/>
                  <p:nvPr/>
                </p:nvSpPr>
                <p:spPr>
                  <a:xfrm>
                    <a:off x="4689825" y="4741473"/>
                    <a:ext cx="274332" cy="120928"/>
                  </a:xfrm>
                  <a:custGeom>
                    <a:avLst/>
                    <a:gdLst>
                      <a:gd name="connsiteX0" fmla="*/ 269525 w 274332"/>
                      <a:gd name="connsiteY0" fmla="*/ 1977 h 120928"/>
                      <a:gd name="connsiteX1" fmla="*/ 2825 w 274332"/>
                      <a:gd name="connsiteY1" fmla="*/ 119452 h 120928"/>
                      <a:gd name="connsiteX2" fmla="*/ 133000 w 274332"/>
                      <a:gd name="connsiteY2" fmla="*/ 68652 h 120928"/>
                      <a:gd name="connsiteX3" fmla="*/ 193325 w 274332"/>
                      <a:gd name="connsiteY3" fmla="*/ 78177 h 120928"/>
                      <a:gd name="connsiteX4" fmla="*/ 177450 w 274332"/>
                      <a:gd name="connsiteY4" fmla="*/ 46427 h 120928"/>
                      <a:gd name="connsiteX5" fmla="*/ 269525 w 274332"/>
                      <a:gd name="connsiteY5" fmla="*/ 1977 h 12092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74332" h="120928">
                        <a:moveTo>
                          <a:pt x="269525" y="1977"/>
                        </a:moveTo>
                        <a:cubicBezTo>
                          <a:pt x="240421" y="14148"/>
                          <a:pt x="25579" y="108340"/>
                          <a:pt x="2825" y="119452"/>
                        </a:cubicBezTo>
                        <a:cubicBezTo>
                          <a:pt x="-19929" y="130564"/>
                          <a:pt x="101250" y="75531"/>
                          <a:pt x="133000" y="68652"/>
                        </a:cubicBezTo>
                        <a:cubicBezTo>
                          <a:pt x="164750" y="61773"/>
                          <a:pt x="185917" y="81881"/>
                          <a:pt x="193325" y="78177"/>
                        </a:cubicBezTo>
                        <a:cubicBezTo>
                          <a:pt x="200733" y="74473"/>
                          <a:pt x="168454" y="55423"/>
                          <a:pt x="177450" y="46427"/>
                        </a:cubicBezTo>
                        <a:cubicBezTo>
                          <a:pt x="186446" y="37431"/>
                          <a:pt x="298629" y="-10194"/>
                          <a:pt x="269525" y="1977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alpha val="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66" name="フリーフォーム 1065">
                    <a:extLst>
                      <a:ext uri="{FF2B5EF4-FFF2-40B4-BE49-F238E27FC236}">
                        <a16:creationId xmlns:a16="http://schemas.microsoft.com/office/drawing/2014/main" id="{AB2B8276-43E7-0D4F-910A-FA4B8818F405}"/>
                      </a:ext>
                    </a:extLst>
                  </p:cNvPr>
                  <p:cNvSpPr/>
                  <p:nvPr/>
                </p:nvSpPr>
                <p:spPr>
                  <a:xfrm>
                    <a:off x="5384800" y="4292600"/>
                    <a:ext cx="624192" cy="806781"/>
                  </a:xfrm>
                  <a:custGeom>
                    <a:avLst/>
                    <a:gdLst>
                      <a:gd name="connsiteX0" fmla="*/ 0 w 624192"/>
                      <a:gd name="connsiteY0" fmla="*/ 0 h 806781"/>
                      <a:gd name="connsiteX1" fmla="*/ 206375 w 624192"/>
                      <a:gd name="connsiteY1" fmla="*/ 180975 h 806781"/>
                      <a:gd name="connsiteX2" fmla="*/ 206375 w 624192"/>
                      <a:gd name="connsiteY2" fmla="*/ 155575 h 806781"/>
                      <a:gd name="connsiteX3" fmla="*/ 454025 w 624192"/>
                      <a:gd name="connsiteY3" fmla="*/ 279400 h 806781"/>
                      <a:gd name="connsiteX4" fmla="*/ 377825 w 624192"/>
                      <a:gd name="connsiteY4" fmla="*/ 285750 h 806781"/>
                      <a:gd name="connsiteX5" fmla="*/ 393700 w 624192"/>
                      <a:gd name="connsiteY5" fmla="*/ 434975 h 806781"/>
                      <a:gd name="connsiteX6" fmla="*/ 542925 w 624192"/>
                      <a:gd name="connsiteY6" fmla="*/ 596900 h 806781"/>
                      <a:gd name="connsiteX7" fmla="*/ 622300 w 624192"/>
                      <a:gd name="connsiteY7" fmla="*/ 806450 h 806781"/>
                      <a:gd name="connsiteX8" fmla="*/ 466725 w 624192"/>
                      <a:gd name="connsiteY8" fmla="*/ 546100 h 806781"/>
                      <a:gd name="connsiteX9" fmla="*/ 384175 w 624192"/>
                      <a:gd name="connsiteY9" fmla="*/ 368300 h 806781"/>
                      <a:gd name="connsiteX10" fmla="*/ 381000 w 624192"/>
                      <a:gd name="connsiteY10" fmla="*/ 241300 h 806781"/>
                      <a:gd name="connsiteX11" fmla="*/ 149225 w 624192"/>
                      <a:gd name="connsiteY11" fmla="*/ 142875 h 806781"/>
                      <a:gd name="connsiteX12" fmla="*/ 228600 w 624192"/>
                      <a:gd name="connsiteY12" fmla="*/ 222250 h 806781"/>
                      <a:gd name="connsiteX13" fmla="*/ 0 w 624192"/>
                      <a:gd name="connsiteY13" fmla="*/ 0 h 8067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624192" h="806781">
                        <a:moveTo>
                          <a:pt x="0" y="0"/>
                        </a:moveTo>
                        <a:cubicBezTo>
                          <a:pt x="85989" y="77523"/>
                          <a:pt x="171979" y="155046"/>
                          <a:pt x="206375" y="180975"/>
                        </a:cubicBezTo>
                        <a:cubicBezTo>
                          <a:pt x="240771" y="206904"/>
                          <a:pt x="165100" y="139171"/>
                          <a:pt x="206375" y="155575"/>
                        </a:cubicBezTo>
                        <a:cubicBezTo>
                          <a:pt x="247650" y="171979"/>
                          <a:pt x="425450" y="257704"/>
                          <a:pt x="454025" y="279400"/>
                        </a:cubicBezTo>
                        <a:cubicBezTo>
                          <a:pt x="482600" y="301096"/>
                          <a:pt x="387879" y="259821"/>
                          <a:pt x="377825" y="285750"/>
                        </a:cubicBezTo>
                        <a:cubicBezTo>
                          <a:pt x="367771" y="311679"/>
                          <a:pt x="366183" y="383117"/>
                          <a:pt x="393700" y="434975"/>
                        </a:cubicBezTo>
                        <a:cubicBezTo>
                          <a:pt x="421217" y="486833"/>
                          <a:pt x="504825" y="534987"/>
                          <a:pt x="542925" y="596900"/>
                        </a:cubicBezTo>
                        <a:cubicBezTo>
                          <a:pt x="581025" y="658813"/>
                          <a:pt x="635000" y="814917"/>
                          <a:pt x="622300" y="806450"/>
                        </a:cubicBezTo>
                        <a:cubicBezTo>
                          <a:pt x="609600" y="797983"/>
                          <a:pt x="506413" y="619125"/>
                          <a:pt x="466725" y="546100"/>
                        </a:cubicBezTo>
                        <a:cubicBezTo>
                          <a:pt x="427038" y="473075"/>
                          <a:pt x="398462" y="419100"/>
                          <a:pt x="384175" y="368300"/>
                        </a:cubicBezTo>
                        <a:cubicBezTo>
                          <a:pt x="369888" y="317500"/>
                          <a:pt x="420158" y="278871"/>
                          <a:pt x="381000" y="241300"/>
                        </a:cubicBezTo>
                        <a:cubicBezTo>
                          <a:pt x="341842" y="203729"/>
                          <a:pt x="174625" y="146050"/>
                          <a:pt x="149225" y="142875"/>
                        </a:cubicBezTo>
                        <a:cubicBezTo>
                          <a:pt x="123825" y="139700"/>
                          <a:pt x="228600" y="222250"/>
                          <a:pt x="228600" y="222250"/>
                        </a:cubicBez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accent1">
                      <a:alpha val="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67" name="フリーフォーム 1066">
                    <a:extLst>
                      <a:ext uri="{FF2B5EF4-FFF2-40B4-BE49-F238E27FC236}">
                        <a16:creationId xmlns:a16="http://schemas.microsoft.com/office/drawing/2014/main" id="{8A332CA3-E2E8-C9C9-7E5F-DBBC63742728}"/>
                      </a:ext>
                    </a:extLst>
                  </p:cNvPr>
                  <p:cNvSpPr/>
                  <p:nvPr/>
                </p:nvSpPr>
                <p:spPr>
                  <a:xfrm>
                    <a:off x="4687510" y="5326922"/>
                    <a:ext cx="913512" cy="220688"/>
                  </a:xfrm>
                  <a:custGeom>
                    <a:avLst/>
                    <a:gdLst>
                      <a:gd name="connsiteX0" fmla="*/ 908360 w 913512"/>
                      <a:gd name="connsiteY0" fmla="*/ 1712 h 220688"/>
                      <a:gd name="connsiteX1" fmla="*/ 853625 w 913512"/>
                      <a:gd name="connsiteY1" fmla="*/ 91864 h 220688"/>
                      <a:gd name="connsiteX2" fmla="*/ 773132 w 913512"/>
                      <a:gd name="connsiteY2" fmla="*/ 140160 h 220688"/>
                      <a:gd name="connsiteX3" fmla="*/ 786011 w 913512"/>
                      <a:gd name="connsiteY3" fmla="*/ 136940 h 220688"/>
                      <a:gd name="connsiteX4" fmla="*/ 750594 w 913512"/>
                      <a:gd name="connsiteY4" fmla="*/ 159478 h 220688"/>
                      <a:gd name="connsiteX5" fmla="*/ 637904 w 913512"/>
                      <a:gd name="connsiteY5" fmla="*/ 188455 h 220688"/>
                      <a:gd name="connsiteX6" fmla="*/ 676541 w 913512"/>
                      <a:gd name="connsiteY6" fmla="*/ 146599 h 220688"/>
                      <a:gd name="connsiteX7" fmla="*/ 406084 w 913512"/>
                      <a:gd name="connsiteY7" fmla="*/ 214213 h 220688"/>
                      <a:gd name="connsiteX8" fmla="*/ 158166 w 913512"/>
                      <a:gd name="connsiteY8" fmla="*/ 146599 h 220688"/>
                      <a:gd name="connsiteX9" fmla="*/ 190363 w 913512"/>
                      <a:gd name="connsiteY9" fmla="*/ 117622 h 220688"/>
                      <a:gd name="connsiteX10" fmla="*/ 122749 w 913512"/>
                      <a:gd name="connsiteY10" fmla="*/ 159478 h 220688"/>
                      <a:gd name="connsiteX11" fmla="*/ 87332 w 913512"/>
                      <a:gd name="connsiteY11" fmla="*/ 130501 h 220688"/>
                      <a:gd name="connsiteX12" fmla="*/ 71234 w 913512"/>
                      <a:gd name="connsiteY12" fmla="*/ 133720 h 220688"/>
                      <a:gd name="connsiteX13" fmla="*/ 42256 w 913512"/>
                      <a:gd name="connsiteY13" fmla="*/ 50008 h 220688"/>
                      <a:gd name="connsiteX14" fmla="*/ 32597 w 913512"/>
                      <a:gd name="connsiteY14" fmla="*/ 66106 h 220688"/>
                      <a:gd name="connsiteX15" fmla="*/ 496236 w 913512"/>
                      <a:gd name="connsiteY15" fmla="*/ 214213 h 220688"/>
                      <a:gd name="connsiteX16" fmla="*/ 721617 w 913512"/>
                      <a:gd name="connsiteY16" fmla="*/ 178796 h 220688"/>
                      <a:gd name="connsiteX17" fmla="*/ 908360 w 913512"/>
                      <a:gd name="connsiteY17" fmla="*/ 1712 h 2206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913512" h="220688">
                        <a:moveTo>
                          <a:pt x="908360" y="1712"/>
                        </a:moveTo>
                        <a:cubicBezTo>
                          <a:pt x="930361" y="-12777"/>
                          <a:pt x="876163" y="68789"/>
                          <a:pt x="853625" y="91864"/>
                        </a:cubicBezTo>
                        <a:cubicBezTo>
                          <a:pt x="831087" y="114939"/>
                          <a:pt x="784401" y="132647"/>
                          <a:pt x="773132" y="140160"/>
                        </a:cubicBezTo>
                        <a:cubicBezTo>
                          <a:pt x="761863" y="147673"/>
                          <a:pt x="789767" y="133720"/>
                          <a:pt x="786011" y="136940"/>
                        </a:cubicBezTo>
                        <a:cubicBezTo>
                          <a:pt x="782255" y="140160"/>
                          <a:pt x="775278" y="150892"/>
                          <a:pt x="750594" y="159478"/>
                        </a:cubicBezTo>
                        <a:cubicBezTo>
                          <a:pt x="725910" y="168064"/>
                          <a:pt x="650246" y="190602"/>
                          <a:pt x="637904" y="188455"/>
                        </a:cubicBezTo>
                        <a:cubicBezTo>
                          <a:pt x="625562" y="186309"/>
                          <a:pt x="715178" y="142306"/>
                          <a:pt x="676541" y="146599"/>
                        </a:cubicBezTo>
                        <a:cubicBezTo>
                          <a:pt x="637904" y="150892"/>
                          <a:pt x="492480" y="214213"/>
                          <a:pt x="406084" y="214213"/>
                        </a:cubicBezTo>
                        <a:cubicBezTo>
                          <a:pt x="319688" y="214213"/>
                          <a:pt x="194119" y="162698"/>
                          <a:pt x="158166" y="146599"/>
                        </a:cubicBezTo>
                        <a:cubicBezTo>
                          <a:pt x="122212" y="130501"/>
                          <a:pt x="196266" y="115476"/>
                          <a:pt x="190363" y="117622"/>
                        </a:cubicBezTo>
                        <a:cubicBezTo>
                          <a:pt x="184460" y="119768"/>
                          <a:pt x="139921" y="157332"/>
                          <a:pt x="122749" y="159478"/>
                        </a:cubicBezTo>
                        <a:cubicBezTo>
                          <a:pt x="105577" y="161624"/>
                          <a:pt x="87332" y="130501"/>
                          <a:pt x="87332" y="130501"/>
                        </a:cubicBezTo>
                        <a:cubicBezTo>
                          <a:pt x="78746" y="126208"/>
                          <a:pt x="78747" y="147135"/>
                          <a:pt x="71234" y="133720"/>
                        </a:cubicBezTo>
                        <a:cubicBezTo>
                          <a:pt x="63721" y="120305"/>
                          <a:pt x="42256" y="50008"/>
                          <a:pt x="42256" y="50008"/>
                        </a:cubicBezTo>
                        <a:cubicBezTo>
                          <a:pt x="35817" y="38739"/>
                          <a:pt x="-43066" y="38739"/>
                          <a:pt x="32597" y="66106"/>
                        </a:cubicBezTo>
                        <a:cubicBezTo>
                          <a:pt x="108260" y="93473"/>
                          <a:pt x="381399" y="195431"/>
                          <a:pt x="496236" y="214213"/>
                        </a:cubicBezTo>
                        <a:cubicBezTo>
                          <a:pt x="611073" y="232995"/>
                          <a:pt x="655076" y="207774"/>
                          <a:pt x="721617" y="178796"/>
                        </a:cubicBezTo>
                        <a:cubicBezTo>
                          <a:pt x="788158" y="149818"/>
                          <a:pt x="886359" y="16201"/>
                          <a:pt x="908360" y="1712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68" name="フリーフォーム 1067">
                    <a:extLst>
                      <a:ext uri="{FF2B5EF4-FFF2-40B4-BE49-F238E27FC236}">
                        <a16:creationId xmlns:a16="http://schemas.microsoft.com/office/drawing/2014/main" id="{A8EDD0DF-8354-0B1A-7302-7C2FCE56C01E}"/>
                      </a:ext>
                    </a:extLst>
                  </p:cNvPr>
                  <p:cNvSpPr/>
                  <p:nvPr/>
                </p:nvSpPr>
                <p:spPr>
                  <a:xfrm>
                    <a:off x="5531765" y="5089543"/>
                    <a:ext cx="684190" cy="1286598"/>
                  </a:xfrm>
                  <a:custGeom>
                    <a:avLst/>
                    <a:gdLst>
                      <a:gd name="connsiteX0" fmla="*/ 683567 w 684190"/>
                      <a:gd name="connsiteY0" fmla="*/ 42 h 1286598"/>
                      <a:gd name="connsiteX1" fmla="*/ 523978 w 684190"/>
                      <a:gd name="connsiteY1" fmla="*/ 349412 h 1286598"/>
                      <a:gd name="connsiteX2" fmla="*/ 351450 w 684190"/>
                      <a:gd name="connsiteY2" fmla="*/ 767793 h 1286598"/>
                      <a:gd name="connsiteX3" fmla="*/ 390269 w 684190"/>
                      <a:gd name="connsiteY3" fmla="*/ 707408 h 1286598"/>
                      <a:gd name="connsiteX4" fmla="*/ 234993 w 684190"/>
                      <a:gd name="connsiteY4" fmla="*/ 1017959 h 1286598"/>
                      <a:gd name="connsiteX5" fmla="*/ 2080 w 684190"/>
                      <a:gd name="connsiteY5" fmla="*/ 1281065 h 1286598"/>
                      <a:gd name="connsiteX6" fmla="*/ 131477 w 684190"/>
                      <a:gd name="connsiteY6" fmla="*/ 1168921 h 1286598"/>
                      <a:gd name="connsiteX7" fmla="*/ 316944 w 684190"/>
                      <a:gd name="connsiteY7" fmla="*/ 845431 h 1286598"/>
                      <a:gd name="connsiteX8" fmla="*/ 489473 w 684190"/>
                      <a:gd name="connsiteY8" fmla="*/ 474495 h 1286598"/>
                      <a:gd name="connsiteX9" fmla="*/ 502412 w 684190"/>
                      <a:gd name="connsiteY9" fmla="*/ 310593 h 1286598"/>
                      <a:gd name="connsiteX10" fmla="*/ 463593 w 684190"/>
                      <a:gd name="connsiteY10" fmla="*/ 370978 h 1286598"/>
                      <a:gd name="connsiteX11" fmla="*/ 683567 w 684190"/>
                      <a:gd name="connsiteY11" fmla="*/ 42 h 12865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684190" h="1286598">
                        <a:moveTo>
                          <a:pt x="683567" y="42"/>
                        </a:moveTo>
                        <a:cubicBezTo>
                          <a:pt x="693631" y="-3552"/>
                          <a:pt x="579331" y="221454"/>
                          <a:pt x="523978" y="349412"/>
                        </a:cubicBezTo>
                        <a:cubicBezTo>
                          <a:pt x="468625" y="477371"/>
                          <a:pt x="373735" y="708127"/>
                          <a:pt x="351450" y="767793"/>
                        </a:cubicBezTo>
                        <a:cubicBezTo>
                          <a:pt x="329165" y="827459"/>
                          <a:pt x="409678" y="665714"/>
                          <a:pt x="390269" y="707408"/>
                        </a:cubicBezTo>
                        <a:cubicBezTo>
                          <a:pt x="370859" y="749102"/>
                          <a:pt x="299691" y="922350"/>
                          <a:pt x="234993" y="1017959"/>
                        </a:cubicBezTo>
                        <a:cubicBezTo>
                          <a:pt x="170295" y="1113568"/>
                          <a:pt x="19333" y="1255905"/>
                          <a:pt x="2080" y="1281065"/>
                        </a:cubicBezTo>
                        <a:cubicBezTo>
                          <a:pt x="-15173" y="1306225"/>
                          <a:pt x="79000" y="1241527"/>
                          <a:pt x="131477" y="1168921"/>
                        </a:cubicBezTo>
                        <a:cubicBezTo>
                          <a:pt x="183954" y="1096315"/>
                          <a:pt x="257278" y="961169"/>
                          <a:pt x="316944" y="845431"/>
                        </a:cubicBezTo>
                        <a:cubicBezTo>
                          <a:pt x="376610" y="729693"/>
                          <a:pt x="458562" y="563635"/>
                          <a:pt x="489473" y="474495"/>
                        </a:cubicBezTo>
                        <a:cubicBezTo>
                          <a:pt x="520384" y="385355"/>
                          <a:pt x="506725" y="327846"/>
                          <a:pt x="502412" y="310593"/>
                        </a:cubicBezTo>
                        <a:cubicBezTo>
                          <a:pt x="498099" y="293340"/>
                          <a:pt x="432682" y="424893"/>
                          <a:pt x="463593" y="370978"/>
                        </a:cubicBezTo>
                        <a:cubicBezTo>
                          <a:pt x="494504" y="317063"/>
                          <a:pt x="673503" y="3636"/>
                          <a:pt x="683567" y="42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alpha val="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69" name="フリーフォーム 1068">
                    <a:extLst>
                      <a:ext uri="{FF2B5EF4-FFF2-40B4-BE49-F238E27FC236}">
                        <a16:creationId xmlns:a16="http://schemas.microsoft.com/office/drawing/2014/main" id="{16CFF7E6-D0A8-4E52-C6F7-56AD89E3353C}"/>
                      </a:ext>
                    </a:extLst>
                  </p:cNvPr>
                  <p:cNvSpPr/>
                  <p:nvPr/>
                </p:nvSpPr>
                <p:spPr>
                  <a:xfrm>
                    <a:off x="5464832" y="5575668"/>
                    <a:ext cx="271898" cy="488925"/>
                  </a:xfrm>
                  <a:custGeom>
                    <a:avLst/>
                    <a:gdLst>
                      <a:gd name="connsiteX0" fmla="*/ 271734 w 271898"/>
                      <a:gd name="connsiteY0" fmla="*/ 5623 h 488925"/>
                      <a:gd name="connsiteX1" fmla="*/ 150964 w 271898"/>
                      <a:gd name="connsiteY1" fmla="*/ 471449 h 488925"/>
                      <a:gd name="connsiteX2" fmla="*/ 172530 w 271898"/>
                      <a:gd name="connsiteY2" fmla="*/ 337740 h 488925"/>
                      <a:gd name="connsiteX3" fmla="*/ 2 w 271898"/>
                      <a:gd name="connsiteY3" fmla="*/ 488702 h 488925"/>
                      <a:gd name="connsiteX4" fmla="*/ 168217 w 271898"/>
                      <a:gd name="connsiteY4" fmla="*/ 367932 h 488925"/>
                      <a:gd name="connsiteX5" fmla="*/ 176843 w 271898"/>
                      <a:gd name="connsiteY5" fmla="*/ 221283 h 488925"/>
                      <a:gd name="connsiteX6" fmla="*/ 271734 w 271898"/>
                      <a:gd name="connsiteY6" fmla="*/ 5623 h 48892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71898" h="488925">
                        <a:moveTo>
                          <a:pt x="271734" y="5623"/>
                        </a:moveTo>
                        <a:cubicBezTo>
                          <a:pt x="267421" y="47317"/>
                          <a:pt x="167498" y="416096"/>
                          <a:pt x="150964" y="471449"/>
                        </a:cubicBezTo>
                        <a:cubicBezTo>
                          <a:pt x="134430" y="526802"/>
                          <a:pt x="197690" y="334865"/>
                          <a:pt x="172530" y="337740"/>
                        </a:cubicBezTo>
                        <a:cubicBezTo>
                          <a:pt x="147370" y="340615"/>
                          <a:pt x="721" y="483670"/>
                          <a:pt x="2" y="488702"/>
                        </a:cubicBezTo>
                        <a:cubicBezTo>
                          <a:pt x="-717" y="493734"/>
                          <a:pt x="138744" y="412502"/>
                          <a:pt x="168217" y="367932"/>
                        </a:cubicBezTo>
                        <a:cubicBezTo>
                          <a:pt x="197690" y="323362"/>
                          <a:pt x="159590" y="276636"/>
                          <a:pt x="176843" y="221283"/>
                        </a:cubicBezTo>
                        <a:cubicBezTo>
                          <a:pt x="194096" y="165930"/>
                          <a:pt x="276047" y="-36071"/>
                          <a:pt x="271734" y="562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alpha val="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70" name="フリーフォーム 1069">
                    <a:extLst>
                      <a:ext uri="{FF2B5EF4-FFF2-40B4-BE49-F238E27FC236}">
                        <a16:creationId xmlns:a16="http://schemas.microsoft.com/office/drawing/2014/main" id="{383762FF-7742-F088-87CB-1F2DA30F8B50}"/>
                      </a:ext>
                    </a:extLst>
                  </p:cNvPr>
                  <p:cNvSpPr/>
                  <p:nvPr/>
                </p:nvSpPr>
                <p:spPr>
                  <a:xfrm>
                    <a:off x="4207940" y="5234063"/>
                    <a:ext cx="138689" cy="581122"/>
                  </a:xfrm>
                  <a:custGeom>
                    <a:avLst/>
                    <a:gdLst>
                      <a:gd name="connsiteX0" fmla="*/ 549 w 138689"/>
                      <a:gd name="connsiteY0" fmla="*/ 1252 h 581122"/>
                      <a:gd name="connsiteX1" fmla="*/ 23034 w 138689"/>
                      <a:gd name="connsiteY1" fmla="*/ 184881 h 581122"/>
                      <a:gd name="connsiteX2" fmla="*/ 135460 w 138689"/>
                      <a:gd name="connsiteY2" fmla="*/ 574626 h 581122"/>
                      <a:gd name="connsiteX3" fmla="*/ 101732 w 138689"/>
                      <a:gd name="connsiteY3" fmla="*/ 417229 h 581122"/>
                      <a:gd name="connsiteX4" fmla="*/ 34276 w 138689"/>
                      <a:gd name="connsiteY4" fmla="*/ 267327 h 581122"/>
                      <a:gd name="connsiteX5" fmla="*/ 549 w 138689"/>
                      <a:gd name="connsiteY5" fmla="*/ 1252 h 58112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38689" h="581122">
                        <a:moveTo>
                          <a:pt x="549" y="1252"/>
                        </a:moveTo>
                        <a:cubicBezTo>
                          <a:pt x="-1325" y="-12489"/>
                          <a:pt x="549" y="89319"/>
                          <a:pt x="23034" y="184881"/>
                        </a:cubicBezTo>
                        <a:cubicBezTo>
                          <a:pt x="45519" y="280443"/>
                          <a:pt x="122344" y="535901"/>
                          <a:pt x="135460" y="574626"/>
                        </a:cubicBezTo>
                        <a:cubicBezTo>
                          <a:pt x="148576" y="613351"/>
                          <a:pt x="118596" y="468446"/>
                          <a:pt x="101732" y="417229"/>
                        </a:cubicBezTo>
                        <a:cubicBezTo>
                          <a:pt x="84868" y="366012"/>
                          <a:pt x="49266" y="331035"/>
                          <a:pt x="34276" y="267327"/>
                        </a:cubicBezTo>
                        <a:cubicBezTo>
                          <a:pt x="19286" y="203619"/>
                          <a:pt x="2423" y="14993"/>
                          <a:pt x="549" y="1252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71" name="フリーフォーム 1070">
                    <a:extLst>
                      <a:ext uri="{FF2B5EF4-FFF2-40B4-BE49-F238E27FC236}">
                        <a16:creationId xmlns:a16="http://schemas.microsoft.com/office/drawing/2014/main" id="{397DB60A-89FA-352A-87D5-0D75DEBF9E55}"/>
                      </a:ext>
                    </a:extLst>
                  </p:cNvPr>
                  <p:cNvSpPr/>
                  <p:nvPr/>
                </p:nvSpPr>
                <p:spPr>
                  <a:xfrm>
                    <a:off x="3225762" y="4044637"/>
                    <a:ext cx="523918" cy="1028170"/>
                  </a:xfrm>
                  <a:custGeom>
                    <a:avLst/>
                    <a:gdLst>
                      <a:gd name="connsiteX0" fmla="*/ 38 w 523918"/>
                      <a:gd name="connsiteY0" fmla="*/ 313 h 1028170"/>
                      <a:gd name="connsiteX1" fmla="*/ 327063 w 523918"/>
                      <a:gd name="connsiteY1" fmla="*/ 257488 h 1028170"/>
                      <a:gd name="connsiteX2" fmla="*/ 308013 w 523918"/>
                      <a:gd name="connsiteY2" fmla="*/ 228913 h 1028170"/>
                      <a:gd name="connsiteX3" fmla="*/ 479463 w 523918"/>
                      <a:gd name="connsiteY3" fmla="*/ 625788 h 1028170"/>
                      <a:gd name="connsiteX4" fmla="*/ 444538 w 523918"/>
                      <a:gd name="connsiteY4" fmla="*/ 619438 h 1028170"/>
                      <a:gd name="connsiteX5" fmla="*/ 523913 w 523918"/>
                      <a:gd name="connsiteY5" fmla="*/ 1025838 h 1028170"/>
                      <a:gd name="connsiteX6" fmla="*/ 447713 w 523918"/>
                      <a:gd name="connsiteY6" fmla="*/ 762313 h 1028170"/>
                      <a:gd name="connsiteX7" fmla="*/ 298488 w 523918"/>
                      <a:gd name="connsiteY7" fmla="*/ 282888 h 1028170"/>
                      <a:gd name="connsiteX8" fmla="*/ 314363 w 523918"/>
                      <a:gd name="connsiteY8" fmla="*/ 365438 h 1028170"/>
                      <a:gd name="connsiteX9" fmla="*/ 295313 w 523918"/>
                      <a:gd name="connsiteY9" fmla="*/ 517838 h 1028170"/>
                      <a:gd name="connsiteX10" fmla="*/ 342938 w 523918"/>
                      <a:gd name="connsiteY10" fmla="*/ 724213 h 1028170"/>
                      <a:gd name="connsiteX11" fmla="*/ 292138 w 523918"/>
                      <a:gd name="connsiteY11" fmla="*/ 447988 h 1028170"/>
                      <a:gd name="connsiteX12" fmla="*/ 304838 w 523918"/>
                      <a:gd name="connsiteY12" fmla="*/ 209863 h 1028170"/>
                      <a:gd name="connsiteX13" fmla="*/ 38 w 523918"/>
                      <a:gd name="connsiteY13" fmla="*/ 313 h 102817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523918" h="1028170">
                        <a:moveTo>
                          <a:pt x="38" y="313"/>
                        </a:moveTo>
                        <a:cubicBezTo>
                          <a:pt x="3742" y="8250"/>
                          <a:pt x="275734" y="219388"/>
                          <a:pt x="327063" y="257488"/>
                        </a:cubicBezTo>
                        <a:cubicBezTo>
                          <a:pt x="378392" y="295588"/>
                          <a:pt x="282613" y="167530"/>
                          <a:pt x="308013" y="228913"/>
                        </a:cubicBezTo>
                        <a:cubicBezTo>
                          <a:pt x="333413" y="290296"/>
                          <a:pt x="456709" y="560700"/>
                          <a:pt x="479463" y="625788"/>
                        </a:cubicBezTo>
                        <a:cubicBezTo>
                          <a:pt x="502217" y="690876"/>
                          <a:pt x="437130" y="552763"/>
                          <a:pt x="444538" y="619438"/>
                        </a:cubicBezTo>
                        <a:cubicBezTo>
                          <a:pt x="451946" y="686113"/>
                          <a:pt x="523384" y="1002026"/>
                          <a:pt x="523913" y="1025838"/>
                        </a:cubicBezTo>
                        <a:cubicBezTo>
                          <a:pt x="524442" y="1049650"/>
                          <a:pt x="485284" y="886138"/>
                          <a:pt x="447713" y="762313"/>
                        </a:cubicBezTo>
                        <a:cubicBezTo>
                          <a:pt x="410142" y="638488"/>
                          <a:pt x="320713" y="349034"/>
                          <a:pt x="298488" y="282888"/>
                        </a:cubicBezTo>
                        <a:cubicBezTo>
                          <a:pt x="276263" y="216742"/>
                          <a:pt x="314892" y="326280"/>
                          <a:pt x="314363" y="365438"/>
                        </a:cubicBezTo>
                        <a:cubicBezTo>
                          <a:pt x="313834" y="404596"/>
                          <a:pt x="290550" y="458042"/>
                          <a:pt x="295313" y="517838"/>
                        </a:cubicBezTo>
                        <a:cubicBezTo>
                          <a:pt x="300076" y="577634"/>
                          <a:pt x="343467" y="735855"/>
                          <a:pt x="342938" y="724213"/>
                        </a:cubicBezTo>
                        <a:cubicBezTo>
                          <a:pt x="342409" y="712571"/>
                          <a:pt x="298488" y="533713"/>
                          <a:pt x="292138" y="447988"/>
                        </a:cubicBezTo>
                        <a:cubicBezTo>
                          <a:pt x="285788" y="362263"/>
                          <a:pt x="349817" y="282359"/>
                          <a:pt x="304838" y="209863"/>
                        </a:cubicBezTo>
                        <a:cubicBezTo>
                          <a:pt x="259859" y="137367"/>
                          <a:pt x="-3666" y="-7624"/>
                          <a:pt x="38" y="313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72" name="フリーフォーム 1071">
                    <a:extLst>
                      <a:ext uri="{FF2B5EF4-FFF2-40B4-BE49-F238E27FC236}">
                        <a16:creationId xmlns:a16="http://schemas.microsoft.com/office/drawing/2014/main" id="{1B8E1D45-0A4E-AE51-ACEA-DBCB96FACFAA}"/>
                      </a:ext>
                    </a:extLst>
                  </p:cNvPr>
                  <p:cNvSpPr/>
                  <p:nvPr/>
                </p:nvSpPr>
                <p:spPr>
                  <a:xfrm>
                    <a:off x="3209879" y="4084239"/>
                    <a:ext cx="193758" cy="488160"/>
                  </a:xfrm>
                  <a:custGeom>
                    <a:avLst/>
                    <a:gdLst>
                      <a:gd name="connsiteX0" fmla="*/ 28621 w 193758"/>
                      <a:gd name="connsiteY0" fmla="*/ 8336 h 488160"/>
                      <a:gd name="connsiteX1" fmla="*/ 25446 w 193758"/>
                      <a:gd name="connsiteY1" fmla="*/ 322661 h 488160"/>
                      <a:gd name="connsiteX2" fmla="*/ 117521 w 193758"/>
                      <a:gd name="connsiteY2" fmla="*/ 481411 h 488160"/>
                      <a:gd name="connsiteX3" fmla="*/ 193721 w 193758"/>
                      <a:gd name="connsiteY3" fmla="*/ 106761 h 488160"/>
                      <a:gd name="connsiteX4" fmla="*/ 107996 w 193758"/>
                      <a:gd name="connsiteY4" fmla="*/ 411561 h 488160"/>
                      <a:gd name="connsiteX5" fmla="*/ 50846 w 193758"/>
                      <a:gd name="connsiteY5" fmla="*/ 405211 h 488160"/>
                      <a:gd name="connsiteX6" fmla="*/ 46 w 193758"/>
                      <a:gd name="connsiteY6" fmla="*/ 300436 h 488160"/>
                      <a:gd name="connsiteX7" fmla="*/ 41321 w 193758"/>
                      <a:gd name="connsiteY7" fmla="*/ 106761 h 488160"/>
                      <a:gd name="connsiteX8" fmla="*/ 28621 w 193758"/>
                      <a:gd name="connsiteY8" fmla="*/ 8336 h 48816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93758" h="488160">
                        <a:moveTo>
                          <a:pt x="28621" y="8336"/>
                        </a:moveTo>
                        <a:cubicBezTo>
                          <a:pt x="25975" y="44319"/>
                          <a:pt x="10629" y="243815"/>
                          <a:pt x="25446" y="322661"/>
                        </a:cubicBezTo>
                        <a:cubicBezTo>
                          <a:pt x="40263" y="401507"/>
                          <a:pt x="89475" y="517394"/>
                          <a:pt x="117521" y="481411"/>
                        </a:cubicBezTo>
                        <a:cubicBezTo>
                          <a:pt x="145567" y="445428"/>
                          <a:pt x="195308" y="118403"/>
                          <a:pt x="193721" y="106761"/>
                        </a:cubicBezTo>
                        <a:cubicBezTo>
                          <a:pt x="192134" y="95119"/>
                          <a:pt x="131808" y="361819"/>
                          <a:pt x="107996" y="411561"/>
                        </a:cubicBezTo>
                        <a:cubicBezTo>
                          <a:pt x="84184" y="461303"/>
                          <a:pt x="68838" y="423732"/>
                          <a:pt x="50846" y="405211"/>
                        </a:cubicBezTo>
                        <a:cubicBezTo>
                          <a:pt x="32854" y="386690"/>
                          <a:pt x="1633" y="350178"/>
                          <a:pt x="46" y="300436"/>
                        </a:cubicBezTo>
                        <a:cubicBezTo>
                          <a:pt x="-1542" y="250694"/>
                          <a:pt x="38146" y="151740"/>
                          <a:pt x="41321" y="106761"/>
                        </a:cubicBezTo>
                        <a:cubicBezTo>
                          <a:pt x="44496" y="61782"/>
                          <a:pt x="31267" y="-27647"/>
                          <a:pt x="28621" y="8336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73" name="フリーフォーム 1072">
                    <a:extLst>
                      <a:ext uri="{FF2B5EF4-FFF2-40B4-BE49-F238E27FC236}">
                        <a16:creationId xmlns:a16="http://schemas.microsoft.com/office/drawing/2014/main" id="{AC559630-6C7D-49E0-3656-62257DA6D81D}"/>
                      </a:ext>
                    </a:extLst>
                  </p:cNvPr>
                  <p:cNvSpPr/>
                  <p:nvPr/>
                </p:nvSpPr>
                <p:spPr>
                  <a:xfrm>
                    <a:off x="3332852" y="4295718"/>
                    <a:ext cx="108966" cy="509111"/>
                  </a:xfrm>
                  <a:custGeom>
                    <a:avLst/>
                    <a:gdLst>
                      <a:gd name="connsiteX0" fmla="*/ 96148 w 108966"/>
                      <a:gd name="connsiteY0" fmla="*/ 57 h 509111"/>
                      <a:gd name="connsiteX1" fmla="*/ 13598 w 108966"/>
                      <a:gd name="connsiteY1" fmla="*/ 387407 h 509111"/>
                      <a:gd name="connsiteX2" fmla="*/ 108848 w 108966"/>
                      <a:gd name="connsiteY2" fmla="*/ 508057 h 509111"/>
                      <a:gd name="connsiteX3" fmla="*/ 32648 w 108966"/>
                      <a:gd name="connsiteY3" fmla="*/ 441382 h 509111"/>
                      <a:gd name="connsiteX4" fmla="*/ 898 w 108966"/>
                      <a:gd name="connsiteY4" fmla="*/ 358832 h 509111"/>
                      <a:gd name="connsiteX5" fmla="*/ 96148 w 108966"/>
                      <a:gd name="connsiteY5" fmla="*/ 57 h 5091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08966" h="509111">
                        <a:moveTo>
                          <a:pt x="96148" y="57"/>
                        </a:moveTo>
                        <a:cubicBezTo>
                          <a:pt x="98265" y="4819"/>
                          <a:pt x="11481" y="302740"/>
                          <a:pt x="13598" y="387407"/>
                        </a:cubicBezTo>
                        <a:cubicBezTo>
                          <a:pt x="15715" y="472074"/>
                          <a:pt x="105673" y="499061"/>
                          <a:pt x="108848" y="508057"/>
                        </a:cubicBezTo>
                        <a:cubicBezTo>
                          <a:pt x="112023" y="517053"/>
                          <a:pt x="50640" y="466253"/>
                          <a:pt x="32648" y="441382"/>
                        </a:cubicBezTo>
                        <a:cubicBezTo>
                          <a:pt x="14656" y="416511"/>
                          <a:pt x="-4394" y="431857"/>
                          <a:pt x="898" y="358832"/>
                        </a:cubicBezTo>
                        <a:cubicBezTo>
                          <a:pt x="6190" y="285807"/>
                          <a:pt x="94031" y="-4705"/>
                          <a:pt x="96148" y="57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74" name="フリーフォーム 1073">
                    <a:extLst>
                      <a:ext uri="{FF2B5EF4-FFF2-40B4-BE49-F238E27FC236}">
                        <a16:creationId xmlns:a16="http://schemas.microsoft.com/office/drawing/2014/main" id="{F3867823-FCFD-00CB-BA21-B0D85D4FD40B}"/>
                      </a:ext>
                    </a:extLst>
                  </p:cNvPr>
                  <p:cNvSpPr/>
                  <p:nvPr/>
                </p:nvSpPr>
                <p:spPr>
                  <a:xfrm>
                    <a:off x="3311494" y="4552437"/>
                    <a:ext cx="277645" cy="665476"/>
                  </a:xfrm>
                  <a:custGeom>
                    <a:avLst/>
                    <a:gdLst>
                      <a:gd name="connsiteX0" fmla="*/ 31 w 277645"/>
                      <a:gd name="connsiteY0" fmla="*/ 513 h 665476"/>
                      <a:gd name="connsiteX1" fmla="*/ 38131 w 277645"/>
                      <a:gd name="connsiteY1" fmla="*/ 203713 h 665476"/>
                      <a:gd name="connsiteX2" fmla="*/ 79406 w 277645"/>
                      <a:gd name="connsiteY2" fmla="*/ 397388 h 665476"/>
                      <a:gd name="connsiteX3" fmla="*/ 57181 w 277645"/>
                      <a:gd name="connsiteY3" fmla="*/ 356113 h 665476"/>
                      <a:gd name="connsiteX4" fmla="*/ 254031 w 277645"/>
                      <a:gd name="connsiteY4" fmla="*/ 635513 h 665476"/>
                      <a:gd name="connsiteX5" fmla="*/ 260381 w 277645"/>
                      <a:gd name="connsiteY5" fmla="*/ 638688 h 665476"/>
                      <a:gd name="connsiteX6" fmla="*/ 130206 w 277645"/>
                      <a:gd name="connsiteY6" fmla="*/ 467238 h 665476"/>
                      <a:gd name="connsiteX7" fmla="*/ 19081 w 277645"/>
                      <a:gd name="connsiteY7" fmla="*/ 279913 h 665476"/>
                      <a:gd name="connsiteX8" fmla="*/ 9556 w 277645"/>
                      <a:gd name="connsiteY8" fmla="*/ 184663 h 665476"/>
                      <a:gd name="connsiteX9" fmla="*/ 101631 w 277645"/>
                      <a:gd name="connsiteY9" fmla="*/ 314838 h 665476"/>
                      <a:gd name="connsiteX10" fmla="*/ 44481 w 277645"/>
                      <a:gd name="connsiteY10" fmla="*/ 149738 h 665476"/>
                      <a:gd name="connsiteX11" fmla="*/ 31 w 277645"/>
                      <a:gd name="connsiteY11" fmla="*/ 513 h 66547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277645" h="665476">
                        <a:moveTo>
                          <a:pt x="31" y="513"/>
                        </a:moveTo>
                        <a:cubicBezTo>
                          <a:pt x="-1027" y="9509"/>
                          <a:pt x="24902" y="137567"/>
                          <a:pt x="38131" y="203713"/>
                        </a:cubicBezTo>
                        <a:cubicBezTo>
                          <a:pt x="51360" y="269859"/>
                          <a:pt x="76231" y="371988"/>
                          <a:pt x="79406" y="397388"/>
                        </a:cubicBezTo>
                        <a:cubicBezTo>
                          <a:pt x="82581" y="422788"/>
                          <a:pt x="28077" y="316426"/>
                          <a:pt x="57181" y="356113"/>
                        </a:cubicBezTo>
                        <a:cubicBezTo>
                          <a:pt x="86285" y="395800"/>
                          <a:pt x="220164" y="588417"/>
                          <a:pt x="254031" y="635513"/>
                        </a:cubicBezTo>
                        <a:cubicBezTo>
                          <a:pt x="287898" y="682609"/>
                          <a:pt x="281019" y="666734"/>
                          <a:pt x="260381" y="638688"/>
                        </a:cubicBezTo>
                        <a:cubicBezTo>
                          <a:pt x="239744" y="610642"/>
                          <a:pt x="170423" y="527034"/>
                          <a:pt x="130206" y="467238"/>
                        </a:cubicBezTo>
                        <a:cubicBezTo>
                          <a:pt x="89989" y="407442"/>
                          <a:pt x="39189" y="327009"/>
                          <a:pt x="19081" y="279913"/>
                        </a:cubicBezTo>
                        <a:cubicBezTo>
                          <a:pt x="-1027" y="232817"/>
                          <a:pt x="-4202" y="178842"/>
                          <a:pt x="9556" y="184663"/>
                        </a:cubicBezTo>
                        <a:cubicBezTo>
                          <a:pt x="23314" y="190484"/>
                          <a:pt x="95810" y="320659"/>
                          <a:pt x="101631" y="314838"/>
                        </a:cubicBezTo>
                        <a:cubicBezTo>
                          <a:pt x="107452" y="309017"/>
                          <a:pt x="61414" y="196305"/>
                          <a:pt x="44481" y="149738"/>
                        </a:cubicBezTo>
                        <a:cubicBezTo>
                          <a:pt x="27548" y="103171"/>
                          <a:pt x="1089" y="-8483"/>
                          <a:pt x="31" y="513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75" name="フリーフォーム 1074">
                    <a:extLst>
                      <a:ext uri="{FF2B5EF4-FFF2-40B4-BE49-F238E27FC236}">
                        <a16:creationId xmlns:a16="http://schemas.microsoft.com/office/drawing/2014/main" id="{4A2ED833-9935-F564-E0D1-7CC14A019A1E}"/>
                      </a:ext>
                    </a:extLst>
                  </p:cNvPr>
                  <p:cNvSpPr/>
                  <p:nvPr/>
                </p:nvSpPr>
                <p:spPr>
                  <a:xfrm>
                    <a:off x="3352792" y="4571188"/>
                    <a:ext cx="268723" cy="371405"/>
                  </a:xfrm>
                  <a:custGeom>
                    <a:avLst/>
                    <a:gdLst>
                      <a:gd name="connsiteX0" fmla="*/ 101608 w 268723"/>
                      <a:gd name="connsiteY0" fmla="*/ 812 h 371405"/>
                      <a:gd name="connsiteX1" fmla="*/ 53983 w 268723"/>
                      <a:gd name="connsiteY1" fmla="*/ 299262 h 371405"/>
                      <a:gd name="connsiteX2" fmla="*/ 266708 w 268723"/>
                      <a:gd name="connsiteY2" fmla="*/ 369112 h 371405"/>
                      <a:gd name="connsiteX3" fmla="*/ 158758 w 268723"/>
                      <a:gd name="connsiteY3" fmla="*/ 350062 h 371405"/>
                      <a:gd name="connsiteX4" fmla="*/ 120658 w 268723"/>
                      <a:gd name="connsiteY4" fmla="*/ 305612 h 371405"/>
                      <a:gd name="connsiteX5" fmla="*/ 8 w 268723"/>
                      <a:gd name="connsiteY5" fmla="*/ 213537 h 371405"/>
                      <a:gd name="connsiteX6" fmla="*/ 101608 w 268723"/>
                      <a:gd name="connsiteY6" fmla="*/ 812 h 37140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68723" h="371405">
                        <a:moveTo>
                          <a:pt x="101608" y="812"/>
                        </a:moveTo>
                        <a:cubicBezTo>
                          <a:pt x="110604" y="15099"/>
                          <a:pt x="26466" y="237879"/>
                          <a:pt x="53983" y="299262"/>
                        </a:cubicBezTo>
                        <a:cubicBezTo>
                          <a:pt x="81500" y="360645"/>
                          <a:pt x="249246" y="360645"/>
                          <a:pt x="266708" y="369112"/>
                        </a:cubicBezTo>
                        <a:cubicBezTo>
                          <a:pt x="284170" y="377579"/>
                          <a:pt x="183100" y="360645"/>
                          <a:pt x="158758" y="350062"/>
                        </a:cubicBezTo>
                        <a:cubicBezTo>
                          <a:pt x="134416" y="339479"/>
                          <a:pt x="147116" y="328366"/>
                          <a:pt x="120658" y="305612"/>
                        </a:cubicBezTo>
                        <a:cubicBezTo>
                          <a:pt x="94200" y="282858"/>
                          <a:pt x="-1050" y="262220"/>
                          <a:pt x="8" y="213537"/>
                        </a:cubicBezTo>
                        <a:cubicBezTo>
                          <a:pt x="1066" y="164854"/>
                          <a:pt x="92612" y="-13475"/>
                          <a:pt x="101608" y="812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76" name="フリーフォーム 1075">
                    <a:extLst>
                      <a:ext uri="{FF2B5EF4-FFF2-40B4-BE49-F238E27FC236}">
                        <a16:creationId xmlns:a16="http://schemas.microsoft.com/office/drawing/2014/main" id="{82DF9D90-09FF-7CFF-3963-116E209F7F4E}"/>
                      </a:ext>
                    </a:extLst>
                  </p:cNvPr>
                  <p:cNvSpPr/>
                  <p:nvPr/>
                </p:nvSpPr>
                <p:spPr>
                  <a:xfrm>
                    <a:off x="3476225" y="4866872"/>
                    <a:ext cx="362932" cy="582523"/>
                  </a:xfrm>
                  <a:custGeom>
                    <a:avLst/>
                    <a:gdLst>
                      <a:gd name="connsiteX0" fmla="*/ 400 w 362932"/>
                      <a:gd name="connsiteY0" fmla="*/ 3578 h 582523"/>
                      <a:gd name="connsiteX1" fmla="*/ 155975 w 362932"/>
                      <a:gd name="connsiteY1" fmla="*/ 51203 h 582523"/>
                      <a:gd name="connsiteX2" fmla="*/ 216300 w 362932"/>
                      <a:gd name="connsiteY2" fmla="*/ 140103 h 582523"/>
                      <a:gd name="connsiteX3" fmla="*/ 257575 w 362932"/>
                      <a:gd name="connsiteY3" fmla="*/ 295678 h 582523"/>
                      <a:gd name="connsiteX4" fmla="*/ 362350 w 362932"/>
                      <a:gd name="connsiteY4" fmla="*/ 581428 h 582523"/>
                      <a:gd name="connsiteX5" fmla="*/ 295675 w 362932"/>
                      <a:gd name="connsiteY5" fmla="*/ 384578 h 582523"/>
                      <a:gd name="connsiteX6" fmla="*/ 206775 w 362932"/>
                      <a:gd name="connsiteY6" fmla="*/ 146453 h 582523"/>
                      <a:gd name="connsiteX7" fmla="*/ 400 w 362932"/>
                      <a:gd name="connsiteY7" fmla="*/ 3578 h 58252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362932" h="582523">
                        <a:moveTo>
                          <a:pt x="400" y="3578"/>
                        </a:moveTo>
                        <a:cubicBezTo>
                          <a:pt x="-8067" y="-12297"/>
                          <a:pt x="119992" y="28449"/>
                          <a:pt x="155975" y="51203"/>
                        </a:cubicBezTo>
                        <a:cubicBezTo>
                          <a:pt x="191958" y="73957"/>
                          <a:pt x="199367" y="99357"/>
                          <a:pt x="216300" y="140103"/>
                        </a:cubicBezTo>
                        <a:cubicBezTo>
                          <a:pt x="233233" y="180849"/>
                          <a:pt x="233233" y="222124"/>
                          <a:pt x="257575" y="295678"/>
                        </a:cubicBezTo>
                        <a:cubicBezTo>
                          <a:pt x="281917" y="369232"/>
                          <a:pt x="356000" y="566611"/>
                          <a:pt x="362350" y="581428"/>
                        </a:cubicBezTo>
                        <a:cubicBezTo>
                          <a:pt x="368700" y="596245"/>
                          <a:pt x="321604" y="457074"/>
                          <a:pt x="295675" y="384578"/>
                        </a:cubicBezTo>
                        <a:cubicBezTo>
                          <a:pt x="269746" y="312082"/>
                          <a:pt x="250167" y="211540"/>
                          <a:pt x="206775" y="146453"/>
                        </a:cubicBezTo>
                        <a:cubicBezTo>
                          <a:pt x="163383" y="81366"/>
                          <a:pt x="8867" y="19453"/>
                          <a:pt x="400" y="3578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77" name="フリーフォーム 1076">
                    <a:extLst>
                      <a:ext uri="{FF2B5EF4-FFF2-40B4-BE49-F238E27FC236}">
                        <a16:creationId xmlns:a16="http://schemas.microsoft.com/office/drawing/2014/main" id="{1B089037-4E23-191C-4C00-CC0328A2BA96}"/>
                      </a:ext>
                    </a:extLst>
                  </p:cNvPr>
                  <p:cNvSpPr/>
                  <p:nvPr/>
                </p:nvSpPr>
                <p:spPr>
                  <a:xfrm>
                    <a:off x="3555984" y="4959681"/>
                    <a:ext cx="173548" cy="545832"/>
                  </a:xfrm>
                  <a:custGeom>
                    <a:avLst/>
                    <a:gdLst>
                      <a:gd name="connsiteX0" fmla="*/ 111141 w 173548"/>
                      <a:gd name="connsiteY0" fmla="*/ 2844 h 545832"/>
                      <a:gd name="connsiteX1" fmla="*/ 92091 w 173548"/>
                      <a:gd name="connsiteY1" fmla="*/ 136194 h 545832"/>
                      <a:gd name="connsiteX2" fmla="*/ 98441 w 173548"/>
                      <a:gd name="connsiteY2" fmla="*/ 218744 h 545832"/>
                      <a:gd name="connsiteX3" fmla="*/ 171466 w 173548"/>
                      <a:gd name="connsiteY3" fmla="*/ 402894 h 545832"/>
                      <a:gd name="connsiteX4" fmla="*/ 139716 w 173548"/>
                      <a:gd name="connsiteY4" fmla="*/ 460044 h 545832"/>
                      <a:gd name="connsiteX5" fmla="*/ 16 w 173548"/>
                      <a:gd name="connsiteY5" fmla="*/ 545769 h 545832"/>
                      <a:gd name="connsiteX6" fmla="*/ 149241 w 173548"/>
                      <a:gd name="connsiteY6" fmla="*/ 472744 h 545832"/>
                      <a:gd name="connsiteX7" fmla="*/ 158766 w 173548"/>
                      <a:gd name="connsiteY7" fmla="*/ 402894 h 545832"/>
                      <a:gd name="connsiteX8" fmla="*/ 82566 w 173548"/>
                      <a:gd name="connsiteY8" fmla="*/ 272719 h 545832"/>
                      <a:gd name="connsiteX9" fmla="*/ 111141 w 173548"/>
                      <a:gd name="connsiteY9" fmla="*/ 2844 h 54583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73548" h="545832">
                        <a:moveTo>
                          <a:pt x="111141" y="2844"/>
                        </a:moveTo>
                        <a:cubicBezTo>
                          <a:pt x="112728" y="-19910"/>
                          <a:pt x="94208" y="100211"/>
                          <a:pt x="92091" y="136194"/>
                        </a:cubicBezTo>
                        <a:cubicBezTo>
                          <a:pt x="89974" y="172177"/>
                          <a:pt x="85212" y="174294"/>
                          <a:pt x="98441" y="218744"/>
                        </a:cubicBezTo>
                        <a:cubicBezTo>
                          <a:pt x="111670" y="263194"/>
                          <a:pt x="164587" y="362677"/>
                          <a:pt x="171466" y="402894"/>
                        </a:cubicBezTo>
                        <a:cubicBezTo>
                          <a:pt x="178345" y="443111"/>
                          <a:pt x="168291" y="436232"/>
                          <a:pt x="139716" y="460044"/>
                        </a:cubicBezTo>
                        <a:cubicBezTo>
                          <a:pt x="111141" y="483856"/>
                          <a:pt x="-1572" y="543652"/>
                          <a:pt x="16" y="545769"/>
                        </a:cubicBezTo>
                        <a:cubicBezTo>
                          <a:pt x="1604" y="547886"/>
                          <a:pt x="122783" y="496556"/>
                          <a:pt x="149241" y="472744"/>
                        </a:cubicBezTo>
                        <a:cubicBezTo>
                          <a:pt x="175699" y="448932"/>
                          <a:pt x="169878" y="436231"/>
                          <a:pt x="158766" y="402894"/>
                        </a:cubicBezTo>
                        <a:cubicBezTo>
                          <a:pt x="147654" y="369557"/>
                          <a:pt x="90503" y="334102"/>
                          <a:pt x="82566" y="272719"/>
                        </a:cubicBezTo>
                        <a:cubicBezTo>
                          <a:pt x="74629" y="211336"/>
                          <a:pt x="109554" y="25598"/>
                          <a:pt x="111141" y="2844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78" name="フリーフォーム 1077">
                    <a:extLst>
                      <a:ext uri="{FF2B5EF4-FFF2-40B4-BE49-F238E27FC236}">
                        <a16:creationId xmlns:a16="http://schemas.microsoft.com/office/drawing/2014/main" id="{E3A1E8F8-BF17-9E64-CBDE-87333B0E9861}"/>
                      </a:ext>
                    </a:extLst>
                  </p:cNvPr>
                  <p:cNvSpPr/>
                  <p:nvPr/>
                </p:nvSpPr>
                <p:spPr>
                  <a:xfrm>
                    <a:off x="3514695" y="4930751"/>
                    <a:ext cx="162548" cy="520771"/>
                  </a:xfrm>
                  <a:custGeom>
                    <a:avLst/>
                    <a:gdLst>
                      <a:gd name="connsiteX0" fmla="*/ 30 w 162548"/>
                      <a:gd name="connsiteY0" fmla="*/ 24 h 520771"/>
                      <a:gd name="connsiteX1" fmla="*/ 85755 w 162548"/>
                      <a:gd name="connsiteY1" fmla="*/ 146074 h 520771"/>
                      <a:gd name="connsiteX2" fmla="*/ 88930 w 162548"/>
                      <a:gd name="connsiteY2" fmla="*/ 225449 h 520771"/>
                      <a:gd name="connsiteX3" fmla="*/ 149255 w 162548"/>
                      <a:gd name="connsiteY3" fmla="*/ 320699 h 520771"/>
                      <a:gd name="connsiteX4" fmla="*/ 152430 w 162548"/>
                      <a:gd name="connsiteY4" fmla="*/ 450874 h 520771"/>
                      <a:gd name="connsiteX5" fmla="*/ 139730 w 162548"/>
                      <a:gd name="connsiteY5" fmla="*/ 520724 h 520771"/>
                      <a:gd name="connsiteX6" fmla="*/ 161955 w 162548"/>
                      <a:gd name="connsiteY6" fmla="*/ 441349 h 520771"/>
                      <a:gd name="connsiteX7" fmla="*/ 111155 w 162548"/>
                      <a:gd name="connsiteY7" fmla="*/ 244499 h 520771"/>
                      <a:gd name="connsiteX8" fmla="*/ 101630 w 162548"/>
                      <a:gd name="connsiteY8" fmla="*/ 12724 h 520771"/>
                      <a:gd name="connsiteX9" fmla="*/ 76230 w 162548"/>
                      <a:gd name="connsiteY9" fmla="*/ 133374 h 520771"/>
                      <a:gd name="connsiteX10" fmla="*/ 30 w 162548"/>
                      <a:gd name="connsiteY10" fmla="*/ 24 h 5207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62548" h="520771">
                        <a:moveTo>
                          <a:pt x="30" y="24"/>
                        </a:moveTo>
                        <a:cubicBezTo>
                          <a:pt x="1618" y="2141"/>
                          <a:pt x="70938" y="108503"/>
                          <a:pt x="85755" y="146074"/>
                        </a:cubicBezTo>
                        <a:cubicBezTo>
                          <a:pt x="100572" y="183645"/>
                          <a:pt x="78347" y="196345"/>
                          <a:pt x="88930" y="225449"/>
                        </a:cubicBezTo>
                        <a:cubicBezTo>
                          <a:pt x="99513" y="254553"/>
                          <a:pt x="138672" y="283128"/>
                          <a:pt x="149255" y="320699"/>
                        </a:cubicBezTo>
                        <a:cubicBezTo>
                          <a:pt x="159838" y="358270"/>
                          <a:pt x="154017" y="417537"/>
                          <a:pt x="152430" y="450874"/>
                        </a:cubicBezTo>
                        <a:cubicBezTo>
                          <a:pt x="150843" y="484211"/>
                          <a:pt x="138143" y="522311"/>
                          <a:pt x="139730" y="520724"/>
                        </a:cubicBezTo>
                        <a:cubicBezTo>
                          <a:pt x="141317" y="519137"/>
                          <a:pt x="166718" y="487387"/>
                          <a:pt x="161955" y="441349"/>
                        </a:cubicBezTo>
                        <a:cubicBezTo>
                          <a:pt x="157193" y="395312"/>
                          <a:pt x="121209" y="315936"/>
                          <a:pt x="111155" y="244499"/>
                        </a:cubicBezTo>
                        <a:cubicBezTo>
                          <a:pt x="101101" y="173062"/>
                          <a:pt x="107451" y="31245"/>
                          <a:pt x="101630" y="12724"/>
                        </a:cubicBezTo>
                        <a:cubicBezTo>
                          <a:pt x="95809" y="-5797"/>
                          <a:pt x="93163" y="133374"/>
                          <a:pt x="76230" y="133374"/>
                        </a:cubicBezTo>
                        <a:cubicBezTo>
                          <a:pt x="59297" y="133374"/>
                          <a:pt x="-1558" y="-2093"/>
                          <a:pt x="30" y="24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79" name="フリーフォーム 1078">
                    <a:extLst>
                      <a:ext uri="{FF2B5EF4-FFF2-40B4-BE49-F238E27FC236}">
                        <a16:creationId xmlns:a16="http://schemas.microsoft.com/office/drawing/2014/main" id="{A0F6EB97-D976-D19C-5B74-C369BDEF7AFB}"/>
                      </a:ext>
                    </a:extLst>
                  </p:cNvPr>
                  <p:cNvSpPr/>
                  <p:nvPr/>
                </p:nvSpPr>
                <p:spPr>
                  <a:xfrm>
                    <a:off x="3435307" y="4982983"/>
                    <a:ext cx="163741" cy="237032"/>
                  </a:xfrm>
                  <a:custGeom>
                    <a:avLst/>
                    <a:gdLst>
                      <a:gd name="connsiteX0" fmla="*/ 43 w 163741"/>
                      <a:gd name="connsiteY0" fmla="*/ 1767 h 237032"/>
                      <a:gd name="connsiteX1" fmla="*/ 139743 w 163741"/>
                      <a:gd name="connsiteY1" fmla="*/ 49392 h 237032"/>
                      <a:gd name="connsiteX2" fmla="*/ 136568 w 163741"/>
                      <a:gd name="connsiteY2" fmla="*/ 236717 h 237032"/>
                      <a:gd name="connsiteX3" fmla="*/ 41318 w 163741"/>
                      <a:gd name="connsiteY3" fmla="*/ 97017 h 237032"/>
                      <a:gd name="connsiteX4" fmla="*/ 136568 w 163741"/>
                      <a:gd name="connsiteY4" fmla="*/ 217667 h 237032"/>
                      <a:gd name="connsiteX5" fmla="*/ 155618 w 163741"/>
                      <a:gd name="connsiteY5" fmla="*/ 93842 h 237032"/>
                      <a:gd name="connsiteX6" fmla="*/ 43 w 163741"/>
                      <a:gd name="connsiteY6" fmla="*/ 1767 h 23703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63741" h="237032">
                        <a:moveTo>
                          <a:pt x="43" y="1767"/>
                        </a:moveTo>
                        <a:cubicBezTo>
                          <a:pt x="-2603" y="-5641"/>
                          <a:pt x="116989" y="10234"/>
                          <a:pt x="139743" y="49392"/>
                        </a:cubicBezTo>
                        <a:cubicBezTo>
                          <a:pt x="162497" y="88550"/>
                          <a:pt x="152972" y="228780"/>
                          <a:pt x="136568" y="236717"/>
                        </a:cubicBezTo>
                        <a:cubicBezTo>
                          <a:pt x="120164" y="244655"/>
                          <a:pt x="41318" y="100192"/>
                          <a:pt x="41318" y="97017"/>
                        </a:cubicBezTo>
                        <a:cubicBezTo>
                          <a:pt x="41318" y="93842"/>
                          <a:pt x="117518" y="218196"/>
                          <a:pt x="136568" y="217667"/>
                        </a:cubicBezTo>
                        <a:cubicBezTo>
                          <a:pt x="155618" y="217138"/>
                          <a:pt x="175197" y="126121"/>
                          <a:pt x="155618" y="93842"/>
                        </a:cubicBezTo>
                        <a:cubicBezTo>
                          <a:pt x="136039" y="61563"/>
                          <a:pt x="2689" y="9175"/>
                          <a:pt x="43" y="1767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80" name="フリーフォーム 1079">
                    <a:extLst>
                      <a:ext uri="{FF2B5EF4-FFF2-40B4-BE49-F238E27FC236}">
                        <a16:creationId xmlns:a16="http://schemas.microsoft.com/office/drawing/2014/main" id="{04A9B772-6D4E-42CD-855F-81E4B1BFEB96}"/>
                      </a:ext>
                    </a:extLst>
                  </p:cNvPr>
                  <p:cNvSpPr/>
                  <p:nvPr/>
                </p:nvSpPr>
                <p:spPr>
                  <a:xfrm>
                    <a:off x="3448027" y="4838673"/>
                    <a:ext cx="82944" cy="178426"/>
                  </a:xfrm>
                  <a:custGeom>
                    <a:avLst/>
                    <a:gdLst>
                      <a:gd name="connsiteX0" fmla="*/ 38123 w 82944"/>
                      <a:gd name="connsiteY0" fmla="*/ 27 h 178426"/>
                      <a:gd name="connsiteX1" fmla="*/ 25423 w 82944"/>
                      <a:gd name="connsiteY1" fmla="*/ 95277 h 178426"/>
                      <a:gd name="connsiteX2" fmla="*/ 82573 w 82944"/>
                      <a:gd name="connsiteY2" fmla="*/ 177827 h 178426"/>
                      <a:gd name="connsiteX3" fmla="*/ 47648 w 82944"/>
                      <a:gd name="connsiteY3" fmla="*/ 130202 h 178426"/>
                      <a:gd name="connsiteX4" fmla="*/ 23 w 82944"/>
                      <a:gd name="connsiteY4" fmla="*/ 85752 h 178426"/>
                      <a:gd name="connsiteX5" fmla="*/ 38123 w 82944"/>
                      <a:gd name="connsiteY5" fmla="*/ 27 h 1784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82944" h="178426">
                        <a:moveTo>
                          <a:pt x="38123" y="27"/>
                        </a:moveTo>
                        <a:cubicBezTo>
                          <a:pt x="42356" y="1614"/>
                          <a:pt x="18015" y="65644"/>
                          <a:pt x="25423" y="95277"/>
                        </a:cubicBezTo>
                        <a:cubicBezTo>
                          <a:pt x="32831" y="124910"/>
                          <a:pt x="78869" y="172006"/>
                          <a:pt x="82573" y="177827"/>
                        </a:cubicBezTo>
                        <a:cubicBezTo>
                          <a:pt x="86277" y="183648"/>
                          <a:pt x="61406" y="145548"/>
                          <a:pt x="47648" y="130202"/>
                        </a:cubicBezTo>
                        <a:cubicBezTo>
                          <a:pt x="33890" y="114856"/>
                          <a:pt x="1081" y="104802"/>
                          <a:pt x="23" y="85752"/>
                        </a:cubicBezTo>
                        <a:cubicBezTo>
                          <a:pt x="-1035" y="66702"/>
                          <a:pt x="33890" y="-1560"/>
                          <a:pt x="38123" y="27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81" name="フリーフォーム 1080">
                    <a:extLst>
                      <a:ext uri="{FF2B5EF4-FFF2-40B4-BE49-F238E27FC236}">
                        <a16:creationId xmlns:a16="http://schemas.microsoft.com/office/drawing/2014/main" id="{481D8F05-D219-51D8-B768-511B8198579C}"/>
                      </a:ext>
                    </a:extLst>
                  </p:cNvPr>
                  <p:cNvSpPr/>
                  <p:nvPr/>
                </p:nvSpPr>
                <p:spPr>
                  <a:xfrm>
                    <a:off x="3415027" y="4866990"/>
                    <a:ext cx="103067" cy="171750"/>
                  </a:xfrm>
                  <a:custGeom>
                    <a:avLst/>
                    <a:gdLst>
                      <a:gd name="connsiteX0" fmla="*/ 13973 w 103067"/>
                      <a:gd name="connsiteY0" fmla="*/ 285 h 171750"/>
                      <a:gd name="connsiteX1" fmla="*/ 17148 w 103067"/>
                      <a:gd name="connsiteY1" fmla="*/ 95535 h 171750"/>
                      <a:gd name="connsiteX2" fmla="*/ 102873 w 103067"/>
                      <a:gd name="connsiteY2" fmla="*/ 171735 h 171750"/>
                      <a:gd name="connsiteX3" fmla="*/ 39373 w 103067"/>
                      <a:gd name="connsiteY3" fmla="*/ 101885 h 171750"/>
                      <a:gd name="connsiteX4" fmla="*/ 1273 w 103067"/>
                      <a:gd name="connsiteY4" fmla="*/ 66960 h 171750"/>
                      <a:gd name="connsiteX5" fmla="*/ 13973 w 103067"/>
                      <a:gd name="connsiteY5" fmla="*/ 285 h 1717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03067" h="171750">
                        <a:moveTo>
                          <a:pt x="13973" y="285"/>
                        </a:moveTo>
                        <a:cubicBezTo>
                          <a:pt x="16619" y="5047"/>
                          <a:pt x="2331" y="66960"/>
                          <a:pt x="17148" y="95535"/>
                        </a:cubicBezTo>
                        <a:cubicBezTo>
                          <a:pt x="31965" y="124110"/>
                          <a:pt x="99169" y="170677"/>
                          <a:pt x="102873" y="171735"/>
                        </a:cubicBezTo>
                        <a:cubicBezTo>
                          <a:pt x="106577" y="172793"/>
                          <a:pt x="56306" y="119347"/>
                          <a:pt x="39373" y="101885"/>
                        </a:cubicBezTo>
                        <a:cubicBezTo>
                          <a:pt x="22440" y="84423"/>
                          <a:pt x="7094" y="82306"/>
                          <a:pt x="1273" y="66960"/>
                        </a:cubicBezTo>
                        <a:cubicBezTo>
                          <a:pt x="-4548" y="51614"/>
                          <a:pt x="11327" y="-4477"/>
                          <a:pt x="13973" y="285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82" name="フリーフォーム 1081">
                    <a:extLst>
                      <a:ext uri="{FF2B5EF4-FFF2-40B4-BE49-F238E27FC236}">
                        <a16:creationId xmlns:a16="http://schemas.microsoft.com/office/drawing/2014/main" id="{64D3C86C-6342-5B00-A412-1E8B3F2D6AE9}"/>
                      </a:ext>
                    </a:extLst>
                  </p:cNvPr>
                  <p:cNvSpPr/>
                  <p:nvPr/>
                </p:nvSpPr>
                <p:spPr>
                  <a:xfrm>
                    <a:off x="3402189" y="5254563"/>
                    <a:ext cx="226879" cy="251263"/>
                  </a:xfrm>
                  <a:custGeom>
                    <a:avLst/>
                    <a:gdLst>
                      <a:gd name="connsiteX0" fmla="*/ 226836 w 226879"/>
                      <a:gd name="connsiteY0" fmla="*/ 62 h 251263"/>
                      <a:gd name="connsiteX1" fmla="*/ 150636 w 226879"/>
                      <a:gd name="connsiteY1" fmla="*/ 73087 h 251263"/>
                      <a:gd name="connsiteX2" fmla="*/ 10936 w 226879"/>
                      <a:gd name="connsiteY2" fmla="*/ 82612 h 251263"/>
                      <a:gd name="connsiteX3" fmla="*/ 29986 w 226879"/>
                      <a:gd name="connsiteY3" fmla="*/ 120712 h 251263"/>
                      <a:gd name="connsiteX4" fmla="*/ 7761 w 226879"/>
                      <a:gd name="connsiteY4" fmla="*/ 174687 h 251263"/>
                      <a:gd name="connsiteX5" fmla="*/ 172861 w 226879"/>
                      <a:gd name="connsiteY5" fmla="*/ 247712 h 251263"/>
                      <a:gd name="connsiteX6" fmla="*/ 55386 w 226879"/>
                      <a:gd name="connsiteY6" fmla="*/ 231837 h 251263"/>
                      <a:gd name="connsiteX7" fmla="*/ 7761 w 226879"/>
                      <a:gd name="connsiteY7" fmla="*/ 161987 h 251263"/>
                      <a:gd name="connsiteX8" fmla="*/ 14111 w 226879"/>
                      <a:gd name="connsiteY8" fmla="*/ 95312 h 251263"/>
                      <a:gd name="connsiteX9" fmla="*/ 141111 w 226879"/>
                      <a:gd name="connsiteY9" fmla="*/ 60387 h 251263"/>
                      <a:gd name="connsiteX10" fmla="*/ 226836 w 226879"/>
                      <a:gd name="connsiteY10" fmla="*/ 62 h 2512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226879" h="251263">
                        <a:moveTo>
                          <a:pt x="226836" y="62"/>
                        </a:moveTo>
                        <a:cubicBezTo>
                          <a:pt x="228424" y="2179"/>
                          <a:pt x="186619" y="59329"/>
                          <a:pt x="150636" y="73087"/>
                        </a:cubicBezTo>
                        <a:cubicBezTo>
                          <a:pt x="114653" y="86845"/>
                          <a:pt x="31044" y="74675"/>
                          <a:pt x="10936" y="82612"/>
                        </a:cubicBezTo>
                        <a:cubicBezTo>
                          <a:pt x="-9172" y="90549"/>
                          <a:pt x="30515" y="105366"/>
                          <a:pt x="29986" y="120712"/>
                        </a:cubicBezTo>
                        <a:cubicBezTo>
                          <a:pt x="29457" y="136058"/>
                          <a:pt x="-16052" y="153520"/>
                          <a:pt x="7761" y="174687"/>
                        </a:cubicBezTo>
                        <a:cubicBezTo>
                          <a:pt x="31573" y="195854"/>
                          <a:pt x="164924" y="238187"/>
                          <a:pt x="172861" y="247712"/>
                        </a:cubicBezTo>
                        <a:cubicBezTo>
                          <a:pt x="180798" y="257237"/>
                          <a:pt x="82903" y="246125"/>
                          <a:pt x="55386" y="231837"/>
                        </a:cubicBezTo>
                        <a:cubicBezTo>
                          <a:pt x="27869" y="217550"/>
                          <a:pt x="14640" y="184741"/>
                          <a:pt x="7761" y="161987"/>
                        </a:cubicBezTo>
                        <a:cubicBezTo>
                          <a:pt x="882" y="139233"/>
                          <a:pt x="-8114" y="112245"/>
                          <a:pt x="14111" y="95312"/>
                        </a:cubicBezTo>
                        <a:cubicBezTo>
                          <a:pt x="36336" y="78379"/>
                          <a:pt x="109890" y="70441"/>
                          <a:pt x="141111" y="60387"/>
                        </a:cubicBezTo>
                        <a:cubicBezTo>
                          <a:pt x="172332" y="50333"/>
                          <a:pt x="225248" y="-2055"/>
                          <a:pt x="226836" y="62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83" name="フリーフォーム 1082">
                    <a:extLst>
                      <a:ext uri="{FF2B5EF4-FFF2-40B4-BE49-F238E27FC236}">
                        <a16:creationId xmlns:a16="http://schemas.microsoft.com/office/drawing/2014/main" id="{AF0AE425-F82A-B435-3CE3-1D72A4CEBE1E}"/>
                      </a:ext>
                    </a:extLst>
                  </p:cNvPr>
                  <p:cNvSpPr/>
                  <p:nvPr/>
                </p:nvSpPr>
                <p:spPr>
                  <a:xfrm>
                    <a:off x="3450921" y="5291718"/>
                    <a:ext cx="35384" cy="174084"/>
                  </a:xfrm>
                  <a:custGeom>
                    <a:avLst/>
                    <a:gdLst>
                      <a:gd name="connsiteX0" fmla="*/ 35229 w 35384"/>
                      <a:gd name="connsiteY0" fmla="*/ 1007 h 174084"/>
                      <a:gd name="connsiteX1" fmla="*/ 13004 w 35384"/>
                      <a:gd name="connsiteY1" fmla="*/ 74032 h 174084"/>
                      <a:gd name="connsiteX2" fmla="*/ 9829 w 35384"/>
                      <a:gd name="connsiteY2" fmla="*/ 172457 h 174084"/>
                      <a:gd name="connsiteX3" fmla="*/ 304 w 35384"/>
                      <a:gd name="connsiteY3" fmla="*/ 128007 h 174084"/>
                      <a:gd name="connsiteX4" fmla="*/ 35229 w 35384"/>
                      <a:gd name="connsiteY4" fmla="*/ 1007 h 17408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35384" h="174084">
                        <a:moveTo>
                          <a:pt x="35229" y="1007"/>
                        </a:moveTo>
                        <a:cubicBezTo>
                          <a:pt x="37346" y="-7989"/>
                          <a:pt x="17237" y="45457"/>
                          <a:pt x="13004" y="74032"/>
                        </a:cubicBezTo>
                        <a:cubicBezTo>
                          <a:pt x="8771" y="102607"/>
                          <a:pt x="11946" y="163461"/>
                          <a:pt x="9829" y="172457"/>
                        </a:cubicBezTo>
                        <a:cubicBezTo>
                          <a:pt x="7712" y="181453"/>
                          <a:pt x="-1813" y="151290"/>
                          <a:pt x="304" y="128007"/>
                        </a:cubicBezTo>
                        <a:cubicBezTo>
                          <a:pt x="2421" y="104724"/>
                          <a:pt x="33112" y="10003"/>
                          <a:pt x="35229" y="1007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1084" name="グループ化 1083">
                  <a:extLst>
                    <a:ext uri="{FF2B5EF4-FFF2-40B4-BE49-F238E27FC236}">
                      <a16:creationId xmlns:a16="http://schemas.microsoft.com/office/drawing/2014/main" id="{74CEF05D-1F91-28B9-7AC2-295F27CDAF19}"/>
                    </a:ext>
                  </a:extLst>
                </p:cNvPr>
                <p:cNvGrpSpPr/>
                <p:nvPr/>
              </p:nvGrpSpPr>
              <p:grpSpPr>
                <a:xfrm>
                  <a:off x="2742880" y="924986"/>
                  <a:ext cx="5506440" cy="7201224"/>
                  <a:chOff x="2742880" y="924986"/>
                  <a:chExt cx="5506440" cy="7201224"/>
                </a:xfrm>
              </p:grpSpPr>
              <p:sp>
                <p:nvSpPr>
                  <p:cNvPr id="1085" name="フリーフォーム 1084">
                    <a:extLst>
                      <a:ext uri="{FF2B5EF4-FFF2-40B4-BE49-F238E27FC236}">
                        <a16:creationId xmlns:a16="http://schemas.microsoft.com/office/drawing/2014/main" id="{58E42B1F-E707-2D6E-DEAC-183D89C69428}"/>
                      </a:ext>
                    </a:extLst>
                  </p:cNvPr>
                  <p:cNvSpPr/>
                  <p:nvPr/>
                </p:nvSpPr>
                <p:spPr>
                  <a:xfrm>
                    <a:off x="3504904" y="1756923"/>
                    <a:ext cx="1206621" cy="2748348"/>
                  </a:xfrm>
                  <a:custGeom>
                    <a:avLst/>
                    <a:gdLst>
                      <a:gd name="connsiteX0" fmla="*/ 1205641 w 1206621"/>
                      <a:gd name="connsiteY0" fmla="*/ 9532 h 2748348"/>
                      <a:gd name="connsiteX1" fmla="*/ 519841 w 1206621"/>
                      <a:gd name="connsiteY1" fmla="*/ 515222 h 2748348"/>
                      <a:gd name="connsiteX2" fmla="*/ 609896 w 1206621"/>
                      <a:gd name="connsiteY2" fmla="*/ 494441 h 2748348"/>
                      <a:gd name="connsiteX3" fmla="*/ 318951 w 1206621"/>
                      <a:gd name="connsiteY3" fmla="*/ 743822 h 2748348"/>
                      <a:gd name="connsiteX4" fmla="*/ 48787 w 1206621"/>
                      <a:gd name="connsiteY4" fmla="*/ 1547386 h 2748348"/>
                      <a:gd name="connsiteX5" fmla="*/ 118060 w 1206621"/>
                      <a:gd name="connsiteY5" fmla="*/ 1346495 h 2748348"/>
                      <a:gd name="connsiteX6" fmla="*/ 296 w 1206621"/>
                      <a:gd name="connsiteY6" fmla="*/ 1976877 h 2748348"/>
                      <a:gd name="connsiteX7" fmla="*/ 159623 w 1206621"/>
                      <a:gd name="connsiteY7" fmla="*/ 2718095 h 2748348"/>
                      <a:gd name="connsiteX8" fmla="*/ 76496 w 1206621"/>
                      <a:gd name="connsiteY8" fmla="*/ 2461786 h 2748348"/>
                      <a:gd name="connsiteX9" fmla="*/ 62641 w 1206621"/>
                      <a:gd name="connsiteY9" fmla="*/ 1173313 h 2748348"/>
                      <a:gd name="connsiteX10" fmla="*/ 381296 w 1206621"/>
                      <a:gd name="connsiteY10" fmla="*/ 598350 h 2748348"/>
                      <a:gd name="connsiteX11" fmla="*/ 339732 w 1206621"/>
                      <a:gd name="connsiteY11" fmla="*/ 667622 h 2748348"/>
                      <a:gd name="connsiteX12" fmla="*/ 561405 w 1206621"/>
                      <a:gd name="connsiteY12" fmla="*/ 155004 h 2748348"/>
                      <a:gd name="connsiteX13" fmla="*/ 464423 w 1206621"/>
                      <a:gd name="connsiteY13" fmla="*/ 328186 h 2748348"/>
                      <a:gd name="connsiteX14" fmla="*/ 699951 w 1206621"/>
                      <a:gd name="connsiteY14" fmla="*/ 168859 h 2748348"/>
                      <a:gd name="connsiteX15" fmla="*/ 672241 w 1206621"/>
                      <a:gd name="connsiteY15" fmla="*/ 182713 h 2748348"/>
                      <a:gd name="connsiteX16" fmla="*/ 1205641 w 1206621"/>
                      <a:gd name="connsiteY16" fmla="*/ 9532 h 274834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1206621" h="2748348">
                        <a:moveTo>
                          <a:pt x="1205641" y="9532"/>
                        </a:moveTo>
                        <a:cubicBezTo>
                          <a:pt x="1180241" y="64950"/>
                          <a:pt x="619132" y="434404"/>
                          <a:pt x="519841" y="515222"/>
                        </a:cubicBezTo>
                        <a:cubicBezTo>
                          <a:pt x="420550" y="596040"/>
                          <a:pt x="643378" y="456341"/>
                          <a:pt x="609896" y="494441"/>
                        </a:cubicBezTo>
                        <a:cubicBezTo>
                          <a:pt x="576414" y="532541"/>
                          <a:pt x="412469" y="568331"/>
                          <a:pt x="318951" y="743822"/>
                        </a:cubicBezTo>
                        <a:cubicBezTo>
                          <a:pt x="225433" y="919313"/>
                          <a:pt x="82269" y="1446941"/>
                          <a:pt x="48787" y="1547386"/>
                        </a:cubicBezTo>
                        <a:cubicBezTo>
                          <a:pt x="15305" y="1647832"/>
                          <a:pt x="126142" y="1274913"/>
                          <a:pt x="118060" y="1346495"/>
                        </a:cubicBezTo>
                        <a:cubicBezTo>
                          <a:pt x="109978" y="1418077"/>
                          <a:pt x="-6631" y="1748277"/>
                          <a:pt x="296" y="1976877"/>
                        </a:cubicBezTo>
                        <a:cubicBezTo>
                          <a:pt x="7223" y="2205477"/>
                          <a:pt x="146923" y="2637277"/>
                          <a:pt x="159623" y="2718095"/>
                        </a:cubicBezTo>
                        <a:cubicBezTo>
                          <a:pt x="172323" y="2798913"/>
                          <a:pt x="92660" y="2719250"/>
                          <a:pt x="76496" y="2461786"/>
                        </a:cubicBezTo>
                        <a:cubicBezTo>
                          <a:pt x="60332" y="2204322"/>
                          <a:pt x="11841" y="1483886"/>
                          <a:pt x="62641" y="1173313"/>
                        </a:cubicBezTo>
                        <a:cubicBezTo>
                          <a:pt x="113441" y="862740"/>
                          <a:pt x="335114" y="682632"/>
                          <a:pt x="381296" y="598350"/>
                        </a:cubicBezTo>
                        <a:cubicBezTo>
                          <a:pt x="427478" y="514068"/>
                          <a:pt x="309714" y="741513"/>
                          <a:pt x="339732" y="667622"/>
                        </a:cubicBezTo>
                        <a:cubicBezTo>
                          <a:pt x="369750" y="593731"/>
                          <a:pt x="540623" y="211577"/>
                          <a:pt x="561405" y="155004"/>
                        </a:cubicBezTo>
                        <a:cubicBezTo>
                          <a:pt x="582187" y="98431"/>
                          <a:pt x="441332" y="325877"/>
                          <a:pt x="464423" y="328186"/>
                        </a:cubicBezTo>
                        <a:cubicBezTo>
                          <a:pt x="487514" y="330495"/>
                          <a:pt x="665315" y="193104"/>
                          <a:pt x="699951" y="168859"/>
                        </a:cubicBezTo>
                        <a:cubicBezTo>
                          <a:pt x="734587" y="144614"/>
                          <a:pt x="589114" y="208113"/>
                          <a:pt x="672241" y="182713"/>
                        </a:cubicBezTo>
                        <a:cubicBezTo>
                          <a:pt x="755368" y="157313"/>
                          <a:pt x="1231041" y="-45886"/>
                          <a:pt x="1205641" y="9532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86" name="フリーフォーム 1085">
                    <a:extLst>
                      <a:ext uri="{FF2B5EF4-FFF2-40B4-BE49-F238E27FC236}">
                        <a16:creationId xmlns:a16="http://schemas.microsoft.com/office/drawing/2014/main" id="{79B50B83-08FA-DA43-9B3B-2507B21279A2}"/>
                      </a:ext>
                    </a:extLst>
                  </p:cNvPr>
                  <p:cNvSpPr/>
                  <p:nvPr/>
                </p:nvSpPr>
                <p:spPr>
                  <a:xfrm>
                    <a:off x="3104823" y="1445108"/>
                    <a:ext cx="1723371" cy="884477"/>
                  </a:xfrm>
                  <a:custGeom>
                    <a:avLst/>
                    <a:gdLst>
                      <a:gd name="connsiteX0" fmla="*/ 1640359 w 1723371"/>
                      <a:gd name="connsiteY0" fmla="*/ 23474 h 884477"/>
                      <a:gd name="connsiteX1" fmla="*/ 601268 w 1723371"/>
                      <a:gd name="connsiteY1" fmla="*/ 162019 h 884477"/>
                      <a:gd name="connsiteX2" fmla="*/ 5522 w 1723371"/>
                      <a:gd name="connsiteY2" fmla="*/ 882456 h 884477"/>
                      <a:gd name="connsiteX3" fmla="*/ 331104 w 1723371"/>
                      <a:gd name="connsiteY3" fmla="*/ 369837 h 884477"/>
                      <a:gd name="connsiteX4" fmla="*/ 781377 w 1723371"/>
                      <a:gd name="connsiteY4" fmla="*/ 120456 h 884477"/>
                      <a:gd name="connsiteX5" fmla="*/ 795232 w 1723371"/>
                      <a:gd name="connsiteY5" fmla="*/ 182801 h 884477"/>
                      <a:gd name="connsiteX6" fmla="*/ 1557232 w 1723371"/>
                      <a:gd name="connsiteY6" fmla="*/ 16547 h 884477"/>
                      <a:gd name="connsiteX7" fmla="*/ 1640359 w 1723371"/>
                      <a:gd name="connsiteY7" fmla="*/ 23474 h 88447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723371" h="884477">
                        <a:moveTo>
                          <a:pt x="1640359" y="23474"/>
                        </a:moveTo>
                        <a:cubicBezTo>
                          <a:pt x="1481032" y="47719"/>
                          <a:pt x="873741" y="18855"/>
                          <a:pt x="601268" y="162019"/>
                        </a:cubicBezTo>
                        <a:cubicBezTo>
                          <a:pt x="328795" y="305183"/>
                          <a:pt x="50549" y="847820"/>
                          <a:pt x="5522" y="882456"/>
                        </a:cubicBezTo>
                        <a:cubicBezTo>
                          <a:pt x="-39505" y="917092"/>
                          <a:pt x="201795" y="496837"/>
                          <a:pt x="331104" y="369837"/>
                        </a:cubicBezTo>
                        <a:cubicBezTo>
                          <a:pt x="460413" y="242837"/>
                          <a:pt x="704022" y="151629"/>
                          <a:pt x="781377" y="120456"/>
                        </a:cubicBezTo>
                        <a:cubicBezTo>
                          <a:pt x="858732" y="89283"/>
                          <a:pt x="665923" y="200119"/>
                          <a:pt x="795232" y="182801"/>
                        </a:cubicBezTo>
                        <a:cubicBezTo>
                          <a:pt x="924541" y="165483"/>
                          <a:pt x="1408296" y="44256"/>
                          <a:pt x="1557232" y="16547"/>
                        </a:cubicBezTo>
                        <a:cubicBezTo>
                          <a:pt x="1706168" y="-11162"/>
                          <a:pt x="1799686" y="-771"/>
                          <a:pt x="1640359" y="23474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87" name="フリーフォーム 1086">
                    <a:extLst>
                      <a:ext uri="{FF2B5EF4-FFF2-40B4-BE49-F238E27FC236}">
                        <a16:creationId xmlns:a16="http://schemas.microsoft.com/office/drawing/2014/main" id="{3BBC6001-04B6-1964-12D4-8B95B41C141E}"/>
                      </a:ext>
                    </a:extLst>
                  </p:cNvPr>
                  <p:cNvSpPr/>
                  <p:nvPr/>
                </p:nvSpPr>
                <p:spPr>
                  <a:xfrm>
                    <a:off x="3317681" y="1771897"/>
                    <a:ext cx="679425" cy="2779071"/>
                  </a:xfrm>
                  <a:custGeom>
                    <a:avLst/>
                    <a:gdLst>
                      <a:gd name="connsiteX0" fmla="*/ 679355 w 679425"/>
                      <a:gd name="connsiteY0" fmla="*/ 1485 h 2779071"/>
                      <a:gd name="connsiteX1" fmla="*/ 229083 w 679425"/>
                      <a:gd name="connsiteY1" fmla="*/ 805048 h 2779071"/>
                      <a:gd name="connsiteX2" fmla="*/ 35119 w 679425"/>
                      <a:gd name="connsiteY2" fmla="*/ 1864921 h 2779071"/>
                      <a:gd name="connsiteX3" fmla="*/ 28192 w 679425"/>
                      <a:gd name="connsiteY3" fmla="*/ 1809503 h 2779071"/>
                      <a:gd name="connsiteX4" fmla="*/ 326064 w 679425"/>
                      <a:gd name="connsiteY4" fmla="*/ 2744685 h 2779071"/>
                      <a:gd name="connsiteX5" fmla="*/ 242937 w 679425"/>
                      <a:gd name="connsiteY5" fmla="*/ 2509158 h 2779071"/>
                      <a:gd name="connsiteX6" fmla="*/ 21264 w 679425"/>
                      <a:gd name="connsiteY6" fmla="*/ 1864921 h 2779071"/>
                      <a:gd name="connsiteX7" fmla="*/ 222155 w 679425"/>
                      <a:gd name="connsiteY7" fmla="*/ 576448 h 2779071"/>
                      <a:gd name="connsiteX8" fmla="*/ 194446 w 679425"/>
                      <a:gd name="connsiteY8" fmla="*/ 604158 h 2779071"/>
                      <a:gd name="connsiteX9" fmla="*/ 679355 w 679425"/>
                      <a:gd name="connsiteY9" fmla="*/ 1485 h 27790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679425" h="2779071">
                        <a:moveTo>
                          <a:pt x="679355" y="1485"/>
                        </a:moveTo>
                        <a:cubicBezTo>
                          <a:pt x="685128" y="34967"/>
                          <a:pt x="336456" y="494475"/>
                          <a:pt x="229083" y="805048"/>
                        </a:cubicBezTo>
                        <a:cubicBezTo>
                          <a:pt x="121710" y="1115621"/>
                          <a:pt x="68601" y="1697512"/>
                          <a:pt x="35119" y="1864921"/>
                        </a:cubicBezTo>
                        <a:cubicBezTo>
                          <a:pt x="1637" y="2032330"/>
                          <a:pt x="-20299" y="1662876"/>
                          <a:pt x="28192" y="1809503"/>
                        </a:cubicBezTo>
                        <a:cubicBezTo>
                          <a:pt x="76683" y="1956130"/>
                          <a:pt x="290273" y="2628076"/>
                          <a:pt x="326064" y="2744685"/>
                        </a:cubicBezTo>
                        <a:cubicBezTo>
                          <a:pt x="361855" y="2861294"/>
                          <a:pt x="293737" y="2655785"/>
                          <a:pt x="242937" y="2509158"/>
                        </a:cubicBezTo>
                        <a:cubicBezTo>
                          <a:pt x="192137" y="2362531"/>
                          <a:pt x="24728" y="2187039"/>
                          <a:pt x="21264" y="1864921"/>
                        </a:cubicBezTo>
                        <a:cubicBezTo>
                          <a:pt x="17800" y="1542803"/>
                          <a:pt x="193291" y="786575"/>
                          <a:pt x="222155" y="576448"/>
                        </a:cubicBezTo>
                        <a:cubicBezTo>
                          <a:pt x="251019" y="366321"/>
                          <a:pt x="121710" y="697676"/>
                          <a:pt x="194446" y="604158"/>
                        </a:cubicBezTo>
                        <a:cubicBezTo>
                          <a:pt x="267182" y="510640"/>
                          <a:pt x="673582" y="-31997"/>
                          <a:pt x="679355" y="1485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88" name="フリーフォーム 1087">
                    <a:extLst>
                      <a:ext uri="{FF2B5EF4-FFF2-40B4-BE49-F238E27FC236}">
                        <a16:creationId xmlns:a16="http://schemas.microsoft.com/office/drawing/2014/main" id="{11AF4F73-A91D-F31E-CC04-0624E8EFB871}"/>
                      </a:ext>
                    </a:extLst>
                  </p:cNvPr>
                  <p:cNvSpPr/>
                  <p:nvPr/>
                </p:nvSpPr>
                <p:spPr>
                  <a:xfrm>
                    <a:off x="2847661" y="2495779"/>
                    <a:ext cx="513453" cy="1858514"/>
                  </a:xfrm>
                  <a:custGeom>
                    <a:avLst/>
                    <a:gdLst>
                      <a:gd name="connsiteX0" fmla="*/ 512066 w 513453"/>
                      <a:gd name="connsiteY0" fmla="*/ 11894 h 1858514"/>
                      <a:gd name="connsiteX1" fmla="*/ 179557 w 513453"/>
                      <a:gd name="connsiteY1" fmla="*/ 1009421 h 1858514"/>
                      <a:gd name="connsiteX2" fmla="*/ 6375 w 513453"/>
                      <a:gd name="connsiteY2" fmla="*/ 1840694 h 1858514"/>
                      <a:gd name="connsiteX3" fmla="*/ 61794 w 513453"/>
                      <a:gd name="connsiteY3" fmla="*/ 1494330 h 1858514"/>
                      <a:gd name="connsiteX4" fmla="*/ 290394 w 513453"/>
                      <a:gd name="connsiteY4" fmla="*/ 524512 h 1858514"/>
                      <a:gd name="connsiteX5" fmla="*/ 512066 w 513453"/>
                      <a:gd name="connsiteY5" fmla="*/ 11894 h 185851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513453" h="1858514">
                        <a:moveTo>
                          <a:pt x="512066" y="11894"/>
                        </a:moveTo>
                        <a:cubicBezTo>
                          <a:pt x="493593" y="92712"/>
                          <a:pt x="263839" y="704621"/>
                          <a:pt x="179557" y="1009421"/>
                        </a:cubicBezTo>
                        <a:cubicBezTo>
                          <a:pt x="95275" y="1314221"/>
                          <a:pt x="26002" y="1759876"/>
                          <a:pt x="6375" y="1840694"/>
                        </a:cubicBezTo>
                        <a:cubicBezTo>
                          <a:pt x="-13252" y="1921512"/>
                          <a:pt x="14458" y="1713694"/>
                          <a:pt x="61794" y="1494330"/>
                        </a:cubicBezTo>
                        <a:cubicBezTo>
                          <a:pt x="109130" y="1274966"/>
                          <a:pt x="221121" y="769276"/>
                          <a:pt x="290394" y="524512"/>
                        </a:cubicBezTo>
                        <a:cubicBezTo>
                          <a:pt x="359667" y="279748"/>
                          <a:pt x="530539" y="-68924"/>
                          <a:pt x="512066" y="11894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90" name="フリーフォーム 1089">
                    <a:extLst>
                      <a:ext uri="{FF2B5EF4-FFF2-40B4-BE49-F238E27FC236}">
                        <a16:creationId xmlns:a16="http://schemas.microsoft.com/office/drawing/2014/main" id="{8FE0BE3A-D166-1306-84BC-719691D2D75E}"/>
                      </a:ext>
                    </a:extLst>
                  </p:cNvPr>
                  <p:cNvSpPr/>
                  <p:nvPr/>
                </p:nvSpPr>
                <p:spPr>
                  <a:xfrm>
                    <a:off x="2803745" y="4260265"/>
                    <a:ext cx="851740" cy="2231947"/>
                  </a:xfrm>
                  <a:custGeom>
                    <a:avLst/>
                    <a:gdLst>
                      <a:gd name="connsiteX0" fmla="*/ 161128 w 851740"/>
                      <a:gd name="connsiteY0" fmla="*/ 8 h 2231947"/>
                      <a:gd name="connsiteX1" fmla="*/ 71073 w 851740"/>
                      <a:gd name="connsiteY1" fmla="*/ 671953 h 2231947"/>
                      <a:gd name="connsiteX2" fmla="*/ 237328 w 851740"/>
                      <a:gd name="connsiteY2" fmla="*/ 1420099 h 2231947"/>
                      <a:gd name="connsiteX3" fmla="*/ 230400 w 851740"/>
                      <a:gd name="connsiteY3" fmla="*/ 1440880 h 2231947"/>
                      <a:gd name="connsiteX4" fmla="*/ 819219 w 851740"/>
                      <a:gd name="connsiteY4" fmla="*/ 2195953 h 2231947"/>
                      <a:gd name="connsiteX5" fmla="*/ 715310 w 851740"/>
                      <a:gd name="connsiteY5" fmla="*/ 2036626 h 2231947"/>
                      <a:gd name="connsiteX6" fmla="*/ 209619 w 851740"/>
                      <a:gd name="connsiteY6" fmla="*/ 1385462 h 2231947"/>
                      <a:gd name="connsiteX7" fmla="*/ 1800 w 851740"/>
                      <a:gd name="connsiteY7" fmla="*/ 762008 h 2231947"/>
                      <a:gd name="connsiteX8" fmla="*/ 105710 w 851740"/>
                      <a:gd name="connsiteY8" fmla="*/ 1025244 h 2231947"/>
                      <a:gd name="connsiteX9" fmla="*/ 50291 w 851740"/>
                      <a:gd name="connsiteY9" fmla="*/ 658099 h 2231947"/>
                      <a:gd name="connsiteX10" fmla="*/ 161128 w 851740"/>
                      <a:gd name="connsiteY10" fmla="*/ 8 h 223194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851740" h="2231947">
                        <a:moveTo>
                          <a:pt x="161128" y="8"/>
                        </a:moveTo>
                        <a:cubicBezTo>
                          <a:pt x="164592" y="2317"/>
                          <a:pt x="58373" y="435271"/>
                          <a:pt x="71073" y="671953"/>
                        </a:cubicBezTo>
                        <a:cubicBezTo>
                          <a:pt x="83773" y="908635"/>
                          <a:pt x="237328" y="1420099"/>
                          <a:pt x="237328" y="1420099"/>
                        </a:cubicBezTo>
                        <a:cubicBezTo>
                          <a:pt x="263883" y="1548254"/>
                          <a:pt x="133418" y="1311571"/>
                          <a:pt x="230400" y="1440880"/>
                        </a:cubicBezTo>
                        <a:cubicBezTo>
                          <a:pt x="327382" y="1570189"/>
                          <a:pt x="738401" y="2096662"/>
                          <a:pt x="819219" y="2195953"/>
                        </a:cubicBezTo>
                        <a:cubicBezTo>
                          <a:pt x="900037" y="2295244"/>
                          <a:pt x="816910" y="2171708"/>
                          <a:pt x="715310" y="2036626"/>
                        </a:cubicBezTo>
                        <a:cubicBezTo>
                          <a:pt x="613710" y="1901544"/>
                          <a:pt x="328537" y="1597898"/>
                          <a:pt x="209619" y="1385462"/>
                        </a:cubicBezTo>
                        <a:cubicBezTo>
                          <a:pt x="90701" y="1173026"/>
                          <a:pt x="19118" y="822044"/>
                          <a:pt x="1800" y="762008"/>
                        </a:cubicBezTo>
                        <a:cubicBezTo>
                          <a:pt x="-15518" y="701972"/>
                          <a:pt x="97628" y="1042562"/>
                          <a:pt x="105710" y="1025244"/>
                        </a:cubicBezTo>
                        <a:cubicBezTo>
                          <a:pt x="113792" y="1007926"/>
                          <a:pt x="44518" y="827817"/>
                          <a:pt x="50291" y="658099"/>
                        </a:cubicBezTo>
                        <a:cubicBezTo>
                          <a:pt x="56064" y="488381"/>
                          <a:pt x="157664" y="-2301"/>
                          <a:pt x="161128" y="8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91" name="フリーフォーム 1090">
                    <a:extLst>
                      <a:ext uri="{FF2B5EF4-FFF2-40B4-BE49-F238E27FC236}">
                        <a16:creationId xmlns:a16="http://schemas.microsoft.com/office/drawing/2014/main" id="{686EEDC3-C782-C24B-5371-FFD375A3DC23}"/>
                      </a:ext>
                    </a:extLst>
                  </p:cNvPr>
                  <p:cNvSpPr/>
                  <p:nvPr/>
                </p:nvSpPr>
                <p:spPr>
                  <a:xfrm>
                    <a:off x="3131361" y="5354741"/>
                    <a:ext cx="519106" cy="2242259"/>
                  </a:xfrm>
                  <a:custGeom>
                    <a:avLst/>
                    <a:gdLst>
                      <a:gd name="connsiteX0" fmla="*/ 55184 w 519106"/>
                      <a:gd name="connsiteY0" fmla="*/ 41 h 2242259"/>
                      <a:gd name="connsiteX1" fmla="*/ 505457 w 519106"/>
                      <a:gd name="connsiteY1" fmla="*/ 810532 h 2242259"/>
                      <a:gd name="connsiteX2" fmla="*/ 346130 w 519106"/>
                      <a:gd name="connsiteY2" fmla="*/ 1226168 h 2242259"/>
                      <a:gd name="connsiteX3" fmla="*/ 6694 w 519106"/>
                      <a:gd name="connsiteY3" fmla="*/ 2230623 h 2242259"/>
                      <a:gd name="connsiteX4" fmla="*/ 145239 w 519106"/>
                      <a:gd name="connsiteY4" fmla="*/ 1731859 h 2242259"/>
                      <a:gd name="connsiteX5" fmla="*/ 443112 w 519106"/>
                      <a:gd name="connsiteY5" fmla="*/ 1101477 h 2242259"/>
                      <a:gd name="connsiteX6" fmla="*/ 491603 w 519106"/>
                      <a:gd name="connsiteY6" fmla="*/ 775895 h 2242259"/>
                      <a:gd name="connsiteX7" fmla="*/ 55184 w 519106"/>
                      <a:gd name="connsiteY7" fmla="*/ 41 h 2242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519106" h="2242259">
                        <a:moveTo>
                          <a:pt x="55184" y="41"/>
                        </a:moveTo>
                        <a:cubicBezTo>
                          <a:pt x="57493" y="5814"/>
                          <a:pt x="456966" y="606178"/>
                          <a:pt x="505457" y="810532"/>
                        </a:cubicBezTo>
                        <a:cubicBezTo>
                          <a:pt x="553948" y="1014886"/>
                          <a:pt x="429257" y="989486"/>
                          <a:pt x="346130" y="1226168"/>
                        </a:cubicBezTo>
                        <a:cubicBezTo>
                          <a:pt x="263003" y="1462850"/>
                          <a:pt x="40176" y="2146341"/>
                          <a:pt x="6694" y="2230623"/>
                        </a:cubicBezTo>
                        <a:cubicBezTo>
                          <a:pt x="-26788" y="2314905"/>
                          <a:pt x="72503" y="1920050"/>
                          <a:pt x="145239" y="1731859"/>
                        </a:cubicBezTo>
                        <a:cubicBezTo>
                          <a:pt x="217975" y="1543668"/>
                          <a:pt x="385385" y="1260804"/>
                          <a:pt x="443112" y="1101477"/>
                        </a:cubicBezTo>
                        <a:cubicBezTo>
                          <a:pt x="500839" y="942150"/>
                          <a:pt x="552794" y="954849"/>
                          <a:pt x="491603" y="775895"/>
                        </a:cubicBezTo>
                        <a:cubicBezTo>
                          <a:pt x="430412" y="596941"/>
                          <a:pt x="52875" y="-5732"/>
                          <a:pt x="55184" y="41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92" name="フリーフォーム 1091">
                    <a:extLst>
                      <a:ext uri="{FF2B5EF4-FFF2-40B4-BE49-F238E27FC236}">
                        <a16:creationId xmlns:a16="http://schemas.microsoft.com/office/drawing/2014/main" id="{AFE1A923-8216-E9BF-F73D-F077B515EB4E}"/>
                      </a:ext>
                    </a:extLst>
                  </p:cNvPr>
                  <p:cNvSpPr/>
                  <p:nvPr/>
                </p:nvSpPr>
                <p:spPr>
                  <a:xfrm>
                    <a:off x="3678379" y="5547676"/>
                    <a:ext cx="378839" cy="2144465"/>
                  </a:xfrm>
                  <a:custGeom>
                    <a:avLst/>
                    <a:gdLst>
                      <a:gd name="connsiteX0" fmla="*/ 3 w 378839"/>
                      <a:gd name="connsiteY0" fmla="*/ 1069 h 2144465"/>
                      <a:gd name="connsiteX1" fmla="*/ 339439 w 378839"/>
                      <a:gd name="connsiteY1" fmla="*/ 1157924 h 2144465"/>
                      <a:gd name="connsiteX2" fmla="*/ 367148 w 378839"/>
                      <a:gd name="connsiteY2" fmla="*/ 1511215 h 2144465"/>
                      <a:gd name="connsiteX3" fmla="*/ 297876 w 378839"/>
                      <a:gd name="connsiteY3" fmla="*/ 2141597 h 2144465"/>
                      <a:gd name="connsiteX4" fmla="*/ 325585 w 378839"/>
                      <a:gd name="connsiteY4" fmla="*/ 1712106 h 2144465"/>
                      <a:gd name="connsiteX5" fmla="*/ 332512 w 378839"/>
                      <a:gd name="connsiteY5" fmla="*/ 963960 h 2144465"/>
                      <a:gd name="connsiteX6" fmla="*/ 3 w 378839"/>
                      <a:gd name="connsiteY6" fmla="*/ 1069 h 214446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378839" h="2144465">
                        <a:moveTo>
                          <a:pt x="3" y="1069"/>
                        </a:moveTo>
                        <a:cubicBezTo>
                          <a:pt x="1157" y="33396"/>
                          <a:pt x="278248" y="906233"/>
                          <a:pt x="339439" y="1157924"/>
                        </a:cubicBezTo>
                        <a:cubicBezTo>
                          <a:pt x="400630" y="1409615"/>
                          <a:pt x="374075" y="1347270"/>
                          <a:pt x="367148" y="1511215"/>
                        </a:cubicBezTo>
                        <a:cubicBezTo>
                          <a:pt x="360221" y="1675160"/>
                          <a:pt x="304803" y="2108115"/>
                          <a:pt x="297876" y="2141597"/>
                        </a:cubicBezTo>
                        <a:cubicBezTo>
                          <a:pt x="290949" y="2175079"/>
                          <a:pt x="319812" y="1908379"/>
                          <a:pt x="325585" y="1712106"/>
                        </a:cubicBezTo>
                        <a:cubicBezTo>
                          <a:pt x="331358" y="1515833"/>
                          <a:pt x="383312" y="1250287"/>
                          <a:pt x="332512" y="963960"/>
                        </a:cubicBezTo>
                        <a:cubicBezTo>
                          <a:pt x="281712" y="677633"/>
                          <a:pt x="-1151" y="-31258"/>
                          <a:pt x="3" y="1069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93" name="フリーフォーム 1092">
                    <a:extLst>
                      <a:ext uri="{FF2B5EF4-FFF2-40B4-BE49-F238E27FC236}">
                        <a16:creationId xmlns:a16="http://schemas.microsoft.com/office/drawing/2014/main" id="{F3DC4CB2-E56B-111C-1721-B435A10C55D3}"/>
                      </a:ext>
                    </a:extLst>
                  </p:cNvPr>
                  <p:cNvSpPr/>
                  <p:nvPr/>
                </p:nvSpPr>
                <p:spPr>
                  <a:xfrm>
                    <a:off x="4188835" y="924986"/>
                    <a:ext cx="2713817" cy="1057121"/>
                  </a:xfrm>
                  <a:custGeom>
                    <a:avLst/>
                    <a:gdLst>
                      <a:gd name="connsiteX0" fmla="*/ 1207510 w 2713817"/>
                      <a:gd name="connsiteY0" fmla="*/ 1056214 h 1057121"/>
                      <a:gd name="connsiteX1" fmla="*/ 279256 w 2713817"/>
                      <a:gd name="connsiteY1" fmla="*/ 592087 h 1057121"/>
                      <a:gd name="connsiteX2" fmla="*/ 92220 w 2713817"/>
                      <a:gd name="connsiteY2" fmla="*/ 432759 h 1057121"/>
                      <a:gd name="connsiteX3" fmla="*/ 681038 w 2713817"/>
                      <a:gd name="connsiteY3" fmla="*/ 169523 h 1057121"/>
                      <a:gd name="connsiteX4" fmla="*/ 362383 w 2713817"/>
                      <a:gd name="connsiteY4" fmla="*/ 148741 h 1057121"/>
                      <a:gd name="connsiteX5" fmla="*/ 1366838 w 2713817"/>
                      <a:gd name="connsiteY5" fmla="*/ 107178 h 1057121"/>
                      <a:gd name="connsiteX6" fmla="*/ 1228292 w 2713817"/>
                      <a:gd name="connsiteY6" fmla="*/ 24050 h 1057121"/>
                      <a:gd name="connsiteX7" fmla="*/ 2696874 w 2713817"/>
                      <a:gd name="connsiteY7" fmla="*/ 585159 h 1057121"/>
                      <a:gd name="connsiteX8" fmla="*/ 2066492 w 2713817"/>
                      <a:gd name="connsiteY8" fmla="*/ 370414 h 1057121"/>
                      <a:gd name="connsiteX9" fmla="*/ 1186729 w 2713817"/>
                      <a:gd name="connsiteY9" fmla="*/ 51759 h 1057121"/>
                      <a:gd name="connsiteX10" fmla="*/ 369310 w 2713817"/>
                      <a:gd name="connsiteY10" fmla="*/ 121032 h 1057121"/>
                      <a:gd name="connsiteX11" fmla="*/ 514783 w 2713817"/>
                      <a:gd name="connsiteY11" fmla="*/ 183378 h 1057121"/>
                      <a:gd name="connsiteX12" fmla="*/ 64510 w 2713817"/>
                      <a:gd name="connsiteY12" fmla="*/ 377341 h 1057121"/>
                      <a:gd name="connsiteX13" fmla="*/ 126856 w 2713817"/>
                      <a:gd name="connsiteY13" fmla="*/ 460469 h 1057121"/>
                      <a:gd name="connsiteX14" fmla="*/ 1207510 w 2713817"/>
                      <a:gd name="connsiteY14" fmla="*/ 1056214 h 105712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2713817" h="1057121">
                        <a:moveTo>
                          <a:pt x="1207510" y="1056214"/>
                        </a:moveTo>
                        <a:cubicBezTo>
                          <a:pt x="1232910" y="1078150"/>
                          <a:pt x="465138" y="695996"/>
                          <a:pt x="279256" y="592087"/>
                        </a:cubicBezTo>
                        <a:cubicBezTo>
                          <a:pt x="93374" y="488178"/>
                          <a:pt x="25256" y="503186"/>
                          <a:pt x="92220" y="432759"/>
                        </a:cubicBezTo>
                        <a:cubicBezTo>
                          <a:pt x="159184" y="362332"/>
                          <a:pt x="636011" y="216859"/>
                          <a:pt x="681038" y="169523"/>
                        </a:cubicBezTo>
                        <a:cubicBezTo>
                          <a:pt x="726065" y="122187"/>
                          <a:pt x="248083" y="159132"/>
                          <a:pt x="362383" y="148741"/>
                        </a:cubicBezTo>
                        <a:cubicBezTo>
                          <a:pt x="476683" y="138350"/>
                          <a:pt x="1222520" y="127960"/>
                          <a:pt x="1366838" y="107178"/>
                        </a:cubicBezTo>
                        <a:cubicBezTo>
                          <a:pt x="1511156" y="86396"/>
                          <a:pt x="1006619" y="-55613"/>
                          <a:pt x="1228292" y="24050"/>
                        </a:cubicBezTo>
                        <a:cubicBezTo>
                          <a:pt x="1449965" y="103713"/>
                          <a:pt x="2557174" y="527432"/>
                          <a:pt x="2696874" y="585159"/>
                        </a:cubicBezTo>
                        <a:cubicBezTo>
                          <a:pt x="2836574" y="642886"/>
                          <a:pt x="2066492" y="370414"/>
                          <a:pt x="2066492" y="370414"/>
                        </a:cubicBezTo>
                        <a:cubicBezTo>
                          <a:pt x="1814801" y="281514"/>
                          <a:pt x="1469593" y="93323"/>
                          <a:pt x="1186729" y="51759"/>
                        </a:cubicBezTo>
                        <a:cubicBezTo>
                          <a:pt x="903865" y="10195"/>
                          <a:pt x="481301" y="99095"/>
                          <a:pt x="369310" y="121032"/>
                        </a:cubicBezTo>
                        <a:cubicBezTo>
                          <a:pt x="257319" y="142968"/>
                          <a:pt x="565583" y="140660"/>
                          <a:pt x="514783" y="183378"/>
                        </a:cubicBezTo>
                        <a:cubicBezTo>
                          <a:pt x="463983" y="226096"/>
                          <a:pt x="129164" y="331159"/>
                          <a:pt x="64510" y="377341"/>
                        </a:cubicBezTo>
                        <a:cubicBezTo>
                          <a:pt x="-144" y="423523"/>
                          <a:pt x="-63644" y="346169"/>
                          <a:pt x="126856" y="460469"/>
                        </a:cubicBezTo>
                        <a:cubicBezTo>
                          <a:pt x="317356" y="574769"/>
                          <a:pt x="1182110" y="1034278"/>
                          <a:pt x="1207510" y="1056214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94" name="フリーフォーム 1093">
                    <a:extLst>
                      <a:ext uri="{FF2B5EF4-FFF2-40B4-BE49-F238E27FC236}">
                        <a16:creationId xmlns:a16="http://schemas.microsoft.com/office/drawing/2014/main" id="{666EB375-B633-08C8-8D57-1504FB795CB6}"/>
                      </a:ext>
                    </a:extLst>
                  </p:cNvPr>
                  <p:cNvSpPr/>
                  <p:nvPr/>
                </p:nvSpPr>
                <p:spPr>
                  <a:xfrm>
                    <a:off x="4724384" y="1383126"/>
                    <a:ext cx="2833617" cy="1819657"/>
                  </a:xfrm>
                  <a:custGeom>
                    <a:avLst/>
                    <a:gdLst>
                      <a:gd name="connsiteX0" fmla="*/ 16 w 2833617"/>
                      <a:gd name="connsiteY0" fmla="*/ 16183 h 1819657"/>
                      <a:gd name="connsiteX1" fmla="*/ 1413180 w 2833617"/>
                      <a:gd name="connsiteY1" fmla="*/ 175510 h 1819657"/>
                      <a:gd name="connsiteX2" fmla="*/ 2431489 w 2833617"/>
                      <a:gd name="connsiteY2" fmla="*/ 1027565 h 1819657"/>
                      <a:gd name="connsiteX3" fmla="*/ 2369143 w 2833617"/>
                      <a:gd name="connsiteY3" fmla="*/ 951365 h 1819657"/>
                      <a:gd name="connsiteX4" fmla="*/ 2833271 w 2833617"/>
                      <a:gd name="connsiteY4" fmla="*/ 1817274 h 1819657"/>
                      <a:gd name="connsiteX5" fmla="*/ 2424561 w 2833617"/>
                      <a:gd name="connsiteY5" fmla="*/ 1173038 h 1819657"/>
                      <a:gd name="connsiteX6" fmla="*/ 1385471 w 2833617"/>
                      <a:gd name="connsiteY6" fmla="*/ 133947 h 1819657"/>
                      <a:gd name="connsiteX7" fmla="*/ 16 w 2833617"/>
                      <a:gd name="connsiteY7" fmla="*/ 16183 h 181965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833617" h="1819657">
                        <a:moveTo>
                          <a:pt x="16" y="16183"/>
                        </a:moveTo>
                        <a:cubicBezTo>
                          <a:pt x="4634" y="23110"/>
                          <a:pt x="1007935" y="6946"/>
                          <a:pt x="1413180" y="175510"/>
                        </a:cubicBezTo>
                        <a:cubicBezTo>
                          <a:pt x="1818426" y="344074"/>
                          <a:pt x="2272162" y="898256"/>
                          <a:pt x="2431489" y="1027565"/>
                        </a:cubicBezTo>
                        <a:cubicBezTo>
                          <a:pt x="2590816" y="1156874"/>
                          <a:pt x="2302179" y="819747"/>
                          <a:pt x="2369143" y="951365"/>
                        </a:cubicBezTo>
                        <a:cubicBezTo>
                          <a:pt x="2436107" y="1082983"/>
                          <a:pt x="2824035" y="1780329"/>
                          <a:pt x="2833271" y="1817274"/>
                        </a:cubicBezTo>
                        <a:cubicBezTo>
                          <a:pt x="2842507" y="1854219"/>
                          <a:pt x="2665861" y="1453592"/>
                          <a:pt x="2424561" y="1173038"/>
                        </a:cubicBezTo>
                        <a:cubicBezTo>
                          <a:pt x="2183261" y="892484"/>
                          <a:pt x="1787253" y="323292"/>
                          <a:pt x="1385471" y="133947"/>
                        </a:cubicBezTo>
                        <a:cubicBezTo>
                          <a:pt x="983689" y="-55398"/>
                          <a:pt x="-4602" y="9256"/>
                          <a:pt x="16" y="16183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95" name="フリーフォーム 1094">
                    <a:extLst>
                      <a:ext uri="{FF2B5EF4-FFF2-40B4-BE49-F238E27FC236}">
                        <a16:creationId xmlns:a16="http://schemas.microsoft.com/office/drawing/2014/main" id="{0AEEE7F4-4394-A084-F45A-477D23E9A083}"/>
                      </a:ext>
                    </a:extLst>
                  </p:cNvPr>
                  <p:cNvSpPr/>
                  <p:nvPr/>
                </p:nvSpPr>
                <p:spPr>
                  <a:xfrm>
                    <a:off x="5267423" y="1918994"/>
                    <a:ext cx="1186983" cy="1886313"/>
                  </a:xfrm>
                  <a:custGeom>
                    <a:avLst/>
                    <a:gdLst>
                      <a:gd name="connsiteX0" fmla="*/ 59650 w 1186983"/>
                      <a:gd name="connsiteY0" fmla="*/ 82988 h 1886313"/>
                      <a:gd name="connsiteX1" fmla="*/ 759304 w 1186983"/>
                      <a:gd name="connsiteY1" fmla="*/ 865770 h 1886313"/>
                      <a:gd name="connsiteX2" fmla="*/ 717741 w 1186983"/>
                      <a:gd name="connsiteY2" fmla="*/ 817279 h 1886313"/>
                      <a:gd name="connsiteX3" fmla="*/ 1174941 w 1186983"/>
                      <a:gd name="connsiteY3" fmla="*/ 1863297 h 1886313"/>
                      <a:gd name="connsiteX4" fmla="*/ 1064104 w 1186983"/>
                      <a:gd name="connsiteY4" fmla="*/ 1565424 h 1886313"/>
                      <a:gd name="connsiteX5" fmla="*/ 766232 w 1186983"/>
                      <a:gd name="connsiteY5" fmla="*/ 761861 h 1886313"/>
                      <a:gd name="connsiteX6" fmla="*/ 863213 w 1186983"/>
                      <a:gd name="connsiteY6" fmla="*/ 1232915 h 1886313"/>
                      <a:gd name="connsiteX7" fmla="*/ 593050 w 1186983"/>
                      <a:gd name="connsiteY7" fmla="*/ 671806 h 1886313"/>
                      <a:gd name="connsiteX8" fmla="*/ 87359 w 1186983"/>
                      <a:gd name="connsiteY8" fmla="*/ 138406 h 1886313"/>
                      <a:gd name="connsiteX9" fmla="*/ 38868 w 1186983"/>
                      <a:gd name="connsiteY9" fmla="*/ 27570 h 1886313"/>
                      <a:gd name="connsiteX10" fmla="*/ 59650 w 1186983"/>
                      <a:gd name="connsiteY10" fmla="*/ 82988 h 188631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86983" h="1886313">
                        <a:moveTo>
                          <a:pt x="59650" y="82988"/>
                        </a:moveTo>
                        <a:cubicBezTo>
                          <a:pt x="179723" y="222688"/>
                          <a:pt x="649622" y="743388"/>
                          <a:pt x="759304" y="865770"/>
                        </a:cubicBezTo>
                        <a:cubicBezTo>
                          <a:pt x="868986" y="988152"/>
                          <a:pt x="648468" y="651025"/>
                          <a:pt x="717741" y="817279"/>
                        </a:cubicBezTo>
                        <a:cubicBezTo>
                          <a:pt x="787014" y="983533"/>
                          <a:pt x="1117214" y="1738606"/>
                          <a:pt x="1174941" y="1863297"/>
                        </a:cubicBezTo>
                        <a:cubicBezTo>
                          <a:pt x="1232668" y="1987988"/>
                          <a:pt x="1064104" y="1565424"/>
                          <a:pt x="1064104" y="1565424"/>
                        </a:cubicBezTo>
                        <a:cubicBezTo>
                          <a:pt x="995986" y="1381851"/>
                          <a:pt x="799714" y="817279"/>
                          <a:pt x="766232" y="761861"/>
                        </a:cubicBezTo>
                        <a:cubicBezTo>
                          <a:pt x="732750" y="706443"/>
                          <a:pt x="892077" y="1247924"/>
                          <a:pt x="863213" y="1232915"/>
                        </a:cubicBezTo>
                        <a:cubicBezTo>
                          <a:pt x="834349" y="1217906"/>
                          <a:pt x="722359" y="854224"/>
                          <a:pt x="593050" y="671806"/>
                        </a:cubicBezTo>
                        <a:cubicBezTo>
                          <a:pt x="463741" y="489388"/>
                          <a:pt x="179723" y="245779"/>
                          <a:pt x="87359" y="138406"/>
                        </a:cubicBezTo>
                        <a:cubicBezTo>
                          <a:pt x="-5005" y="31033"/>
                          <a:pt x="40022" y="34497"/>
                          <a:pt x="38868" y="27570"/>
                        </a:cubicBezTo>
                        <a:cubicBezTo>
                          <a:pt x="37714" y="20643"/>
                          <a:pt x="-60423" y="-56712"/>
                          <a:pt x="59650" y="82988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96" name="フリーフォーム 1095">
                    <a:extLst>
                      <a:ext uri="{FF2B5EF4-FFF2-40B4-BE49-F238E27FC236}">
                        <a16:creationId xmlns:a16="http://schemas.microsoft.com/office/drawing/2014/main" id="{3E8CD471-16F0-C423-0BF3-01AC01139646}"/>
                      </a:ext>
                    </a:extLst>
                  </p:cNvPr>
                  <p:cNvSpPr/>
                  <p:nvPr/>
                </p:nvSpPr>
                <p:spPr>
                  <a:xfrm>
                    <a:off x="4752109" y="1269415"/>
                    <a:ext cx="2280411" cy="864458"/>
                  </a:xfrm>
                  <a:custGeom>
                    <a:avLst/>
                    <a:gdLst>
                      <a:gd name="connsiteX0" fmla="*/ 0 w 2280411"/>
                      <a:gd name="connsiteY0" fmla="*/ 67549 h 864458"/>
                      <a:gd name="connsiteX1" fmla="*/ 692727 w 2280411"/>
                      <a:gd name="connsiteY1" fmla="*/ 67549 h 864458"/>
                      <a:gd name="connsiteX2" fmla="*/ 755073 w 2280411"/>
                      <a:gd name="connsiteY2" fmla="*/ 60621 h 864458"/>
                      <a:gd name="connsiteX3" fmla="*/ 1018309 w 2280411"/>
                      <a:gd name="connsiteY3" fmla="*/ 74476 h 864458"/>
                      <a:gd name="connsiteX4" fmla="*/ 990600 w 2280411"/>
                      <a:gd name="connsiteY4" fmla="*/ 39840 h 864458"/>
                      <a:gd name="connsiteX5" fmla="*/ 1399309 w 2280411"/>
                      <a:gd name="connsiteY5" fmla="*/ 171458 h 864458"/>
                      <a:gd name="connsiteX6" fmla="*/ 2008909 w 2280411"/>
                      <a:gd name="connsiteY6" fmla="*/ 566312 h 864458"/>
                      <a:gd name="connsiteX7" fmla="*/ 2279073 w 2280411"/>
                      <a:gd name="connsiteY7" fmla="*/ 864185 h 864458"/>
                      <a:gd name="connsiteX8" fmla="*/ 2057400 w 2280411"/>
                      <a:gd name="connsiteY8" fmla="*/ 607876 h 864458"/>
                      <a:gd name="connsiteX9" fmla="*/ 1039091 w 2280411"/>
                      <a:gd name="connsiteY9" fmla="*/ 39840 h 864458"/>
                      <a:gd name="connsiteX10" fmla="*/ 644236 w 2280411"/>
                      <a:gd name="connsiteY10" fmla="*/ 46767 h 864458"/>
                      <a:gd name="connsiteX11" fmla="*/ 0 w 2280411"/>
                      <a:gd name="connsiteY11" fmla="*/ 67549 h 86445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2280411" h="864458">
                        <a:moveTo>
                          <a:pt x="0" y="67549"/>
                        </a:moveTo>
                        <a:lnTo>
                          <a:pt x="692727" y="67549"/>
                        </a:lnTo>
                        <a:cubicBezTo>
                          <a:pt x="818573" y="66394"/>
                          <a:pt x="700809" y="59467"/>
                          <a:pt x="755073" y="60621"/>
                        </a:cubicBezTo>
                        <a:cubicBezTo>
                          <a:pt x="809337" y="61775"/>
                          <a:pt x="1018309" y="74476"/>
                          <a:pt x="1018309" y="74476"/>
                        </a:cubicBezTo>
                        <a:cubicBezTo>
                          <a:pt x="1057563" y="71013"/>
                          <a:pt x="927100" y="23676"/>
                          <a:pt x="990600" y="39840"/>
                        </a:cubicBezTo>
                        <a:cubicBezTo>
                          <a:pt x="1054100" y="56004"/>
                          <a:pt x="1229591" y="83713"/>
                          <a:pt x="1399309" y="171458"/>
                        </a:cubicBezTo>
                        <a:cubicBezTo>
                          <a:pt x="1569027" y="259203"/>
                          <a:pt x="1862282" y="450858"/>
                          <a:pt x="2008909" y="566312"/>
                        </a:cubicBezTo>
                        <a:cubicBezTo>
                          <a:pt x="2155536" y="681766"/>
                          <a:pt x="2270991" y="857258"/>
                          <a:pt x="2279073" y="864185"/>
                        </a:cubicBezTo>
                        <a:cubicBezTo>
                          <a:pt x="2287155" y="871112"/>
                          <a:pt x="2264064" y="745267"/>
                          <a:pt x="2057400" y="607876"/>
                        </a:cubicBezTo>
                        <a:cubicBezTo>
                          <a:pt x="1850736" y="470485"/>
                          <a:pt x="1274618" y="133358"/>
                          <a:pt x="1039091" y="39840"/>
                        </a:cubicBezTo>
                        <a:cubicBezTo>
                          <a:pt x="803564" y="-53678"/>
                          <a:pt x="644236" y="46767"/>
                          <a:pt x="644236" y="46767"/>
                        </a:cubicBezTo>
                        <a:lnTo>
                          <a:pt x="0" y="67549"/>
                        </a:ln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97" name="フリーフォーム 1096">
                    <a:extLst>
                      <a:ext uri="{FF2B5EF4-FFF2-40B4-BE49-F238E27FC236}">
                        <a16:creationId xmlns:a16="http://schemas.microsoft.com/office/drawing/2014/main" id="{0492CCDA-679F-1F0D-517C-D27A50411BFB}"/>
                      </a:ext>
                    </a:extLst>
                  </p:cNvPr>
                  <p:cNvSpPr/>
                  <p:nvPr/>
                </p:nvSpPr>
                <p:spPr>
                  <a:xfrm>
                    <a:off x="5400941" y="1532095"/>
                    <a:ext cx="1703477" cy="2728635"/>
                  </a:xfrm>
                  <a:custGeom>
                    <a:avLst/>
                    <a:gdLst>
                      <a:gd name="connsiteX0" fmla="*/ 2332 w 1703477"/>
                      <a:gd name="connsiteY0" fmla="*/ 5760 h 2728635"/>
                      <a:gd name="connsiteX1" fmla="*/ 958295 w 1703477"/>
                      <a:gd name="connsiteY1" fmla="*/ 809323 h 2728635"/>
                      <a:gd name="connsiteX2" fmla="*/ 868241 w 1703477"/>
                      <a:gd name="connsiteY2" fmla="*/ 767760 h 2728635"/>
                      <a:gd name="connsiteX3" fmla="*/ 1671804 w 1703477"/>
                      <a:gd name="connsiteY3" fmla="*/ 2658905 h 2728635"/>
                      <a:gd name="connsiteX4" fmla="*/ 1477841 w 1703477"/>
                      <a:gd name="connsiteY4" fmla="*/ 2180923 h 2728635"/>
                      <a:gd name="connsiteX5" fmla="*/ 882095 w 1703477"/>
                      <a:gd name="connsiteY5" fmla="*/ 850887 h 2728635"/>
                      <a:gd name="connsiteX6" fmla="*/ 695059 w 1703477"/>
                      <a:gd name="connsiteY6" fmla="*/ 469887 h 2728635"/>
                      <a:gd name="connsiteX7" fmla="*/ 2332 w 1703477"/>
                      <a:gd name="connsiteY7" fmla="*/ 5760 h 272863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703477" h="2728635">
                        <a:moveTo>
                          <a:pt x="2332" y="5760"/>
                        </a:moveTo>
                        <a:cubicBezTo>
                          <a:pt x="46205" y="62333"/>
                          <a:pt x="813977" y="682323"/>
                          <a:pt x="958295" y="809323"/>
                        </a:cubicBezTo>
                        <a:cubicBezTo>
                          <a:pt x="1102613" y="936323"/>
                          <a:pt x="749323" y="459496"/>
                          <a:pt x="868241" y="767760"/>
                        </a:cubicBezTo>
                        <a:cubicBezTo>
                          <a:pt x="987159" y="1076024"/>
                          <a:pt x="1570204" y="2423378"/>
                          <a:pt x="1671804" y="2658905"/>
                        </a:cubicBezTo>
                        <a:cubicBezTo>
                          <a:pt x="1773404" y="2894432"/>
                          <a:pt x="1609459" y="2482259"/>
                          <a:pt x="1477841" y="2180923"/>
                        </a:cubicBezTo>
                        <a:cubicBezTo>
                          <a:pt x="1346223" y="1879587"/>
                          <a:pt x="1012559" y="1136060"/>
                          <a:pt x="882095" y="850887"/>
                        </a:cubicBezTo>
                        <a:cubicBezTo>
                          <a:pt x="751631" y="565714"/>
                          <a:pt x="843995" y="615360"/>
                          <a:pt x="695059" y="469887"/>
                        </a:cubicBezTo>
                        <a:cubicBezTo>
                          <a:pt x="546123" y="324414"/>
                          <a:pt x="-41541" y="-50813"/>
                          <a:pt x="2332" y="5760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98" name="フリーフォーム 1097">
                    <a:extLst>
                      <a:ext uri="{FF2B5EF4-FFF2-40B4-BE49-F238E27FC236}">
                        <a16:creationId xmlns:a16="http://schemas.microsoft.com/office/drawing/2014/main" id="{8DE4256C-428C-968A-36A2-6CC75218ED29}"/>
                      </a:ext>
                    </a:extLst>
                  </p:cNvPr>
                  <p:cNvSpPr/>
                  <p:nvPr/>
                </p:nvSpPr>
                <p:spPr>
                  <a:xfrm>
                    <a:off x="6719735" y="2420599"/>
                    <a:ext cx="1204781" cy="2107184"/>
                  </a:xfrm>
                  <a:custGeom>
                    <a:avLst/>
                    <a:gdLst>
                      <a:gd name="connsiteX0" fmla="*/ 75920 w 1204781"/>
                      <a:gd name="connsiteY0" fmla="*/ 94001 h 2107184"/>
                      <a:gd name="connsiteX1" fmla="*/ 837920 w 1204781"/>
                      <a:gd name="connsiteY1" fmla="*/ 1105383 h 2107184"/>
                      <a:gd name="connsiteX2" fmla="*/ 1198138 w 1204781"/>
                      <a:gd name="connsiteY2" fmla="*/ 2089056 h 2107184"/>
                      <a:gd name="connsiteX3" fmla="*/ 1059592 w 1204781"/>
                      <a:gd name="connsiteY3" fmla="*/ 1694201 h 2107184"/>
                      <a:gd name="connsiteX4" fmla="*/ 907192 w 1204781"/>
                      <a:gd name="connsiteY4" fmla="*/ 1077674 h 2107184"/>
                      <a:gd name="connsiteX5" fmla="*/ 124410 w 1204781"/>
                      <a:gd name="connsiteY5" fmla="*/ 156346 h 2107184"/>
                      <a:gd name="connsiteX6" fmla="*/ 75920 w 1204781"/>
                      <a:gd name="connsiteY6" fmla="*/ 94001 h 210718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204781" h="2107184">
                        <a:moveTo>
                          <a:pt x="75920" y="94001"/>
                        </a:moveTo>
                        <a:cubicBezTo>
                          <a:pt x="194838" y="252174"/>
                          <a:pt x="650884" y="772874"/>
                          <a:pt x="837920" y="1105383"/>
                        </a:cubicBezTo>
                        <a:cubicBezTo>
                          <a:pt x="1024956" y="1437892"/>
                          <a:pt x="1161193" y="1990920"/>
                          <a:pt x="1198138" y="2089056"/>
                        </a:cubicBezTo>
                        <a:cubicBezTo>
                          <a:pt x="1235083" y="2187192"/>
                          <a:pt x="1108083" y="1862765"/>
                          <a:pt x="1059592" y="1694201"/>
                        </a:cubicBezTo>
                        <a:cubicBezTo>
                          <a:pt x="1011101" y="1525637"/>
                          <a:pt x="1063056" y="1333983"/>
                          <a:pt x="907192" y="1077674"/>
                        </a:cubicBezTo>
                        <a:cubicBezTo>
                          <a:pt x="751328" y="821365"/>
                          <a:pt x="267574" y="321446"/>
                          <a:pt x="124410" y="156346"/>
                        </a:cubicBezTo>
                        <a:cubicBezTo>
                          <a:pt x="-18754" y="-8754"/>
                          <a:pt x="-42998" y="-64172"/>
                          <a:pt x="75920" y="94001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99" name="フリーフォーム 1098">
                    <a:extLst>
                      <a:ext uri="{FF2B5EF4-FFF2-40B4-BE49-F238E27FC236}">
                        <a16:creationId xmlns:a16="http://schemas.microsoft.com/office/drawing/2014/main" id="{E31E75C4-EE2D-DAC3-802A-9987663718DA}"/>
                      </a:ext>
                    </a:extLst>
                  </p:cNvPr>
                  <p:cNvSpPr/>
                  <p:nvPr/>
                </p:nvSpPr>
                <p:spPr>
                  <a:xfrm>
                    <a:off x="6621010" y="3741553"/>
                    <a:ext cx="255329" cy="2008177"/>
                  </a:xfrm>
                  <a:custGeom>
                    <a:avLst/>
                    <a:gdLst>
                      <a:gd name="connsiteX0" fmla="*/ 70735 w 255329"/>
                      <a:gd name="connsiteY0" fmla="*/ 158502 h 2008177"/>
                      <a:gd name="connsiteX1" fmla="*/ 36099 w 255329"/>
                      <a:gd name="connsiteY1" fmla="*/ 768102 h 2008177"/>
                      <a:gd name="connsiteX2" fmla="*/ 250845 w 255329"/>
                      <a:gd name="connsiteY2" fmla="*/ 1980374 h 2008177"/>
                      <a:gd name="connsiteX3" fmla="*/ 167717 w 255329"/>
                      <a:gd name="connsiteY3" fmla="*/ 1557811 h 2008177"/>
                      <a:gd name="connsiteX4" fmla="*/ 1463 w 255329"/>
                      <a:gd name="connsiteY4" fmla="*/ 865083 h 2008177"/>
                      <a:gd name="connsiteX5" fmla="*/ 84590 w 255329"/>
                      <a:gd name="connsiteY5" fmla="*/ 54592 h 2008177"/>
                      <a:gd name="connsiteX6" fmla="*/ 70735 w 255329"/>
                      <a:gd name="connsiteY6" fmla="*/ 158502 h 200817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5329" h="2008177">
                        <a:moveTo>
                          <a:pt x="70735" y="158502"/>
                        </a:moveTo>
                        <a:cubicBezTo>
                          <a:pt x="62653" y="277420"/>
                          <a:pt x="6081" y="464457"/>
                          <a:pt x="36099" y="768102"/>
                        </a:cubicBezTo>
                        <a:cubicBezTo>
                          <a:pt x="66117" y="1071747"/>
                          <a:pt x="228909" y="1848756"/>
                          <a:pt x="250845" y="1980374"/>
                        </a:cubicBezTo>
                        <a:cubicBezTo>
                          <a:pt x="272781" y="2111992"/>
                          <a:pt x="209281" y="1743693"/>
                          <a:pt x="167717" y="1557811"/>
                        </a:cubicBezTo>
                        <a:cubicBezTo>
                          <a:pt x="126153" y="1371929"/>
                          <a:pt x="15318" y="1115620"/>
                          <a:pt x="1463" y="865083"/>
                        </a:cubicBezTo>
                        <a:cubicBezTo>
                          <a:pt x="-12392" y="614546"/>
                          <a:pt x="76508" y="178128"/>
                          <a:pt x="84590" y="54592"/>
                        </a:cubicBezTo>
                        <a:cubicBezTo>
                          <a:pt x="92672" y="-68944"/>
                          <a:pt x="78817" y="39584"/>
                          <a:pt x="70735" y="158502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00" name="フリーフォーム 1099">
                    <a:extLst>
                      <a:ext uri="{FF2B5EF4-FFF2-40B4-BE49-F238E27FC236}">
                        <a16:creationId xmlns:a16="http://schemas.microsoft.com/office/drawing/2014/main" id="{915C8258-89EE-53C9-018B-4ACDD018CEB9}"/>
                      </a:ext>
                    </a:extLst>
                  </p:cNvPr>
                  <p:cNvSpPr/>
                  <p:nvPr/>
                </p:nvSpPr>
                <p:spPr>
                  <a:xfrm>
                    <a:off x="5602663" y="1876016"/>
                    <a:ext cx="1166885" cy="2557645"/>
                  </a:xfrm>
                  <a:custGeom>
                    <a:avLst/>
                    <a:gdLst>
                      <a:gd name="connsiteX0" fmla="*/ 1501 w 1166885"/>
                      <a:gd name="connsiteY0" fmla="*/ 1275 h 2557645"/>
                      <a:gd name="connsiteX1" fmla="*/ 624955 w 1166885"/>
                      <a:gd name="connsiteY1" fmla="*/ 943384 h 2557645"/>
                      <a:gd name="connsiteX2" fmla="*/ 943610 w 1166885"/>
                      <a:gd name="connsiteY2" fmla="*/ 1504493 h 2557645"/>
                      <a:gd name="connsiteX3" fmla="*/ 922828 w 1166885"/>
                      <a:gd name="connsiteY3" fmla="*/ 1449075 h 2557645"/>
                      <a:gd name="connsiteX4" fmla="*/ 1109864 w 1166885"/>
                      <a:gd name="connsiteY4" fmla="*/ 1975548 h 2557645"/>
                      <a:gd name="connsiteX5" fmla="*/ 1165282 w 1166885"/>
                      <a:gd name="connsiteY5" fmla="*/ 2557439 h 2557645"/>
                      <a:gd name="connsiteX6" fmla="*/ 1061373 w 1166885"/>
                      <a:gd name="connsiteY6" fmla="*/ 2030966 h 2557645"/>
                      <a:gd name="connsiteX7" fmla="*/ 818919 w 1166885"/>
                      <a:gd name="connsiteY7" fmla="*/ 1158129 h 2557645"/>
                      <a:gd name="connsiteX8" fmla="*/ 1501 w 1166885"/>
                      <a:gd name="connsiteY8" fmla="*/ 1275 h 255764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166885" h="2557645">
                        <a:moveTo>
                          <a:pt x="1501" y="1275"/>
                        </a:moveTo>
                        <a:cubicBezTo>
                          <a:pt x="-30826" y="-34516"/>
                          <a:pt x="467937" y="692848"/>
                          <a:pt x="624955" y="943384"/>
                        </a:cubicBezTo>
                        <a:cubicBezTo>
                          <a:pt x="781973" y="1193920"/>
                          <a:pt x="893964" y="1420211"/>
                          <a:pt x="943610" y="1504493"/>
                        </a:cubicBezTo>
                        <a:cubicBezTo>
                          <a:pt x="993256" y="1588775"/>
                          <a:pt x="895119" y="1370566"/>
                          <a:pt x="922828" y="1449075"/>
                        </a:cubicBezTo>
                        <a:cubicBezTo>
                          <a:pt x="950537" y="1527584"/>
                          <a:pt x="1069455" y="1790821"/>
                          <a:pt x="1109864" y="1975548"/>
                        </a:cubicBezTo>
                        <a:cubicBezTo>
                          <a:pt x="1150273" y="2160275"/>
                          <a:pt x="1173364" y="2548203"/>
                          <a:pt x="1165282" y="2557439"/>
                        </a:cubicBezTo>
                        <a:cubicBezTo>
                          <a:pt x="1157200" y="2566675"/>
                          <a:pt x="1119100" y="2264184"/>
                          <a:pt x="1061373" y="2030966"/>
                        </a:cubicBezTo>
                        <a:cubicBezTo>
                          <a:pt x="1003646" y="1797748"/>
                          <a:pt x="999028" y="1495256"/>
                          <a:pt x="818919" y="1158129"/>
                        </a:cubicBezTo>
                        <a:cubicBezTo>
                          <a:pt x="638810" y="821002"/>
                          <a:pt x="33828" y="37066"/>
                          <a:pt x="1501" y="1275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01" name="フリーフォーム 1100">
                    <a:extLst>
                      <a:ext uri="{FF2B5EF4-FFF2-40B4-BE49-F238E27FC236}">
                        <a16:creationId xmlns:a16="http://schemas.microsoft.com/office/drawing/2014/main" id="{E4E37AE1-1D38-F24C-D0BE-0FC3E89CF17F}"/>
                      </a:ext>
                    </a:extLst>
                  </p:cNvPr>
                  <p:cNvSpPr/>
                  <p:nvPr/>
                </p:nvSpPr>
                <p:spPr>
                  <a:xfrm>
                    <a:off x="6865690" y="4154700"/>
                    <a:ext cx="794921" cy="2707166"/>
                  </a:xfrm>
                  <a:custGeom>
                    <a:avLst/>
                    <a:gdLst>
                      <a:gd name="connsiteX0" fmla="*/ 54655 w 794921"/>
                      <a:gd name="connsiteY0" fmla="*/ 1664 h 2707166"/>
                      <a:gd name="connsiteX1" fmla="*/ 75437 w 794921"/>
                      <a:gd name="connsiteY1" fmla="*/ 763664 h 2707166"/>
                      <a:gd name="connsiteX2" fmla="*/ 761237 w 794921"/>
                      <a:gd name="connsiteY2" fmla="*/ 2620173 h 2707166"/>
                      <a:gd name="connsiteX3" fmla="*/ 671183 w 794921"/>
                      <a:gd name="connsiteY3" fmla="*/ 2350009 h 2707166"/>
                      <a:gd name="connsiteX4" fmla="*/ 511855 w 794921"/>
                      <a:gd name="connsiteY4" fmla="*/ 1878955 h 2707166"/>
                      <a:gd name="connsiteX5" fmla="*/ 54655 w 794921"/>
                      <a:gd name="connsiteY5" fmla="*/ 708245 h 2707166"/>
                      <a:gd name="connsiteX6" fmla="*/ 6165 w 794921"/>
                      <a:gd name="connsiteY6" fmla="*/ 562773 h 2707166"/>
                      <a:gd name="connsiteX7" fmla="*/ 54655 w 794921"/>
                      <a:gd name="connsiteY7" fmla="*/ 1664 h 270716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794921" h="2707166">
                        <a:moveTo>
                          <a:pt x="54655" y="1664"/>
                        </a:moveTo>
                        <a:cubicBezTo>
                          <a:pt x="66200" y="35146"/>
                          <a:pt x="-42327" y="327246"/>
                          <a:pt x="75437" y="763664"/>
                        </a:cubicBezTo>
                        <a:cubicBezTo>
                          <a:pt x="193201" y="1200082"/>
                          <a:pt x="661946" y="2355782"/>
                          <a:pt x="761237" y="2620173"/>
                        </a:cubicBezTo>
                        <a:cubicBezTo>
                          <a:pt x="860528" y="2884564"/>
                          <a:pt x="712747" y="2473545"/>
                          <a:pt x="671183" y="2350009"/>
                        </a:cubicBezTo>
                        <a:cubicBezTo>
                          <a:pt x="629619" y="2226473"/>
                          <a:pt x="614610" y="2152582"/>
                          <a:pt x="511855" y="1878955"/>
                        </a:cubicBezTo>
                        <a:cubicBezTo>
                          <a:pt x="409100" y="1605328"/>
                          <a:pt x="138937" y="927609"/>
                          <a:pt x="54655" y="708245"/>
                        </a:cubicBezTo>
                        <a:cubicBezTo>
                          <a:pt x="-29627" y="488881"/>
                          <a:pt x="9628" y="675918"/>
                          <a:pt x="6165" y="562773"/>
                        </a:cubicBezTo>
                        <a:cubicBezTo>
                          <a:pt x="2701" y="449628"/>
                          <a:pt x="43110" y="-31818"/>
                          <a:pt x="54655" y="1664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02" name="フリーフォーム 1101">
                    <a:extLst>
                      <a:ext uri="{FF2B5EF4-FFF2-40B4-BE49-F238E27FC236}">
                        <a16:creationId xmlns:a16="http://schemas.microsoft.com/office/drawing/2014/main" id="{580F929C-9002-10E5-E4FA-89FD745DA506}"/>
                      </a:ext>
                    </a:extLst>
                  </p:cNvPr>
                  <p:cNvSpPr/>
                  <p:nvPr/>
                </p:nvSpPr>
                <p:spPr>
                  <a:xfrm>
                    <a:off x="7141984" y="3241959"/>
                    <a:ext cx="733756" cy="2804569"/>
                  </a:xfrm>
                  <a:custGeom>
                    <a:avLst/>
                    <a:gdLst>
                      <a:gd name="connsiteX0" fmla="*/ 34 w 733756"/>
                      <a:gd name="connsiteY0" fmla="*/ 5 h 2804569"/>
                      <a:gd name="connsiteX1" fmla="*/ 394889 w 733756"/>
                      <a:gd name="connsiteY1" fmla="*/ 1046023 h 2804569"/>
                      <a:gd name="connsiteX2" fmla="*/ 706616 w 733756"/>
                      <a:gd name="connsiteY2" fmla="*/ 1572496 h 2804569"/>
                      <a:gd name="connsiteX3" fmla="*/ 581925 w 733756"/>
                      <a:gd name="connsiteY3" fmla="*/ 2798623 h 2804569"/>
                      <a:gd name="connsiteX4" fmla="*/ 699689 w 733756"/>
                      <a:gd name="connsiteY4" fmla="*/ 2015841 h 2804569"/>
                      <a:gd name="connsiteX5" fmla="*/ 706616 w 733756"/>
                      <a:gd name="connsiteY5" fmla="*/ 1468586 h 2804569"/>
                      <a:gd name="connsiteX6" fmla="*/ 374107 w 733756"/>
                      <a:gd name="connsiteY6" fmla="*/ 1032168 h 2804569"/>
                      <a:gd name="connsiteX7" fmla="*/ 34 w 733756"/>
                      <a:gd name="connsiteY7" fmla="*/ 5 h 280456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733756" h="2804569">
                        <a:moveTo>
                          <a:pt x="34" y="5"/>
                        </a:moveTo>
                        <a:cubicBezTo>
                          <a:pt x="3498" y="2314"/>
                          <a:pt x="277125" y="783941"/>
                          <a:pt x="394889" y="1046023"/>
                        </a:cubicBezTo>
                        <a:cubicBezTo>
                          <a:pt x="512653" y="1308105"/>
                          <a:pt x="675443" y="1280396"/>
                          <a:pt x="706616" y="1572496"/>
                        </a:cubicBezTo>
                        <a:cubicBezTo>
                          <a:pt x="737789" y="1864596"/>
                          <a:pt x="583079" y="2724732"/>
                          <a:pt x="581925" y="2798623"/>
                        </a:cubicBezTo>
                        <a:cubicBezTo>
                          <a:pt x="580771" y="2872514"/>
                          <a:pt x="678907" y="2237514"/>
                          <a:pt x="699689" y="2015841"/>
                        </a:cubicBezTo>
                        <a:cubicBezTo>
                          <a:pt x="720471" y="1794168"/>
                          <a:pt x="760880" y="1632531"/>
                          <a:pt x="706616" y="1468586"/>
                        </a:cubicBezTo>
                        <a:cubicBezTo>
                          <a:pt x="652352" y="1304641"/>
                          <a:pt x="494180" y="1274622"/>
                          <a:pt x="374107" y="1032168"/>
                        </a:cubicBezTo>
                        <a:cubicBezTo>
                          <a:pt x="254034" y="789714"/>
                          <a:pt x="-3430" y="-2304"/>
                          <a:pt x="34" y="5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03" name="フリーフォーム 1102">
                    <a:extLst>
                      <a:ext uri="{FF2B5EF4-FFF2-40B4-BE49-F238E27FC236}">
                        <a16:creationId xmlns:a16="http://schemas.microsoft.com/office/drawing/2014/main" id="{DD69B419-4098-83CC-72C6-0E914D831337}"/>
                      </a:ext>
                    </a:extLst>
                  </p:cNvPr>
                  <p:cNvSpPr/>
                  <p:nvPr/>
                </p:nvSpPr>
                <p:spPr>
                  <a:xfrm>
                    <a:off x="6195749" y="1778499"/>
                    <a:ext cx="1271951" cy="2975424"/>
                  </a:xfrm>
                  <a:custGeom>
                    <a:avLst/>
                    <a:gdLst>
                      <a:gd name="connsiteX0" fmla="*/ 4160 w 1271951"/>
                      <a:gd name="connsiteY0" fmla="*/ 8737 h 2975424"/>
                      <a:gd name="connsiteX1" fmla="*/ 516778 w 1271951"/>
                      <a:gd name="connsiteY1" fmla="*/ 957774 h 2975424"/>
                      <a:gd name="connsiteX2" fmla="*/ 1043251 w 1271951"/>
                      <a:gd name="connsiteY2" fmla="*/ 1976083 h 2975424"/>
                      <a:gd name="connsiteX3" fmla="*/ 1015542 w 1271951"/>
                      <a:gd name="connsiteY3" fmla="*/ 1886028 h 2975424"/>
                      <a:gd name="connsiteX4" fmla="*/ 1271851 w 1271951"/>
                      <a:gd name="connsiteY4" fmla="*/ 2973610 h 2975424"/>
                      <a:gd name="connsiteX5" fmla="*/ 1043251 w 1271951"/>
                      <a:gd name="connsiteY5" fmla="*/ 2128483 h 2975424"/>
                      <a:gd name="connsiteX6" fmla="*/ 807724 w 1271951"/>
                      <a:gd name="connsiteY6" fmla="*/ 1532737 h 2975424"/>
                      <a:gd name="connsiteX7" fmla="*/ 4160 w 1271951"/>
                      <a:gd name="connsiteY7" fmla="*/ 8737 h 297542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271951" h="2975424">
                        <a:moveTo>
                          <a:pt x="4160" y="8737"/>
                        </a:moveTo>
                        <a:cubicBezTo>
                          <a:pt x="-44331" y="-87090"/>
                          <a:pt x="343596" y="629883"/>
                          <a:pt x="516778" y="957774"/>
                        </a:cubicBezTo>
                        <a:cubicBezTo>
                          <a:pt x="689960" y="1285665"/>
                          <a:pt x="960124" y="1821374"/>
                          <a:pt x="1043251" y="1976083"/>
                        </a:cubicBezTo>
                        <a:cubicBezTo>
                          <a:pt x="1126378" y="2130792"/>
                          <a:pt x="977442" y="1719774"/>
                          <a:pt x="1015542" y="1886028"/>
                        </a:cubicBezTo>
                        <a:cubicBezTo>
                          <a:pt x="1053642" y="2052283"/>
                          <a:pt x="1267233" y="2933201"/>
                          <a:pt x="1271851" y="2973610"/>
                        </a:cubicBezTo>
                        <a:cubicBezTo>
                          <a:pt x="1276469" y="3014019"/>
                          <a:pt x="1120605" y="2368628"/>
                          <a:pt x="1043251" y="2128483"/>
                        </a:cubicBezTo>
                        <a:cubicBezTo>
                          <a:pt x="965897" y="1888338"/>
                          <a:pt x="987833" y="1882564"/>
                          <a:pt x="807724" y="1532737"/>
                        </a:cubicBezTo>
                        <a:cubicBezTo>
                          <a:pt x="627615" y="1182910"/>
                          <a:pt x="52651" y="104564"/>
                          <a:pt x="4160" y="8737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04" name="フリーフォーム 1103">
                    <a:extLst>
                      <a:ext uri="{FF2B5EF4-FFF2-40B4-BE49-F238E27FC236}">
                        <a16:creationId xmlns:a16="http://schemas.microsoft.com/office/drawing/2014/main" id="{999DA35E-B2CD-E978-2AEC-2664F690C590}"/>
                      </a:ext>
                    </a:extLst>
                  </p:cNvPr>
                  <p:cNvSpPr/>
                  <p:nvPr/>
                </p:nvSpPr>
                <p:spPr>
                  <a:xfrm>
                    <a:off x="6728922" y="5458662"/>
                    <a:ext cx="1520398" cy="2095219"/>
                  </a:xfrm>
                  <a:custGeom>
                    <a:avLst/>
                    <a:gdLst>
                      <a:gd name="connsiteX0" fmla="*/ 18242 w 1520398"/>
                      <a:gd name="connsiteY0" fmla="*/ 29 h 2095219"/>
                      <a:gd name="connsiteX1" fmla="*/ 39023 w 1520398"/>
                      <a:gd name="connsiteY1" fmla="*/ 817447 h 2095219"/>
                      <a:gd name="connsiteX2" fmla="*/ 177569 w 1520398"/>
                      <a:gd name="connsiteY2" fmla="*/ 1558665 h 2095219"/>
                      <a:gd name="connsiteX3" fmla="*/ 149860 w 1520398"/>
                      <a:gd name="connsiteY3" fmla="*/ 1482465 h 2095219"/>
                      <a:gd name="connsiteX4" fmla="*/ 392314 w 1520398"/>
                      <a:gd name="connsiteY4" fmla="*/ 1787265 h 2095219"/>
                      <a:gd name="connsiteX5" fmla="*/ 1472969 w 1520398"/>
                      <a:gd name="connsiteY5" fmla="*/ 2078211 h 2095219"/>
                      <a:gd name="connsiteX6" fmla="*/ 1244369 w 1520398"/>
                      <a:gd name="connsiteY6" fmla="*/ 2036647 h 2095219"/>
                      <a:gd name="connsiteX7" fmla="*/ 489296 w 1520398"/>
                      <a:gd name="connsiteY7" fmla="*/ 1835756 h 2095219"/>
                      <a:gd name="connsiteX8" fmla="*/ 246842 w 1520398"/>
                      <a:gd name="connsiteY8" fmla="*/ 1454756 h 2095219"/>
                      <a:gd name="connsiteX9" fmla="*/ 239914 w 1520398"/>
                      <a:gd name="connsiteY9" fmla="*/ 1537883 h 2095219"/>
                      <a:gd name="connsiteX10" fmla="*/ 18242 w 1520398"/>
                      <a:gd name="connsiteY10" fmla="*/ 789738 h 2095219"/>
                      <a:gd name="connsiteX11" fmla="*/ 18242 w 1520398"/>
                      <a:gd name="connsiteY11" fmla="*/ 29 h 209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1520398" h="2095219">
                        <a:moveTo>
                          <a:pt x="18242" y="29"/>
                        </a:moveTo>
                        <a:cubicBezTo>
                          <a:pt x="21706" y="4647"/>
                          <a:pt x="12469" y="557674"/>
                          <a:pt x="39023" y="817447"/>
                        </a:cubicBezTo>
                        <a:cubicBezTo>
                          <a:pt x="65577" y="1077220"/>
                          <a:pt x="159096" y="1447829"/>
                          <a:pt x="177569" y="1558665"/>
                        </a:cubicBezTo>
                        <a:cubicBezTo>
                          <a:pt x="196042" y="1669501"/>
                          <a:pt x="114069" y="1444365"/>
                          <a:pt x="149860" y="1482465"/>
                        </a:cubicBezTo>
                        <a:cubicBezTo>
                          <a:pt x="185651" y="1520565"/>
                          <a:pt x="171796" y="1687974"/>
                          <a:pt x="392314" y="1787265"/>
                        </a:cubicBezTo>
                        <a:cubicBezTo>
                          <a:pt x="612832" y="1886556"/>
                          <a:pt x="1330960" y="2036647"/>
                          <a:pt x="1472969" y="2078211"/>
                        </a:cubicBezTo>
                        <a:cubicBezTo>
                          <a:pt x="1614978" y="2119775"/>
                          <a:pt x="1408314" y="2077056"/>
                          <a:pt x="1244369" y="2036647"/>
                        </a:cubicBezTo>
                        <a:cubicBezTo>
                          <a:pt x="1080424" y="1996238"/>
                          <a:pt x="655550" y="1932738"/>
                          <a:pt x="489296" y="1835756"/>
                        </a:cubicBezTo>
                        <a:cubicBezTo>
                          <a:pt x="323042" y="1738774"/>
                          <a:pt x="288406" y="1504401"/>
                          <a:pt x="246842" y="1454756"/>
                        </a:cubicBezTo>
                        <a:cubicBezTo>
                          <a:pt x="205278" y="1405111"/>
                          <a:pt x="278014" y="1648719"/>
                          <a:pt x="239914" y="1537883"/>
                        </a:cubicBezTo>
                        <a:cubicBezTo>
                          <a:pt x="201814" y="1427047"/>
                          <a:pt x="57497" y="1041429"/>
                          <a:pt x="18242" y="789738"/>
                        </a:cubicBezTo>
                        <a:cubicBezTo>
                          <a:pt x="-21013" y="538047"/>
                          <a:pt x="14778" y="-4589"/>
                          <a:pt x="18242" y="29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05" name="フリーフォーム 1104">
                    <a:extLst>
                      <a:ext uri="{FF2B5EF4-FFF2-40B4-BE49-F238E27FC236}">
                        <a16:creationId xmlns:a16="http://schemas.microsoft.com/office/drawing/2014/main" id="{F6BD6623-4FD2-F857-3FF7-D06BC91A122F}"/>
                      </a:ext>
                    </a:extLst>
                  </p:cNvPr>
                  <p:cNvSpPr/>
                  <p:nvPr/>
                </p:nvSpPr>
                <p:spPr>
                  <a:xfrm>
                    <a:off x="6316389" y="6094869"/>
                    <a:ext cx="1511563" cy="2031341"/>
                  </a:xfrm>
                  <a:custGeom>
                    <a:avLst/>
                    <a:gdLst>
                      <a:gd name="connsiteX0" fmla="*/ 250666 w 1511563"/>
                      <a:gd name="connsiteY0" fmla="*/ 1131 h 2031341"/>
                      <a:gd name="connsiteX1" fmla="*/ 70556 w 1511563"/>
                      <a:gd name="connsiteY1" fmla="*/ 1047149 h 2031341"/>
                      <a:gd name="connsiteX2" fmla="*/ 222956 w 1511563"/>
                      <a:gd name="connsiteY2" fmla="*/ 1601331 h 2031341"/>
                      <a:gd name="connsiteX3" fmla="*/ 91338 w 1511563"/>
                      <a:gd name="connsiteY3" fmla="*/ 1587476 h 2031341"/>
                      <a:gd name="connsiteX4" fmla="*/ 777138 w 1511563"/>
                      <a:gd name="connsiteY4" fmla="*/ 1843786 h 2031341"/>
                      <a:gd name="connsiteX5" fmla="*/ 1359029 w 1511563"/>
                      <a:gd name="connsiteY5" fmla="*/ 2030822 h 2031341"/>
                      <a:gd name="connsiteX6" fmla="*/ 673229 w 1511563"/>
                      <a:gd name="connsiteY6" fmla="*/ 1899204 h 2031341"/>
                      <a:gd name="connsiteX7" fmla="*/ 770211 w 1511563"/>
                      <a:gd name="connsiteY7" fmla="*/ 1885349 h 2031341"/>
                      <a:gd name="connsiteX8" fmla="*/ 1511429 w 1511563"/>
                      <a:gd name="connsiteY8" fmla="*/ 1809149 h 2031341"/>
                      <a:gd name="connsiteX9" fmla="*/ 825629 w 1511563"/>
                      <a:gd name="connsiteY9" fmla="*/ 1878422 h 2031341"/>
                      <a:gd name="connsiteX10" fmla="*/ 160611 w 1511563"/>
                      <a:gd name="connsiteY10" fmla="*/ 1615186 h 2031341"/>
                      <a:gd name="connsiteX11" fmla="*/ 1284 w 1511563"/>
                      <a:gd name="connsiteY11" fmla="*/ 1171840 h 2031341"/>
                      <a:gd name="connsiteX12" fmla="*/ 84411 w 1511563"/>
                      <a:gd name="connsiteY12" fmla="*/ 1899204 h 2031341"/>
                      <a:gd name="connsiteX13" fmla="*/ 63629 w 1511563"/>
                      <a:gd name="connsiteY13" fmla="*/ 1532058 h 2031341"/>
                      <a:gd name="connsiteX14" fmla="*/ 35920 w 1511563"/>
                      <a:gd name="connsiteY14" fmla="*/ 1040222 h 2031341"/>
                      <a:gd name="connsiteX15" fmla="*/ 174466 w 1511563"/>
                      <a:gd name="connsiteY15" fmla="*/ 631513 h 2031341"/>
                      <a:gd name="connsiteX16" fmla="*/ 63629 w 1511563"/>
                      <a:gd name="connsiteY16" fmla="*/ 839331 h 2031341"/>
                      <a:gd name="connsiteX17" fmla="*/ 250666 w 1511563"/>
                      <a:gd name="connsiteY17" fmla="*/ 1131 h 20313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1511563" h="2031341">
                        <a:moveTo>
                          <a:pt x="250666" y="1131"/>
                        </a:moveTo>
                        <a:cubicBezTo>
                          <a:pt x="251820" y="35767"/>
                          <a:pt x="75174" y="780449"/>
                          <a:pt x="70556" y="1047149"/>
                        </a:cubicBezTo>
                        <a:cubicBezTo>
                          <a:pt x="65938" y="1313849"/>
                          <a:pt x="219492" y="1511277"/>
                          <a:pt x="222956" y="1601331"/>
                        </a:cubicBezTo>
                        <a:cubicBezTo>
                          <a:pt x="226420" y="1691385"/>
                          <a:pt x="-1025" y="1547067"/>
                          <a:pt x="91338" y="1587476"/>
                        </a:cubicBezTo>
                        <a:cubicBezTo>
                          <a:pt x="183701" y="1627885"/>
                          <a:pt x="565856" y="1769895"/>
                          <a:pt x="777138" y="1843786"/>
                        </a:cubicBezTo>
                        <a:cubicBezTo>
                          <a:pt x="988420" y="1917677"/>
                          <a:pt x="1376347" y="2021586"/>
                          <a:pt x="1359029" y="2030822"/>
                        </a:cubicBezTo>
                        <a:cubicBezTo>
                          <a:pt x="1341711" y="2040058"/>
                          <a:pt x="771365" y="1923450"/>
                          <a:pt x="673229" y="1899204"/>
                        </a:cubicBezTo>
                        <a:cubicBezTo>
                          <a:pt x="575093" y="1874959"/>
                          <a:pt x="770211" y="1885349"/>
                          <a:pt x="770211" y="1885349"/>
                        </a:cubicBezTo>
                        <a:lnTo>
                          <a:pt x="1511429" y="1809149"/>
                        </a:lnTo>
                        <a:cubicBezTo>
                          <a:pt x="1520665" y="1807995"/>
                          <a:pt x="1050765" y="1910749"/>
                          <a:pt x="825629" y="1878422"/>
                        </a:cubicBezTo>
                        <a:cubicBezTo>
                          <a:pt x="600493" y="1846095"/>
                          <a:pt x="298002" y="1732950"/>
                          <a:pt x="160611" y="1615186"/>
                        </a:cubicBezTo>
                        <a:cubicBezTo>
                          <a:pt x="23220" y="1497422"/>
                          <a:pt x="13984" y="1124504"/>
                          <a:pt x="1284" y="1171840"/>
                        </a:cubicBezTo>
                        <a:cubicBezTo>
                          <a:pt x="-11416" y="1219176"/>
                          <a:pt x="74020" y="1839168"/>
                          <a:pt x="84411" y="1899204"/>
                        </a:cubicBezTo>
                        <a:cubicBezTo>
                          <a:pt x="94802" y="1959240"/>
                          <a:pt x="71711" y="1675222"/>
                          <a:pt x="63629" y="1532058"/>
                        </a:cubicBezTo>
                        <a:cubicBezTo>
                          <a:pt x="55547" y="1388894"/>
                          <a:pt x="17447" y="1190313"/>
                          <a:pt x="35920" y="1040222"/>
                        </a:cubicBezTo>
                        <a:cubicBezTo>
                          <a:pt x="54393" y="890131"/>
                          <a:pt x="169848" y="664995"/>
                          <a:pt x="174466" y="631513"/>
                        </a:cubicBezTo>
                        <a:cubicBezTo>
                          <a:pt x="179084" y="598031"/>
                          <a:pt x="57856" y="940931"/>
                          <a:pt x="63629" y="839331"/>
                        </a:cubicBezTo>
                        <a:cubicBezTo>
                          <a:pt x="69402" y="737731"/>
                          <a:pt x="249512" y="-33505"/>
                          <a:pt x="250666" y="1131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06" name="フリーフォーム 1105">
                    <a:extLst>
                      <a:ext uri="{FF2B5EF4-FFF2-40B4-BE49-F238E27FC236}">
                        <a16:creationId xmlns:a16="http://schemas.microsoft.com/office/drawing/2014/main" id="{20918CB2-00FC-89AC-0B62-7455020D2711}"/>
                      </a:ext>
                    </a:extLst>
                  </p:cNvPr>
                  <p:cNvSpPr/>
                  <p:nvPr/>
                </p:nvSpPr>
                <p:spPr>
                  <a:xfrm>
                    <a:off x="2742880" y="6400282"/>
                    <a:ext cx="1284754" cy="1487906"/>
                  </a:xfrm>
                  <a:custGeom>
                    <a:avLst/>
                    <a:gdLst>
                      <a:gd name="connsiteX0" fmla="*/ 1247229 w 1284754"/>
                      <a:gd name="connsiteY0" fmla="*/ 518 h 1487906"/>
                      <a:gd name="connsiteX1" fmla="*/ 1101756 w 1284754"/>
                      <a:gd name="connsiteY1" fmla="*/ 520063 h 1487906"/>
                      <a:gd name="connsiteX2" fmla="*/ 332829 w 1284754"/>
                      <a:gd name="connsiteY2" fmla="*/ 1018827 h 1487906"/>
                      <a:gd name="connsiteX3" fmla="*/ 748465 w 1284754"/>
                      <a:gd name="connsiteY3" fmla="*/ 804082 h 1487906"/>
                      <a:gd name="connsiteX4" fmla="*/ 34956 w 1284754"/>
                      <a:gd name="connsiteY4" fmla="*/ 1192009 h 1487906"/>
                      <a:gd name="connsiteX5" fmla="*/ 845447 w 1284754"/>
                      <a:gd name="connsiteY5" fmla="*/ 804082 h 1487906"/>
                      <a:gd name="connsiteX6" fmla="*/ 320 w 1284754"/>
                      <a:gd name="connsiteY6" fmla="*/ 1482954 h 1487906"/>
                      <a:gd name="connsiteX7" fmla="*/ 741538 w 1284754"/>
                      <a:gd name="connsiteY7" fmla="*/ 1115809 h 1487906"/>
                      <a:gd name="connsiteX8" fmla="*/ 415956 w 1284754"/>
                      <a:gd name="connsiteY8" fmla="*/ 1205863 h 1487906"/>
                      <a:gd name="connsiteX9" fmla="*/ 1053265 w 1284754"/>
                      <a:gd name="connsiteY9" fmla="*/ 617045 h 1487906"/>
                      <a:gd name="connsiteX10" fmla="*/ 651484 w 1284754"/>
                      <a:gd name="connsiteY10" fmla="*/ 790227 h 1487906"/>
                      <a:gd name="connsiteX11" fmla="*/ 1274938 w 1284754"/>
                      <a:gd name="connsiteY11" fmla="*/ 180627 h 1487906"/>
                      <a:gd name="connsiteX12" fmla="*/ 55738 w 1284754"/>
                      <a:gd name="connsiteY12" fmla="*/ 1088100 h 1487906"/>
                      <a:gd name="connsiteX13" fmla="*/ 990920 w 1284754"/>
                      <a:gd name="connsiteY13" fmla="*/ 617045 h 1487906"/>
                      <a:gd name="connsiteX14" fmla="*/ 1247229 w 1284754"/>
                      <a:gd name="connsiteY14" fmla="*/ 518 h 148790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1284754" h="1487906">
                        <a:moveTo>
                          <a:pt x="1247229" y="518"/>
                        </a:moveTo>
                        <a:cubicBezTo>
                          <a:pt x="1265702" y="-15646"/>
                          <a:pt x="1254156" y="350345"/>
                          <a:pt x="1101756" y="520063"/>
                        </a:cubicBezTo>
                        <a:cubicBezTo>
                          <a:pt x="949356" y="689781"/>
                          <a:pt x="391711" y="971491"/>
                          <a:pt x="332829" y="1018827"/>
                        </a:cubicBezTo>
                        <a:cubicBezTo>
                          <a:pt x="273947" y="1066164"/>
                          <a:pt x="798110" y="775218"/>
                          <a:pt x="748465" y="804082"/>
                        </a:cubicBezTo>
                        <a:cubicBezTo>
                          <a:pt x="698820" y="832946"/>
                          <a:pt x="18792" y="1192009"/>
                          <a:pt x="34956" y="1192009"/>
                        </a:cubicBezTo>
                        <a:cubicBezTo>
                          <a:pt x="51120" y="1192009"/>
                          <a:pt x="851220" y="755591"/>
                          <a:pt x="845447" y="804082"/>
                        </a:cubicBezTo>
                        <a:cubicBezTo>
                          <a:pt x="839674" y="852573"/>
                          <a:pt x="17638" y="1431000"/>
                          <a:pt x="320" y="1482954"/>
                        </a:cubicBezTo>
                        <a:cubicBezTo>
                          <a:pt x="-16998" y="1534908"/>
                          <a:pt x="672265" y="1161991"/>
                          <a:pt x="741538" y="1115809"/>
                        </a:cubicBezTo>
                        <a:cubicBezTo>
                          <a:pt x="810811" y="1069627"/>
                          <a:pt x="364002" y="1288990"/>
                          <a:pt x="415956" y="1205863"/>
                        </a:cubicBezTo>
                        <a:cubicBezTo>
                          <a:pt x="467910" y="1122736"/>
                          <a:pt x="1014010" y="686318"/>
                          <a:pt x="1053265" y="617045"/>
                        </a:cubicBezTo>
                        <a:cubicBezTo>
                          <a:pt x="1092520" y="547772"/>
                          <a:pt x="614538" y="862963"/>
                          <a:pt x="651484" y="790227"/>
                        </a:cubicBezTo>
                        <a:cubicBezTo>
                          <a:pt x="688429" y="717491"/>
                          <a:pt x="1374229" y="130982"/>
                          <a:pt x="1274938" y="180627"/>
                        </a:cubicBezTo>
                        <a:cubicBezTo>
                          <a:pt x="1175647" y="230273"/>
                          <a:pt x="103074" y="1015364"/>
                          <a:pt x="55738" y="1088100"/>
                        </a:cubicBezTo>
                        <a:cubicBezTo>
                          <a:pt x="8402" y="1160836"/>
                          <a:pt x="792338" y="794845"/>
                          <a:pt x="990920" y="617045"/>
                        </a:cubicBezTo>
                        <a:cubicBezTo>
                          <a:pt x="1189502" y="439245"/>
                          <a:pt x="1228756" y="16682"/>
                          <a:pt x="1247229" y="518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07" name="フリーフォーム 1106">
                    <a:extLst>
                      <a:ext uri="{FF2B5EF4-FFF2-40B4-BE49-F238E27FC236}">
                        <a16:creationId xmlns:a16="http://schemas.microsoft.com/office/drawing/2014/main" id="{6AA67460-9569-3DB4-BC1A-5D9AB6E320B3}"/>
                      </a:ext>
                    </a:extLst>
                  </p:cNvPr>
                  <p:cNvSpPr/>
                  <p:nvPr/>
                </p:nvSpPr>
                <p:spPr>
                  <a:xfrm>
                    <a:off x="3095989" y="3348275"/>
                    <a:ext cx="271958" cy="2567689"/>
                  </a:xfrm>
                  <a:custGeom>
                    <a:avLst/>
                    <a:gdLst>
                      <a:gd name="connsiteX0" fmla="*/ 208320 w 271958"/>
                      <a:gd name="connsiteY0" fmla="*/ 4525 h 2567689"/>
                      <a:gd name="connsiteX1" fmla="*/ 83629 w 271958"/>
                      <a:gd name="connsiteY1" fmla="*/ 759598 h 2567689"/>
                      <a:gd name="connsiteX2" fmla="*/ 187538 w 271958"/>
                      <a:gd name="connsiteY2" fmla="*/ 1708634 h 2567689"/>
                      <a:gd name="connsiteX3" fmla="*/ 187538 w 271958"/>
                      <a:gd name="connsiteY3" fmla="*/ 1639361 h 2567689"/>
                      <a:gd name="connsiteX4" fmla="*/ 236029 w 271958"/>
                      <a:gd name="connsiteY4" fmla="*/ 2553761 h 2567689"/>
                      <a:gd name="connsiteX5" fmla="*/ 263738 w 271958"/>
                      <a:gd name="connsiteY5" fmla="*/ 2131198 h 2567689"/>
                      <a:gd name="connsiteX6" fmla="*/ 83629 w 271958"/>
                      <a:gd name="connsiteY6" fmla="*/ 1313780 h 2567689"/>
                      <a:gd name="connsiteX7" fmla="*/ 502 w 271958"/>
                      <a:gd name="connsiteY7" fmla="*/ 1036689 h 2567689"/>
                      <a:gd name="connsiteX8" fmla="*/ 118266 w 271958"/>
                      <a:gd name="connsiteY8" fmla="*/ 378598 h 2567689"/>
                      <a:gd name="connsiteX9" fmla="*/ 104411 w 271958"/>
                      <a:gd name="connsiteY9" fmla="*/ 440943 h 2567689"/>
                      <a:gd name="connsiteX10" fmla="*/ 208320 w 271958"/>
                      <a:gd name="connsiteY10" fmla="*/ 4525 h 256768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271958" h="2567689">
                        <a:moveTo>
                          <a:pt x="208320" y="4525"/>
                        </a:moveTo>
                        <a:cubicBezTo>
                          <a:pt x="204856" y="57634"/>
                          <a:pt x="87093" y="475580"/>
                          <a:pt x="83629" y="759598"/>
                        </a:cubicBezTo>
                        <a:cubicBezTo>
                          <a:pt x="80165" y="1043616"/>
                          <a:pt x="170220" y="1562007"/>
                          <a:pt x="187538" y="1708634"/>
                        </a:cubicBezTo>
                        <a:cubicBezTo>
                          <a:pt x="204856" y="1855261"/>
                          <a:pt x="179456" y="1498507"/>
                          <a:pt x="187538" y="1639361"/>
                        </a:cubicBezTo>
                        <a:cubicBezTo>
                          <a:pt x="195620" y="1780215"/>
                          <a:pt x="223329" y="2471788"/>
                          <a:pt x="236029" y="2553761"/>
                        </a:cubicBezTo>
                        <a:cubicBezTo>
                          <a:pt x="248729" y="2635734"/>
                          <a:pt x="289138" y="2337861"/>
                          <a:pt x="263738" y="2131198"/>
                        </a:cubicBezTo>
                        <a:cubicBezTo>
                          <a:pt x="238338" y="1924535"/>
                          <a:pt x="127502" y="1496198"/>
                          <a:pt x="83629" y="1313780"/>
                        </a:cubicBezTo>
                        <a:cubicBezTo>
                          <a:pt x="39756" y="1131362"/>
                          <a:pt x="-5271" y="1192553"/>
                          <a:pt x="502" y="1036689"/>
                        </a:cubicBezTo>
                        <a:cubicBezTo>
                          <a:pt x="6275" y="880825"/>
                          <a:pt x="100948" y="477889"/>
                          <a:pt x="118266" y="378598"/>
                        </a:cubicBezTo>
                        <a:cubicBezTo>
                          <a:pt x="135584" y="279307"/>
                          <a:pt x="91711" y="499825"/>
                          <a:pt x="104411" y="440943"/>
                        </a:cubicBezTo>
                        <a:cubicBezTo>
                          <a:pt x="117111" y="382061"/>
                          <a:pt x="211784" y="-48584"/>
                          <a:pt x="208320" y="4525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08" name="フリーフォーム 1107">
                    <a:extLst>
                      <a:ext uri="{FF2B5EF4-FFF2-40B4-BE49-F238E27FC236}">
                        <a16:creationId xmlns:a16="http://schemas.microsoft.com/office/drawing/2014/main" id="{A3C36C54-BB48-C896-E0D4-5334ADD9503A}"/>
                      </a:ext>
                    </a:extLst>
                  </p:cNvPr>
                  <p:cNvSpPr/>
                  <p:nvPr/>
                </p:nvSpPr>
                <p:spPr>
                  <a:xfrm>
                    <a:off x="6649507" y="2112139"/>
                    <a:ext cx="912752" cy="2298707"/>
                  </a:xfrm>
                  <a:custGeom>
                    <a:avLst/>
                    <a:gdLst>
                      <a:gd name="connsiteX0" fmla="*/ 675 w 912752"/>
                      <a:gd name="connsiteY0" fmla="*/ 679 h 2298707"/>
                      <a:gd name="connsiteX1" fmla="*/ 63020 w 912752"/>
                      <a:gd name="connsiteY1" fmla="*/ 423243 h 2298707"/>
                      <a:gd name="connsiteX2" fmla="*/ 388602 w 912752"/>
                      <a:gd name="connsiteY2" fmla="*/ 977425 h 2298707"/>
                      <a:gd name="connsiteX3" fmla="*/ 367820 w 912752"/>
                      <a:gd name="connsiteY3" fmla="*/ 908152 h 2298707"/>
                      <a:gd name="connsiteX4" fmla="*/ 894293 w 912752"/>
                      <a:gd name="connsiteY4" fmla="*/ 2252043 h 2298707"/>
                      <a:gd name="connsiteX5" fmla="*/ 762675 w 912752"/>
                      <a:gd name="connsiteY5" fmla="*/ 1891825 h 2298707"/>
                      <a:gd name="connsiteX6" fmla="*/ 464802 w 912752"/>
                      <a:gd name="connsiteY6" fmla="*/ 928934 h 2298707"/>
                      <a:gd name="connsiteX7" fmla="*/ 76875 w 912752"/>
                      <a:gd name="connsiteY7" fmla="*/ 520225 h 2298707"/>
                      <a:gd name="connsiteX8" fmla="*/ 675 w 912752"/>
                      <a:gd name="connsiteY8" fmla="*/ 679 h 229870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912752" h="2298707">
                        <a:moveTo>
                          <a:pt x="675" y="679"/>
                        </a:moveTo>
                        <a:cubicBezTo>
                          <a:pt x="-1634" y="-15485"/>
                          <a:pt x="-1634" y="260452"/>
                          <a:pt x="63020" y="423243"/>
                        </a:cubicBezTo>
                        <a:cubicBezTo>
                          <a:pt x="127674" y="586034"/>
                          <a:pt x="337802" y="896607"/>
                          <a:pt x="388602" y="977425"/>
                        </a:cubicBezTo>
                        <a:cubicBezTo>
                          <a:pt x="439402" y="1058243"/>
                          <a:pt x="283538" y="695716"/>
                          <a:pt x="367820" y="908152"/>
                        </a:cubicBezTo>
                        <a:cubicBezTo>
                          <a:pt x="452102" y="1120588"/>
                          <a:pt x="828484" y="2088098"/>
                          <a:pt x="894293" y="2252043"/>
                        </a:cubicBezTo>
                        <a:cubicBezTo>
                          <a:pt x="960102" y="2415988"/>
                          <a:pt x="834257" y="2112343"/>
                          <a:pt x="762675" y="1891825"/>
                        </a:cubicBezTo>
                        <a:cubicBezTo>
                          <a:pt x="691093" y="1671307"/>
                          <a:pt x="579102" y="1157534"/>
                          <a:pt x="464802" y="928934"/>
                        </a:cubicBezTo>
                        <a:cubicBezTo>
                          <a:pt x="350502" y="700334"/>
                          <a:pt x="151921" y="669161"/>
                          <a:pt x="76875" y="520225"/>
                        </a:cubicBezTo>
                        <a:cubicBezTo>
                          <a:pt x="1830" y="371289"/>
                          <a:pt x="2984" y="16843"/>
                          <a:pt x="675" y="679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09" name="フリーフォーム 1108">
                    <a:extLst>
                      <a:ext uri="{FF2B5EF4-FFF2-40B4-BE49-F238E27FC236}">
                        <a16:creationId xmlns:a16="http://schemas.microsoft.com/office/drawing/2014/main" id="{AC32E65E-123A-FDD9-0990-F3C4691024A7}"/>
                      </a:ext>
                    </a:extLst>
                  </p:cNvPr>
                  <p:cNvSpPr/>
                  <p:nvPr/>
                </p:nvSpPr>
                <p:spPr>
                  <a:xfrm>
                    <a:off x="6116500" y="5547727"/>
                    <a:ext cx="583257" cy="2065382"/>
                  </a:xfrm>
                  <a:custGeom>
                    <a:avLst/>
                    <a:gdLst>
                      <a:gd name="connsiteX0" fmla="*/ 582173 w 583257"/>
                      <a:gd name="connsiteY0" fmla="*/ 1018 h 2065382"/>
                      <a:gd name="connsiteX1" fmla="*/ 318936 w 583257"/>
                      <a:gd name="connsiteY1" fmla="*/ 562128 h 2065382"/>
                      <a:gd name="connsiteX2" fmla="*/ 228882 w 583257"/>
                      <a:gd name="connsiteY2" fmla="*/ 1254855 h 2065382"/>
                      <a:gd name="connsiteX3" fmla="*/ 228882 w 583257"/>
                      <a:gd name="connsiteY3" fmla="*/ 998546 h 2065382"/>
                      <a:gd name="connsiteX4" fmla="*/ 111118 w 583257"/>
                      <a:gd name="connsiteY4" fmla="*/ 1649709 h 2065382"/>
                      <a:gd name="connsiteX5" fmla="*/ 282 w 583257"/>
                      <a:gd name="connsiteY5" fmla="*/ 2065346 h 2065382"/>
                      <a:gd name="connsiteX6" fmla="*/ 83409 w 583257"/>
                      <a:gd name="connsiteY6" fmla="*/ 1628928 h 2065382"/>
                      <a:gd name="connsiteX7" fmla="*/ 208100 w 583257"/>
                      <a:gd name="connsiteY7" fmla="*/ 700673 h 2065382"/>
                      <a:gd name="connsiteX8" fmla="*/ 582173 w 583257"/>
                      <a:gd name="connsiteY8" fmla="*/ 1018 h 206538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583257" h="2065382">
                        <a:moveTo>
                          <a:pt x="582173" y="1018"/>
                        </a:moveTo>
                        <a:cubicBezTo>
                          <a:pt x="600646" y="-22073"/>
                          <a:pt x="377818" y="353155"/>
                          <a:pt x="318936" y="562128"/>
                        </a:cubicBezTo>
                        <a:cubicBezTo>
                          <a:pt x="260054" y="771101"/>
                          <a:pt x="243891" y="1182119"/>
                          <a:pt x="228882" y="1254855"/>
                        </a:cubicBezTo>
                        <a:cubicBezTo>
                          <a:pt x="213873" y="1327591"/>
                          <a:pt x="248509" y="932737"/>
                          <a:pt x="228882" y="998546"/>
                        </a:cubicBezTo>
                        <a:cubicBezTo>
                          <a:pt x="209255" y="1064355"/>
                          <a:pt x="149218" y="1471909"/>
                          <a:pt x="111118" y="1649709"/>
                        </a:cubicBezTo>
                        <a:cubicBezTo>
                          <a:pt x="73018" y="1827509"/>
                          <a:pt x="4900" y="2068810"/>
                          <a:pt x="282" y="2065346"/>
                        </a:cubicBezTo>
                        <a:cubicBezTo>
                          <a:pt x="-4336" y="2061883"/>
                          <a:pt x="48773" y="1856373"/>
                          <a:pt x="83409" y="1628928"/>
                        </a:cubicBezTo>
                        <a:cubicBezTo>
                          <a:pt x="118045" y="1401483"/>
                          <a:pt x="133054" y="973146"/>
                          <a:pt x="208100" y="700673"/>
                        </a:cubicBezTo>
                        <a:cubicBezTo>
                          <a:pt x="283145" y="428200"/>
                          <a:pt x="563700" y="24109"/>
                          <a:pt x="582173" y="1018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10" name="フリーフォーム 1109">
                    <a:extLst>
                      <a:ext uri="{FF2B5EF4-FFF2-40B4-BE49-F238E27FC236}">
                        <a16:creationId xmlns:a16="http://schemas.microsoft.com/office/drawing/2014/main" id="{8C73C34F-3223-F006-F9DD-5FCD8AD28A71}"/>
                      </a:ext>
                    </a:extLst>
                  </p:cNvPr>
                  <p:cNvSpPr/>
                  <p:nvPr/>
                </p:nvSpPr>
                <p:spPr>
                  <a:xfrm>
                    <a:off x="7057841" y="3668459"/>
                    <a:ext cx="516985" cy="2117590"/>
                  </a:xfrm>
                  <a:custGeom>
                    <a:avLst/>
                    <a:gdLst>
                      <a:gd name="connsiteX0" fmla="*/ 1050 w 516985"/>
                      <a:gd name="connsiteY0" fmla="*/ 86123 h 2117590"/>
                      <a:gd name="connsiteX1" fmla="*/ 42614 w 516985"/>
                      <a:gd name="connsiteY1" fmla="*/ 196959 h 2117590"/>
                      <a:gd name="connsiteX2" fmla="*/ 118814 w 516985"/>
                      <a:gd name="connsiteY2" fmla="*/ 1215268 h 2117590"/>
                      <a:gd name="connsiteX3" fmla="*/ 499814 w 516985"/>
                      <a:gd name="connsiteY3" fmla="*/ 2081177 h 2117590"/>
                      <a:gd name="connsiteX4" fmla="*/ 430541 w 516985"/>
                      <a:gd name="connsiteY4" fmla="*/ 1907996 h 2117590"/>
                      <a:gd name="connsiteX5" fmla="*/ 243504 w 516985"/>
                      <a:gd name="connsiteY5" fmla="*/ 1471577 h 2117590"/>
                      <a:gd name="connsiteX6" fmla="*/ 84177 w 516985"/>
                      <a:gd name="connsiteY6" fmla="*/ 1173705 h 2117590"/>
                      <a:gd name="connsiteX7" fmla="*/ 1050 w 516985"/>
                      <a:gd name="connsiteY7" fmla="*/ 86123 h 211759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516985" h="2117590">
                        <a:moveTo>
                          <a:pt x="1050" y="86123"/>
                        </a:moveTo>
                        <a:cubicBezTo>
                          <a:pt x="-5877" y="-76668"/>
                          <a:pt x="22987" y="8768"/>
                          <a:pt x="42614" y="196959"/>
                        </a:cubicBezTo>
                        <a:cubicBezTo>
                          <a:pt x="62241" y="385150"/>
                          <a:pt x="42614" y="901232"/>
                          <a:pt x="118814" y="1215268"/>
                        </a:cubicBezTo>
                        <a:cubicBezTo>
                          <a:pt x="195014" y="1529304"/>
                          <a:pt x="447859" y="1965722"/>
                          <a:pt x="499814" y="2081177"/>
                        </a:cubicBezTo>
                        <a:cubicBezTo>
                          <a:pt x="551769" y="2196632"/>
                          <a:pt x="473259" y="2009596"/>
                          <a:pt x="430541" y="1907996"/>
                        </a:cubicBezTo>
                        <a:cubicBezTo>
                          <a:pt x="387823" y="1806396"/>
                          <a:pt x="301231" y="1593959"/>
                          <a:pt x="243504" y="1471577"/>
                        </a:cubicBezTo>
                        <a:cubicBezTo>
                          <a:pt x="185777" y="1349195"/>
                          <a:pt x="122277" y="1405768"/>
                          <a:pt x="84177" y="1173705"/>
                        </a:cubicBezTo>
                        <a:cubicBezTo>
                          <a:pt x="46077" y="941642"/>
                          <a:pt x="7977" y="248914"/>
                          <a:pt x="1050" y="86123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11" name="フリーフォーム 1110">
                    <a:extLst>
                      <a:ext uri="{FF2B5EF4-FFF2-40B4-BE49-F238E27FC236}">
                        <a16:creationId xmlns:a16="http://schemas.microsoft.com/office/drawing/2014/main" id="{D06C7525-7711-AC64-9D77-433BBF45E6BF}"/>
                      </a:ext>
                    </a:extLst>
                  </p:cNvPr>
                  <p:cNvSpPr/>
                  <p:nvPr/>
                </p:nvSpPr>
                <p:spPr>
                  <a:xfrm>
                    <a:off x="3258863" y="1757953"/>
                    <a:ext cx="641196" cy="727941"/>
                  </a:xfrm>
                  <a:custGeom>
                    <a:avLst/>
                    <a:gdLst>
                      <a:gd name="connsiteX0" fmla="*/ 641192 w 641196"/>
                      <a:gd name="connsiteY0" fmla="*/ 1574 h 727941"/>
                      <a:gd name="connsiteX1" fmla="*/ 301755 w 641196"/>
                      <a:gd name="connsiteY1" fmla="*/ 306374 h 727941"/>
                      <a:gd name="connsiteX2" fmla="*/ 3882 w 641196"/>
                      <a:gd name="connsiteY2" fmla="*/ 722011 h 727941"/>
                      <a:gd name="connsiteX3" fmla="*/ 142428 w 641196"/>
                      <a:gd name="connsiteY3" fmla="*/ 528047 h 727941"/>
                      <a:gd name="connsiteX4" fmla="*/ 294828 w 641196"/>
                      <a:gd name="connsiteY4" fmla="*/ 202465 h 727941"/>
                      <a:gd name="connsiteX5" fmla="*/ 641192 w 641196"/>
                      <a:gd name="connsiteY5" fmla="*/ 1574 h 7279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641196" h="727941">
                        <a:moveTo>
                          <a:pt x="641192" y="1574"/>
                        </a:moveTo>
                        <a:cubicBezTo>
                          <a:pt x="642346" y="18892"/>
                          <a:pt x="407973" y="186301"/>
                          <a:pt x="301755" y="306374"/>
                        </a:cubicBezTo>
                        <a:cubicBezTo>
                          <a:pt x="195537" y="426447"/>
                          <a:pt x="3882" y="722011"/>
                          <a:pt x="3882" y="722011"/>
                        </a:cubicBezTo>
                        <a:cubicBezTo>
                          <a:pt x="-22672" y="758956"/>
                          <a:pt x="93937" y="614638"/>
                          <a:pt x="142428" y="528047"/>
                        </a:cubicBezTo>
                        <a:cubicBezTo>
                          <a:pt x="190919" y="441456"/>
                          <a:pt x="214010" y="291365"/>
                          <a:pt x="294828" y="202465"/>
                        </a:cubicBezTo>
                        <a:cubicBezTo>
                          <a:pt x="375646" y="113565"/>
                          <a:pt x="640038" y="-15744"/>
                          <a:pt x="641192" y="1574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12" name="フリーフォーム 1111">
                    <a:extLst>
                      <a:ext uri="{FF2B5EF4-FFF2-40B4-BE49-F238E27FC236}">
                        <a16:creationId xmlns:a16="http://schemas.microsoft.com/office/drawing/2014/main" id="{ABF12725-D58E-649C-D1B5-7460B9A5E3BC}"/>
                      </a:ext>
                    </a:extLst>
                  </p:cNvPr>
                  <p:cNvSpPr/>
                  <p:nvPr/>
                </p:nvSpPr>
                <p:spPr>
                  <a:xfrm>
                    <a:off x="6939084" y="5378987"/>
                    <a:ext cx="1214441" cy="2126262"/>
                  </a:xfrm>
                  <a:custGeom>
                    <a:avLst/>
                    <a:gdLst>
                      <a:gd name="connsiteX0" fmla="*/ 2043 w 1214441"/>
                      <a:gd name="connsiteY0" fmla="*/ 3504 h 2126262"/>
                      <a:gd name="connsiteX1" fmla="*/ 140589 w 1214441"/>
                      <a:gd name="connsiteY1" fmla="*/ 876340 h 2126262"/>
                      <a:gd name="connsiteX2" fmla="*/ 570080 w 1214441"/>
                      <a:gd name="connsiteY2" fmla="*/ 1721468 h 2126262"/>
                      <a:gd name="connsiteX3" fmla="*/ 459243 w 1214441"/>
                      <a:gd name="connsiteY3" fmla="*/ 1617558 h 2126262"/>
                      <a:gd name="connsiteX4" fmla="*/ 1186607 w 1214441"/>
                      <a:gd name="connsiteY4" fmla="*/ 2109395 h 2126262"/>
                      <a:gd name="connsiteX5" fmla="*/ 1013425 w 1214441"/>
                      <a:gd name="connsiteY5" fmla="*/ 1984704 h 2126262"/>
                      <a:gd name="connsiteX6" fmla="*/ 542371 w 1214441"/>
                      <a:gd name="connsiteY6" fmla="*/ 1714540 h 2126262"/>
                      <a:gd name="connsiteX7" fmla="*/ 223716 w 1214441"/>
                      <a:gd name="connsiteY7" fmla="*/ 1215777 h 2126262"/>
                      <a:gd name="connsiteX8" fmla="*/ 2043 w 1214441"/>
                      <a:gd name="connsiteY8" fmla="*/ 3504 h 21262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214441" h="2126262">
                        <a:moveTo>
                          <a:pt x="2043" y="3504"/>
                        </a:moveTo>
                        <a:cubicBezTo>
                          <a:pt x="-11811" y="-53069"/>
                          <a:pt x="45916" y="590013"/>
                          <a:pt x="140589" y="876340"/>
                        </a:cubicBezTo>
                        <a:cubicBezTo>
                          <a:pt x="235262" y="1162667"/>
                          <a:pt x="516971" y="1597932"/>
                          <a:pt x="570080" y="1721468"/>
                        </a:cubicBezTo>
                        <a:cubicBezTo>
                          <a:pt x="623189" y="1845004"/>
                          <a:pt x="356489" y="1552904"/>
                          <a:pt x="459243" y="1617558"/>
                        </a:cubicBezTo>
                        <a:cubicBezTo>
                          <a:pt x="561998" y="1682213"/>
                          <a:pt x="1094243" y="2048204"/>
                          <a:pt x="1186607" y="2109395"/>
                        </a:cubicBezTo>
                        <a:cubicBezTo>
                          <a:pt x="1278971" y="2170586"/>
                          <a:pt x="1120798" y="2050513"/>
                          <a:pt x="1013425" y="1984704"/>
                        </a:cubicBezTo>
                        <a:cubicBezTo>
                          <a:pt x="906052" y="1918895"/>
                          <a:pt x="673989" y="1842695"/>
                          <a:pt x="542371" y="1714540"/>
                        </a:cubicBezTo>
                        <a:cubicBezTo>
                          <a:pt x="410753" y="1586386"/>
                          <a:pt x="317234" y="1503259"/>
                          <a:pt x="223716" y="1215777"/>
                        </a:cubicBezTo>
                        <a:cubicBezTo>
                          <a:pt x="130198" y="928295"/>
                          <a:pt x="15897" y="60077"/>
                          <a:pt x="2043" y="3504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13" name="フリーフォーム 1112">
                    <a:extLst>
                      <a:ext uri="{FF2B5EF4-FFF2-40B4-BE49-F238E27FC236}">
                        <a16:creationId xmlns:a16="http://schemas.microsoft.com/office/drawing/2014/main" id="{6F2FBD8C-84E1-5642-E9C7-FF53131BA96E}"/>
                      </a:ext>
                    </a:extLst>
                  </p:cNvPr>
                  <p:cNvSpPr/>
                  <p:nvPr/>
                </p:nvSpPr>
                <p:spPr>
                  <a:xfrm>
                    <a:off x="6582705" y="5990968"/>
                    <a:ext cx="1411924" cy="1837604"/>
                  </a:xfrm>
                  <a:custGeom>
                    <a:avLst/>
                    <a:gdLst>
                      <a:gd name="connsiteX0" fmla="*/ 136750 w 1411924"/>
                      <a:gd name="connsiteY0" fmla="*/ 1123 h 1837604"/>
                      <a:gd name="connsiteX1" fmla="*/ 74404 w 1411924"/>
                      <a:gd name="connsiteY1" fmla="*/ 1081777 h 1837604"/>
                      <a:gd name="connsiteX2" fmla="*/ 898750 w 1411924"/>
                      <a:gd name="connsiteY2" fmla="*/ 1760650 h 1837604"/>
                      <a:gd name="connsiteX3" fmla="*/ 767131 w 1411924"/>
                      <a:gd name="connsiteY3" fmla="*/ 1705232 h 1837604"/>
                      <a:gd name="connsiteX4" fmla="*/ 1411368 w 1411924"/>
                      <a:gd name="connsiteY4" fmla="*/ 1836850 h 1837604"/>
                      <a:gd name="connsiteX5" fmla="*/ 871040 w 1411924"/>
                      <a:gd name="connsiteY5" fmla="*/ 1760650 h 1837604"/>
                      <a:gd name="connsiteX6" fmla="*/ 413840 w 1411924"/>
                      <a:gd name="connsiteY6" fmla="*/ 1795287 h 1837604"/>
                      <a:gd name="connsiteX7" fmla="*/ 372277 w 1411924"/>
                      <a:gd name="connsiteY7" fmla="*/ 1829923 h 1837604"/>
                      <a:gd name="connsiteX8" fmla="*/ 905677 w 1411924"/>
                      <a:gd name="connsiteY8" fmla="*/ 1822996 h 1837604"/>
                      <a:gd name="connsiteX9" fmla="*/ 684004 w 1411924"/>
                      <a:gd name="connsiteY9" fmla="*/ 1726014 h 1837604"/>
                      <a:gd name="connsiteX10" fmla="*/ 136750 w 1411924"/>
                      <a:gd name="connsiteY10" fmla="*/ 1317305 h 1837604"/>
                      <a:gd name="connsiteX11" fmla="*/ 18986 w 1411924"/>
                      <a:gd name="connsiteY11" fmla="*/ 797759 h 1837604"/>
                      <a:gd name="connsiteX12" fmla="*/ 12059 w 1411924"/>
                      <a:gd name="connsiteY12" fmla="*/ 873959 h 1837604"/>
                      <a:gd name="connsiteX13" fmla="*/ 136750 w 1411924"/>
                      <a:gd name="connsiteY13" fmla="*/ 1123 h 183760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1411924" h="1837604">
                        <a:moveTo>
                          <a:pt x="136750" y="1123"/>
                        </a:moveTo>
                        <a:cubicBezTo>
                          <a:pt x="147141" y="35759"/>
                          <a:pt x="-52596" y="788522"/>
                          <a:pt x="74404" y="1081777"/>
                        </a:cubicBezTo>
                        <a:cubicBezTo>
                          <a:pt x="201404" y="1375032"/>
                          <a:pt x="783296" y="1656741"/>
                          <a:pt x="898750" y="1760650"/>
                        </a:cubicBezTo>
                        <a:cubicBezTo>
                          <a:pt x="1014204" y="1864559"/>
                          <a:pt x="681695" y="1692532"/>
                          <a:pt x="767131" y="1705232"/>
                        </a:cubicBezTo>
                        <a:cubicBezTo>
                          <a:pt x="852567" y="1717932"/>
                          <a:pt x="1394050" y="1827614"/>
                          <a:pt x="1411368" y="1836850"/>
                        </a:cubicBezTo>
                        <a:cubicBezTo>
                          <a:pt x="1428686" y="1846086"/>
                          <a:pt x="1037295" y="1767577"/>
                          <a:pt x="871040" y="1760650"/>
                        </a:cubicBezTo>
                        <a:cubicBezTo>
                          <a:pt x="704785" y="1753723"/>
                          <a:pt x="496967" y="1783742"/>
                          <a:pt x="413840" y="1795287"/>
                        </a:cubicBezTo>
                        <a:cubicBezTo>
                          <a:pt x="330713" y="1806833"/>
                          <a:pt x="290304" y="1825305"/>
                          <a:pt x="372277" y="1829923"/>
                        </a:cubicBezTo>
                        <a:cubicBezTo>
                          <a:pt x="454250" y="1834541"/>
                          <a:pt x="853723" y="1840314"/>
                          <a:pt x="905677" y="1822996"/>
                        </a:cubicBezTo>
                        <a:cubicBezTo>
                          <a:pt x="957631" y="1805678"/>
                          <a:pt x="812158" y="1810296"/>
                          <a:pt x="684004" y="1726014"/>
                        </a:cubicBezTo>
                        <a:cubicBezTo>
                          <a:pt x="555850" y="1641732"/>
                          <a:pt x="247586" y="1472014"/>
                          <a:pt x="136750" y="1317305"/>
                        </a:cubicBezTo>
                        <a:cubicBezTo>
                          <a:pt x="25914" y="1162596"/>
                          <a:pt x="39768" y="871650"/>
                          <a:pt x="18986" y="797759"/>
                        </a:cubicBezTo>
                        <a:cubicBezTo>
                          <a:pt x="-1796" y="723868"/>
                          <a:pt x="-7568" y="1004423"/>
                          <a:pt x="12059" y="873959"/>
                        </a:cubicBezTo>
                        <a:cubicBezTo>
                          <a:pt x="31686" y="743495"/>
                          <a:pt x="126359" y="-33513"/>
                          <a:pt x="136750" y="1123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14" name="フリーフォーム 1113">
                    <a:extLst>
                      <a:ext uri="{FF2B5EF4-FFF2-40B4-BE49-F238E27FC236}">
                        <a16:creationId xmlns:a16="http://schemas.microsoft.com/office/drawing/2014/main" id="{604D4655-FE45-916C-4C68-6C58FBAF3FEA}"/>
                      </a:ext>
                    </a:extLst>
                  </p:cNvPr>
                  <p:cNvSpPr/>
                  <p:nvPr/>
                </p:nvSpPr>
                <p:spPr>
                  <a:xfrm>
                    <a:off x="2998664" y="3182129"/>
                    <a:ext cx="287278" cy="1724245"/>
                  </a:xfrm>
                  <a:custGeom>
                    <a:avLst/>
                    <a:gdLst>
                      <a:gd name="connsiteX0" fmla="*/ 271009 w 287278"/>
                      <a:gd name="connsiteY0" fmla="*/ 45980 h 1724245"/>
                      <a:gd name="connsiteX1" fmla="*/ 63191 w 287278"/>
                      <a:gd name="connsiteY1" fmla="*/ 731780 h 1724245"/>
                      <a:gd name="connsiteX2" fmla="*/ 845 w 287278"/>
                      <a:gd name="connsiteY2" fmla="*/ 1715453 h 1724245"/>
                      <a:gd name="connsiteX3" fmla="*/ 28554 w 287278"/>
                      <a:gd name="connsiteY3" fmla="*/ 1182053 h 1724245"/>
                      <a:gd name="connsiteX4" fmla="*/ 49336 w 287278"/>
                      <a:gd name="connsiteY4" fmla="*/ 614016 h 1724245"/>
                      <a:gd name="connsiteX5" fmla="*/ 250227 w 287278"/>
                      <a:gd name="connsiteY5" fmla="*/ 122180 h 1724245"/>
                      <a:gd name="connsiteX6" fmla="*/ 271009 w 287278"/>
                      <a:gd name="connsiteY6" fmla="*/ 45980 h 172424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87278" h="1724245">
                        <a:moveTo>
                          <a:pt x="271009" y="45980"/>
                        </a:moveTo>
                        <a:cubicBezTo>
                          <a:pt x="239836" y="147580"/>
                          <a:pt x="108218" y="453535"/>
                          <a:pt x="63191" y="731780"/>
                        </a:cubicBezTo>
                        <a:cubicBezTo>
                          <a:pt x="18164" y="1010026"/>
                          <a:pt x="6618" y="1640408"/>
                          <a:pt x="845" y="1715453"/>
                        </a:cubicBezTo>
                        <a:cubicBezTo>
                          <a:pt x="-4928" y="1790499"/>
                          <a:pt x="20472" y="1365626"/>
                          <a:pt x="28554" y="1182053"/>
                        </a:cubicBezTo>
                        <a:cubicBezTo>
                          <a:pt x="36636" y="998480"/>
                          <a:pt x="12391" y="790661"/>
                          <a:pt x="49336" y="614016"/>
                        </a:cubicBezTo>
                        <a:cubicBezTo>
                          <a:pt x="86281" y="437371"/>
                          <a:pt x="215591" y="214544"/>
                          <a:pt x="250227" y="122180"/>
                        </a:cubicBezTo>
                        <a:cubicBezTo>
                          <a:pt x="284863" y="29816"/>
                          <a:pt x="302182" y="-55620"/>
                          <a:pt x="271009" y="45980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15" name="フリーフォーム 1114">
                    <a:extLst>
                      <a:ext uri="{FF2B5EF4-FFF2-40B4-BE49-F238E27FC236}">
                        <a16:creationId xmlns:a16="http://schemas.microsoft.com/office/drawing/2014/main" id="{34A8B7F0-400D-1877-C911-32157FA3EBF3}"/>
                      </a:ext>
                    </a:extLst>
                  </p:cNvPr>
                  <p:cNvSpPr/>
                  <p:nvPr/>
                </p:nvSpPr>
                <p:spPr>
                  <a:xfrm>
                    <a:off x="3170105" y="5747760"/>
                    <a:ext cx="107856" cy="1637557"/>
                  </a:xfrm>
                  <a:custGeom>
                    <a:avLst/>
                    <a:gdLst>
                      <a:gd name="connsiteX0" fmla="*/ 106495 w 107856"/>
                      <a:gd name="connsiteY0" fmla="*/ 1876 h 1637557"/>
                      <a:gd name="connsiteX1" fmla="*/ 64931 w 107856"/>
                      <a:gd name="connsiteY1" fmla="*/ 320531 h 1637557"/>
                      <a:gd name="connsiteX2" fmla="*/ 44150 w 107856"/>
                      <a:gd name="connsiteY2" fmla="*/ 1214149 h 1637557"/>
                      <a:gd name="connsiteX3" fmla="*/ 23368 w 107856"/>
                      <a:gd name="connsiteY3" fmla="*/ 916276 h 1637557"/>
                      <a:gd name="connsiteX4" fmla="*/ 78786 w 107856"/>
                      <a:gd name="connsiteY4" fmla="*/ 1636713 h 1637557"/>
                      <a:gd name="connsiteX5" fmla="*/ 16440 w 107856"/>
                      <a:gd name="connsiteY5" fmla="*/ 1047895 h 1637557"/>
                      <a:gd name="connsiteX6" fmla="*/ 9513 w 107856"/>
                      <a:gd name="connsiteY6" fmla="*/ 438295 h 1637557"/>
                      <a:gd name="connsiteX7" fmla="*/ 106495 w 107856"/>
                      <a:gd name="connsiteY7" fmla="*/ 1876 h 163755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07856" h="1637557">
                        <a:moveTo>
                          <a:pt x="106495" y="1876"/>
                        </a:moveTo>
                        <a:cubicBezTo>
                          <a:pt x="115731" y="-17751"/>
                          <a:pt x="75322" y="118486"/>
                          <a:pt x="64931" y="320531"/>
                        </a:cubicBezTo>
                        <a:cubicBezTo>
                          <a:pt x="54540" y="522576"/>
                          <a:pt x="51077" y="1114858"/>
                          <a:pt x="44150" y="1214149"/>
                        </a:cubicBezTo>
                        <a:cubicBezTo>
                          <a:pt x="37223" y="1313440"/>
                          <a:pt x="17595" y="845849"/>
                          <a:pt x="23368" y="916276"/>
                        </a:cubicBezTo>
                        <a:cubicBezTo>
                          <a:pt x="29141" y="986703"/>
                          <a:pt x="79941" y="1614777"/>
                          <a:pt x="78786" y="1636713"/>
                        </a:cubicBezTo>
                        <a:cubicBezTo>
                          <a:pt x="77631" y="1658649"/>
                          <a:pt x="27985" y="1247631"/>
                          <a:pt x="16440" y="1047895"/>
                        </a:cubicBezTo>
                        <a:cubicBezTo>
                          <a:pt x="4894" y="848159"/>
                          <a:pt x="-10114" y="613786"/>
                          <a:pt x="9513" y="438295"/>
                        </a:cubicBezTo>
                        <a:cubicBezTo>
                          <a:pt x="29140" y="262804"/>
                          <a:pt x="97259" y="21503"/>
                          <a:pt x="106495" y="1876"/>
                        </a:cubicBez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1116" name="フリーフォーム 1115">
                  <a:extLst>
                    <a:ext uri="{FF2B5EF4-FFF2-40B4-BE49-F238E27FC236}">
                      <a16:creationId xmlns:a16="http://schemas.microsoft.com/office/drawing/2014/main" id="{7C86ABF8-BD75-E438-3402-578698D96C31}"/>
                    </a:ext>
                  </a:extLst>
                </p:cNvPr>
                <p:cNvSpPr/>
                <p:nvPr/>
              </p:nvSpPr>
              <p:spPr>
                <a:xfrm>
                  <a:off x="3546086" y="1949091"/>
                  <a:ext cx="1370738" cy="2355926"/>
                </a:xfrm>
                <a:custGeom>
                  <a:avLst/>
                  <a:gdLst>
                    <a:gd name="connsiteX0" fmla="*/ 1369946 w 1370738"/>
                    <a:gd name="connsiteY0" fmla="*/ 51725 h 2355926"/>
                    <a:gd name="connsiteX1" fmla="*/ 555134 w 1370738"/>
                    <a:gd name="connsiteY1" fmla="*/ 757895 h 2355926"/>
                    <a:gd name="connsiteX2" fmla="*/ 274476 w 1370738"/>
                    <a:gd name="connsiteY2" fmla="*/ 1174355 h 2355926"/>
                    <a:gd name="connsiteX3" fmla="*/ 301637 w 1370738"/>
                    <a:gd name="connsiteY3" fmla="*/ 1029499 h 2355926"/>
                    <a:gd name="connsiteX4" fmla="*/ 84354 w 1370738"/>
                    <a:gd name="connsiteY4" fmla="*/ 1699456 h 2355926"/>
                    <a:gd name="connsiteX5" fmla="*/ 156781 w 1370738"/>
                    <a:gd name="connsiteY5" fmla="*/ 2306038 h 2355926"/>
                    <a:gd name="connsiteX6" fmla="*/ 93407 w 1370738"/>
                    <a:gd name="connsiteY6" fmla="*/ 2134022 h 2355926"/>
                    <a:gd name="connsiteX7" fmla="*/ 30033 w 1370738"/>
                    <a:gd name="connsiteY7" fmla="*/ 658307 h 2355926"/>
                    <a:gd name="connsiteX8" fmla="*/ 39086 w 1370738"/>
                    <a:gd name="connsiteY8" fmla="*/ 757895 h 2355926"/>
                    <a:gd name="connsiteX9" fmla="*/ 491760 w 1370738"/>
                    <a:gd name="connsiteY9" fmla="*/ 24564 h 2355926"/>
                    <a:gd name="connsiteX10" fmla="*/ 383118 w 1370738"/>
                    <a:gd name="connsiteY10" fmla="*/ 160366 h 2355926"/>
                    <a:gd name="connsiteX11" fmla="*/ 890112 w 1370738"/>
                    <a:gd name="connsiteY11" fmla="*/ 24564 h 2355926"/>
                    <a:gd name="connsiteX12" fmla="*/ 709043 w 1370738"/>
                    <a:gd name="connsiteY12" fmla="*/ 187527 h 2355926"/>
                    <a:gd name="connsiteX13" fmla="*/ 1369946 w 1370738"/>
                    <a:gd name="connsiteY13" fmla="*/ 51725 h 235592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1370738" h="2355926">
                      <a:moveTo>
                        <a:pt x="1369946" y="51725"/>
                      </a:moveTo>
                      <a:cubicBezTo>
                        <a:pt x="1344295" y="146786"/>
                        <a:pt x="737712" y="570790"/>
                        <a:pt x="555134" y="757895"/>
                      </a:cubicBezTo>
                      <a:cubicBezTo>
                        <a:pt x="372556" y="945000"/>
                        <a:pt x="316725" y="1129088"/>
                        <a:pt x="274476" y="1174355"/>
                      </a:cubicBezTo>
                      <a:cubicBezTo>
                        <a:pt x="232226" y="1219622"/>
                        <a:pt x="333324" y="941982"/>
                        <a:pt x="301637" y="1029499"/>
                      </a:cubicBezTo>
                      <a:cubicBezTo>
                        <a:pt x="269950" y="1117016"/>
                        <a:pt x="108497" y="1486700"/>
                        <a:pt x="84354" y="1699456"/>
                      </a:cubicBezTo>
                      <a:cubicBezTo>
                        <a:pt x="60211" y="1912213"/>
                        <a:pt x="155272" y="2233610"/>
                        <a:pt x="156781" y="2306038"/>
                      </a:cubicBezTo>
                      <a:cubicBezTo>
                        <a:pt x="158290" y="2378466"/>
                        <a:pt x="114532" y="2408644"/>
                        <a:pt x="93407" y="2134022"/>
                      </a:cubicBezTo>
                      <a:cubicBezTo>
                        <a:pt x="72282" y="1859400"/>
                        <a:pt x="39086" y="887661"/>
                        <a:pt x="30033" y="658307"/>
                      </a:cubicBezTo>
                      <a:cubicBezTo>
                        <a:pt x="20980" y="428953"/>
                        <a:pt x="-37869" y="863519"/>
                        <a:pt x="39086" y="757895"/>
                      </a:cubicBezTo>
                      <a:cubicBezTo>
                        <a:pt x="116040" y="652271"/>
                        <a:pt x="434421" y="124152"/>
                        <a:pt x="491760" y="24564"/>
                      </a:cubicBezTo>
                      <a:cubicBezTo>
                        <a:pt x="549099" y="-75024"/>
                        <a:pt x="316726" y="160366"/>
                        <a:pt x="383118" y="160366"/>
                      </a:cubicBezTo>
                      <a:cubicBezTo>
                        <a:pt x="449510" y="160366"/>
                        <a:pt x="835791" y="20037"/>
                        <a:pt x="890112" y="24564"/>
                      </a:cubicBezTo>
                      <a:cubicBezTo>
                        <a:pt x="944433" y="29091"/>
                        <a:pt x="627562" y="178474"/>
                        <a:pt x="709043" y="187527"/>
                      </a:cubicBezTo>
                      <a:cubicBezTo>
                        <a:pt x="790524" y="196581"/>
                        <a:pt x="1395597" y="-43336"/>
                        <a:pt x="1369946" y="51725"/>
                      </a:cubicBezTo>
                      <a:close/>
                    </a:path>
                  </a:pathLst>
                </a:custGeom>
                <a:solidFill>
                  <a:schemeClr val="accent1">
                    <a:alpha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18" name="フリーフォーム 1117">
                  <a:extLst>
                    <a:ext uri="{FF2B5EF4-FFF2-40B4-BE49-F238E27FC236}">
                      <a16:creationId xmlns:a16="http://schemas.microsoft.com/office/drawing/2014/main" id="{8153A251-DF11-2A1B-3C99-E7A837F08DF1}"/>
                    </a:ext>
                  </a:extLst>
                </p:cNvPr>
                <p:cNvSpPr/>
                <p:nvPr/>
              </p:nvSpPr>
              <p:spPr>
                <a:xfrm>
                  <a:off x="4097686" y="1572299"/>
                  <a:ext cx="2598858" cy="2790180"/>
                </a:xfrm>
                <a:custGeom>
                  <a:avLst/>
                  <a:gdLst>
                    <a:gd name="connsiteX0" fmla="*/ 3534 w 2598858"/>
                    <a:gd name="connsiteY0" fmla="*/ 365143 h 2790180"/>
                    <a:gd name="connsiteX1" fmla="*/ 1089950 w 2598858"/>
                    <a:gd name="connsiteY1" fmla="*/ 1170901 h 2790180"/>
                    <a:gd name="connsiteX2" fmla="*/ 438100 w 2598858"/>
                    <a:gd name="connsiteY2" fmla="*/ 1071313 h 2790180"/>
                    <a:gd name="connsiteX3" fmla="*/ 1578837 w 2598858"/>
                    <a:gd name="connsiteY3" fmla="*/ 1370077 h 2790180"/>
                    <a:gd name="connsiteX4" fmla="*/ 1750853 w 2598858"/>
                    <a:gd name="connsiteY4" fmla="*/ 1686949 h 2790180"/>
                    <a:gd name="connsiteX5" fmla="*/ 1678425 w 2598858"/>
                    <a:gd name="connsiteY5" fmla="*/ 1686949 h 2790180"/>
                    <a:gd name="connsiteX6" fmla="*/ 2112991 w 2598858"/>
                    <a:gd name="connsiteY6" fmla="*/ 2058141 h 2790180"/>
                    <a:gd name="connsiteX7" fmla="*/ 2185419 w 2598858"/>
                    <a:gd name="connsiteY7" fmla="*/ 2257317 h 2790180"/>
                    <a:gd name="connsiteX8" fmla="*/ 2547558 w 2598858"/>
                    <a:gd name="connsiteY8" fmla="*/ 2782418 h 2790180"/>
                    <a:gd name="connsiteX9" fmla="*/ 2565664 w 2598858"/>
                    <a:gd name="connsiteY9" fmla="*/ 2510814 h 2790180"/>
                    <a:gd name="connsiteX10" fmla="*/ 2257847 w 2598858"/>
                    <a:gd name="connsiteY10" fmla="*/ 1714109 h 2790180"/>
                    <a:gd name="connsiteX11" fmla="*/ 1551676 w 2598858"/>
                    <a:gd name="connsiteY11" fmla="*/ 419463 h 2790180"/>
                    <a:gd name="connsiteX12" fmla="*/ 555795 w 2598858"/>
                    <a:gd name="connsiteY12" fmla="*/ 3004 h 2790180"/>
                    <a:gd name="connsiteX13" fmla="*/ 1261965 w 2598858"/>
                    <a:gd name="connsiteY13" fmla="*/ 582426 h 2790180"/>
                    <a:gd name="connsiteX14" fmla="*/ 356619 w 2598858"/>
                    <a:gd name="connsiteY14" fmla="*/ 528105 h 2790180"/>
                    <a:gd name="connsiteX15" fmla="*/ 727811 w 2598858"/>
                    <a:gd name="connsiteY15" fmla="*/ 709174 h 2790180"/>
                    <a:gd name="connsiteX16" fmla="*/ 3534 w 2598858"/>
                    <a:gd name="connsiteY16" fmla="*/ 365143 h 27901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2598858" h="2790180">
                      <a:moveTo>
                        <a:pt x="3534" y="365143"/>
                      </a:moveTo>
                      <a:cubicBezTo>
                        <a:pt x="63891" y="442098"/>
                        <a:pt x="1017522" y="1053206"/>
                        <a:pt x="1089950" y="1170901"/>
                      </a:cubicBezTo>
                      <a:cubicBezTo>
                        <a:pt x="1162378" y="1288596"/>
                        <a:pt x="356619" y="1038117"/>
                        <a:pt x="438100" y="1071313"/>
                      </a:cubicBezTo>
                      <a:cubicBezTo>
                        <a:pt x="519581" y="1104509"/>
                        <a:pt x="1360045" y="1267471"/>
                        <a:pt x="1578837" y="1370077"/>
                      </a:cubicBezTo>
                      <a:cubicBezTo>
                        <a:pt x="1797629" y="1472683"/>
                        <a:pt x="1734255" y="1634137"/>
                        <a:pt x="1750853" y="1686949"/>
                      </a:cubicBezTo>
                      <a:cubicBezTo>
                        <a:pt x="1767451" y="1739761"/>
                        <a:pt x="1618069" y="1625084"/>
                        <a:pt x="1678425" y="1686949"/>
                      </a:cubicBezTo>
                      <a:cubicBezTo>
                        <a:pt x="1738781" y="1748814"/>
                        <a:pt x="2028492" y="1963080"/>
                        <a:pt x="2112991" y="2058141"/>
                      </a:cubicBezTo>
                      <a:cubicBezTo>
                        <a:pt x="2197490" y="2153202"/>
                        <a:pt x="2112991" y="2136604"/>
                        <a:pt x="2185419" y="2257317"/>
                      </a:cubicBezTo>
                      <a:cubicBezTo>
                        <a:pt x="2257847" y="2378030"/>
                        <a:pt x="2484184" y="2740169"/>
                        <a:pt x="2547558" y="2782418"/>
                      </a:cubicBezTo>
                      <a:cubicBezTo>
                        <a:pt x="2610932" y="2824668"/>
                        <a:pt x="2613949" y="2688865"/>
                        <a:pt x="2565664" y="2510814"/>
                      </a:cubicBezTo>
                      <a:cubicBezTo>
                        <a:pt x="2517379" y="2332763"/>
                        <a:pt x="2426845" y="2062667"/>
                        <a:pt x="2257847" y="1714109"/>
                      </a:cubicBezTo>
                      <a:cubicBezTo>
                        <a:pt x="2088849" y="1365551"/>
                        <a:pt x="1835351" y="704647"/>
                        <a:pt x="1551676" y="419463"/>
                      </a:cubicBezTo>
                      <a:cubicBezTo>
                        <a:pt x="1268001" y="134279"/>
                        <a:pt x="604080" y="-24156"/>
                        <a:pt x="555795" y="3004"/>
                      </a:cubicBezTo>
                      <a:cubicBezTo>
                        <a:pt x="507510" y="30164"/>
                        <a:pt x="1295161" y="494909"/>
                        <a:pt x="1261965" y="582426"/>
                      </a:cubicBezTo>
                      <a:cubicBezTo>
                        <a:pt x="1228769" y="669943"/>
                        <a:pt x="445645" y="506980"/>
                        <a:pt x="356619" y="528105"/>
                      </a:cubicBezTo>
                      <a:cubicBezTo>
                        <a:pt x="267593" y="549230"/>
                        <a:pt x="780623" y="733316"/>
                        <a:pt x="727811" y="709174"/>
                      </a:cubicBezTo>
                      <a:cubicBezTo>
                        <a:pt x="674999" y="685032"/>
                        <a:pt x="-56823" y="288188"/>
                        <a:pt x="3534" y="365143"/>
                      </a:cubicBezTo>
                      <a:close/>
                    </a:path>
                  </a:pathLst>
                </a:custGeom>
                <a:solidFill>
                  <a:schemeClr val="accent1">
                    <a:alpha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19" name="フリーフォーム 1118">
                  <a:extLst>
                    <a:ext uri="{FF2B5EF4-FFF2-40B4-BE49-F238E27FC236}">
                      <a16:creationId xmlns:a16="http://schemas.microsoft.com/office/drawing/2014/main" id="{E5924626-BA5A-A774-171A-C57F5FE77EA4}"/>
                    </a:ext>
                  </a:extLst>
                </p:cNvPr>
                <p:cNvSpPr/>
                <p:nvPr/>
              </p:nvSpPr>
              <p:spPr>
                <a:xfrm>
                  <a:off x="4097954" y="1530036"/>
                  <a:ext cx="2187181" cy="1080443"/>
                </a:xfrm>
                <a:custGeom>
                  <a:avLst/>
                  <a:gdLst>
                    <a:gd name="connsiteX0" fmla="*/ 528367 w 2187181"/>
                    <a:gd name="connsiteY0" fmla="*/ 0 h 1080443"/>
                    <a:gd name="connsiteX1" fmla="*/ 618901 w 2187181"/>
                    <a:gd name="connsiteY1" fmla="*/ 72427 h 1080443"/>
                    <a:gd name="connsiteX2" fmla="*/ 2130830 w 2187181"/>
                    <a:gd name="connsiteY2" fmla="*/ 1050202 h 1080443"/>
                    <a:gd name="connsiteX3" fmla="*/ 1687210 w 2187181"/>
                    <a:gd name="connsiteY3" fmla="*/ 805758 h 1080443"/>
                    <a:gd name="connsiteX4" fmla="*/ 21373 w 2187181"/>
                    <a:gd name="connsiteY4" fmla="*/ 543208 h 1080443"/>
                    <a:gd name="connsiteX5" fmla="*/ 727543 w 2187181"/>
                    <a:gd name="connsiteY5" fmla="*/ 724277 h 1080443"/>
                    <a:gd name="connsiteX6" fmla="*/ 528367 w 2187181"/>
                    <a:gd name="connsiteY6" fmla="*/ 0 h 10804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187181" h="1080443">
                      <a:moveTo>
                        <a:pt x="528367" y="0"/>
                      </a:moveTo>
                      <a:lnTo>
                        <a:pt x="618901" y="72427"/>
                      </a:lnTo>
                      <a:lnTo>
                        <a:pt x="2130830" y="1050202"/>
                      </a:lnTo>
                      <a:cubicBezTo>
                        <a:pt x="2308882" y="1172424"/>
                        <a:pt x="2038786" y="890257"/>
                        <a:pt x="1687210" y="805758"/>
                      </a:cubicBezTo>
                      <a:cubicBezTo>
                        <a:pt x="1335634" y="721259"/>
                        <a:pt x="181317" y="556788"/>
                        <a:pt x="21373" y="543208"/>
                      </a:cubicBezTo>
                      <a:cubicBezTo>
                        <a:pt x="-138571" y="529628"/>
                        <a:pt x="649080" y="816321"/>
                        <a:pt x="727543" y="724277"/>
                      </a:cubicBezTo>
                      <a:cubicBezTo>
                        <a:pt x="806006" y="632233"/>
                        <a:pt x="649079" y="311589"/>
                        <a:pt x="528367" y="0"/>
                      </a:cubicBezTo>
                      <a:close/>
                    </a:path>
                  </a:pathLst>
                </a:custGeom>
                <a:solidFill>
                  <a:schemeClr val="accent1">
                    <a:alpha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21" name="フリーフォーム 1120">
                  <a:extLst>
                    <a:ext uri="{FF2B5EF4-FFF2-40B4-BE49-F238E27FC236}">
                      <a16:creationId xmlns:a16="http://schemas.microsoft.com/office/drawing/2014/main" id="{EC8FA498-5E9E-58DC-037A-59703DDA97A7}"/>
                    </a:ext>
                  </a:extLst>
                </p:cNvPr>
                <p:cNvSpPr/>
                <p:nvPr/>
              </p:nvSpPr>
              <p:spPr>
                <a:xfrm>
                  <a:off x="5590984" y="2697904"/>
                  <a:ext cx="1283287" cy="4073724"/>
                </a:xfrm>
                <a:custGeom>
                  <a:avLst/>
                  <a:gdLst>
                    <a:gd name="connsiteX0" fmla="*/ 4058 w 1283287"/>
                    <a:gd name="connsiteY0" fmla="*/ 29 h 4073724"/>
                    <a:gd name="connsiteX1" fmla="*/ 728335 w 1283287"/>
                    <a:gd name="connsiteY1" fmla="*/ 434595 h 4073724"/>
                    <a:gd name="connsiteX2" fmla="*/ 1135741 w 1283287"/>
                    <a:gd name="connsiteY2" fmla="*/ 1258460 h 4073724"/>
                    <a:gd name="connsiteX3" fmla="*/ 1217222 w 1283287"/>
                    <a:gd name="connsiteY3" fmla="*/ 1240353 h 4073724"/>
                    <a:gd name="connsiteX4" fmla="*/ 1208168 w 1283287"/>
                    <a:gd name="connsiteY4" fmla="*/ 2118540 h 4073724"/>
                    <a:gd name="connsiteX5" fmla="*/ 1235329 w 1283287"/>
                    <a:gd name="connsiteY5" fmla="*/ 2571213 h 4073724"/>
                    <a:gd name="connsiteX6" fmla="*/ 483891 w 1283287"/>
                    <a:gd name="connsiteY6" fmla="*/ 4046928 h 4073724"/>
                    <a:gd name="connsiteX7" fmla="*/ 619693 w 1283287"/>
                    <a:gd name="connsiteY7" fmla="*/ 3440346 h 4073724"/>
                    <a:gd name="connsiteX8" fmla="*/ 855083 w 1283287"/>
                    <a:gd name="connsiteY8" fmla="*/ 2399197 h 4073724"/>
                    <a:gd name="connsiteX9" fmla="*/ 628747 w 1283287"/>
                    <a:gd name="connsiteY9" fmla="*/ 1376155 h 4073724"/>
                    <a:gd name="connsiteX10" fmla="*/ 329982 w 1283287"/>
                    <a:gd name="connsiteY10" fmla="*/ 742413 h 4073724"/>
                    <a:gd name="connsiteX11" fmla="*/ 230394 w 1283287"/>
                    <a:gd name="connsiteY11" fmla="*/ 760520 h 4073724"/>
                    <a:gd name="connsiteX12" fmla="*/ 538212 w 1283287"/>
                    <a:gd name="connsiteY12" fmla="*/ 633771 h 4073724"/>
                    <a:gd name="connsiteX13" fmla="*/ 438624 w 1283287"/>
                    <a:gd name="connsiteY13" fmla="*/ 452702 h 4073724"/>
                    <a:gd name="connsiteX14" fmla="*/ 4058 w 1283287"/>
                    <a:gd name="connsiteY14" fmla="*/ 29 h 407372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1283287" h="4073724">
                      <a:moveTo>
                        <a:pt x="4058" y="29"/>
                      </a:moveTo>
                      <a:cubicBezTo>
                        <a:pt x="52343" y="-2989"/>
                        <a:pt x="539721" y="224857"/>
                        <a:pt x="728335" y="434595"/>
                      </a:cubicBezTo>
                      <a:cubicBezTo>
                        <a:pt x="916949" y="644334"/>
                        <a:pt x="1054260" y="1124167"/>
                        <a:pt x="1135741" y="1258460"/>
                      </a:cubicBezTo>
                      <a:cubicBezTo>
                        <a:pt x="1217222" y="1392753"/>
                        <a:pt x="1205151" y="1097006"/>
                        <a:pt x="1217222" y="1240353"/>
                      </a:cubicBezTo>
                      <a:cubicBezTo>
                        <a:pt x="1229293" y="1383700"/>
                        <a:pt x="1205150" y="1896730"/>
                        <a:pt x="1208168" y="2118540"/>
                      </a:cubicBezTo>
                      <a:cubicBezTo>
                        <a:pt x="1211186" y="2340350"/>
                        <a:pt x="1356042" y="2249815"/>
                        <a:pt x="1235329" y="2571213"/>
                      </a:cubicBezTo>
                      <a:cubicBezTo>
                        <a:pt x="1114616" y="2892611"/>
                        <a:pt x="586497" y="3902073"/>
                        <a:pt x="483891" y="4046928"/>
                      </a:cubicBezTo>
                      <a:cubicBezTo>
                        <a:pt x="381285" y="4191784"/>
                        <a:pt x="557828" y="3714968"/>
                        <a:pt x="619693" y="3440346"/>
                      </a:cubicBezTo>
                      <a:cubicBezTo>
                        <a:pt x="681558" y="3165724"/>
                        <a:pt x="853574" y="2743229"/>
                        <a:pt x="855083" y="2399197"/>
                      </a:cubicBezTo>
                      <a:cubicBezTo>
                        <a:pt x="856592" y="2055165"/>
                        <a:pt x="716264" y="1652286"/>
                        <a:pt x="628747" y="1376155"/>
                      </a:cubicBezTo>
                      <a:cubicBezTo>
                        <a:pt x="541230" y="1100024"/>
                        <a:pt x="396374" y="845019"/>
                        <a:pt x="329982" y="742413"/>
                      </a:cubicBezTo>
                      <a:cubicBezTo>
                        <a:pt x="263590" y="639807"/>
                        <a:pt x="195689" y="778627"/>
                        <a:pt x="230394" y="760520"/>
                      </a:cubicBezTo>
                      <a:cubicBezTo>
                        <a:pt x="265099" y="742413"/>
                        <a:pt x="503507" y="685074"/>
                        <a:pt x="538212" y="633771"/>
                      </a:cubicBezTo>
                      <a:cubicBezTo>
                        <a:pt x="572917" y="582468"/>
                        <a:pt x="524632" y="558326"/>
                        <a:pt x="438624" y="452702"/>
                      </a:cubicBezTo>
                      <a:cubicBezTo>
                        <a:pt x="352616" y="347078"/>
                        <a:pt x="-44227" y="3047"/>
                        <a:pt x="4058" y="29"/>
                      </a:cubicBezTo>
                      <a:close/>
                    </a:path>
                  </a:pathLst>
                </a:custGeom>
                <a:solidFill>
                  <a:schemeClr val="accent1">
                    <a:alpha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22" name="フリーフォーム 1121">
                  <a:extLst>
                    <a:ext uri="{FF2B5EF4-FFF2-40B4-BE49-F238E27FC236}">
                      <a16:creationId xmlns:a16="http://schemas.microsoft.com/office/drawing/2014/main" id="{C61F979D-38A7-A178-1E10-176F2A0E7F99}"/>
                    </a:ext>
                  </a:extLst>
                </p:cNvPr>
                <p:cNvSpPr/>
                <p:nvPr/>
              </p:nvSpPr>
              <p:spPr>
                <a:xfrm>
                  <a:off x="3537352" y="4842690"/>
                  <a:ext cx="2738415" cy="1909353"/>
                </a:xfrm>
                <a:custGeom>
                  <a:avLst/>
                  <a:gdLst>
                    <a:gd name="connsiteX0" fmla="*/ 618189 w 2738415"/>
                    <a:gd name="connsiteY0" fmla="*/ 544122 h 1909353"/>
                    <a:gd name="connsiteX1" fmla="*/ 1088969 w 2738415"/>
                    <a:gd name="connsiteY1" fmla="*/ 1476629 h 1909353"/>
                    <a:gd name="connsiteX2" fmla="*/ 1713658 w 2738415"/>
                    <a:gd name="connsiteY2" fmla="*/ 1666752 h 1909353"/>
                    <a:gd name="connsiteX3" fmla="*/ 1532589 w 2738415"/>
                    <a:gd name="connsiteY3" fmla="*/ 1675805 h 1909353"/>
                    <a:gd name="connsiteX4" fmla="*/ 2265919 w 2738415"/>
                    <a:gd name="connsiteY4" fmla="*/ 1521896 h 1909353"/>
                    <a:gd name="connsiteX5" fmla="*/ 2166331 w 2738415"/>
                    <a:gd name="connsiteY5" fmla="*/ 1331773 h 1909353"/>
                    <a:gd name="connsiteX6" fmla="*/ 2428882 w 2738415"/>
                    <a:gd name="connsiteY6" fmla="*/ 1042062 h 1909353"/>
                    <a:gd name="connsiteX7" fmla="*/ 2736699 w 2738415"/>
                    <a:gd name="connsiteY7" fmla="*/ 851940 h 1909353"/>
                    <a:gd name="connsiteX8" fmla="*/ 2284026 w 2738415"/>
                    <a:gd name="connsiteY8" fmla="*/ 1449468 h 1909353"/>
                    <a:gd name="connsiteX9" fmla="*/ 1523535 w 2738415"/>
                    <a:gd name="connsiteY9" fmla="*/ 1902142 h 1909353"/>
                    <a:gd name="connsiteX10" fmla="*/ 862632 w 2738415"/>
                    <a:gd name="connsiteY10" fmla="*/ 1594324 h 1909353"/>
                    <a:gd name="connsiteX11" fmla="*/ 11606 w 2738415"/>
                    <a:gd name="connsiteY11" fmla="*/ 37128 h 1909353"/>
                    <a:gd name="connsiteX12" fmla="*/ 382798 w 2738415"/>
                    <a:gd name="connsiteY12" fmla="*/ 535068 h 1909353"/>
                    <a:gd name="connsiteX13" fmla="*/ 581975 w 2738415"/>
                    <a:gd name="connsiteY13" fmla="*/ 1078276 h 1909353"/>
                    <a:gd name="connsiteX14" fmla="*/ 618189 w 2738415"/>
                    <a:gd name="connsiteY14" fmla="*/ 544122 h 190935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2738415" h="1909353">
                      <a:moveTo>
                        <a:pt x="618189" y="544122"/>
                      </a:moveTo>
                      <a:cubicBezTo>
                        <a:pt x="702688" y="610514"/>
                        <a:pt x="906391" y="1289524"/>
                        <a:pt x="1088969" y="1476629"/>
                      </a:cubicBezTo>
                      <a:cubicBezTo>
                        <a:pt x="1271547" y="1663734"/>
                        <a:pt x="1639721" y="1633556"/>
                        <a:pt x="1713658" y="1666752"/>
                      </a:cubicBezTo>
                      <a:cubicBezTo>
                        <a:pt x="1787595" y="1699948"/>
                        <a:pt x="1440546" y="1699948"/>
                        <a:pt x="1532589" y="1675805"/>
                      </a:cubicBezTo>
                      <a:cubicBezTo>
                        <a:pt x="1624633" y="1651662"/>
                        <a:pt x="2160295" y="1579235"/>
                        <a:pt x="2265919" y="1521896"/>
                      </a:cubicBezTo>
                      <a:cubicBezTo>
                        <a:pt x="2371543" y="1464557"/>
                        <a:pt x="2139171" y="1411745"/>
                        <a:pt x="2166331" y="1331773"/>
                      </a:cubicBezTo>
                      <a:cubicBezTo>
                        <a:pt x="2193491" y="1251801"/>
                        <a:pt x="2333821" y="1122034"/>
                        <a:pt x="2428882" y="1042062"/>
                      </a:cubicBezTo>
                      <a:cubicBezTo>
                        <a:pt x="2523943" y="962090"/>
                        <a:pt x="2760842" y="784039"/>
                        <a:pt x="2736699" y="851940"/>
                      </a:cubicBezTo>
                      <a:cubicBezTo>
                        <a:pt x="2712556" y="919841"/>
                        <a:pt x="2486220" y="1274434"/>
                        <a:pt x="2284026" y="1449468"/>
                      </a:cubicBezTo>
                      <a:cubicBezTo>
                        <a:pt x="2081832" y="1624502"/>
                        <a:pt x="1760434" y="1877999"/>
                        <a:pt x="1523535" y="1902142"/>
                      </a:cubicBezTo>
                      <a:cubicBezTo>
                        <a:pt x="1286636" y="1926285"/>
                        <a:pt x="1114620" y="1905160"/>
                        <a:pt x="862632" y="1594324"/>
                      </a:cubicBezTo>
                      <a:cubicBezTo>
                        <a:pt x="610644" y="1283488"/>
                        <a:pt x="91578" y="213671"/>
                        <a:pt x="11606" y="37128"/>
                      </a:cubicBezTo>
                      <a:cubicBezTo>
                        <a:pt x="-68366" y="-139415"/>
                        <a:pt x="287736" y="361543"/>
                        <a:pt x="382798" y="535068"/>
                      </a:cubicBezTo>
                      <a:cubicBezTo>
                        <a:pt x="477859" y="708593"/>
                        <a:pt x="550288" y="1076767"/>
                        <a:pt x="581975" y="1078276"/>
                      </a:cubicBezTo>
                      <a:cubicBezTo>
                        <a:pt x="613662" y="1079785"/>
                        <a:pt x="533690" y="477730"/>
                        <a:pt x="618189" y="544122"/>
                      </a:cubicBezTo>
                      <a:close/>
                    </a:path>
                  </a:pathLst>
                </a:custGeom>
                <a:solidFill>
                  <a:schemeClr val="accent1">
                    <a:alpha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23" name="フリーフォーム 1122">
                  <a:extLst>
                    <a:ext uri="{FF2B5EF4-FFF2-40B4-BE49-F238E27FC236}">
                      <a16:creationId xmlns:a16="http://schemas.microsoft.com/office/drawing/2014/main" id="{FE29DFE8-EF23-C4FA-5733-3E32B223A6C7}"/>
                    </a:ext>
                  </a:extLst>
                </p:cNvPr>
                <p:cNvSpPr/>
                <p:nvPr/>
              </p:nvSpPr>
              <p:spPr>
                <a:xfrm>
                  <a:off x="3401769" y="2433747"/>
                  <a:ext cx="817146" cy="3581980"/>
                </a:xfrm>
                <a:custGeom>
                  <a:avLst/>
                  <a:gdLst>
                    <a:gd name="connsiteX0" fmla="*/ 799039 w 817146"/>
                    <a:gd name="connsiteY0" fmla="*/ 10689 h 3581980"/>
                    <a:gd name="connsiteX1" fmla="*/ 445954 w 817146"/>
                    <a:gd name="connsiteY1" fmla="*/ 499576 h 3581980"/>
                    <a:gd name="connsiteX2" fmla="*/ 518381 w 817146"/>
                    <a:gd name="connsiteY2" fmla="*/ 888875 h 3581980"/>
                    <a:gd name="connsiteX3" fmla="*/ 509328 w 817146"/>
                    <a:gd name="connsiteY3" fmla="*/ 798340 h 3581980"/>
                    <a:gd name="connsiteX4" fmla="*/ 255831 w 817146"/>
                    <a:gd name="connsiteY4" fmla="*/ 1413976 h 3581980"/>
                    <a:gd name="connsiteX5" fmla="*/ 292045 w 817146"/>
                    <a:gd name="connsiteY5" fmla="*/ 1459243 h 3581980"/>
                    <a:gd name="connsiteX6" fmla="*/ 391633 w 817146"/>
                    <a:gd name="connsiteY6" fmla="*/ 1676526 h 3581980"/>
                    <a:gd name="connsiteX7" fmla="*/ 273938 w 817146"/>
                    <a:gd name="connsiteY7" fmla="*/ 2074879 h 3581980"/>
                    <a:gd name="connsiteX8" fmla="*/ 581756 w 817146"/>
                    <a:gd name="connsiteY8" fmla="*/ 3034546 h 3581980"/>
                    <a:gd name="connsiteX9" fmla="*/ 500275 w 817146"/>
                    <a:gd name="connsiteY9" fmla="*/ 2590926 h 3581980"/>
                    <a:gd name="connsiteX10" fmla="*/ 817146 w 817146"/>
                    <a:gd name="connsiteY10" fmla="*/ 3568701 h 3581980"/>
                    <a:gd name="connsiteX11" fmla="*/ 500275 w 817146"/>
                    <a:gd name="connsiteY11" fmla="*/ 3070760 h 3581980"/>
                    <a:gd name="connsiteX12" fmla="*/ 11387 w 817146"/>
                    <a:gd name="connsiteY12" fmla="*/ 1875703 h 3581980"/>
                    <a:gd name="connsiteX13" fmla="*/ 156243 w 817146"/>
                    <a:gd name="connsiteY13" fmla="*/ 309453 h 3581980"/>
                    <a:gd name="connsiteX14" fmla="*/ 165296 w 817146"/>
                    <a:gd name="connsiteY14" fmla="*/ 734966 h 3581980"/>
                    <a:gd name="connsiteX15" fmla="*/ 328259 w 817146"/>
                    <a:gd name="connsiteY15" fmla="*/ 182704 h 3581980"/>
                    <a:gd name="connsiteX16" fmla="*/ 364473 w 817146"/>
                    <a:gd name="connsiteY16" fmla="*/ 164598 h 3581980"/>
                    <a:gd name="connsiteX17" fmla="*/ 799039 w 817146"/>
                    <a:gd name="connsiteY17" fmla="*/ 10689 h 35819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817146" h="3581980">
                      <a:moveTo>
                        <a:pt x="799039" y="10689"/>
                      </a:moveTo>
                      <a:cubicBezTo>
                        <a:pt x="812619" y="66519"/>
                        <a:pt x="492730" y="353212"/>
                        <a:pt x="445954" y="499576"/>
                      </a:cubicBezTo>
                      <a:cubicBezTo>
                        <a:pt x="399178" y="645940"/>
                        <a:pt x="507819" y="839081"/>
                        <a:pt x="518381" y="888875"/>
                      </a:cubicBezTo>
                      <a:cubicBezTo>
                        <a:pt x="528943" y="938669"/>
                        <a:pt x="553086" y="710823"/>
                        <a:pt x="509328" y="798340"/>
                      </a:cubicBezTo>
                      <a:cubicBezTo>
                        <a:pt x="465570" y="885857"/>
                        <a:pt x="292045" y="1303826"/>
                        <a:pt x="255831" y="1413976"/>
                      </a:cubicBezTo>
                      <a:cubicBezTo>
                        <a:pt x="219617" y="1524126"/>
                        <a:pt x="269411" y="1415485"/>
                        <a:pt x="292045" y="1459243"/>
                      </a:cubicBezTo>
                      <a:cubicBezTo>
                        <a:pt x="314679" y="1503001"/>
                        <a:pt x="394651" y="1573920"/>
                        <a:pt x="391633" y="1676526"/>
                      </a:cubicBezTo>
                      <a:cubicBezTo>
                        <a:pt x="388615" y="1779132"/>
                        <a:pt x="242251" y="1848542"/>
                        <a:pt x="273938" y="2074879"/>
                      </a:cubicBezTo>
                      <a:cubicBezTo>
                        <a:pt x="305625" y="2301216"/>
                        <a:pt x="544033" y="2948538"/>
                        <a:pt x="581756" y="3034546"/>
                      </a:cubicBezTo>
                      <a:cubicBezTo>
                        <a:pt x="619479" y="3120554"/>
                        <a:pt x="461043" y="2501900"/>
                        <a:pt x="500275" y="2590926"/>
                      </a:cubicBezTo>
                      <a:cubicBezTo>
                        <a:pt x="539507" y="2679952"/>
                        <a:pt x="817146" y="3488729"/>
                        <a:pt x="817146" y="3568701"/>
                      </a:cubicBezTo>
                      <a:cubicBezTo>
                        <a:pt x="817146" y="3648673"/>
                        <a:pt x="634568" y="3352926"/>
                        <a:pt x="500275" y="3070760"/>
                      </a:cubicBezTo>
                      <a:cubicBezTo>
                        <a:pt x="365982" y="2788594"/>
                        <a:pt x="68726" y="2335921"/>
                        <a:pt x="11387" y="1875703"/>
                      </a:cubicBezTo>
                      <a:cubicBezTo>
                        <a:pt x="-45952" y="1415485"/>
                        <a:pt x="130592" y="499576"/>
                        <a:pt x="156243" y="309453"/>
                      </a:cubicBezTo>
                      <a:cubicBezTo>
                        <a:pt x="181894" y="119330"/>
                        <a:pt x="136627" y="756091"/>
                        <a:pt x="165296" y="734966"/>
                      </a:cubicBezTo>
                      <a:cubicBezTo>
                        <a:pt x="193965" y="713841"/>
                        <a:pt x="295063" y="277765"/>
                        <a:pt x="328259" y="182704"/>
                      </a:cubicBezTo>
                      <a:cubicBezTo>
                        <a:pt x="361455" y="87643"/>
                        <a:pt x="279974" y="194776"/>
                        <a:pt x="364473" y="164598"/>
                      </a:cubicBezTo>
                      <a:cubicBezTo>
                        <a:pt x="448972" y="134420"/>
                        <a:pt x="785459" y="-45141"/>
                        <a:pt x="799039" y="10689"/>
                      </a:cubicBezTo>
                      <a:close/>
                    </a:path>
                  </a:pathLst>
                </a:custGeom>
                <a:solidFill>
                  <a:schemeClr val="accent1">
                    <a:alpha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24" name="フリーフォーム 1123">
                  <a:extLst>
                    <a:ext uri="{FF2B5EF4-FFF2-40B4-BE49-F238E27FC236}">
                      <a16:creationId xmlns:a16="http://schemas.microsoft.com/office/drawing/2014/main" id="{1F9245F7-42D5-6CE8-DC4D-2CAC87F1CAC7}"/>
                    </a:ext>
                  </a:extLst>
                </p:cNvPr>
                <p:cNvSpPr/>
                <p:nvPr/>
              </p:nvSpPr>
              <p:spPr>
                <a:xfrm>
                  <a:off x="4210734" y="2867353"/>
                  <a:ext cx="744204" cy="2201686"/>
                </a:xfrm>
                <a:custGeom>
                  <a:avLst/>
                  <a:gdLst>
                    <a:gd name="connsiteX0" fmla="*/ 722510 w 744204"/>
                    <a:gd name="connsiteY0" fmla="*/ 107269 h 2201686"/>
                    <a:gd name="connsiteX1" fmla="*/ 722510 w 744204"/>
                    <a:gd name="connsiteY1" fmla="*/ 519314 h 2201686"/>
                    <a:gd name="connsiteX2" fmla="*/ 739444 w 744204"/>
                    <a:gd name="connsiteY2" fmla="*/ 395136 h 2201686"/>
                    <a:gd name="connsiteX3" fmla="*/ 699933 w 744204"/>
                    <a:gd name="connsiteY3" fmla="*/ 999091 h 2201686"/>
                    <a:gd name="connsiteX4" fmla="*/ 688644 w 744204"/>
                    <a:gd name="connsiteY4" fmla="*/ 1264380 h 2201686"/>
                    <a:gd name="connsiteX5" fmla="*/ 728155 w 744204"/>
                    <a:gd name="connsiteY5" fmla="*/ 1270025 h 2201686"/>
                    <a:gd name="connsiteX6" fmla="*/ 383844 w 744204"/>
                    <a:gd name="connsiteY6" fmla="*/ 1665136 h 2201686"/>
                    <a:gd name="connsiteX7" fmla="*/ 270955 w 744204"/>
                    <a:gd name="connsiteY7" fmla="*/ 1749803 h 2201686"/>
                    <a:gd name="connsiteX8" fmla="*/ 479799 w 744204"/>
                    <a:gd name="connsiteY8" fmla="*/ 1670780 h 2201686"/>
                    <a:gd name="connsiteX9" fmla="*/ 107266 w 744204"/>
                    <a:gd name="connsiteY9" fmla="*/ 1964291 h 2201686"/>
                    <a:gd name="connsiteX10" fmla="*/ 22 w 744204"/>
                    <a:gd name="connsiteY10" fmla="*/ 2201358 h 2201686"/>
                    <a:gd name="connsiteX11" fmla="*/ 112910 w 744204"/>
                    <a:gd name="connsiteY11" fmla="*/ 1913491 h 2201686"/>
                    <a:gd name="connsiteX12" fmla="*/ 485444 w 744204"/>
                    <a:gd name="connsiteY12" fmla="*/ 993447 h 2201686"/>
                    <a:gd name="connsiteX13" fmla="*/ 485444 w 744204"/>
                    <a:gd name="connsiteY13" fmla="*/ 1055536 h 2201686"/>
                    <a:gd name="connsiteX14" fmla="*/ 400777 w 744204"/>
                    <a:gd name="connsiteY14" fmla="*/ 451580 h 2201686"/>
                    <a:gd name="connsiteX15" fmla="*/ 575755 w 744204"/>
                    <a:gd name="connsiteY15" fmla="*/ 683003 h 2201686"/>
                    <a:gd name="connsiteX16" fmla="*/ 496733 w 744204"/>
                    <a:gd name="connsiteY16" fmla="*/ 282247 h 2201686"/>
                    <a:gd name="connsiteX17" fmla="*/ 553177 w 744204"/>
                    <a:gd name="connsiteY17" fmla="*/ 457225 h 2201686"/>
                    <a:gd name="connsiteX18" fmla="*/ 541888 w 744204"/>
                    <a:gd name="connsiteY18" fmla="*/ 25 h 2201686"/>
                    <a:gd name="connsiteX19" fmla="*/ 587044 w 744204"/>
                    <a:gd name="connsiteY19" fmla="*/ 434647 h 2201686"/>
                    <a:gd name="connsiteX20" fmla="*/ 722510 w 744204"/>
                    <a:gd name="connsiteY20" fmla="*/ 107269 h 22016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</a:cxnLst>
                  <a:rect l="l" t="t" r="r" b="b"/>
                  <a:pathLst>
                    <a:path w="744204" h="2201686">
                      <a:moveTo>
                        <a:pt x="722510" y="107269"/>
                      </a:moveTo>
                      <a:cubicBezTo>
                        <a:pt x="745088" y="121380"/>
                        <a:pt x="719688" y="471336"/>
                        <a:pt x="722510" y="519314"/>
                      </a:cubicBezTo>
                      <a:cubicBezTo>
                        <a:pt x="725332" y="567292"/>
                        <a:pt x="743207" y="315173"/>
                        <a:pt x="739444" y="395136"/>
                      </a:cubicBezTo>
                      <a:cubicBezTo>
                        <a:pt x="735681" y="475099"/>
                        <a:pt x="708400" y="854217"/>
                        <a:pt x="699933" y="999091"/>
                      </a:cubicBezTo>
                      <a:cubicBezTo>
                        <a:pt x="691466" y="1143965"/>
                        <a:pt x="683940" y="1219224"/>
                        <a:pt x="688644" y="1264380"/>
                      </a:cubicBezTo>
                      <a:cubicBezTo>
                        <a:pt x="693348" y="1309536"/>
                        <a:pt x="778955" y="1203232"/>
                        <a:pt x="728155" y="1270025"/>
                      </a:cubicBezTo>
                      <a:cubicBezTo>
                        <a:pt x="677355" y="1336818"/>
                        <a:pt x="460044" y="1585173"/>
                        <a:pt x="383844" y="1665136"/>
                      </a:cubicBezTo>
                      <a:cubicBezTo>
                        <a:pt x="307644" y="1745099"/>
                        <a:pt x="254963" y="1748862"/>
                        <a:pt x="270955" y="1749803"/>
                      </a:cubicBezTo>
                      <a:cubicBezTo>
                        <a:pt x="286947" y="1750744"/>
                        <a:pt x="507081" y="1635032"/>
                        <a:pt x="479799" y="1670780"/>
                      </a:cubicBezTo>
                      <a:cubicBezTo>
                        <a:pt x="452517" y="1706528"/>
                        <a:pt x="187229" y="1875861"/>
                        <a:pt x="107266" y="1964291"/>
                      </a:cubicBezTo>
                      <a:cubicBezTo>
                        <a:pt x="27303" y="2052721"/>
                        <a:pt x="-919" y="2209825"/>
                        <a:pt x="22" y="2201358"/>
                      </a:cubicBezTo>
                      <a:cubicBezTo>
                        <a:pt x="963" y="2192891"/>
                        <a:pt x="32006" y="2114810"/>
                        <a:pt x="112910" y="1913491"/>
                      </a:cubicBezTo>
                      <a:cubicBezTo>
                        <a:pt x="193814" y="1712172"/>
                        <a:pt x="423355" y="1136440"/>
                        <a:pt x="485444" y="993447"/>
                      </a:cubicBezTo>
                      <a:cubicBezTo>
                        <a:pt x="547533" y="850455"/>
                        <a:pt x="499555" y="1145847"/>
                        <a:pt x="485444" y="1055536"/>
                      </a:cubicBezTo>
                      <a:cubicBezTo>
                        <a:pt x="471333" y="965225"/>
                        <a:pt x="385725" y="513669"/>
                        <a:pt x="400777" y="451580"/>
                      </a:cubicBezTo>
                      <a:cubicBezTo>
                        <a:pt x="415829" y="389491"/>
                        <a:pt x="559762" y="711225"/>
                        <a:pt x="575755" y="683003"/>
                      </a:cubicBezTo>
                      <a:cubicBezTo>
                        <a:pt x="591748" y="654781"/>
                        <a:pt x="500496" y="319877"/>
                        <a:pt x="496733" y="282247"/>
                      </a:cubicBezTo>
                      <a:cubicBezTo>
                        <a:pt x="492970" y="244617"/>
                        <a:pt x="545651" y="504262"/>
                        <a:pt x="553177" y="457225"/>
                      </a:cubicBezTo>
                      <a:cubicBezTo>
                        <a:pt x="560703" y="410188"/>
                        <a:pt x="536243" y="3788"/>
                        <a:pt x="541888" y="25"/>
                      </a:cubicBezTo>
                      <a:cubicBezTo>
                        <a:pt x="547533" y="-3738"/>
                        <a:pt x="560703" y="416773"/>
                        <a:pt x="587044" y="434647"/>
                      </a:cubicBezTo>
                      <a:cubicBezTo>
                        <a:pt x="613385" y="452521"/>
                        <a:pt x="699932" y="93158"/>
                        <a:pt x="722510" y="107269"/>
                      </a:cubicBezTo>
                      <a:close/>
                    </a:path>
                  </a:pathLst>
                </a:custGeom>
                <a:solidFill>
                  <a:schemeClr val="accent1">
                    <a:alpha val="2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25" name="フリーフォーム 1124">
                  <a:extLst>
                    <a:ext uri="{FF2B5EF4-FFF2-40B4-BE49-F238E27FC236}">
                      <a16:creationId xmlns:a16="http://schemas.microsoft.com/office/drawing/2014/main" id="{445D7E51-AB81-1378-BA19-B0A710F6368B}"/>
                    </a:ext>
                  </a:extLst>
                </p:cNvPr>
                <p:cNvSpPr/>
                <p:nvPr/>
              </p:nvSpPr>
              <p:spPr>
                <a:xfrm>
                  <a:off x="5090869" y="3010180"/>
                  <a:ext cx="291930" cy="1444331"/>
                </a:xfrm>
                <a:custGeom>
                  <a:avLst/>
                  <a:gdLst>
                    <a:gd name="connsiteX0" fmla="*/ 290917 w 291930"/>
                    <a:gd name="connsiteY0" fmla="*/ 366 h 1444331"/>
                    <a:gd name="connsiteX1" fmla="*/ 50694 w 291930"/>
                    <a:gd name="connsiteY1" fmla="*/ 383949 h 1444331"/>
                    <a:gd name="connsiteX2" fmla="*/ 15823 w 291930"/>
                    <a:gd name="connsiteY2" fmla="*/ 752034 h 1444331"/>
                    <a:gd name="connsiteX3" fmla="*/ 85565 w 291930"/>
                    <a:gd name="connsiteY3" fmla="*/ 628047 h 1444331"/>
                    <a:gd name="connsiteX4" fmla="*/ 4199 w 291930"/>
                    <a:gd name="connsiteY4" fmla="*/ 829525 h 1444331"/>
                    <a:gd name="connsiteX5" fmla="*/ 81690 w 291930"/>
                    <a:gd name="connsiteY5" fmla="*/ 1174362 h 1444331"/>
                    <a:gd name="connsiteX6" fmla="*/ 97189 w 291930"/>
                    <a:gd name="connsiteY6" fmla="*/ 1143366 h 1444331"/>
                    <a:gd name="connsiteX7" fmla="*/ 50694 w 291930"/>
                    <a:gd name="connsiteY7" fmla="*/ 1302223 h 1444331"/>
                    <a:gd name="connsiteX8" fmla="*/ 77816 w 291930"/>
                    <a:gd name="connsiteY8" fmla="*/ 1441708 h 1444331"/>
                    <a:gd name="connsiteX9" fmla="*/ 128185 w 291930"/>
                    <a:gd name="connsiteY9" fmla="*/ 1383589 h 1444331"/>
                    <a:gd name="connsiteX10" fmla="*/ 228924 w 291930"/>
                    <a:gd name="connsiteY10" fmla="*/ 1263478 h 1444331"/>
                    <a:gd name="connsiteX11" fmla="*/ 108812 w 291930"/>
                    <a:gd name="connsiteY11" fmla="*/ 969010 h 1444331"/>
                    <a:gd name="connsiteX12" fmla="*/ 108812 w 291930"/>
                    <a:gd name="connsiteY12" fmla="*/ 806278 h 1444331"/>
                    <a:gd name="connsiteX13" fmla="*/ 166931 w 291930"/>
                    <a:gd name="connsiteY13" fmla="*/ 666793 h 1444331"/>
                    <a:gd name="connsiteX14" fmla="*/ 324 w 291930"/>
                    <a:gd name="connsiteY14" fmla="*/ 794654 h 1444331"/>
                    <a:gd name="connsiteX15" fmla="*/ 217300 w 291930"/>
                    <a:gd name="connsiteY15" fmla="*/ 380074 h 1444331"/>
                    <a:gd name="connsiteX16" fmla="*/ 139809 w 291930"/>
                    <a:gd name="connsiteY16" fmla="*/ 314206 h 1444331"/>
                    <a:gd name="connsiteX17" fmla="*/ 290917 w 291930"/>
                    <a:gd name="connsiteY17" fmla="*/ 366 h 14443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91930" h="1444331">
                      <a:moveTo>
                        <a:pt x="290917" y="366"/>
                      </a:moveTo>
                      <a:cubicBezTo>
                        <a:pt x="276065" y="11990"/>
                        <a:pt x="96543" y="258671"/>
                        <a:pt x="50694" y="383949"/>
                      </a:cubicBezTo>
                      <a:cubicBezTo>
                        <a:pt x="4845" y="509227"/>
                        <a:pt x="10011" y="711351"/>
                        <a:pt x="15823" y="752034"/>
                      </a:cubicBezTo>
                      <a:cubicBezTo>
                        <a:pt x="21635" y="792717"/>
                        <a:pt x="87502" y="615132"/>
                        <a:pt x="85565" y="628047"/>
                      </a:cubicBezTo>
                      <a:cubicBezTo>
                        <a:pt x="83628" y="640962"/>
                        <a:pt x="4845" y="738473"/>
                        <a:pt x="4199" y="829525"/>
                      </a:cubicBezTo>
                      <a:cubicBezTo>
                        <a:pt x="3553" y="920577"/>
                        <a:pt x="66192" y="1122055"/>
                        <a:pt x="81690" y="1174362"/>
                      </a:cubicBezTo>
                      <a:cubicBezTo>
                        <a:pt x="97188" y="1226669"/>
                        <a:pt x="102355" y="1122056"/>
                        <a:pt x="97189" y="1143366"/>
                      </a:cubicBezTo>
                      <a:cubicBezTo>
                        <a:pt x="92023" y="1164676"/>
                        <a:pt x="53923" y="1252499"/>
                        <a:pt x="50694" y="1302223"/>
                      </a:cubicBezTo>
                      <a:cubicBezTo>
                        <a:pt x="47465" y="1351947"/>
                        <a:pt x="64901" y="1428147"/>
                        <a:pt x="77816" y="1441708"/>
                      </a:cubicBezTo>
                      <a:cubicBezTo>
                        <a:pt x="90731" y="1455269"/>
                        <a:pt x="103000" y="1413294"/>
                        <a:pt x="128185" y="1383589"/>
                      </a:cubicBezTo>
                      <a:cubicBezTo>
                        <a:pt x="153370" y="1353884"/>
                        <a:pt x="232153" y="1332574"/>
                        <a:pt x="228924" y="1263478"/>
                      </a:cubicBezTo>
                      <a:cubicBezTo>
                        <a:pt x="225695" y="1194382"/>
                        <a:pt x="128831" y="1045210"/>
                        <a:pt x="108812" y="969010"/>
                      </a:cubicBezTo>
                      <a:cubicBezTo>
                        <a:pt x="88793" y="892810"/>
                        <a:pt x="99126" y="856647"/>
                        <a:pt x="108812" y="806278"/>
                      </a:cubicBezTo>
                      <a:cubicBezTo>
                        <a:pt x="118498" y="755909"/>
                        <a:pt x="185012" y="668730"/>
                        <a:pt x="166931" y="666793"/>
                      </a:cubicBezTo>
                      <a:cubicBezTo>
                        <a:pt x="148850" y="664856"/>
                        <a:pt x="-8071" y="842440"/>
                        <a:pt x="324" y="794654"/>
                      </a:cubicBezTo>
                      <a:cubicBezTo>
                        <a:pt x="8719" y="746868"/>
                        <a:pt x="194052" y="460149"/>
                        <a:pt x="217300" y="380074"/>
                      </a:cubicBezTo>
                      <a:cubicBezTo>
                        <a:pt x="240547" y="299999"/>
                        <a:pt x="126894" y="371679"/>
                        <a:pt x="139809" y="314206"/>
                      </a:cubicBezTo>
                      <a:cubicBezTo>
                        <a:pt x="152724" y="256733"/>
                        <a:pt x="305769" y="-11258"/>
                        <a:pt x="290917" y="366"/>
                      </a:cubicBezTo>
                      <a:close/>
                    </a:path>
                  </a:pathLst>
                </a:custGeom>
                <a:solidFill>
                  <a:schemeClr val="accent1">
                    <a:alpha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27" name="フリーフォーム 1126">
                  <a:extLst>
                    <a:ext uri="{FF2B5EF4-FFF2-40B4-BE49-F238E27FC236}">
                      <a16:creationId xmlns:a16="http://schemas.microsoft.com/office/drawing/2014/main" id="{4BFB8F7A-3608-28AC-905C-D593CEAEBF93}"/>
                    </a:ext>
                  </a:extLst>
                </p:cNvPr>
                <p:cNvSpPr/>
                <p:nvPr/>
              </p:nvSpPr>
              <p:spPr>
                <a:xfrm>
                  <a:off x="5695627" y="4893590"/>
                  <a:ext cx="255722" cy="325464"/>
                </a:xfrm>
                <a:custGeom>
                  <a:avLst/>
                  <a:gdLst>
                    <a:gd name="connsiteX0" fmla="*/ 0 w 255722"/>
                    <a:gd name="connsiteY0" fmla="*/ 0 h 325464"/>
                    <a:gd name="connsiteX1" fmla="*/ 255722 w 255722"/>
                    <a:gd name="connsiteY1" fmla="*/ 325464 h 325464"/>
                    <a:gd name="connsiteX2" fmla="*/ 255722 w 255722"/>
                    <a:gd name="connsiteY2" fmla="*/ 325464 h 325464"/>
                    <a:gd name="connsiteX3" fmla="*/ 46495 w 255722"/>
                    <a:gd name="connsiteY3" fmla="*/ 228600 h 325464"/>
                    <a:gd name="connsiteX4" fmla="*/ 143359 w 255722"/>
                    <a:gd name="connsiteY4" fmla="*/ 275095 h 325464"/>
                    <a:gd name="connsiteX5" fmla="*/ 0 w 255722"/>
                    <a:gd name="connsiteY5" fmla="*/ 0 h 3254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55722" h="325464">
                      <a:moveTo>
                        <a:pt x="0" y="0"/>
                      </a:moveTo>
                      <a:lnTo>
                        <a:pt x="255722" y="325464"/>
                      </a:lnTo>
                      <a:lnTo>
                        <a:pt x="255722" y="325464"/>
                      </a:lnTo>
                      <a:lnTo>
                        <a:pt x="46495" y="228600"/>
                      </a:lnTo>
                      <a:cubicBezTo>
                        <a:pt x="27768" y="220205"/>
                        <a:pt x="147879" y="311258"/>
                        <a:pt x="143359" y="275095"/>
                      </a:cubicBezTo>
                      <a:cubicBezTo>
                        <a:pt x="138839" y="238932"/>
                        <a:pt x="79106" y="125278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1">
                    <a:alpha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28" name="フリーフォーム 1127">
                  <a:extLst>
                    <a:ext uri="{FF2B5EF4-FFF2-40B4-BE49-F238E27FC236}">
                      <a16:creationId xmlns:a16="http://schemas.microsoft.com/office/drawing/2014/main" id="{99B03234-19CA-32DB-942A-D1078ED1B804}"/>
                    </a:ext>
                  </a:extLst>
                </p:cNvPr>
                <p:cNvSpPr/>
                <p:nvPr/>
              </p:nvSpPr>
              <p:spPr>
                <a:xfrm>
                  <a:off x="4859338" y="5681663"/>
                  <a:ext cx="1499940" cy="1063260"/>
                </a:xfrm>
                <a:custGeom>
                  <a:avLst/>
                  <a:gdLst>
                    <a:gd name="connsiteX0" fmla="*/ 8497 w 1499940"/>
                    <a:gd name="connsiteY0" fmla="*/ 916361 h 1063260"/>
                    <a:gd name="connsiteX1" fmla="*/ 752568 w 1499940"/>
                    <a:gd name="connsiteY1" fmla="*/ 772925 h 1063260"/>
                    <a:gd name="connsiteX2" fmla="*/ 644991 w 1499940"/>
                    <a:gd name="connsiteY2" fmla="*/ 808784 h 1063260"/>
                    <a:gd name="connsiteX3" fmla="*/ 1380097 w 1499940"/>
                    <a:gd name="connsiteY3" fmla="*/ 261937 h 1063260"/>
                    <a:gd name="connsiteX4" fmla="*/ 1496638 w 1499940"/>
                    <a:gd name="connsiteY4" fmla="*/ 1961 h 1063260"/>
                    <a:gd name="connsiteX5" fmla="*/ 1442850 w 1499940"/>
                    <a:gd name="connsiteY5" fmla="*/ 172290 h 1063260"/>
                    <a:gd name="connsiteX6" fmla="*/ 1191838 w 1499940"/>
                    <a:gd name="connsiteY6" fmla="*/ 683278 h 1063260"/>
                    <a:gd name="connsiteX7" fmla="*/ 913933 w 1499940"/>
                    <a:gd name="connsiteY7" fmla="*/ 1041866 h 1063260"/>
                    <a:gd name="connsiteX8" fmla="*/ 1093227 w 1499940"/>
                    <a:gd name="connsiteY8" fmla="*/ 772925 h 1063260"/>
                    <a:gd name="connsiteX9" fmla="*/ 393980 w 1499940"/>
                    <a:gd name="connsiteY9" fmla="*/ 1059796 h 1063260"/>
                    <a:gd name="connsiteX10" fmla="*/ 8497 w 1499940"/>
                    <a:gd name="connsiteY10" fmla="*/ 916361 h 106326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499940" h="1063260">
                      <a:moveTo>
                        <a:pt x="8497" y="916361"/>
                      </a:moveTo>
                      <a:cubicBezTo>
                        <a:pt x="68262" y="868549"/>
                        <a:pt x="646486" y="790854"/>
                        <a:pt x="752568" y="772925"/>
                      </a:cubicBezTo>
                      <a:cubicBezTo>
                        <a:pt x="858650" y="754996"/>
                        <a:pt x="540403" y="893949"/>
                        <a:pt x="644991" y="808784"/>
                      </a:cubicBezTo>
                      <a:cubicBezTo>
                        <a:pt x="749579" y="723619"/>
                        <a:pt x="1238156" y="396407"/>
                        <a:pt x="1380097" y="261937"/>
                      </a:cubicBezTo>
                      <a:cubicBezTo>
                        <a:pt x="1522038" y="127467"/>
                        <a:pt x="1486179" y="16902"/>
                        <a:pt x="1496638" y="1961"/>
                      </a:cubicBezTo>
                      <a:cubicBezTo>
                        <a:pt x="1507097" y="-12980"/>
                        <a:pt x="1493650" y="58737"/>
                        <a:pt x="1442850" y="172290"/>
                      </a:cubicBezTo>
                      <a:cubicBezTo>
                        <a:pt x="1392050" y="285843"/>
                        <a:pt x="1279991" y="538349"/>
                        <a:pt x="1191838" y="683278"/>
                      </a:cubicBezTo>
                      <a:cubicBezTo>
                        <a:pt x="1103685" y="828207"/>
                        <a:pt x="930368" y="1026925"/>
                        <a:pt x="913933" y="1041866"/>
                      </a:cubicBezTo>
                      <a:cubicBezTo>
                        <a:pt x="897498" y="1056807"/>
                        <a:pt x="1179886" y="769937"/>
                        <a:pt x="1093227" y="772925"/>
                      </a:cubicBezTo>
                      <a:cubicBezTo>
                        <a:pt x="1006568" y="775913"/>
                        <a:pt x="570286" y="1034396"/>
                        <a:pt x="393980" y="1059796"/>
                      </a:cubicBezTo>
                      <a:cubicBezTo>
                        <a:pt x="217674" y="1085196"/>
                        <a:pt x="-51268" y="964173"/>
                        <a:pt x="8497" y="916361"/>
                      </a:cubicBezTo>
                      <a:close/>
                    </a:path>
                  </a:pathLst>
                </a:custGeom>
                <a:solidFill>
                  <a:schemeClr val="accent1">
                    <a:alpha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29" name="フリーフォーム 1128">
                  <a:extLst>
                    <a:ext uri="{FF2B5EF4-FFF2-40B4-BE49-F238E27FC236}">
                      <a16:creationId xmlns:a16="http://schemas.microsoft.com/office/drawing/2014/main" id="{29ECF9C2-787D-3245-67BB-77169A9C4B21}"/>
                    </a:ext>
                  </a:extLst>
                </p:cNvPr>
                <p:cNvSpPr/>
                <p:nvPr/>
              </p:nvSpPr>
              <p:spPr>
                <a:xfrm>
                  <a:off x="5746787" y="5928440"/>
                  <a:ext cx="531888" cy="516603"/>
                </a:xfrm>
                <a:custGeom>
                  <a:avLst/>
                  <a:gdLst>
                    <a:gd name="connsiteX0" fmla="*/ 530099 w 531888"/>
                    <a:gd name="connsiteY0" fmla="*/ 2341 h 516603"/>
                    <a:gd name="connsiteX1" fmla="*/ 333546 w 531888"/>
                    <a:gd name="connsiteY1" fmla="*/ 190349 h 516603"/>
                    <a:gd name="connsiteX2" fmla="*/ 209632 w 531888"/>
                    <a:gd name="connsiteY2" fmla="*/ 369810 h 516603"/>
                    <a:gd name="connsiteX3" fmla="*/ 196813 w 531888"/>
                    <a:gd name="connsiteY3" fmla="*/ 438177 h 516603"/>
                    <a:gd name="connsiteX4" fmla="*/ 166903 w 531888"/>
                    <a:gd name="connsiteY4" fmla="*/ 416812 h 516603"/>
                    <a:gd name="connsiteX5" fmla="*/ 260 w 531888"/>
                    <a:gd name="connsiteY5" fmla="*/ 515089 h 516603"/>
                    <a:gd name="connsiteX6" fmla="*/ 209632 w 531888"/>
                    <a:gd name="connsiteY6" fmla="*/ 327081 h 516603"/>
                    <a:gd name="connsiteX7" fmla="*/ 530099 w 531888"/>
                    <a:gd name="connsiteY7" fmla="*/ 2341 h 51660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531888" h="516603">
                      <a:moveTo>
                        <a:pt x="530099" y="2341"/>
                      </a:moveTo>
                      <a:cubicBezTo>
                        <a:pt x="550751" y="-20448"/>
                        <a:pt x="386957" y="129104"/>
                        <a:pt x="333546" y="190349"/>
                      </a:cubicBezTo>
                      <a:cubicBezTo>
                        <a:pt x="280135" y="251594"/>
                        <a:pt x="232421" y="328505"/>
                        <a:pt x="209632" y="369810"/>
                      </a:cubicBezTo>
                      <a:cubicBezTo>
                        <a:pt x="186843" y="411115"/>
                        <a:pt x="203934" y="430343"/>
                        <a:pt x="196813" y="438177"/>
                      </a:cubicBezTo>
                      <a:cubicBezTo>
                        <a:pt x="189692" y="446011"/>
                        <a:pt x="199662" y="403993"/>
                        <a:pt x="166903" y="416812"/>
                      </a:cubicBezTo>
                      <a:cubicBezTo>
                        <a:pt x="134144" y="429631"/>
                        <a:pt x="-6861" y="530044"/>
                        <a:pt x="260" y="515089"/>
                      </a:cubicBezTo>
                      <a:cubicBezTo>
                        <a:pt x="7381" y="500134"/>
                        <a:pt x="126311" y="408266"/>
                        <a:pt x="209632" y="327081"/>
                      </a:cubicBezTo>
                      <a:cubicBezTo>
                        <a:pt x="292953" y="245896"/>
                        <a:pt x="509447" y="25130"/>
                        <a:pt x="530099" y="2341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30" name="フリーフォーム 1129">
                  <a:extLst>
                    <a:ext uri="{FF2B5EF4-FFF2-40B4-BE49-F238E27FC236}">
                      <a16:creationId xmlns:a16="http://schemas.microsoft.com/office/drawing/2014/main" id="{0DD79BF0-AB58-ABD7-AB1C-F91D3C659812}"/>
                    </a:ext>
                  </a:extLst>
                </p:cNvPr>
                <p:cNvSpPr/>
                <p:nvPr/>
              </p:nvSpPr>
              <p:spPr>
                <a:xfrm>
                  <a:off x="3732858" y="5280617"/>
                  <a:ext cx="1329155" cy="1460917"/>
                </a:xfrm>
                <a:custGeom>
                  <a:avLst/>
                  <a:gdLst>
                    <a:gd name="connsiteX0" fmla="*/ 216689 w 1329155"/>
                    <a:gd name="connsiteY0" fmla="*/ 7479 h 1460917"/>
                    <a:gd name="connsiteX1" fmla="*/ 530670 w 1329155"/>
                    <a:gd name="connsiteY1" fmla="*/ 668491 h 1460917"/>
                    <a:gd name="connsiteX2" fmla="*/ 453552 w 1329155"/>
                    <a:gd name="connsiteY2" fmla="*/ 552814 h 1460917"/>
                    <a:gd name="connsiteX3" fmla="*/ 866684 w 1329155"/>
                    <a:gd name="connsiteY3" fmla="*/ 1048573 h 1460917"/>
                    <a:gd name="connsiteX4" fmla="*/ 1323884 w 1329155"/>
                    <a:gd name="connsiteY4" fmla="*/ 1450689 h 1460917"/>
                    <a:gd name="connsiteX5" fmla="*/ 1064988 w 1329155"/>
                    <a:gd name="connsiteY5" fmla="*/ 1285436 h 1460917"/>
                    <a:gd name="connsiteX6" fmla="*/ 332366 w 1329155"/>
                    <a:gd name="connsiteY6" fmla="*/ 696034 h 1460917"/>
                    <a:gd name="connsiteX7" fmla="*/ 370925 w 1329155"/>
                    <a:gd name="connsiteY7" fmla="*/ 723576 h 1460917"/>
                    <a:gd name="connsiteX8" fmla="*/ 1860 w 1329155"/>
                    <a:gd name="connsiteY8" fmla="*/ 29513 h 1460917"/>
                    <a:gd name="connsiteX9" fmla="*/ 227706 w 1329155"/>
                    <a:gd name="connsiteY9" fmla="*/ 293918 h 1460917"/>
                    <a:gd name="connsiteX10" fmla="*/ 216689 w 1329155"/>
                    <a:gd name="connsiteY10" fmla="*/ 7479 h 146091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329155" h="1460917">
                      <a:moveTo>
                        <a:pt x="216689" y="7479"/>
                      </a:moveTo>
                      <a:cubicBezTo>
                        <a:pt x="267183" y="69908"/>
                        <a:pt x="491193" y="577602"/>
                        <a:pt x="530670" y="668491"/>
                      </a:cubicBezTo>
                      <a:cubicBezTo>
                        <a:pt x="570147" y="759380"/>
                        <a:pt x="397550" y="489467"/>
                        <a:pt x="453552" y="552814"/>
                      </a:cubicBezTo>
                      <a:cubicBezTo>
                        <a:pt x="509554" y="616161"/>
                        <a:pt x="721629" y="898927"/>
                        <a:pt x="866684" y="1048573"/>
                      </a:cubicBezTo>
                      <a:cubicBezTo>
                        <a:pt x="1011739" y="1198219"/>
                        <a:pt x="1290833" y="1411212"/>
                        <a:pt x="1323884" y="1450689"/>
                      </a:cubicBezTo>
                      <a:cubicBezTo>
                        <a:pt x="1356935" y="1490166"/>
                        <a:pt x="1230241" y="1411212"/>
                        <a:pt x="1064988" y="1285436"/>
                      </a:cubicBezTo>
                      <a:cubicBezTo>
                        <a:pt x="899735" y="1159660"/>
                        <a:pt x="448043" y="789677"/>
                        <a:pt x="332366" y="696034"/>
                      </a:cubicBezTo>
                      <a:cubicBezTo>
                        <a:pt x="216689" y="602391"/>
                        <a:pt x="426009" y="834663"/>
                        <a:pt x="370925" y="723576"/>
                      </a:cubicBezTo>
                      <a:cubicBezTo>
                        <a:pt x="315841" y="612489"/>
                        <a:pt x="25730" y="101123"/>
                        <a:pt x="1860" y="29513"/>
                      </a:cubicBezTo>
                      <a:cubicBezTo>
                        <a:pt x="-22010" y="-42097"/>
                        <a:pt x="190983" y="293918"/>
                        <a:pt x="227706" y="293918"/>
                      </a:cubicBezTo>
                      <a:cubicBezTo>
                        <a:pt x="264429" y="293918"/>
                        <a:pt x="166195" y="-54950"/>
                        <a:pt x="216689" y="7479"/>
                      </a:cubicBezTo>
                      <a:close/>
                    </a:path>
                  </a:pathLst>
                </a:custGeom>
                <a:solidFill>
                  <a:schemeClr val="accent1">
                    <a:alpha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31" name="フリーフォーム 1130">
                  <a:extLst>
                    <a:ext uri="{FF2B5EF4-FFF2-40B4-BE49-F238E27FC236}">
                      <a16:creationId xmlns:a16="http://schemas.microsoft.com/office/drawing/2014/main" id="{4FEE99E9-D76C-96B4-CEBE-4BCD577F9325}"/>
                    </a:ext>
                  </a:extLst>
                </p:cNvPr>
                <p:cNvSpPr/>
                <p:nvPr/>
              </p:nvSpPr>
              <p:spPr>
                <a:xfrm>
                  <a:off x="4751490" y="4515774"/>
                  <a:ext cx="159257" cy="78720"/>
                </a:xfrm>
                <a:custGeom>
                  <a:avLst/>
                  <a:gdLst>
                    <a:gd name="connsiteX0" fmla="*/ 392 w 159257"/>
                    <a:gd name="connsiteY0" fmla="*/ 13 h 78720"/>
                    <a:gd name="connsiteX1" fmla="*/ 90333 w 159257"/>
                    <a:gd name="connsiteY1" fmla="*/ 33741 h 78720"/>
                    <a:gd name="connsiteX2" fmla="*/ 157789 w 159257"/>
                    <a:gd name="connsiteY2" fmla="*/ 78711 h 78720"/>
                    <a:gd name="connsiteX3" fmla="*/ 127808 w 159257"/>
                    <a:gd name="connsiteY3" fmla="*/ 37488 h 78720"/>
                    <a:gd name="connsiteX4" fmla="*/ 392 w 159257"/>
                    <a:gd name="connsiteY4" fmla="*/ 13 h 7872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59257" h="78720">
                      <a:moveTo>
                        <a:pt x="392" y="13"/>
                      </a:moveTo>
                      <a:cubicBezTo>
                        <a:pt x="-5854" y="-611"/>
                        <a:pt x="64100" y="20625"/>
                        <a:pt x="90333" y="33741"/>
                      </a:cubicBezTo>
                      <a:cubicBezTo>
                        <a:pt x="116566" y="46857"/>
                        <a:pt x="151543" y="78087"/>
                        <a:pt x="157789" y="78711"/>
                      </a:cubicBezTo>
                      <a:cubicBezTo>
                        <a:pt x="164035" y="79335"/>
                        <a:pt x="149669" y="48106"/>
                        <a:pt x="127808" y="37488"/>
                      </a:cubicBezTo>
                      <a:cubicBezTo>
                        <a:pt x="105947" y="26870"/>
                        <a:pt x="6638" y="637"/>
                        <a:pt x="392" y="13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32" name="フリーフォーム 1131">
                  <a:extLst>
                    <a:ext uri="{FF2B5EF4-FFF2-40B4-BE49-F238E27FC236}">
                      <a16:creationId xmlns:a16="http://schemas.microsoft.com/office/drawing/2014/main" id="{8E1CE64A-2211-F37C-D308-0710DD7AC59E}"/>
                    </a:ext>
                  </a:extLst>
                </p:cNvPr>
                <p:cNvSpPr/>
                <p:nvPr/>
              </p:nvSpPr>
              <p:spPr>
                <a:xfrm>
                  <a:off x="4763125" y="4575641"/>
                  <a:ext cx="146154" cy="41411"/>
                </a:xfrm>
                <a:custGeom>
                  <a:avLst/>
                  <a:gdLst>
                    <a:gd name="connsiteX0" fmla="*/ 0 w 146154"/>
                    <a:gd name="connsiteY0" fmla="*/ 41329 h 41411"/>
                    <a:gd name="connsiteX1" fmla="*/ 82445 w 146154"/>
                    <a:gd name="connsiteY1" fmla="*/ 11349 h 41411"/>
                    <a:gd name="connsiteX2" fmla="*/ 146154 w 146154"/>
                    <a:gd name="connsiteY2" fmla="*/ 33834 h 41411"/>
                    <a:gd name="connsiteX3" fmla="*/ 82445 w 146154"/>
                    <a:gd name="connsiteY3" fmla="*/ 107 h 41411"/>
                    <a:gd name="connsiteX4" fmla="*/ 0 w 146154"/>
                    <a:gd name="connsiteY4" fmla="*/ 41329 h 414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46154" h="41411">
                      <a:moveTo>
                        <a:pt x="0" y="41329"/>
                      </a:moveTo>
                      <a:cubicBezTo>
                        <a:pt x="0" y="43203"/>
                        <a:pt x="58086" y="12598"/>
                        <a:pt x="82445" y="11349"/>
                      </a:cubicBezTo>
                      <a:cubicBezTo>
                        <a:pt x="106804" y="10100"/>
                        <a:pt x="146154" y="35708"/>
                        <a:pt x="146154" y="33834"/>
                      </a:cubicBezTo>
                      <a:cubicBezTo>
                        <a:pt x="146154" y="31960"/>
                        <a:pt x="106804" y="2605"/>
                        <a:pt x="82445" y="107"/>
                      </a:cubicBezTo>
                      <a:cubicBezTo>
                        <a:pt x="58086" y="-2391"/>
                        <a:pt x="0" y="39455"/>
                        <a:pt x="0" y="41329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33" name="フリーフォーム 1132">
                  <a:extLst>
                    <a:ext uri="{FF2B5EF4-FFF2-40B4-BE49-F238E27FC236}">
                      <a16:creationId xmlns:a16="http://schemas.microsoft.com/office/drawing/2014/main" id="{9C168AB8-4AF2-983D-573D-91982E9A1B58}"/>
                    </a:ext>
                  </a:extLst>
                </p:cNvPr>
                <p:cNvSpPr/>
                <p:nvPr/>
              </p:nvSpPr>
              <p:spPr>
                <a:xfrm>
                  <a:off x="4673455" y="4586679"/>
                  <a:ext cx="361090" cy="156597"/>
                </a:xfrm>
                <a:custGeom>
                  <a:avLst/>
                  <a:gdLst>
                    <a:gd name="connsiteX0" fmla="*/ 3476 w 361090"/>
                    <a:gd name="connsiteY0" fmla="*/ 37787 h 156597"/>
                    <a:gd name="connsiteX1" fmla="*/ 175863 w 361090"/>
                    <a:gd name="connsiteY1" fmla="*/ 4059 h 156597"/>
                    <a:gd name="connsiteX2" fmla="*/ 325765 w 361090"/>
                    <a:gd name="connsiteY2" fmla="*/ 135223 h 156597"/>
                    <a:gd name="connsiteX3" fmla="*/ 359493 w 361090"/>
                    <a:gd name="connsiteY3" fmla="*/ 153960 h 156597"/>
                    <a:gd name="connsiteX4" fmla="*/ 292037 w 361090"/>
                    <a:gd name="connsiteY4" fmla="*/ 108990 h 156597"/>
                    <a:gd name="connsiteX5" fmla="*/ 29709 w 361090"/>
                    <a:gd name="connsiteY5" fmla="*/ 153960 h 156597"/>
                    <a:gd name="connsiteX6" fmla="*/ 85922 w 361090"/>
                    <a:gd name="connsiteY6" fmla="*/ 123980 h 156597"/>
                    <a:gd name="connsiteX7" fmla="*/ 14719 w 361090"/>
                    <a:gd name="connsiteY7" fmla="*/ 131475 h 156597"/>
                    <a:gd name="connsiteX8" fmla="*/ 85922 w 361090"/>
                    <a:gd name="connsiteY8" fmla="*/ 64019 h 156597"/>
                    <a:gd name="connsiteX9" fmla="*/ 59689 w 361090"/>
                    <a:gd name="connsiteY9" fmla="*/ 82757 h 156597"/>
                    <a:gd name="connsiteX10" fmla="*/ 3476 w 361090"/>
                    <a:gd name="connsiteY10" fmla="*/ 37787 h 1565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61090" h="156597">
                      <a:moveTo>
                        <a:pt x="3476" y="37787"/>
                      </a:moveTo>
                      <a:cubicBezTo>
                        <a:pt x="22838" y="24671"/>
                        <a:pt x="122148" y="-12180"/>
                        <a:pt x="175863" y="4059"/>
                      </a:cubicBezTo>
                      <a:cubicBezTo>
                        <a:pt x="229578" y="20298"/>
                        <a:pt x="295160" y="110239"/>
                        <a:pt x="325765" y="135223"/>
                      </a:cubicBezTo>
                      <a:cubicBezTo>
                        <a:pt x="356370" y="160207"/>
                        <a:pt x="365114" y="158332"/>
                        <a:pt x="359493" y="153960"/>
                      </a:cubicBezTo>
                      <a:cubicBezTo>
                        <a:pt x="353872" y="149588"/>
                        <a:pt x="347001" y="108990"/>
                        <a:pt x="292037" y="108990"/>
                      </a:cubicBezTo>
                      <a:cubicBezTo>
                        <a:pt x="237073" y="108990"/>
                        <a:pt x="64061" y="151462"/>
                        <a:pt x="29709" y="153960"/>
                      </a:cubicBezTo>
                      <a:cubicBezTo>
                        <a:pt x="-4643" y="156458"/>
                        <a:pt x="88420" y="127728"/>
                        <a:pt x="85922" y="123980"/>
                      </a:cubicBezTo>
                      <a:cubicBezTo>
                        <a:pt x="83424" y="120233"/>
                        <a:pt x="14719" y="141468"/>
                        <a:pt x="14719" y="131475"/>
                      </a:cubicBezTo>
                      <a:cubicBezTo>
                        <a:pt x="14719" y="121482"/>
                        <a:pt x="78427" y="72139"/>
                        <a:pt x="85922" y="64019"/>
                      </a:cubicBezTo>
                      <a:cubicBezTo>
                        <a:pt x="93417" y="55899"/>
                        <a:pt x="67809" y="89003"/>
                        <a:pt x="59689" y="82757"/>
                      </a:cubicBezTo>
                      <a:cubicBezTo>
                        <a:pt x="51569" y="76511"/>
                        <a:pt x="-15886" y="50903"/>
                        <a:pt x="3476" y="37787"/>
                      </a:cubicBezTo>
                      <a:close/>
                    </a:path>
                  </a:pathLst>
                </a:custGeom>
                <a:solidFill>
                  <a:schemeClr val="accent1">
                    <a:alpha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34" name="フリーフォーム 1133">
                  <a:extLst>
                    <a:ext uri="{FF2B5EF4-FFF2-40B4-BE49-F238E27FC236}">
                      <a16:creationId xmlns:a16="http://schemas.microsoft.com/office/drawing/2014/main" id="{8AE16DA2-C220-68BC-D3AD-298B8CB90274}"/>
                    </a:ext>
                  </a:extLst>
                </p:cNvPr>
                <p:cNvSpPr/>
                <p:nvPr/>
              </p:nvSpPr>
              <p:spPr>
                <a:xfrm>
                  <a:off x="5025347" y="4451449"/>
                  <a:ext cx="459642" cy="283312"/>
                </a:xfrm>
                <a:custGeom>
                  <a:avLst/>
                  <a:gdLst>
                    <a:gd name="connsiteX0" fmla="*/ 105 w 459642"/>
                    <a:gd name="connsiteY0" fmla="*/ 173017 h 283312"/>
                    <a:gd name="connsiteX1" fmla="*/ 258686 w 459642"/>
                    <a:gd name="connsiteY1" fmla="*/ 94318 h 283312"/>
                    <a:gd name="connsiteX2" fmla="*/ 296161 w 459642"/>
                    <a:gd name="connsiteY2" fmla="*/ 131794 h 283312"/>
                    <a:gd name="connsiteX3" fmla="*/ 449810 w 459642"/>
                    <a:gd name="connsiteY3" fmla="*/ 4377 h 283312"/>
                    <a:gd name="connsiteX4" fmla="*/ 442315 w 459642"/>
                    <a:gd name="connsiteY4" fmla="*/ 41853 h 283312"/>
                    <a:gd name="connsiteX5" fmla="*/ 427325 w 459642"/>
                    <a:gd name="connsiteY5" fmla="*/ 161774 h 283312"/>
                    <a:gd name="connsiteX6" fmla="*/ 251191 w 459642"/>
                    <a:gd name="connsiteY6" fmla="*/ 255462 h 283312"/>
                    <a:gd name="connsiteX7" fmla="*/ 93794 w 459642"/>
                    <a:gd name="connsiteY7" fmla="*/ 281695 h 283312"/>
                    <a:gd name="connsiteX8" fmla="*/ 224958 w 459642"/>
                    <a:gd name="connsiteY8" fmla="*/ 217987 h 283312"/>
                    <a:gd name="connsiteX9" fmla="*/ 105 w 459642"/>
                    <a:gd name="connsiteY9" fmla="*/ 173017 h 2833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459642" h="283312">
                      <a:moveTo>
                        <a:pt x="105" y="173017"/>
                      </a:moveTo>
                      <a:cubicBezTo>
                        <a:pt x="5726" y="152406"/>
                        <a:pt x="209343" y="101188"/>
                        <a:pt x="258686" y="94318"/>
                      </a:cubicBezTo>
                      <a:cubicBezTo>
                        <a:pt x="308029" y="87447"/>
                        <a:pt x="264307" y="146784"/>
                        <a:pt x="296161" y="131794"/>
                      </a:cubicBezTo>
                      <a:cubicBezTo>
                        <a:pt x="328015" y="116804"/>
                        <a:pt x="425451" y="19367"/>
                        <a:pt x="449810" y="4377"/>
                      </a:cubicBezTo>
                      <a:cubicBezTo>
                        <a:pt x="474169" y="-10613"/>
                        <a:pt x="446063" y="15620"/>
                        <a:pt x="442315" y="41853"/>
                      </a:cubicBezTo>
                      <a:cubicBezTo>
                        <a:pt x="438567" y="68086"/>
                        <a:pt x="459179" y="126173"/>
                        <a:pt x="427325" y="161774"/>
                      </a:cubicBezTo>
                      <a:cubicBezTo>
                        <a:pt x="395471" y="197375"/>
                        <a:pt x="306780" y="235475"/>
                        <a:pt x="251191" y="255462"/>
                      </a:cubicBezTo>
                      <a:cubicBezTo>
                        <a:pt x="195603" y="275449"/>
                        <a:pt x="98166" y="287941"/>
                        <a:pt x="93794" y="281695"/>
                      </a:cubicBezTo>
                      <a:cubicBezTo>
                        <a:pt x="89422" y="275449"/>
                        <a:pt x="234952" y="237349"/>
                        <a:pt x="224958" y="217987"/>
                      </a:cubicBezTo>
                      <a:cubicBezTo>
                        <a:pt x="214965" y="198625"/>
                        <a:pt x="-5516" y="193628"/>
                        <a:pt x="105" y="173017"/>
                      </a:cubicBezTo>
                      <a:close/>
                    </a:path>
                  </a:pathLst>
                </a:custGeom>
                <a:solidFill>
                  <a:schemeClr val="accent1">
                    <a:alpha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35" name="フリーフォーム 1134">
                  <a:extLst>
                    <a:ext uri="{FF2B5EF4-FFF2-40B4-BE49-F238E27FC236}">
                      <a16:creationId xmlns:a16="http://schemas.microsoft.com/office/drawing/2014/main" id="{F6DB1E9E-8B44-7D32-8EC2-208CA3336D8B}"/>
                    </a:ext>
                  </a:extLst>
                </p:cNvPr>
                <p:cNvSpPr/>
                <p:nvPr/>
              </p:nvSpPr>
              <p:spPr>
                <a:xfrm>
                  <a:off x="4651099" y="4538165"/>
                  <a:ext cx="922150" cy="282529"/>
                </a:xfrm>
                <a:custGeom>
                  <a:avLst/>
                  <a:gdLst>
                    <a:gd name="connsiteX0" fmla="*/ 7094 w 922150"/>
                    <a:gd name="connsiteY0" fmla="*/ 97543 h 282529"/>
                    <a:gd name="connsiteX1" fmla="*/ 216957 w 922150"/>
                    <a:gd name="connsiteY1" fmla="*/ 86301 h 282529"/>
                    <a:gd name="connsiteX2" fmla="*/ 318140 w 922150"/>
                    <a:gd name="connsiteY2" fmla="*/ 131271 h 282529"/>
                    <a:gd name="connsiteX3" fmla="*/ 501770 w 922150"/>
                    <a:gd name="connsiteY3" fmla="*/ 101291 h 282529"/>
                    <a:gd name="connsiteX4" fmla="*/ 726622 w 922150"/>
                    <a:gd name="connsiteY4" fmla="*/ 56320 h 282529"/>
                    <a:gd name="connsiteX5" fmla="*/ 921494 w 922150"/>
                    <a:gd name="connsiteY5" fmla="*/ 107 h 282529"/>
                    <a:gd name="connsiteX6" fmla="*/ 782835 w 922150"/>
                    <a:gd name="connsiteY6" fmla="*/ 71310 h 282529"/>
                    <a:gd name="connsiteX7" fmla="*/ 591711 w 922150"/>
                    <a:gd name="connsiteY7" fmla="*/ 277425 h 282529"/>
                    <a:gd name="connsiteX8" fmla="*/ 351868 w 922150"/>
                    <a:gd name="connsiteY8" fmla="*/ 217465 h 282529"/>
                    <a:gd name="connsiteX9" fmla="*/ 209462 w 922150"/>
                    <a:gd name="connsiteY9" fmla="*/ 191232 h 282529"/>
                    <a:gd name="connsiteX10" fmla="*/ 198219 w 922150"/>
                    <a:gd name="connsiteY10" fmla="*/ 236202 h 282529"/>
                    <a:gd name="connsiteX11" fmla="*/ 59560 w 922150"/>
                    <a:gd name="connsiteY11" fmla="*/ 138766 h 282529"/>
                    <a:gd name="connsiteX12" fmla="*/ 7094 w 922150"/>
                    <a:gd name="connsiteY12" fmla="*/ 97543 h 28252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922150" h="282529">
                      <a:moveTo>
                        <a:pt x="7094" y="97543"/>
                      </a:moveTo>
                      <a:cubicBezTo>
                        <a:pt x="33327" y="88799"/>
                        <a:pt x="165116" y="80680"/>
                        <a:pt x="216957" y="86301"/>
                      </a:cubicBezTo>
                      <a:cubicBezTo>
                        <a:pt x="268798" y="91922"/>
                        <a:pt x="270671" y="128773"/>
                        <a:pt x="318140" y="131271"/>
                      </a:cubicBezTo>
                      <a:cubicBezTo>
                        <a:pt x="365609" y="133769"/>
                        <a:pt x="433690" y="113783"/>
                        <a:pt x="501770" y="101291"/>
                      </a:cubicBezTo>
                      <a:cubicBezTo>
                        <a:pt x="569850" y="88799"/>
                        <a:pt x="656668" y="73184"/>
                        <a:pt x="726622" y="56320"/>
                      </a:cubicBezTo>
                      <a:cubicBezTo>
                        <a:pt x="796576" y="39456"/>
                        <a:pt x="912125" y="-2391"/>
                        <a:pt x="921494" y="107"/>
                      </a:cubicBezTo>
                      <a:cubicBezTo>
                        <a:pt x="930863" y="2605"/>
                        <a:pt x="837799" y="25090"/>
                        <a:pt x="782835" y="71310"/>
                      </a:cubicBezTo>
                      <a:cubicBezTo>
                        <a:pt x="727871" y="117530"/>
                        <a:pt x="663539" y="253066"/>
                        <a:pt x="591711" y="277425"/>
                      </a:cubicBezTo>
                      <a:cubicBezTo>
                        <a:pt x="519883" y="301784"/>
                        <a:pt x="415576" y="231831"/>
                        <a:pt x="351868" y="217465"/>
                      </a:cubicBezTo>
                      <a:cubicBezTo>
                        <a:pt x="288160" y="203099"/>
                        <a:pt x="235070" y="188109"/>
                        <a:pt x="209462" y="191232"/>
                      </a:cubicBezTo>
                      <a:cubicBezTo>
                        <a:pt x="183854" y="194355"/>
                        <a:pt x="223203" y="244946"/>
                        <a:pt x="198219" y="236202"/>
                      </a:cubicBezTo>
                      <a:cubicBezTo>
                        <a:pt x="173235" y="227458"/>
                        <a:pt x="85168" y="159377"/>
                        <a:pt x="59560" y="138766"/>
                      </a:cubicBezTo>
                      <a:cubicBezTo>
                        <a:pt x="33952" y="118155"/>
                        <a:pt x="-19139" y="106287"/>
                        <a:pt x="7094" y="97543"/>
                      </a:cubicBezTo>
                      <a:close/>
                    </a:path>
                  </a:pathLst>
                </a:custGeom>
                <a:solidFill>
                  <a:schemeClr val="accent1">
                    <a:alpha val="3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36" name="フリーフォーム 1135">
                  <a:extLst>
                    <a:ext uri="{FF2B5EF4-FFF2-40B4-BE49-F238E27FC236}">
                      <a16:creationId xmlns:a16="http://schemas.microsoft.com/office/drawing/2014/main" id="{EEEFAEB8-1ADD-C3F7-7319-757A39C9B147}"/>
                    </a:ext>
                  </a:extLst>
                </p:cNvPr>
                <p:cNvSpPr/>
                <p:nvPr/>
              </p:nvSpPr>
              <p:spPr>
                <a:xfrm>
                  <a:off x="4999119" y="4736757"/>
                  <a:ext cx="416098" cy="229481"/>
                </a:xfrm>
                <a:custGeom>
                  <a:avLst/>
                  <a:gdLst>
                    <a:gd name="connsiteX0" fmla="*/ 101 w 416098"/>
                    <a:gd name="connsiteY0" fmla="*/ 135 h 229481"/>
                    <a:gd name="connsiteX1" fmla="*/ 67556 w 416098"/>
                    <a:gd name="connsiteY1" fmla="*/ 153784 h 229481"/>
                    <a:gd name="connsiteX2" fmla="*/ 3848 w 416098"/>
                    <a:gd name="connsiteY2" fmla="*/ 202502 h 229481"/>
                    <a:gd name="connsiteX3" fmla="*/ 168740 w 416098"/>
                    <a:gd name="connsiteY3" fmla="*/ 209997 h 229481"/>
                    <a:gd name="connsiteX4" fmla="*/ 127517 w 416098"/>
                    <a:gd name="connsiteY4" fmla="*/ 221240 h 229481"/>
                    <a:gd name="connsiteX5" fmla="*/ 416078 w 416098"/>
                    <a:gd name="connsiteY5" fmla="*/ 228735 h 229481"/>
                    <a:gd name="connsiteX6" fmla="*/ 142507 w 416098"/>
                    <a:gd name="connsiteY6" fmla="*/ 202502 h 229481"/>
                    <a:gd name="connsiteX7" fmla="*/ 86294 w 416098"/>
                    <a:gd name="connsiteY7" fmla="*/ 127551 h 229481"/>
                    <a:gd name="connsiteX8" fmla="*/ 101 w 416098"/>
                    <a:gd name="connsiteY8" fmla="*/ 135 h 22948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416098" h="229481">
                      <a:moveTo>
                        <a:pt x="101" y="135"/>
                      </a:moveTo>
                      <a:cubicBezTo>
                        <a:pt x="-3022" y="4507"/>
                        <a:pt x="66932" y="120056"/>
                        <a:pt x="67556" y="153784"/>
                      </a:cubicBezTo>
                      <a:cubicBezTo>
                        <a:pt x="68180" y="187512"/>
                        <a:pt x="-13016" y="193133"/>
                        <a:pt x="3848" y="202502"/>
                      </a:cubicBezTo>
                      <a:cubicBezTo>
                        <a:pt x="20712" y="211871"/>
                        <a:pt x="148129" y="206874"/>
                        <a:pt x="168740" y="209997"/>
                      </a:cubicBezTo>
                      <a:cubicBezTo>
                        <a:pt x="189351" y="213120"/>
                        <a:pt x="86294" y="218117"/>
                        <a:pt x="127517" y="221240"/>
                      </a:cubicBezTo>
                      <a:cubicBezTo>
                        <a:pt x="168740" y="224363"/>
                        <a:pt x="413580" y="231858"/>
                        <a:pt x="416078" y="228735"/>
                      </a:cubicBezTo>
                      <a:cubicBezTo>
                        <a:pt x="418576" y="225612"/>
                        <a:pt x="197471" y="219366"/>
                        <a:pt x="142507" y="202502"/>
                      </a:cubicBezTo>
                      <a:cubicBezTo>
                        <a:pt x="87543" y="185638"/>
                        <a:pt x="106906" y="156907"/>
                        <a:pt x="86294" y="127551"/>
                      </a:cubicBezTo>
                      <a:cubicBezTo>
                        <a:pt x="65683" y="98195"/>
                        <a:pt x="3224" y="-4237"/>
                        <a:pt x="101" y="135"/>
                      </a:cubicBezTo>
                      <a:close/>
                    </a:path>
                  </a:pathLst>
                </a:custGeom>
                <a:solidFill>
                  <a:schemeClr val="accent1">
                    <a:alpha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37" name="フリーフォーム 1136">
                  <a:extLst>
                    <a:ext uri="{FF2B5EF4-FFF2-40B4-BE49-F238E27FC236}">
                      <a16:creationId xmlns:a16="http://schemas.microsoft.com/office/drawing/2014/main" id="{EBFE5C34-A0F0-C306-A09B-89B70C1AB534}"/>
                    </a:ext>
                  </a:extLst>
                </p:cNvPr>
                <p:cNvSpPr/>
                <p:nvPr/>
              </p:nvSpPr>
              <p:spPr>
                <a:xfrm>
                  <a:off x="3862371" y="4429713"/>
                  <a:ext cx="395403" cy="1359420"/>
                </a:xfrm>
                <a:custGeom>
                  <a:avLst/>
                  <a:gdLst>
                    <a:gd name="connsiteX0" fmla="*/ 110697 w 395403"/>
                    <a:gd name="connsiteY0" fmla="*/ 555 h 1359420"/>
                    <a:gd name="connsiteX1" fmla="*/ 32973 w 395403"/>
                    <a:gd name="connsiteY1" fmla="*/ 343455 h 1359420"/>
                    <a:gd name="connsiteX2" fmla="*/ 119841 w 395403"/>
                    <a:gd name="connsiteY2" fmla="*/ 471471 h 1359420"/>
                    <a:gd name="connsiteX3" fmla="*/ 170133 w 395403"/>
                    <a:gd name="connsiteY3" fmla="*/ 521763 h 1359420"/>
                    <a:gd name="connsiteX4" fmla="*/ 197565 w 395403"/>
                    <a:gd name="connsiteY4" fmla="*/ 713787 h 1359420"/>
                    <a:gd name="connsiteX5" fmla="*/ 293577 w 395403"/>
                    <a:gd name="connsiteY5" fmla="*/ 1148127 h 1359420"/>
                    <a:gd name="connsiteX6" fmla="*/ 298149 w 395403"/>
                    <a:gd name="connsiteY6" fmla="*/ 1102407 h 1359420"/>
                    <a:gd name="connsiteX7" fmla="*/ 394161 w 395403"/>
                    <a:gd name="connsiteY7" fmla="*/ 1349295 h 1359420"/>
                    <a:gd name="connsiteX8" fmla="*/ 220425 w 395403"/>
                    <a:gd name="connsiteY8" fmla="*/ 704643 h 1359420"/>
                    <a:gd name="connsiteX9" fmla="*/ 119841 w 395403"/>
                    <a:gd name="connsiteY9" fmla="*/ 503475 h 1359420"/>
                    <a:gd name="connsiteX10" fmla="*/ 37545 w 395403"/>
                    <a:gd name="connsiteY10" fmla="*/ 398319 h 1359420"/>
                    <a:gd name="connsiteX11" fmla="*/ 5541 w 395403"/>
                    <a:gd name="connsiteY11" fmla="*/ 265731 h 1359420"/>
                    <a:gd name="connsiteX12" fmla="*/ 110697 w 395403"/>
                    <a:gd name="connsiteY12" fmla="*/ 555 h 135942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95403" h="1359420">
                      <a:moveTo>
                        <a:pt x="110697" y="555"/>
                      </a:moveTo>
                      <a:cubicBezTo>
                        <a:pt x="115269" y="13509"/>
                        <a:pt x="31449" y="264969"/>
                        <a:pt x="32973" y="343455"/>
                      </a:cubicBezTo>
                      <a:cubicBezTo>
                        <a:pt x="34497" y="421941"/>
                        <a:pt x="96981" y="441753"/>
                        <a:pt x="119841" y="471471"/>
                      </a:cubicBezTo>
                      <a:cubicBezTo>
                        <a:pt x="142701" y="501189"/>
                        <a:pt x="157179" y="481377"/>
                        <a:pt x="170133" y="521763"/>
                      </a:cubicBezTo>
                      <a:cubicBezTo>
                        <a:pt x="183087" y="562149"/>
                        <a:pt x="176991" y="609393"/>
                        <a:pt x="197565" y="713787"/>
                      </a:cubicBezTo>
                      <a:cubicBezTo>
                        <a:pt x="218139" y="818181"/>
                        <a:pt x="276813" y="1083357"/>
                        <a:pt x="293577" y="1148127"/>
                      </a:cubicBezTo>
                      <a:cubicBezTo>
                        <a:pt x="310341" y="1212897"/>
                        <a:pt x="281385" y="1068879"/>
                        <a:pt x="298149" y="1102407"/>
                      </a:cubicBezTo>
                      <a:cubicBezTo>
                        <a:pt x="314913" y="1135935"/>
                        <a:pt x="407115" y="1415589"/>
                        <a:pt x="394161" y="1349295"/>
                      </a:cubicBezTo>
                      <a:cubicBezTo>
                        <a:pt x="381207" y="1283001"/>
                        <a:pt x="266145" y="845613"/>
                        <a:pt x="220425" y="704643"/>
                      </a:cubicBezTo>
                      <a:cubicBezTo>
                        <a:pt x="174705" y="563673"/>
                        <a:pt x="150321" y="554529"/>
                        <a:pt x="119841" y="503475"/>
                      </a:cubicBezTo>
                      <a:cubicBezTo>
                        <a:pt x="89361" y="452421"/>
                        <a:pt x="56595" y="437943"/>
                        <a:pt x="37545" y="398319"/>
                      </a:cubicBezTo>
                      <a:cubicBezTo>
                        <a:pt x="18495" y="358695"/>
                        <a:pt x="-12747" y="326691"/>
                        <a:pt x="5541" y="265731"/>
                      </a:cubicBezTo>
                      <a:cubicBezTo>
                        <a:pt x="23829" y="204771"/>
                        <a:pt x="106125" y="-12399"/>
                        <a:pt x="110697" y="555"/>
                      </a:cubicBezTo>
                      <a:close/>
                    </a:path>
                  </a:pathLst>
                </a:custGeom>
                <a:solidFill>
                  <a:schemeClr val="accent1">
                    <a:alpha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38" name="フリーフォーム 1137">
                  <a:extLst>
                    <a:ext uri="{FF2B5EF4-FFF2-40B4-BE49-F238E27FC236}">
                      <a16:creationId xmlns:a16="http://schemas.microsoft.com/office/drawing/2014/main" id="{5E194D40-1010-36ED-43EB-C8AECB03D22D}"/>
                    </a:ext>
                  </a:extLst>
                </p:cNvPr>
                <p:cNvSpPr/>
                <p:nvPr/>
              </p:nvSpPr>
              <p:spPr>
                <a:xfrm>
                  <a:off x="4599192" y="5850185"/>
                  <a:ext cx="672037" cy="339148"/>
                </a:xfrm>
                <a:custGeom>
                  <a:avLst/>
                  <a:gdLst>
                    <a:gd name="connsiteX0" fmla="*/ 104 w 672037"/>
                    <a:gd name="connsiteY0" fmla="*/ 155 h 339148"/>
                    <a:gd name="connsiteX1" fmla="*/ 286707 w 672037"/>
                    <a:gd name="connsiteY1" fmla="*/ 254914 h 339148"/>
                    <a:gd name="connsiteX2" fmla="*/ 664295 w 672037"/>
                    <a:gd name="connsiteY2" fmla="*/ 336800 h 339148"/>
                    <a:gd name="connsiteX3" fmla="*/ 550563 w 672037"/>
                    <a:gd name="connsiteY3" fmla="*/ 318603 h 339148"/>
                    <a:gd name="connsiteX4" fmla="*/ 259411 w 672037"/>
                    <a:gd name="connsiteY4" fmla="*/ 282209 h 339148"/>
                    <a:gd name="connsiteX5" fmla="*/ 391339 w 672037"/>
                    <a:gd name="connsiteY5" fmla="*/ 323152 h 339148"/>
                    <a:gd name="connsiteX6" fmla="*/ 254862 w 672037"/>
                    <a:gd name="connsiteY6" fmla="*/ 218519 h 339148"/>
                    <a:gd name="connsiteX7" fmla="*/ 104 w 672037"/>
                    <a:gd name="connsiteY7" fmla="*/ 155 h 3391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672037" h="339148">
                      <a:moveTo>
                        <a:pt x="104" y="155"/>
                      </a:moveTo>
                      <a:cubicBezTo>
                        <a:pt x="5411" y="6221"/>
                        <a:pt x="176009" y="198807"/>
                        <a:pt x="286707" y="254914"/>
                      </a:cubicBezTo>
                      <a:cubicBezTo>
                        <a:pt x="397405" y="311021"/>
                        <a:pt x="620319" y="326185"/>
                        <a:pt x="664295" y="336800"/>
                      </a:cubicBezTo>
                      <a:cubicBezTo>
                        <a:pt x="708271" y="347415"/>
                        <a:pt x="550563" y="318603"/>
                        <a:pt x="550563" y="318603"/>
                      </a:cubicBezTo>
                      <a:cubicBezTo>
                        <a:pt x="483082" y="309505"/>
                        <a:pt x="285948" y="281451"/>
                        <a:pt x="259411" y="282209"/>
                      </a:cubicBezTo>
                      <a:cubicBezTo>
                        <a:pt x="232874" y="282967"/>
                        <a:pt x="392097" y="333767"/>
                        <a:pt x="391339" y="323152"/>
                      </a:cubicBezTo>
                      <a:cubicBezTo>
                        <a:pt x="390581" y="312537"/>
                        <a:pt x="316277" y="269319"/>
                        <a:pt x="254862" y="218519"/>
                      </a:cubicBezTo>
                      <a:cubicBezTo>
                        <a:pt x="193447" y="167719"/>
                        <a:pt x="-5203" y="-5911"/>
                        <a:pt x="104" y="155"/>
                      </a:cubicBezTo>
                      <a:close/>
                    </a:path>
                  </a:pathLst>
                </a:custGeom>
                <a:solidFill>
                  <a:schemeClr val="accent1">
                    <a:alpha val="2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39" name="フリーフォーム 1138">
                  <a:extLst>
                    <a:ext uri="{FF2B5EF4-FFF2-40B4-BE49-F238E27FC236}">
                      <a16:creationId xmlns:a16="http://schemas.microsoft.com/office/drawing/2014/main" id="{258DD823-B9A1-6B9D-8A4A-922B96D45E9D}"/>
                    </a:ext>
                  </a:extLst>
                </p:cNvPr>
                <p:cNvSpPr/>
                <p:nvPr/>
              </p:nvSpPr>
              <p:spPr>
                <a:xfrm>
                  <a:off x="3844395" y="4719425"/>
                  <a:ext cx="1442892" cy="1948466"/>
                </a:xfrm>
                <a:custGeom>
                  <a:avLst/>
                  <a:gdLst>
                    <a:gd name="connsiteX0" fmla="*/ 211411 w 1442892"/>
                    <a:gd name="connsiteY0" fmla="*/ 59 h 1948466"/>
                    <a:gd name="connsiteX1" fmla="*/ 358895 w 1442892"/>
                    <a:gd name="connsiteY1" fmla="*/ 722730 h 1948466"/>
                    <a:gd name="connsiteX2" fmla="*/ 339231 w 1442892"/>
                    <a:gd name="connsiteY2" fmla="*/ 614575 h 1948466"/>
                    <a:gd name="connsiteX3" fmla="*/ 791515 w 1442892"/>
                    <a:gd name="connsiteY3" fmla="*/ 1514227 h 1948466"/>
                    <a:gd name="connsiteX4" fmla="*/ 703024 w 1442892"/>
                    <a:gd name="connsiteY4" fmla="*/ 1327414 h 1948466"/>
                    <a:gd name="connsiteX5" fmla="*/ 1037321 w 1442892"/>
                    <a:gd name="connsiteY5" fmla="*/ 1715788 h 1948466"/>
                    <a:gd name="connsiteX6" fmla="*/ 1440444 w 1442892"/>
                    <a:gd name="connsiteY6" fmla="*/ 1927181 h 1948466"/>
                    <a:gd name="connsiteX7" fmla="*/ 1150392 w 1442892"/>
                    <a:gd name="connsiteY7" fmla="*/ 1863272 h 1948466"/>
                    <a:gd name="connsiteX8" fmla="*/ 122921 w 1442892"/>
                    <a:gd name="connsiteY8" fmla="*/ 1238923 h 1948466"/>
                    <a:gd name="connsiteX9" fmla="*/ 422805 w 1442892"/>
                    <a:gd name="connsiteY9" fmla="*/ 1450317 h 1948466"/>
                    <a:gd name="connsiteX10" fmla="*/ 19682 w 1442892"/>
                    <a:gd name="connsiteY10" fmla="*/ 491672 h 1948466"/>
                    <a:gd name="connsiteX11" fmla="*/ 250740 w 1442892"/>
                    <a:gd name="connsiteY11" fmla="*/ 816136 h 1948466"/>
                    <a:gd name="connsiteX12" fmla="*/ 18 w 1442892"/>
                    <a:gd name="connsiteY12" fmla="*/ 68885 h 1948466"/>
                    <a:gd name="connsiteX13" fmla="*/ 265489 w 1442892"/>
                    <a:gd name="connsiteY13" fmla="*/ 678485 h 1948466"/>
                    <a:gd name="connsiteX14" fmla="*/ 211411 w 1442892"/>
                    <a:gd name="connsiteY14" fmla="*/ 59 h 19484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1442892" h="1948466">
                      <a:moveTo>
                        <a:pt x="211411" y="59"/>
                      </a:moveTo>
                      <a:cubicBezTo>
                        <a:pt x="226979" y="7433"/>
                        <a:pt x="337592" y="620311"/>
                        <a:pt x="358895" y="722730"/>
                      </a:cubicBezTo>
                      <a:cubicBezTo>
                        <a:pt x="380198" y="825149"/>
                        <a:pt x="267128" y="482659"/>
                        <a:pt x="339231" y="614575"/>
                      </a:cubicBezTo>
                      <a:cubicBezTo>
                        <a:pt x="411334" y="746491"/>
                        <a:pt x="730883" y="1395420"/>
                        <a:pt x="791515" y="1514227"/>
                      </a:cubicBezTo>
                      <a:cubicBezTo>
                        <a:pt x="852147" y="1633034"/>
                        <a:pt x="662056" y="1293821"/>
                        <a:pt x="703024" y="1327414"/>
                      </a:cubicBezTo>
                      <a:cubicBezTo>
                        <a:pt x="743992" y="1361007"/>
                        <a:pt x="914418" y="1615827"/>
                        <a:pt x="1037321" y="1715788"/>
                      </a:cubicBezTo>
                      <a:cubicBezTo>
                        <a:pt x="1160224" y="1815749"/>
                        <a:pt x="1421599" y="1902600"/>
                        <a:pt x="1440444" y="1927181"/>
                      </a:cubicBezTo>
                      <a:cubicBezTo>
                        <a:pt x="1459289" y="1951762"/>
                        <a:pt x="1369979" y="1977982"/>
                        <a:pt x="1150392" y="1863272"/>
                      </a:cubicBezTo>
                      <a:cubicBezTo>
                        <a:pt x="930805" y="1748562"/>
                        <a:pt x="244185" y="1307749"/>
                        <a:pt x="122921" y="1238923"/>
                      </a:cubicBezTo>
                      <a:cubicBezTo>
                        <a:pt x="1657" y="1170097"/>
                        <a:pt x="440011" y="1574859"/>
                        <a:pt x="422805" y="1450317"/>
                      </a:cubicBezTo>
                      <a:cubicBezTo>
                        <a:pt x="405599" y="1325775"/>
                        <a:pt x="48359" y="597369"/>
                        <a:pt x="19682" y="491672"/>
                      </a:cubicBezTo>
                      <a:cubicBezTo>
                        <a:pt x="-8995" y="385975"/>
                        <a:pt x="254017" y="886600"/>
                        <a:pt x="250740" y="816136"/>
                      </a:cubicBezTo>
                      <a:cubicBezTo>
                        <a:pt x="247463" y="745672"/>
                        <a:pt x="-2440" y="91827"/>
                        <a:pt x="18" y="68885"/>
                      </a:cubicBezTo>
                      <a:cubicBezTo>
                        <a:pt x="2476" y="45943"/>
                        <a:pt x="233534" y="687498"/>
                        <a:pt x="265489" y="678485"/>
                      </a:cubicBezTo>
                      <a:cubicBezTo>
                        <a:pt x="297444" y="669472"/>
                        <a:pt x="195843" y="-7315"/>
                        <a:pt x="211411" y="59"/>
                      </a:cubicBezTo>
                      <a:close/>
                    </a:path>
                  </a:pathLst>
                </a:custGeom>
                <a:solidFill>
                  <a:schemeClr val="accent1">
                    <a:alpha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41" name="フリーフォーム 1140">
                  <a:extLst>
                    <a:ext uri="{FF2B5EF4-FFF2-40B4-BE49-F238E27FC236}">
                      <a16:creationId xmlns:a16="http://schemas.microsoft.com/office/drawing/2014/main" id="{97337008-EC69-AE10-A071-AC4DD25D6908}"/>
                    </a:ext>
                  </a:extLst>
                </p:cNvPr>
                <p:cNvSpPr/>
                <p:nvPr/>
              </p:nvSpPr>
              <p:spPr>
                <a:xfrm>
                  <a:off x="4171322" y="4615940"/>
                  <a:ext cx="395530" cy="805959"/>
                </a:xfrm>
                <a:custGeom>
                  <a:avLst/>
                  <a:gdLst>
                    <a:gd name="connsiteX0" fmla="*/ 393090 w 395530"/>
                    <a:gd name="connsiteY0" fmla="*/ 1590 h 805959"/>
                    <a:gd name="connsiteX1" fmla="*/ 229939 w 395530"/>
                    <a:gd name="connsiteY1" fmla="*/ 160946 h 805959"/>
                    <a:gd name="connsiteX2" fmla="*/ 135085 w 395530"/>
                    <a:gd name="connsiteY2" fmla="*/ 418951 h 805959"/>
                    <a:gd name="connsiteX3" fmla="*/ 135085 w 395530"/>
                    <a:gd name="connsiteY3" fmla="*/ 324097 h 805959"/>
                    <a:gd name="connsiteX4" fmla="*/ 2288 w 395530"/>
                    <a:gd name="connsiteY4" fmla="*/ 528983 h 805959"/>
                    <a:gd name="connsiteX5" fmla="*/ 55407 w 395530"/>
                    <a:gd name="connsiteY5" fmla="*/ 422745 h 805959"/>
                    <a:gd name="connsiteX6" fmla="*/ 112319 w 395530"/>
                    <a:gd name="connsiteY6" fmla="*/ 805959 h 805959"/>
                    <a:gd name="connsiteX7" fmla="*/ 104731 w 395530"/>
                    <a:gd name="connsiteY7" fmla="*/ 418951 h 805959"/>
                    <a:gd name="connsiteX8" fmla="*/ 100937 w 395530"/>
                    <a:gd name="connsiteY8" fmla="*/ 187506 h 805959"/>
                    <a:gd name="connsiteX9" fmla="*/ 93349 w 395530"/>
                    <a:gd name="connsiteY9" fmla="*/ 255801 h 805959"/>
                    <a:gd name="connsiteX10" fmla="*/ 393090 w 395530"/>
                    <a:gd name="connsiteY10" fmla="*/ 1590 h 8059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95530" h="805959">
                      <a:moveTo>
                        <a:pt x="393090" y="1590"/>
                      </a:moveTo>
                      <a:cubicBezTo>
                        <a:pt x="415855" y="-14219"/>
                        <a:pt x="272940" y="91386"/>
                        <a:pt x="229939" y="160946"/>
                      </a:cubicBezTo>
                      <a:cubicBezTo>
                        <a:pt x="186938" y="230506"/>
                        <a:pt x="150894" y="391759"/>
                        <a:pt x="135085" y="418951"/>
                      </a:cubicBezTo>
                      <a:cubicBezTo>
                        <a:pt x="119276" y="446143"/>
                        <a:pt x="157218" y="305758"/>
                        <a:pt x="135085" y="324097"/>
                      </a:cubicBezTo>
                      <a:cubicBezTo>
                        <a:pt x="112952" y="342436"/>
                        <a:pt x="15568" y="512542"/>
                        <a:pt x="2288" y="528983"/>
                      </a:cubicBezTo>
                      <a:cubicBezTo>
                        <a:pt x="-10992" y="545424"/>
                        <a:pt x="37069" y="376582"/>
                        <a:pt x="55407" y="422745"/>
                      </a:cubicBezTo>
                      <a:cubicBezTo>
                        <a:pt x="73745" y="468908"/>
                        <a:pt x="104098" y="806591"/>
                        <a:pt x="112319" y="805959"/>
                      </a:cubicBezTo>
                      <a:cubicBezTo>
                        <a:pt x="120540" y="805327"/>
                        <a:pt x="106628" y="522026"/>
                        <a:pt x="104731" y="418951"/>
                      </a:cubicBezTo>
                      <a:cubicBezTo>
                        <a:pt x="102834" y="315876"/>
                        <a:pt x="102834" y="214698"/>
                        <a:pt x="100937" y="187506"/>
                      </a:cubicBezTo>
                      <a:cubicBezTo>
                        <a:pt x="99040" y="160314"/>
                        <a:pt x="45289" y="282360"/>
                        <a:pt x="93349" y="255801"/>
                      </a:cubicBezTo>
                      <a:cubicBezTo>
                        <a:pt x="141409" y="229242"/>
                        <a:pt x="370325" y="17399"/>
                        <a:pt x="393090" y="1590"/>
                      </a:cubicBezTo>
                      <a:close/>
                    </a:path>
                  </a:pathLst>
                </a:custGeom>
                <a:solidFill>
                  <a:schemeClr val="accent1">
                    <a:alpha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42" name="フリーフォーム 1141">
                  <a:extLst>
                    <a:ext uri="{FF2B5EF4-FFF2-40B4-BE49-F238E27FC236}">
                      <a16:creationId xmlns:a16="http://schemas.microsoft.com/office/drawing/2014/main" id="{AD0BFE8A-92C3-57D7-C262-40D41FDDA275}"/>
                    </a:ext>
                  </a:extLst>
                </p:cNvPr>
                <p:cNvSpPr/>
                <p:nvPr/>
              </p:nvSpPr>
              <p:spPr>
                <a:xfrm>
                  <a:off x="4367738" y="5204458"/>
                  <a:ext cx="378935" cy="750541"/>
                </a:xfrm>
                <a:custGeom>
                  <a:avLst/>
                  <a:gdLst>
                    <a:gd name="connsiteX0" fmla="*/ 3170 w 378935"/>
                    <a:gd name="connsiteY0" fmla="*/ 1172 h 750541"/>
                    <a:gd name="connsiteX1" fmla="*/ 56289 w 378935"/>
                    <a:gd name="connsiteY1" fmla="*/ 225029 h 750541"/>
                    <a:gd name="connsiteX2" fmla="*/ 177703 w 378935"/>
                    <a:gd name="connsiteY2" fmla="*/ 479240 h 750541"/>
                    <a:gd name="connsiteX3" fmla="*/ 154938 w 378935"/>
                    <a:gd name="connsiteY3" fmla="*/ 445092 h 750541"/>
                    <a:gd name="connsiteX4" fmla="*/ 302911 w 378935"/>
                    <a:gd name="connsiteY4" fmla="*/ 733451 h 750541"/>
                    <a:gd name="connsiteX5" fmla="*/ 238410 w 378935"/>
                    <a:gd name="connsiteY5" fmla="*/ 612037 h 750541"/>
                    <a:gd name="connsiteX6" fmla="*/ 378795 w 378935"/>
                    <a:gd name="connsiteY6" fmla="*/ 744833 h 750541"/>
                    <a:gd name="connsiteX7" fmla="*/ 208056 w 378935"/>
                    <a:gd name="connsiteY7" fmla="*/ 380591 h 750541"/>
                    <a:gd name="connsiteX8" fmla="*/ 158732 w 378935"/>
                    <a:gd name="connsiteY8" fmla="*/ 187087 h 750541"/>
                    <a:gd name="connsiteX9" fmla="*/ 204262 w 378935"/>
                    <a:gd name="connsiteY9" fmla="*/ 376797 h 750541"/>
                    <a:gd name="connsiteX10" fmla="*/ 128378 w 378935"/>
                    <a:gd name="connsiteY10" fmla="*/ 236412 h 750541"/>
                    <a:gd name="connsiteX11" fmla="*/ 143555 w 378935"/>
                    <a:gd name="connsiteY11" fmla="*/ 323678 h 750541"/>
                    <a:gd name="connsiteX12" fmla="*/ 3170 w 378935"/>
                    <a:gd name="connsiteY12" fmla="*/ 1172 h 7505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78935" h="750541">
                      <a:moveTo>
                        <a:pt x="3170" y="1172"/>
                      </a:moveTo>
                      <a:cubicBezTo>
                        <a:pt x="-11374" y="-15269"/>
                        <a:pt x="27200" y="145351"/>
                        <a:pt x="56289" y="225029"/>
                      </a:cubicBezTo>
                      <a:cubicBezTo>
                        <a:pt x="85378" y="304707"/>
                        <a:pt x="161262" y="442563"/>
                        <a:pt x="177703" y="479240"/>
                      </a:cubicBezTo>
                      <a:cubicBezTo>
                        <a:pt x="194144" y="515917"/>
                        <a:pt x="134070" y="402724"/>
                        <a:pt x="154938" y="445092"/>
                      </a:cubicBezTo>
                      <a:cubicBezTo>
                        <a:pt x="175806" y="487460"/>
                        <a:pt x="288999" y="705627"/>
                        <a:pt x="302911" y="733451"/>
                      </a:cubicBezTo>
                      <a:cubicBezTo>
                        <a:pt x="316823" y="761275"/>
                        <a:pt x="225763" y="610140"/>
                        <a:pt x="238410" y="612037"/>
                      </a:cubicBezTo>
                      <a:cubicBezTo>
                        <a:pt x="251057" y="613934"/>
                        <a:pt x="383854" y="783407"/>
                        <a:pt x="378795" y="744833"/>
                      </a:cubicBezTo>
                      <a:cubicBezTo>
                        <a:pt x="373736" y="706259"/>
                        <a:pt x="244733" y="473549"/>
                        <a:pt x="208056" y="380591"/>
                      </a:cubicBezTo>
                      <a:cubicBezTo>
                        <a:pt x="171379" y="287633"/>
                        <a:pt x="159364" y="187719"/>
                        <a:pt x="158732" y="187087"/>
                      </a:cubicBezTo>
                      <a:cubicBezTo>
                        <a:pt x="158100" y="186455"/>
                        <a:pt x="209321" y="368576"/>
                        <a:pt x="204262" y="376797"/>
                      </a:cubicBezTo>
                      <a:cubicBezTo>
                        <a:pt x="199203" y="385018"/>
                        <a:pt x="138496" y="245265"/>
                        <a:pt x="128378" y="236412"/>
                      </a:cubicBezTo>
                      <a:cubicBezTo>
                        <a:pt x="118260" y="227559"/>
                        <a:pt x="161893" y="355929"/>
                        <a:pt x="143555" y="323678"/>
                      </a:cubicBezTo>
                      <a:cubicBezTo>
                        <a:pt x="125217" y="291427"/>
                        <a:pt x="17714" y="17613"/>
                        <a:pt x="3170" y="1172"/>
                      </a:cubicBezTo>
                      <a:close/>
                    </a:path>
                  </a:pathLst>
                </a:custGeom>
                <a:solidFill>
                  <a:schemeClr val="accent1">
                    <a:alpha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45" name="フリーフォーム 1144">
                  <a:extLst>
                    <a:ext uri="{FF2B5EF4-FFF2-40B4-BE49-F238E27FC236}">
                      <a16:creationId xmlns:a16="http://schemas.microsoft.com/office/drawing/2014/main" id="{BAAA76C8-F14B-C5EB-8D69-466876F274B9}"/>
                    </a:ext>
                  </a:extLst>
                </p:cNvPr>
                <p:cNvSpPr/>
                <p:nvPr/>
              </p:nvSpPr>
              <p:spPr>
                <a:xfrm>
                  <a:off x="5172534" y="4105392"/>
                  <a:ext cx="871837" cy="1192257"/>
                </a:xfrm>
                <a:custGeom>
                  <a:avLst/>
                  <a:gdLst>
                    <a:gd name="connsiteX0" fmla="*/ 232500 w 871837"/>
                    <a:gd name="connsiteY0" fmla="*/ 5533 h 1192257"/>
                    <a:gd name="connsiteX1" fmla="*/ 581212 w 871837"/>
                    <a:gd name="connsiteY1" fmla="*/ 466608 h 1192257"/>
                    <a:gd name="connsiteX2" fmla="*/ 484347 w 871837"/>
                    <a:gd name="connsiteY2" fmla="*/ 396866 h 1192257"/>
                    <a:gd name="connsiteX3" fmla="*/ 639330 w 871837"/>
                    <a:gd name="connsiteY3" fmla="*/ 404615 h 1192257"/>
                    <a:gd name="connsiteX4" fmla="*/ 674202 w 871837"/>
                    <a:gd name="connsiteY4" fmla="*/ 633215 h 1192257"/>
                    <a:gd name="connsiteX5" fmla="*/ 778815 w 871837"/>
                    <a:gd name="connsiteY5" fmla="*/ 594469 h 1192257"/>
                    <a:gd name="connsiteX6" fmla="*/ 813686 w 871837"/>
                    <a:gd name="connsiteY6" fmla="*/ 830818 h 1192257"/>
                    <a:gd name="connsiteX7" fmla="*/ 871805 w 871837"/>
                    <a:gd name="connsiteY7" fmla="*/ 1140784 h 1192257"/>
                    <a:gd name="connsiteX8" fmla="*/ 821435 w 871837"/>
                    <a:gd name="connsiteY8" fmla="*/ 1179530 h 1192257"/>
                    <a:gd name="connsiteX9" fmla="*/ 786564 w 871837"/>
                    <a:gd name="connsiteY9" fmla="*/ 1009049 h 1192257"/>
                    <a:gd name="connsiteX10" fmla="*/ 751693 w 871837"/>
                    <a:gd name="connsiteY10" fmla="*/ 985801 h 1192257"/>
                    <a:gd name="connsiteX11" fmla="*/ 391358 w 871837"/>
                    <a:gd name="connsiteY11" fmla="*/ 563472 h 1192257"/>
                    <a:gd name="connsiteX12" fmla="*/ 178256 w 871837"/>
                    <a:gd name="connsiteY12" fmla="*/ 253506 h 1192257"/>
                    <a:gd name="connsiteX13" fmla="*/ 220876 w 871837"/>
                    <a:gd name="connsiteY13" fmla="*/ 338747 h 1192257"/>
                    <a:gd name="connsiteX14" fmla="*/ 25 w 871837"/>
                    <a:gd name="connsiteY14" fmla="*/ 40405 h 1192257"/>
                    <a:gd name="connsiteX15" fmla="*/ 236374 w 871837"/>
                    <a:gd name="connsiteY15" fmla="*/ 272879 h 1192257"/>
                    <a:gd name="connsiteX16" fmla="*/ 333239 w 871837"/>
                    <a:gd name="connsiteY16" fmla="*/ 265130 h 1192257"/>
                    <a:gd name="connsiteX17" fmla="*/ 383608 w 871837"/>
                    <a:gd name="connsiteY17" fmla="*/ 288377 h 1192257"/>
                    <a:gd name="connsiteX18" fmla="*/ 348737 w 871837"/>
                    <a:gd name="connsiteY18" fmla="*/ 214761 h 1192257"/>
                    <a:gd name="connsiteX19" fmla="*/ 232500 w 871837"/>
                    <a:gd name="connsiteY19" fmla="*/ 5533 h 11922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871837" h="1192257">
                      <a:moveTo>
                        <a:pt x="232500" y="5533"/>
                      </a:moveTo>
                      <a:cubicBezTo>
                        <a:pt x="271246" y="47507"/>
                        <a:pt x="539237" y="401386"/>
                        <a:pt x="581212" y="466608"/>
                      </a:cubicBezTo>
                      <a:cubicBezTo>
                        <a:pt x="623187" y="531830"/>
                        <a:pt x="474661" y="407198"/>
                        <a:pt x="484347" y="396866"/>
                      </a:cubicBezTo>
                      <a:cubicBezTo>
                        <a:pt x="494033" y="386534"/>
                        <a:pt x="607688" y="365224"/>
                        <a:pt x="639330" y="404615"/>
                      </a:cubicBezTo>
                      <a:cubicBezTo>
                        <a:pt x="670972" y="444006"/>
                        <a:pt x="650955" y="601573"/>
                        <a:pt x="674202" y="633215"/>
                      </a:cubicBezTo>
                      <a:cubicBezTo>
                        <a:pt x="697449" y="664857"/>
                        <a:pt x="755568" y="561535"/>
                        <a:pt x="778815" y="594469"/>
                      </a:cubicBezTo>
                      <a:cubicBezTo>
                        <a:pt x="802062" y="627403"/>
                        <a:pt x="798188" y="739766"/>
                        <a:pt x="813686" y="830818"/>
                      </a:cubicBezTo>
                      <a:cubicBezTo>
                        <a:pt x="829184" y="921870"/>
                        <a:pt x="870514" y="1082665"/>
                        <a:pt x="871805" y="1140784"/>
                      </a:cubicBezTo>
                      <a:cubicBezTo>
                        <a:pt x="873097" y="1198903"/>
                        <a:pt x="835642" y="1201486"/>
                        <a:pt x="821435" y="1179530"/>
                      </a:cubicBezTo>
                      <a:cubicBezTo>
                        <a:pt x="807228" y="1157574"/>
                        <a:pt x="798188" y="1041337"/>
                        <a:pt x="786564" y="1009049"/>
                      </a:cubicBezTo>
                      <a:cubicBezTo>
                        <a:pt x="774940" y="976761"/>
                        <a:pt x="817561" y="1060064"/>
                        <a:pt x="751693" y="985801"/>
                      </a:cubicBezTo>
                      <a:cubicBezTo>
                        <a:pt x="685825" y="911538"/>
                        <a:pt x="486931" y="685521"/>
                        <a:pt x="391358" y="563472"/>
                      </a:cubicBezTo>
                      <a:cubicBezTo>
                        <a:pt x="295785" y="441423"/>
                        <a:pt x="206670" y="290960"/>
                        <a:pt x="178256" y="253506"/>
                      </a:cubicBezTo>
                      <a:cubicBezTo>
                        <a:pt x="149842" y="216052"/>
                        <a:pt x="250581" y="374264"/>
                        <a:pt x="220876" y="338747"/>
                      </a:cubicBezTo>
                      <a:cubicBezTo>
                        <a:pt x="191171" y="303230"/>
                        <a:pt x="-2558" y="51383"/>
                        <a:pt x="25" y="40405"/>
                      </a:cubicBezTo>
                      <a:cubicBezTo>
                        <a:pt x="2608" y="29427"/>
                        <a:pt x="180839" y="235425"/>
                        <a:pt x="236374" y="272879"/>
                      </a:cubicBezTo>
                      <a:cubicBezTo>
                        <a:pt x="291909" y="310333"/>
                        <a:pt x="308700" y="262547"/>
                        <a:pt x="333239" y="265130"/>
                      </a:cubicBezTo>
                      <a:cubicBezTo>
                        <a:pt x="357778" y="267713"/>
                        <a:pt x="381025" y="296772"/>
                        <a:pt x="383608" y="288377"/>
                      </a:cubicBezTo>
                      <a:cubicBezTo>
                        <a:pt x="386191" y="279982"/>
                        <a:pt x="371984" y="256736"/>
                        <a:pt x="348737" y="214761"/>
                      </a:cubicBezTo>
                      <a:cubicBezTo>
                        <a:pt x="325490" y="172786"/>
                        <a:pt x="193754" y="-36441"/>
                        <a:pt x="232500" y="5533"/>
                      </a:cubicBezTo>
                      <a:close/>
                    </a:path>
                  </a:pathLst>
                </a:custGeom>
                <a:solidFill>
                  <a:schemeClr val="accent1">
                    <a:alpha val="3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46" name="フリーフォーム 1145">
                  <a:extLst>
                    <a:ext uri="{FF2B5EF4-FFF2-40B4-BE49-F238E27FC236}">
                      <a16:creationId xmlns:a16="http://schemas.microsoft.com/office/drawing/2014/main" id="{5B819DC2-F2C7-FC24-23FF-453BE346128A}"/>
                    </a:ext>
                  </a:extLst>
                </p:cNvPr>
                <p:cNvSpPr/>
                <p:nvPr/>
              </p:nvSpPr>
              <p:spPr>
                <a:xfrm>
                  <a:off x="5134831" y="6045286"/>
                  <a:ext cx="475648" cy="201507"/>
                </a:xfrm>
                <a:custGeom>
                  <a:avLst/>
                  <a:gdLst>
                    <a:gd name="connsiteX0" fmla="*/ 3651 w 475648"/>
                    <a:gd name="connsiteY0" fmla="*/ 194936 h 201507"/>
                    <a:gd name="connsiteX1" fmla="*/ 173149 w 475648"/>
                    <a:gd name="connsiteY1" fmla="*/ 177094 h 201507"/>
                    <a:gd name="connsiteX2" fmla="*/ 463081 w 475648"/>
                    <a:gd name="connsiteY2" fmla="*/ 7596 h 201507"/>
                    <a:gd name="connsiteX3" fmla="*/ 414016 w 475648"/>
                    <a:gd name="connsiteY3" fmla="*/ 38819 h 201507"/>
                    <a:gd name="connsiteX4" fmla="*/ 329267 w 475648"/>
                    <a:gd name="connsiteY4" fmla="*/ 123569 h 201507"/>
                    <a:gd name="connsiteX5" fmla="*/ 3651 w 475648"/>
                    <a:gd name="connsiteY5" fmla="*/ 194936 h 20150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75648" h="201507">
                      <a:moveTo>
                        <a:pt x="3651" y="194936"/>
                      </a:moveTo>
                      <a:cubicBezTo>
                        <a:pt x="-22369" y="203857"/>
                        <a:pt x="96577" y="208317"/>
                        <a:pt x="173149" y="177094"/>
                      </a:cubicBezTo>
                      <a:cubicBezTo>
                        <a:pt x="249721" y="145871"/>
                        <a:pt x="422937" y="30642"/>
                        <a:pt x="463081" y="7596"/>
                      </a:cubicBezTo>
                      <a:cubicBezTo>
                        <a:pt x="503225" y="-15450"/>
                        <a:pt x="436318" y="19490"/>
                        <a:pt x="414016" y="38819"/>
                      </a:cubicBezTo>
                      <a:cubicBezTo>
                        <a:pt x="391714" y="58148"/>
                        <a:pt x="398405" y="95319"/>
                        <a:pt x="329267" y="123569"/>
                      </a:cubicBezTo>
                      <a:cubicBezTo>
                        <a:pt x="260129" y="151819"/>
                        <a:pt x="29671" y="186015"/>
                        <a:pt x="3651" y="194936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48" name="フリーフォーム 1147">
                  <a:extLst>
                    <a:ext uri="{FF2B5EF4-FFF2-40B4-BE49-F238E27FC236}">
                      <a16:creationId xmlns:a16="http://schemas.microsoft.com/office/drawing/2014/main" id="{1548C2BC-7E0D-9DDD-921F-2E1F347AA7F9}"/>
                    </a:ext>
                  </a:extLst>
                </p:cNvPr>
                <p:cNvSpPr/>
                <p:nvPr/>
              </p:nvSpPr>
              <p:spPr>
                <a:xfrm>
                  <a:off x="6168996" y="4730492"/>
                  <a:ext cx="433017" cy="1091203"/>
                </a:xfrm>
                <a:custGeom>
                  <a:avLst/>
                  <a:gdLst>
                    <a:gd name="connsiteX0" fmla="*/ 432972 w 433017"/>
                    <a:gd name="connsiteY0" fmla="*/ 4 h 1091203"/>
                    <a:gd name="connsiteX1" fmla="*/ 243996 w 433017"/>
                    <a:gd name="connsiteY1" fmla="*/ 280420 h 1091203"/>
                    <a:gd name="connsiteX2" fmla="*/ 183036 w 433017"/>
                    <a:gd name="connsiteY2" fmla="*/ 664468 h 1091203"/>
                    <a:gd name="connsiteX3" fmla="*/ 183036 w 433017"/>
                    <a:gd name="connsiteY3" fmla="*/ 573028 h 1091203"/>
                    <a:gd name="connsiteX4" fmla="*/ 156 w 433017"/>
                    <a:gd name="connsiteY4" fmla="*/ 1091188 h 1091203"/>
                    <a:gd name="connsiteX5" fmla="*/ 152556 w 433017"/>
                    <a:gd name="connsiteY5" fmla="*/ 554740 h 1091203"/>
                    <a:gd name="connsiteX6" fmla="*/ 225708 w 433017"/>
                    <a:gd name="connsiteY6" fmla="*/ 274324 h 1091203"/>
                    <a:gd name="connsiteX7" fmla="*/ 432972 w 433017"/>
                    <a:gd name="connsiteY7" fmla="*/ 4 h 109120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433017" h="1091203">
                      <a:moveTo>
                        <a:pt x="432972" y="4"/>
                      </a:moveTo>
                      <a:cubicBezTo>
                        <a:pt x="436020" y="1020"/>
                        <a:pt x="285652" y="169676"/>
                        <a:pt x="243996" y="280420"/>
                      </a:cubicBezTo>
                      <a:cubicBezTo>
                        <a:pt x="202340" y="391164"/>
                        <a:pt x="193196" y="615700"/>
                        <a:pt x="183036" y="664468"/>
                      </a:cubicBezTo>
                      <a:cubicBezTo>
                        <a:pt x="172876" y="713236"/>
                        <a:pt x="213516" y="501908"/>
                        <a:pt x="183036" y="573028"/>
                      </a:cubicBezTo>
                      <a:cubicBezTo>
                        <a:pt x="152556" y="644148"/>
                        <a:pt x="5236" y="1094236"/>
                        <a:pt x="156" y="1091188"/>
                      </a:cubicBezTo>
                      <a:cubicBezTo>
                        <a:pt x="-4924" y="1088140"/>
                        <a:pt x="114964" y="690884"/>
                        <a:pt x="152556" y="554740"/>
                      </a:cubicBezTo>
                      <a:cubicBezTo>
                        <a:pt x="190148" y="418596"/>
                        <a:pt x="181004" y="359668"/>
                        <a:pt x="225708" y="274324"/>
                      </a:cubicBezTo>
                      <a:cubicBezTo>
                        <a:pt x="270412" y="188980"/>
                        <a:pt x="429924" y="-1012"/>
                        <a:pt x="432972" y="4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50" name="フリーフォーム 1149">
                  <a:extLst>
                    <a:ext uri="{FF2B5EF4-FFF2-40B4-BE49-F238E27FC236}">
                      <a16:creationId xmlns:a16="http://schemas.microsoft.com/office/drawing/2014/main" id="{6A5B2833-6A8F-B4B2-CAF8-538CC1045E7E}"/>
                    </a:ext>
                  </a:extLst>
                </p:cNvPr>
                <p:cNvSpPr/>
                <p:nvPr/>
              </p:nvSpPr>
              <p:spPr>
                <a:xfrm>
                  <a:off x="5243441" y="3290908"/>
                  <a:ext cx="485570" cy="490383"/>
                </a:xfrm>
                <a:custGeom>
                  <a:avLst/>
                  <a:gdLst>
                    <a:gd name="connsiteX0" fmla="*/ 481498 w 485570"/>
                    <a:gd name="connsiteY0" fmla="*/ 49 h 490383"/>
                    <a:gd name="connsiteX1" fmla="*/ 260629 w 485570"/>
                    <a:gd name="connsiteY1" fmla="*/ 159075 h 490383"/>
                    <a:gd name="connsiteX2" fmla="*/ 322472 w 485570"/>
                    <a:gd name="connsiteY2" fmla="*/ 110483 h 490383"/>
                    <a:gd name="connsiteX3" fmla="*/ 97185 w 485570"/>
                    <a:gd name="connsiteY3" fmla="*/ 282762 h 490383"/>
                    <a:gd name="connsiteX4" fmla="*/ 181116 w 485570"/>
                    <a:gd name="connsiteY4" fmla="*/ 207666 h 490383"/>
                    <a:gd name="connsiteX5" fmla="*/ 2 w 485570"/>
                    <a:gd name="connsiteY5" fmla="*/ 353440 h 490383"/>
                    <a:gd name="connsiteX6" fmla="*/ 185533 w 485570"/>
                    <a:gd name="connsiteY6" fmla="*/ 229753 h 490383"/>
                    <a:gd name="connsiteX7" fmla="*/ 141359 w 485570"/>
                    <a:gd name="connsiteY7" fmla="*/ 419701 h 490383"/>
                    <a:gd name="connsiteX8" fmla="*/ 167863 w 485570"/>
                    <a:gd name="connsiteY8" fmla="*/ 335770 h 490383"/>
                    <a:gd name="connsiteX9" fmla="*/ 97185 w 485570"/>
                    <a:gd name="connsiteY9" fmla="*/ 490379 h 490383"/>
                    <a:gd name="connsiteX10" fmla="*/ 238542 w 485570"/>
                    <a:gd name="connsiteY10" fmla="*/ 340188 h 490383"/>
                    <a:gd name="connsiteX11" fmla="*/ 371063 w 485570"/>
                    <a:gd name="connsiteY11" fmla="*/ 159075 h 490383"/>
                    <a:gd name="connsiteX12" fmla="*/ 477081 w 485570"/>
                    <a:gd name="connsiteY12" fmla="*/ 106066 h 490383"/>
                    <a:gd name="connsiteX13" fmla="*/ 410820 w 485570"/>
                    <a:gd name="connsiteY13" fmla="*/ 141405 h 490383"/>
                    <a:gd name="connsiteX14" fmla="*/ 481498 w 485570"/>
                    <a:gd name="connsiteY14" fmla="*/ 49 h 4903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485570" h="490383">
                      <a:moveTo>
                        <a:pt x="481498" y="49"/>
                      </a:moveTo>
                      <a:cubicBezTo>
                        <a:pt x="456466" y="2994"/>
                        <a:pt x="287133" y="140669"/>
                        <a:pt x="260629" y="159075"/>
                      </a:cubicBezTo>
                      <a:cubicBezTo>
                        <a:pt x="234125" y="177481"/>
                        <a:pt x="322472" y="110483"/>
                        <a:pt x="322472" y="110483"/>
                      </a:cubicBezTo>
                      <a:lnTo>
                        <a:pt x="97185" y="282762"/>
                      </a:lnTo>
                      <a:cubicBezTo>
                        <a:pt x="73626" y="298959"/>
                        <a:pt x="197313" y="195886"/>
                        <a:pt x="181116" y="207666"/>
                      </a:cubicBezTo>
                      <a:cubicBezTo>
                        <a:pt x="164919" y="219446"/>
                        <a:pt x="-734" y="349759"/>
                        <a:pt x="2" y="353440"/>
                      </a:cubicBezTo>
                      <a:cubicBezTo>
                        <a:pt x="738" y="357121"/>
                        <a:pt x="161974" y="218710"/>
                        <a:pt x="185533" y="229753"/>
                      </a:cubicBezTo>
                      <a:cubicBezTo>
                        <a:pt x="209092" y="240796"/>
                        <a:pt x="144304" y="402031"/>
                        <a:pt x="141359" y="419701"/>
                      </a:cubicBezTo>
                      <a:cubicBezTo>
                        <a:pt x="138414" y="437371"/>
                        <a:pt x="175225" y="323990"/>
                        <a:pt x="167863" y="335770"/>
                      </a:cubicBezTo>
                      <a:cubicBezTo>
                        <a:pt x="160501" y="347550"/>
                        <a:pt x="85405" y="489643"/>
                        <a:pt x="97185" y="490379"/>
                      </a:cubicBezTo>
                      <a:cubicBezTo>
                        <a:pt x="108965" y="491115"/>
                        <a:pt x="192896" y="395405"/>
                        <a:pt x="238542" y="340188"/>
                      </a:cubicBezTo>
                      <a:cubicBezTo>
                        <a:pt x="284188" y="284971"/>
                        <a:pt x="331307" y="198095"/>
                        <a:pt x="371063" y="159075"/>
                      </a:cubicBezTo>
                      <a:cubicBezTo>
                        <a:pt x="410819" y="120055"/>
                        <a:pt x="470455" y="109011"/>
                        <a:pt x="477081" y="106066"/>
                      </a:cubicBezTo>
                      <a:cubicBezTo>
                        <a:pt x="483707" y="103121"/>
                        <a:pt x="413765" y="156130"/>
                        <a:pt x="410820" y="141405"/>
                      </a:cubicBezTo>
                      <a:cubicBezTo>
                        <a:pt x="407875" y="126680"/>
                        <a:pt x="506530" y="-2896"/>
                        <a:pt x="481498" y="49"/>
                      </a:cubicBezTo>
                      <a:close/>
                    </a:path>
                  </a:pathLst>
                </a:custGeom>
                <a:solidFill>
                  <a:schemeClr val="accent1">
                    <a:alpha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51" name="フリーフォーム 1150">
                  <a:extLst>
                    <a:ext uri="{FF2B5EF4-FFF2-40B4-BE49-F238E27FC236}">
                      <a16:creationId xmlns:a16="http://schemas.microsoft.com/office/drawing/2014/main" id="{E4388F56-81A7-88E5-5AF2-6B8547EC76D0}"/>
                    </a:ext>
                  </a:extLst>
                </p:cNvPr>
                <p:cNvSpPr/>
                <p:nvPr/>
              </p:nvSpPr>
              <p:spPr>
                <a:xfrm>
                  <a:off x="5822396" y="3405354"/>
                  <a:ext cx="592299" cy="519828"/>
                </a:xfrm>
                <a:custGeom>
                  <a:avLst/>
                  <a:gdLst>
                    <a:gd name="connsiteX0" fmla="*/ 4143 w 592299"/>
                    <a:gd name="connsiteY0" fmla="*/ 455 h 519828"/>
                    <a:gd name="connsiteX1" fmla="*/ 344282 w 592299"/>
                    <a:gd name="connsiteY1" fmla="*/ 208072 h 519828"/>
                    <a:gd name="connsiteX2" fmla="*/ 229430 w 592299"/>
                    <a:gd name="connsiteY2" fmla="*/ 66716 h 519828"/>
                    <a:gd name="connsiteX3" fmla="*/ 428213 w 592299"/>
                    <a:gd name="connsiteY3" fmla="*/ 296420 h 519828"/>
                    <a:gd name="connsiteX4" fmla="*/ 512143 w 592299"/>
                    <a:gd name="connsiteY4" fmla="*/ 433359 h 519828"/>
                    <a:gd name="connsiteX5" fmla="*/ 587239 w 592299"/>
                    <a:gd name="connsiteY5" fmla="*/ 517289 h 519828"/>
                    <a:gd name="connsiteX6" fmla="*/ 529813 w 592299"/>
                    <a:gd name="connsiteY6" fmla="*/ 459863 h 519828"/>
                    <a:gd name="connsiteX7" fmla="*/ 88074 w 592299"/>
                    <a:gd name="connsiteY7" fmla="*/ 106472 h 519828"/>
                    <a:gd name="connsiteX8" fmla="*/ 149917 w 592299"/>
                    <a:gd name="connsiteY8" fmla="*/ 150646 h 519828"/>
                    <a:gd name="connsiteX9" fmla="*/ 4143 w 592299"/>
                    <a:gd name="connsiteY9" fmla="*/ 455 h 5198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592299" h="519828">
                      <a:moveTo>
                        <a:pt x="4143" y="455"/>
                      </a:moveTo>
                      <a:cubicBezTo>
                        <a:pt x="36537" y="10026"/>
                        <a:pt x="306734" y="197029"/>
                        <a:pt x="344282" y="208072"/>
                      </a:cubicBezTo>
                      <a:cubicBezTo>
                        <a:pt x="381830" y="219116"/>
                        <a:pt x="215442" y="51991"/>
                        <a:pt x="229430" y="66716"/>
                      </a:cubicBezTo>
                      <a:cubicBezTo>
                        <a:pt x="243418" y="81441"/>
                        <a:pt x="381094" y="235313"/>
                        <a:pt x="428213" y="296420"/>
                      </a:cubicBezTo>
                      <a:cubicBezTo>
                        <a:pt x="475332" y="357527"/>
                        <a:pt x="485639" y="396548"/>
                        <a:pt x="512143" y="433359"/>
                      </a:cubicBezTo>
                      <a:cubicBezTo>
                        <a:pt x="538647" y="470170"/>
                        <a:pt x="584294" y="512872"/>
                        <a:pt x="587239" y="517289"/>
                      </a:cubicBezTo>
                      <a:cubicBezTo>
                        <a:pt x="590184" y="521706"/>
                        <a:pt x="613007" y="528332"/>
                        <a:pt x="529813" y="459863"/>
                      </a:cubicBezTo>
                      <a:cubicBezTo>
                        <a:pt x="446619" y="391394"/>
                        <a:pt x="151390" y="158008"/>
                        <a:pt x="88074" y="106472"/>
                      </a:cubicBezTo>
                      <a:cubicBezTo>
                        <a:pt x="24758" y="54936"/>
                        <a:pt x="160224" y="166107"/>
                        <a:pt x="149917" y="150646"/>
                      </a:cubicBezTo>
                      <a:cubicBezTo>
                        <a:pt x="139610" y="135185"/>
                        <a:pt x="-28251" y="-9116"/>
                        <a:pt x="4143" y="455"/>
                      </a:cubicBezTo>
                      <a:close/>
                    </a:path>
                  </a:pathLst>
                </a:custGeom>
                <a:solidFill>
                  <a:schemeClr val="accent1">
                    <a:alpha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52" name="フリーフォーム 1151">
                  <a:extLst>
                    <a:ext uri="{FF2B5EF4-FFF2-40B4-BE49-F238E27FC236}">
                      <a16:creationId xmlns:a16="http://schemas.microsoft.com/office/drawing/2014/main" id="{8075CA1C-E1B1-B78D-0623-3CD80B11EA48}"/>
                    </a:ext>
                  </a:extLst>
                </p:cNvPr>
                <p:cNvSpPr/>
                <p:nvPr/>
              </p:nvSpPr>
              <p:spPr>
                <a:xfrm>
                  <a:off x="3856014" y="3408507"/>
                  <a:ext cx="793490" cy="443956"/>
                </a:xfrm>
                <a:custGeom>
                  <a:avLst/>
                  <a:gdLst>
                    <a:gd name="connsiteX0" fmla="*/ 786664 w 793490"/>
                    <a:gd name="connsiteY0" fmla="*/ 297684 h 443956"/>
                    <a:gd name="connsiteX1" fmla="*/ 371429 w 793490"/>
                    <a:gd name="connsiteY1" fmla="*/ 107736 h 443956"/>
                    <a:gd name="connsiteX2" fmla="*/ 530456 w 793490"/>
                    <a:gd name="connsiteY2" fmla="*/ 182832 h 443956"/>
                    <a:gd name="connsiteX3" fmla="*/ 327256 w 793490"/>
                    <a:gd name="connsiteY3" fmla="*/ 182832 h 443956"/>
                    <a:gd name="connsiteX4" fmla="*/ 97551 w 793490"/>
                    <a:gd name="connsiteY4" fmla="*/ 355110 h 443956"/>
                    <a:gd name="connsiteX5" fmla="*/ 163812 w 793490"/>
                    <a:gd name="connsiteY5" fmla="*/ 266763 h 443956"/>
                    <a:gd name="connsiteX6" fmla="*/ 269829 w 793490"/>
                    <a:gd name="connsiteY6" fmla="*/ 359528 h 443956"/>
                    <a:gd name="connsiteX7" fmla="*/ 9203 w 793490"/>
                    <a:gd name="connsiteY7" fmla="*/ 443458 h 443956"/>
                    <a:gd name="connsiteX8" fmla="*/ 53377 w 793490"/>
                    <a:gd name="connsiteY8" fmla="*/ 319771 h 443956"/>
                    <a:gd name="connsiteX9" fmla="*/ 369 w 793490"/>
                    <a:gd name="connsiteY9" fmla="*/ 178415 h 443956"/>
                    <a:gd name="connsiteX10" fmla="*/ 48960 w 793490"/>
                    <a:gd name="connsiteY10" fmla="*/ 235841 h 443956"/>
                    <a:gd name="connsiteX11" fmla="*/ 110803 w 793490"/>
                    <a:gd name="connsiteY11" fmla="*/ 19389 h 443956"/>
                    <a:gd name="connsiteX12" fmla="*/ 163812 w 793490"/>
                    <a:gd name="connsiteY12" fmla="*/ 98902 h 443956"/>
                    <a:gd name="connsiteX13" fmla="*/ 212403 w 793490"/>
                    <a:gd name="connsiteY13" fmla="*/ 19389 h 443956"/>
                    <a:gd name="connsiteX14" fmla="*/ 349343 w 793490"/>
                    <a:gd name="connsiteY14" fmla="*/ 81232 h 443956"/>
                    <a:gd name="connsiteX15" fmla="*/ 300751 w 793490"/>
                    <a:gd name="connsiteY15" fmla="*/ 14971 h 443956"/>
                    <a:gd name="connsiteX16" fmla="*/ 464195 w 793490"/>
                    <a:gd name="connsiteY16" fmla="*/ 23806 h 443956"/>
                    <a:gd name="connsiteX17" fmla="*/ 746908 w 793490"/>
                    <a:gd name="connsiteY17" fmla="*/ 262345 h 443956"/>
                    <a:gd name="connsiteX18" fmla="*/ 640890 w 793490"/>
                    <a:gd name="connsiteY18" fmla="*/ 191667 h 443956"/>
                    <a:gd name="connsiteX19" fmla="*/ 786664 w 793490"/>
                    <a:gd name="connsiteY19" fmla="*/ 297684 h 4439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793490" h="443956">
                      <a:moveTo>
                        <a:pt x="786664" y="297684"/>
                      </a:moveTo>
                      <a:cubicBezTo>
                        <a:pt x="741754" y="283696"/>
                        <a:pt x="414130" y="126878"/>
                        <a:pt x="371429" y="107736"/>
                      </a:cubicBezTo>
                      <a:cubicBezTo>
                        <a:pt x="328728" y="88594"/>
                        <a:pt x="537818" y="170316"/>
                        <a:pt x="530456" y="182832"/>
                      </a:cubicBezTo>
                      <a:cubicBezTo>
                        <a:pt x="523094" y="195348"/>
                        <a:pt x="399407" y="154119"/>
                        <a:pt x="327256" y="182832"/>
                      </a:cubicBezTo>
                      <a:cubicBezTo>
                        <a:pt x="255105" y="211545"/>
                        <a:pt x="124792" y="341122"/>
                        <a:pt x="97551" y="355110"/>
                      </a:cubicBezTo>
                      <a:cubicBezTo>
                        <a:pt x="70310" y="369098"/>
                        <a:pt x="135099" y="266027"/>
                        <a:pt x="163812" y="266763"/>
                      </a:cubicBezTo>
                      <a:cubicBezTo>
                        <a:pt x="192525" y="267499"/>
                        <a:pt x="295597" y="330079"/>
                        <a:pt x="269829" y="359528"/>
                      </a:cubicBezTo>
                      <a:cubicBezTo>
                        <a:pt x="244061" y="388977"/>
                        <a:pt x="45278" y="450084"/>
                        <a:pt x="9203" y="443458"/>
                      </a:cubicBezTo>
                      <a:cubicBezTo>
                        <a:pt x="-26872" y="436832"/>
                        <a:pt x="54849" y="363945"/>
                        <a:pt x="53377" y="319771"/>
                      </a:cubicBezTo>
                      <a:cubicBezTo>
                        <a:pt x="51905" y="275597"/>
                        <a:pt x="1105" y="192403"/>
                        <a:pt x="369" y="178415"/>
                      </a:cubicBezTo>
                      <a:cubicBezTo>
                        <a:pt x="-367" y="164427"/>
                        <a:pt x="30554" y="262345"/>
                        <a:pt x="48960" y="235841"/>
                      </a:cubicBezTo>
                      <a:cubicBezTo>
                        <a:pt x="67366" y="209337"/>
                        <a:pt x="91661" y="42212"/>
                        <a:pt x="110803" y="19389"/>
                      </a:cubicBezTo>
                      <a:cubicBezTo>
                        <a:pt x="129945" y="-3434"/>
                        <a:pt x="146879" y="98902"/>
                        <a:pt x="163812" y="98902"/>
                      </a:cubicBezTo>
                      <a:cubicBezTo>
                        <a:pt x="180745" y="98902"/>
                        <a:pt x="181481" y="22334"/>
                        <a:pt x="212403" y="19389"/>
                      </a:cubicBezTo>
                      <a:cubicBezTo>
                        <a:pt x="243325" y="16444"/>
                        <a:pt x="334618" y="81968"/>
                        <a:pt x="349343" y="81232"/>
                      </a:cubicBezTo>
                      <a:cubicBezTo>
                        <a:pt x="364068" y="80496"/>
                        <a:pt x="281609" y="24542"/>
                        <a:pt x="300751" y="14971"/>
                      </a:cubicBezTo>
                      <a:cubicBezTo>
                        <a:pt x="319893" y="5400"/>
                        <a:pt x="389836" y="-17423"/>
                        <a:pt x="464195" y="23806"/>
                      </a:cubicBezTo>
                      <a:cubicBezTo>
                        <a:pt x="538554" y="65035"/>
                        <a:pt x="717459" y="234368"/>
                        <a:pt x="746908" y="262345"/>
                      </a:cubicBezTo>
                      <a:cubicBezTo>
                        <a:pt x="776357" y="290322"/>
                        <a:pt x="641626" y="187986"/>
                        <a:pt x="640890" y="191667"/>
                      </a:cubicBezTo>
                      <a:cubicBezTo>
                        <a:pt x="640154" y="195348"/>
                        <a:pt x="831574" y="311672"/>
                        <a:pt x="786664" y="297684"/>
                      </a:cubicBezTo>
                      <a:close/>
                    </a:path>
                  </a:pathLst>
                </a:custGeom>
                <a:solidFill>
                  <a:schemeClr val="accent1">
                    <a:alpha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53" name="フリーフォーム 1152">
                  <a:extLst>
                    <a:ext uri="{FF2B5EF4-FFF2-40B4-BE49-F238E27FC236}">
                      <a16:creationId xmlns:a16="http://schemas.microsoft.com/office/drawing/2014/main" id="{8B8516BC-17D5-171C-56BC-B4FC3C49C911}"/>
                    </a:ext>
                  </a:extLst>
                </p:cNvPr>
                <p:cNvSpPr/>
                <p:nvPr/>
              </p:nvSpPr>
              <p:spPr>
                <a:xfrm>
                  <a:off x="3946874" y="3581323"/>
                  <a:ext cx="755065" cy="313207"/>
                </a:xfrm>
                <a:custGeom>
                  <a:avLst/>
                  <a:gdLst>
                    <a:gd name="connsiteX0" fmla="*/ 532361 w 755065"/>
                    <a:gd name="connsiteY0" fmla="*/ 1181 h 313207"/>
                    <a:gd name="connsiteX1" fmla="*/ 713474 w 755065"/>
                    <a:gd name="connsiteY1" fmla="*/ 177877 h 313207"/>
                    <a:gd name="connsiteX2" fmla="*/ 735561 w 755065"/>
                    <a:gd name="connsiteY2" fmla="*/ 213216 h 313207"/>
                    <a:gd name="connsiteX3" fmla="*/ 474935 w 755065"/>
                    <a:gd name="connsiteY3" fmla="*/ 195547 h 313207"/>
                    <a:gd name="connsiteX4" fmla="*/ 209891 w 755065"/>
                    <a:gd name="connsiteY4" fmla="*/ 310399 h 313207"/>
                    <a:gd name="connsiteX5" fmla="*/ 205474 w 755065"/>
                    <a:gd name="connsiteY5" fmla="*/ 279477 h 313207"/>
                    <a:gd name="connsiteX6" fmla="*/ 42030 w 755065"/>
                    <a:gd name="connsiteY6" fmla="*/ 297147 h 313207"/>
                    <a:gd name="connsiteX7" fmla="*/ 103874 w 755065"/>
                    <a:gd name="connsiteY7" fmla="*/ 208799 h 313207"/>
                    <a:gd name="connsiteX8" fmla="*/ 15526 w 755065"/>
                    <a:gd name="connsiteY8" fmla="*/ 160207 h 313207"/>
                    <a:gd name="connsiteX9" fmla="*/ 479352 w 755065"/>
                    <a:gd name="connsiteY9" fmla="*/ 208799 h 313207"/>
                    <a:gd name="connsiteX10" fmla="*/ 545613 w 755065"/>
                    <a:gd name="connsiteY10" fmla="*/ 177877 h 313207"/>
                    <a:gd name="connsiteX11" fmla="*/ 541196 w 755065"/>
                    <a:gd name="connsiteY11" fmla="*/ 102781 h 313207"/>
                    <a:gd name="connsiteX12" fmla="*/ 532361 w 755065"/>
                    <a:gd name="connsiteY12" fmla="*/ 1181 h 31320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755065" h="313207">
                      <a:moveTo>
                        <a:pt x="532361" y="1181"/>
                      </a:moveTo>
                      <a:cubicBezTo>
                        <a:pt x="561074" y="13697"/>
                        <a:pt x="679607" y="142538"/>
                        <a:pt x="713474" y="177877"/>
                      </a:cubicBezTo>
                      <a:cubicBezTo>
                        <a:pt x="747341" y="213216"/>
                        <a:pt x="775318" y="210271"/>
                        <a:pt x="735561" y="213216"/>
                      </a:cubicBezTo>
                      <a:cubicBezTo>
                        <a:pt x="695805" y="216161"/>
                        <a:pt x="562547" y="179350"/>
                        <a:pt x="474935" y="195547"/>
                      </a:cubicBezTo>
                      <a:cubicBezTo>
                        <a:pt x="387323" y="211744"/>
                        <a:pt x="254801" y="296411"/>
                        <a:pt x="209891" y="310399"/>
                      </a:cubicBezTo>
                      <a:cubicBezTo>
                        <a:pt x="164981" y="324387"/>
                        <a:pt x="233451" y="281686"/>
                        <a:pt x="205474" y="279477"/>
                      </a:cubicBezTo>
                      <a:cubicBezTo>
                        <a:pt x="177497" y="277268"/>
                        <a:pt x="58963" y="308927"/>
                        <a:pt x="42030" y="297147"/>
                      </a:cubicBezTo>
                      <a:cubicBezTo>
                        <a:pt x="25097" y="285367"/>
                        <a:pt x="108291" y="231622"/>
                        <a:pt x="103874" y="208799"/>
                      </a:cubicBezTo>
                      <a:cubicBezTo>
                        <a:pt x="99457" y="185976"/>
                        <a:pt x="-47054" y="160207"/>
                        <a:pt x="15526" y="160207"/>
                      </a:cubicBezTo>
                      <a:cubicBezTo>
                        <a:pt x="78106" y="160207"/>
                        <a:pt x="391004" y="205854"/>
                        <a:pt x="479352" y="208799"/>
                      </a:cubicBezTo>
                      <a:cubicBezTo>
                        <a:pt x="567700" y="211744"/>
                        <a:pt x="535306" y="195547"/>
                        <a:pt x="545613" y="177877"/>
                      </a:cubicBezTo>
                      <a:cubicBezTo>
                        <a:pt x="555920" y="160207"/>
                        <a:pt x="544141" y="126341"/>
                        <a:pt x="541196" y="102781"/>
                      </a:cubicBezTo>
                      <a:cubicBezTo>
                        <a:pt x="538251" y="79221"/>
                        <a:pt x="503648" y="-11335"/>
                        <a:pt x="532361" y="1181"/>
                      </a:cubicBezTo>
                      <a:close/>
                    </a:path>
                  </a:pathLst>
                </a:custGeom>
                <a:solidFill>
                  <a:schemeClr val="accent1">
                    <a:alpha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54" name="フリーフォーム 1153">
                  <a:extLst>
                    <a:ext uri="{FF2B5EF4-FFF2-40B4-BE49-F238E27FC236}">
                      <a16:creationId xmlns:a16="http://schemas.microsoft.com/office/drawing/2014/main" id="{E4B20381-AB04-079F-58DF-7066BA4954AD}"/>
                    </a:ext>
                  </a:extLst>
                </p:cNvPr>
                <p:cNvSpPr/>
                <p:nvPr/>
              </p:nvSpPr>
              <p:spPr>
                <a:xfrm>
                  <a:off x="5362354" y="3437953"/>
                  <a:ext cx="402848" cy="387697"/>
                </a:xfrm>
                <a:custGeom>
                  <a:avLst/>
                  <a:gdLst>
                    <a:gd name="connsiteX0" fmla="*/ 402342 w 402848"/>
                    <a:gd name="connsiteY0" fmla="*/ 7612 h 387697"/>
                    <a:gd name="connsiteX1" fmla="*/ 190307 w 402848"/>
                    <a:gd name="connsiteY1" fmla="*/ 197560 h 387697"/>
                    <a:gd name="connsiteX2" fmla="*/ 150550 w 402848"/>
                    <a:gd name="connsiteY2" fmla="*/ 272656 h 387697"/>
                    <a:gd name="connsiteX3" fmla="*/ 243316 w 402848"/>
                    <a:gd name="connsiteY3" fmla="*/ 281490 h 387697"/>
                    <a:gd name="connsiteX4" fmla="*/ 9194 w 402848"/>
                    <a:gd name="connsiteY4" fmla="*/ 387508 h 387697"/>
                    <a:gd name="connsiteX5" fmla="*/ 53368 w 402848"/>
                    <a:gd name="connsiteY5" fmla="*/ 303577 h 387697"/>
                    <a:gd name="connsiteX6" fmla="*/ 110794 w 402848"/>
                    <a:gd name="connsiteY6" fmla="*/ 166638 h 387697"/>
                    <a:gd name="connsiteX7" fmla="*/ 62203 w 402848"/>
                    <a:gd name="connsiteY7" fmla="*/ 250569 h 387697"/>
                    <a:gd name="connsiteX8" fmla="*/ 243316 w 402848"/>
                    <a:gd name="connsiteY8" fmla="*/ 60621 h 387697"/>
                    <a:gd name="connsiteX9" fmla="*/ 402342 w 402848"/>
                    <a:gd name="connsiteY9" fmla="*/ 7612 h 3876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402848" h="387697">
                      <a:moveTo>
                        <a:pt x="402342" y="7612"/>
                      </a:moveTo>
                      <a:cubicBezTo>
                        <a:pt x="393507" y="30435"/>
                        <a:pt x="232272" y="153386"/>
                        <a:pt x="190307" y="197560"/>
                      </a:cubicBezTo>
                      <a:cubicBezTo>
                        <a:pt x="148342" y="241734"/>
                        <a:pt x="141715" y="258668"/>
                        <a:pt x="150550" y="272656"/>
                      </a:cubicBezTo>
                      <a:cubicBezTo>
                        <a:pt x="159385" y="286644"/>
                        <a:pt x="266875" y="262348"/>
                        <a:pt x="243316" y="281490"/>
                      </a:cubicBezTo>
                      <a:cubicBezTo>
                        <a:pt x="219757" y="300632"/>
                        <a:pt x="40852" y="383827"/>
                        <a:pt x="9194" y="387508"/>
                      </a:cubicBezTo>
                      <a:cubicBezTo>
                        <a:pt x="-22464" y="391189"/>
                        <a:pt x="36435" y="340389"/>
                        <a:pt x="53368" y="303577"/>
                      </a:cubicBezTo>
                      <a:cubicBezTo>
                        <a:pt x="70301" y="266765"/>
                        <a:pt x="109321" y="175473"/>
                        <a:pt x="110794" y="166638"/>
                      </a:cubicBezTo>
                      <a:cubicBezTo>
                        <a:pt x="112266" y="157803"/>
                        <a:pt x="40116" y="268239"/>
                        <a:pt x="62203" y="250569"/>
                      </a:cubicBezTo>
                      <a:cubicBezTo>
                        <a:pt x="84290" y="232900"/>
                        <a:pt x="184418" y="104795"/>
                        <a:pt x="243316" y="60621"/>
                      </a:cubicBezTo>
                      <a:cubicBezTo>
                        <a:pt x="302214" y="16447"/>
                        <a:pt x="411177" y="-15211"/>
                        <a:pt x="402342" y="7612"/>
                      </a:cubicBezTo>
                      <a:close/>
                    </a:path>
                  </a:pathLst>
                </a:custGeom>
                <a:solidFill>
                  <a:schemeClr val="accent1">
                    <a:alpha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55" name="フリーフォーム 1154">
                  <a:extLst>
                    <a:ext uri="{FF2B5EF4-FFF2-40B4-BE49-F238E27FC236}">
                      <a16:creationId xmlns:a16="http://schemas.microsoft.com/office/drawing/2014/main" id="{3C233F96-95A8-A0CE-844B-BF6B6017C3D5}"/>
                    </a:ext>
                  </a:extLst>
                </p:cNvPr>
                <p:cNvSpPr/>
                <p:nvPr/>
              </p:nvSpPr>
              <p:spPr>
                <a:xfrm>
                  <a:off x="5240754" y="3745682"/>
                  <a:ext cx="1094717" cy="246388"/>
                </a:xfrm>
                <a:custGeom>
                  <a:avLst/>
                  <a:gdLst>
                    <a:gd name="connsiteX0" fmla="*/ 2689 w 1094717"/>
                    <a:gd name="connsiteY0" fmla="*/ 48857 h 246388"/>
                    <a:gd name="connsiteX1" fmla="*/ 568116 w 1094717"/>
                    <a:gd name="connsiteY1" fmla="*/ 266 h 246388"/>
                    <a:gd name="connsiteX2" fmla="*/ 758063 w 1094717"/>
                    <a:gd name="connsiteY2" fmla="*/ 70944 h 246388"/>
                    <a:gd name="connsiteX3" fmla="*/ 965681 w 1094717"/>
                    <a:gd name="connsiteY3" fmla="*/ 26770 h 246388"/>
                    <a:gd name="connsiteX4" fmla="*/ 665298 w 1094717"/>
                    <a:gd name="connsiteY4" fmla="*/ 97448 h 246388"/>
                    <a:gd name="connsiteX5" fmla="*/ 1093785 w 1094717"/>
                    <a:gd name="connsiteY5" fmla="*/ 70944 h 246388"/>
                    <a:gd name="connsiteX6" fmla="*/ 523942 w 1094717"/>
                    <a:gd name="connsiteY6" fmla="*/ 203466 h 246388"/>
                    <a:gd name="connsiteX7" fmla="*/ 223559 w 1094717"/>
                    <a:gd name="connsiteY7" fmla="*/ 243222 h 246388"/>
                    <a:gd name="connsiteX8" fmla="*/ 625542 w 1094717"/>
                    <a:gd name="connsiteY8" fmla="*/ 132788 h 246388"/>
                    <a:gd name="connsiteX9" fmla="*/ 364916 w 1094717"/>
                    <a:gd name="connsiteY9" fmla="*/ 101866 h 246388"/>
                    <a:gd name="connsiteX10" fmla="*/ 2689 w 1094717"/>
                    <a:gd name="connsiteY10" fmla="*/ 48857 h 2463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094717" h="246388">
                      <a:moveTo>
                        <a:pt x="2689" y="48857"/>
                      </a:moveTo>
                      <a:cubicBezTo>
                        <a:pt x="36556" y="31924"/>
                        <a:pt x="442220" y="-3415"/>
                        <a:pt x="568116" y="266"/>
                      </a:cubicBezTo>
                      <a:cubicBezTo>
                        <a:pt x="694012" y="3947"/>
                        <a:pt x="691802" y="66527"/>
                        <a:pt x="758063" y="70944"/>
                      </a:cubicBezTo>
                      <a:cubicBezTo>
                        <a:pt x="824324" y="75361"/>
                        <a:pt x="981142" y="22353"/>
                        <a:pt x="965681" y="26770"/>
                      </a:cubicBezTo>
                      <a:cubicBezTo>
                        <a:pt x="950220" y="31187"/>
                        <a:pt x="643947" y="90086"/>
                        <a:pt x="665298" y="97448"/>
                      </a:cubicBezTo>
                      <a:cubicBezTo>
                        <a:pt x="686649" y="104810"/>
                        <a:pt x="1117344" y="53274"/>
                        <a:pt x="1093785" y="70944"/>
                      </a:cubicBezTo>
                      <a:cubicBezTo>
                        <a:pt x="1070226" y="88614"/>
                        <a:pt x="668980" y="174753"/>
                        <a:pt x="523942" y="203466"/>
                      </a:cubicBezTo>
                      <a:cubicBezTo>
                        <a:pt x="378904" y="232179"/>
                        <a:pt x="206626" y="255002"/>
                        <a:pt x="223559" y="243222"/>
                      </a:cubicBezTo>
                      <a:cubicBezTo>
                        <a:pt x="240492" y="231442"/>
                        <a:pt x="601983" y="156347"/>
                        <a:pt x="625542" y="132788"/>
                      </a:cubicBezTo>
                      <a:cubicBezTo>
                        <a:pt x="649101" y="109229"/>
                        <a:pt x="465780" y="116591"/>
                        <a:pt x="364916" y="101866"/>
                      </a:cubicBezTo>
                      <a:cubicBezTo>
                        <a:pt x="264052" y="87141"/>
                        <a:pt x="-31178" y="65790"/>
                        <a:pt x="2689" y="48857"/>
                      </a:cubicBezTo>
                      <a:close/>
                    </a:path>
                  </a:pathLst>
                </a:custGeom>
                <a:solidFill>
                  <a:schemeClr val="accent1">
                    <a:alpha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56" name="フリーフォーム 1155">
                  <a:extLst>
                    <a:ext uri="{FF2B5EF4-FFF2-40B4-BE49-F238E27FC236}">
                      <a16:creationId xmlns:a16="http://schemas.microsoft.com/office/drawing/2014/main" id="{2AA53D02-BC63-0F01-2028-3046D104C04F}"/>
                    </a:ext>
                  </a:extLst>
                </p:cNvPr>
                <p:cNvSpPr/>
                <p:nvPr/>
              </p:nvSpPr>
              <p:spPr>
                <a:xfrm>
                  <a:off x="5357605" y="4132708"/>
                  <a:ext cx="894751" cy="734348"/>
                </a:xfrm>
                <a:custGeom>
                  <a:avLst/>
                  <a:gdLst>
                    <a:gd name="connsiteX0" fmla="*/ 458 w 894751"/>
                    <a:gd name="connsiteY0" fmla="*/ 808 h 734348"/>
                    <a:gd name="connsiteX1" fmla="*/ 385469 w 894751"/>
                    <a:gd name="connsiteY1" fmla="*/ 294913 h 734348"/>
                    <a:gd name="connsiteX2" fmla="*/ 460332 w 894751"/>
                    <a:gd name="connsiteY2" fmla="*/ 343039 h 734348"/>
                    <a:gd name="connsiteX3" fmla="*/ 545890 w 894751"/>
                    <a:gd name="connsiteY3" fmla="*/ 353734 h 734348"/>
                    <a:gd name="connsiteX4" fmla="*/ 444290 w 894751"/>
                    <a:gd name="connsiteY4" fmla="*/ 487418 h 734348"/>
                    <a:gd name="connsiteX5" fmla="*/ 513806 w 894751"/>
                    <a:gd name="connsiteY5" fmla="*/ 594366 h 734348"/>
                    <a:gd name="connsiteX6" fmla="*/ 583321 w 894751"/>
                    <a:gd name="connsiteY6" fmla="*/ 663881 h 734348"/>
                    <a:gd name="connsiteX7" fmla="*/ 893469 w 894751"/>
                    <a:gd name="connsiteY7" fmla="*/ 733397 h 734348"/>
                    <a:gd name="connsiteX8" fmla="*/ 684921 w 894751"/>
                    <a:gd name="connsiteY8" fmla="*/ 695966 h 734348"/>
                    <a:gd name="connsiteX9" fmla="*/ 471027 w 894751"/>
                    <a:gd name="connsiteY9" fmla="*/ 583671 h 734348"/>
                    <a:gd name="connsiteX10" fmla="*/ 471027 w 894751"/>
                    <a:gd name="connsiteY10" fmla="*/ 396513 h 734348"/>
                    <a:gd name="connsiteX11" fmla="*/ 458 w 894751"/>
                    <a:gd name="connsiteY11" fmla="*/ 808 h 7343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894751" h="734348">
                      <a:moveTo>
                        <a:pt x="458" y="808"/>
                      </a:moveTo>
                      <a:cubicBezTo>
                        <a:pt x="-13802" y="-16125"/>
                        <a:pt x="308823" y="237875"/>
                        <a:pt x="385469" y="294913"/>
                      </a:cubicBezTo>
                      <a:cubicBezTo>
                        <a:pt x="462115" y="351951"/>
                        <a:pt x="433595" y="333236"/>
                        <a:pt x="460332" y="343039"/>
                      </a:cubicBezTo>
                      <a:cubicBezTo>
                        <a:pt x="487069" y="352842"/>
                        <a:pt x="548564" y="329671"/>
                        <a:pt x="545890" y="353734"/>
                      </a:cubicBezTo>
                      <a:cubicBezTo>
                        <a:pt x="543216" y="377797"/>
                        <a:pt x="449637" y="447313"/>
                        <a:pt x="444290" y="487418"/>
                      </a:cubicBezTo>
                      <a:cubicBezTo>
                        <a:pt x="438943" y="527523"/>
                        <a:pt x="490634" y="564956"/>
                        <a:pt x="513806" y="594366"/>
                      </a:cubicBezTo>
                      <a:cubicBezTo>
                        <a:pt x="536978" y="623776"/>
                        <a:pt x="520044" y="640709"/>
                        <a:pt x="583321" y="663881"/>
                      </a:cubicBezTo>
                      <a:cubicBezTo>
                        <a:pt x="646598" y="687053"/>
                        <a:pt x="876536" y="728050"/>
                        <a:pt x="893469" y="733397"/>
                      </a:cubicBezTo>
                      <a:cubicBezTo>
                        <a:pt x="910402" y="738744"/>
                        <a:pt x="755328" y="720920"/>
                        <a:pt x="684921" y="695966"/>
                      </a:cubicBezTo>
                      <a:cubicBezTo>
                        <a:pt x="614514" y="671012"/>
                        <a:pt x="506676" y="633580"/>
                        <a:pt x="471027" y="583671"/>
                      </a:cubicBezTo>
                      <a:cubicBezTo>
                        <a:pt x="435378" y="533762"/>
                        <a:pt x="545890" y="491874"/>
                        <a:pt x="471027" y="396513"/>
                      </a:cubicBezTo>
                      <a:cubicBezTo>
                        <a:pt x="396164" y="301152"/>
                        <a:pt x="14718" y="17741"/>
                        <a:pt x="458" y="808"/>
                      </a:cubicBezTo>
                      <a:close/>
                    </a:path>
                  </a:pathLst>
                </a:custGeom>
                <a:solidFill>
                  <a:schemeClr val="accent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57" name="フリーフォーム 1156">
                  <a:extLst>
                    <a:ext uri="{FF2B5EF4-FFF2-40B4-BE49-F238E27FC236}">
                      <a16:creationId xmlns:a16="http://schemas.microsoft.com/office/drawing/2014/main" id="{03C7A6BD-77AE-950A-2FF3-E1FAD924920E}"/>
                    </a:ext>
                  </a:extLst>
                </p:cNvPr>
                <p:cNvSpPr/>
                <p:nvPr/>
              </p:nvSpPr>
              <p:spPr>
                <a:xfrm>
                  <a:off x="6122562" y="4052678"/>
                  <a:ext cx="205343" cy="627327"/>
                </a:xfrm>
                <a:custGeom>
                  <a:avLst/>
                  <a:gdLst>
                    <a:gd name="connsiteX0" fmla="*/ 175 w 205343"/>
                    <a:gd name="connsiteY0" fmla="*/ 627 h 627327"/>
                    <a:gd name="connsiteX1" fmla="*/ 181985 w 205343"/>
                    <a:gd name="connsiteY1" fmla="*/ 337511 h 627327"/>
                    <a:gd name="connsiteX2" fmla="*/ 192680 w 205343"/>
                    <a:gd name="connsiteY2" fmla="*/ 626269 h 627327"/>
                    <a:gd name="connsiteX3" fmla="*/ 203375 w 205343"/>
                    <a:gd name="connsiteY3" fmla="*/ 428417 h 627327"/>
                    <a:gd name="connsiteX4" fmla="*/ 149901 w 205343"/>
                    <a:gd name="connsiteY4" fmla="*/ 257301 h 627327"/>
                    <a:gd name="connsiteX5" fmla="*/ 175 w 205343"/>
                    <a:gd name="connsiteY5" fmla="*/ 627 h 6273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05343" h="627327">
                      <a:moveTo>
                        <a:pt x="175" y="627"/>
                      </a:moveTo>
                      <a:cubicBezTo>
                        <a:pt x="5522" y="13995"/>
                        <a:pt x="149901" y="233237"/>
                        <a:pt x="181985" y="337511"/>
                      </a:cubicBezTo>
                      <a:cubicBezTo>
                        <a:pt x="214069" y="441785"/>
                        <a:pt x="189115" y="611118"/>
                        <a:pt x="192680" y="626269"/>
                      </a:cubicBezTo>
                      <a:cubicBezTo>
                        <a:pt x="196245" y="641420"/>
                        <a:pt x="210505" y="489912"/>
                        <a:pt x="203375" y="428417"/>
                      </a:cubicBezTo>
                      <a:cubicBezTo>
                        <a:pt x="196245" y="366922"/>
                        <a:pt x="186441" y="323252"/>
                        <a:pt x="149901" y="257301"/>
                      </a:cubicBezTo>
                      <a:cubicBezTo>
                        <a:pt x="113361" y="191350"/>
                        <a:pt x="-5172" y="-12741"/>
                        <a:pt x="175" y="627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58" name="フリーフォーム 1157">
                  <a:extLst>
                    <a:ext uri="{FF2B5EF4-FFF2-40B4-BE49-F238E27FC236}">
                      <a16:creationId xmlns:a16="http://schemas.microsoft.com/office/drawing/2014/main" id="{E5920E88-30E2-8826-E793-9C82D5392800}"/>
                    </a:ext>
                  </a:extLst>
                </p:cNvPr>
                <p:cNvSpPr/>
                <p:nvPr/>
              </p:nvSpPr>
              <p:spPr>
                <a:xfrm>
                  <a:off x="6038949" y="4068258"/>
                  <a:ext cx="330913" cy="636309"/>
                </a:xfrm>
                <a:custGeom>
                  <a:avLst/>
                  <a:gdLst>
                    <a:gd name="connsiteX0" fmla="*/ 3 w 330913"/>
                    <a:gd name="connsiteY0" fmla="*/ 89 h 636309"/>
                    <a:gd name="connsiteX1" fmla="*/ 180927 w 330913"/>
                    <a:gd name="connsiteY1" fmla="*/ 254360 h 636309"/>
                    <a:gd name="connsiteX2" fmla="*/ 122249 w 330913"/>
                    <a:gd name="connsiteY2" fmla="*/ 371716 h 636309"/>
                    <a:gd name="connsiteX3" fmla="*/ 327622 w 330913"/>
                    <a:gd name="connsiteY3" fmla="*/ 630878 h 636309"/>
                    <a:gd name="connsiteX4" fmla="*/ 239605 w 330913"/>
                    <a:gd name="connsiteY4" fmla="*/ 537971 h 636309"/>
                    <a:gd name="connsiteX5" fmla="*/ 117359 w 330913"/>
                    <a:gd name="connsiteY5" fmla="*/ 420615 h 636309"/>
                    <a:gd name="connsiteX6" fmla="*/ 185817 w 330913"/>
                    <a:gd name="connsiteY6" fmla="*/ 283699 h 636309"/>
                    <a:gd name="connsiteX7" fmla="*/ 3 w 330913"/>
                    <a:gd name="connsiteY7" fmla="*/ 89 h 6363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30913" h="636309">
                      <a:moveTo>
                        <a:pt x="3" y="89"/>
                      </a:moveTo>
                      <a:cubicBezTo>
                        <a:pt x="-812" y="-4801"/>
                        <a:pt x="160553" y="192422"/>
                        <a:pt x="180927" y="254360"/>
                      </a:cubicBezTo>
                      <a:cubicBezTo>
                        <a:pt x="201301" y="316298"/>
                        <a:pt x="97800" y="308963"/>
                        <a:pt x="122249" y="371716"/>
                      </a:cubicBezTo>
                      <a:cubicBezTo>
                        <a:pt x="146698" y="434469"/>
                        <a:pt x="308063" y="603169"/>
                        <a:pt x="327622" y="630878"/>
                      </a:cubicBezTo>
                      <a:cubicBezTo>
                        <a:pt x="347181" y="658587"/>
                        <a:pt x="274649" y="573015"/>
                        <a:pt x="239605" y="537971"/>
                      </a:cubicBezTo>
                      <a:cubicBezTo>
                        <a:pt x="204561" y="502927"/>
                        <a:pt x="126324" y="462993"/>
                        <a:pt x="117359" y="420615"/>
                      </a:cubicBezTo>
                      <a:cubicBezTo>
                        <a:pt x="108394" y="378237"/>
                        <a:pt x="204561" y="348897"/>
                        <a:pt x="185817" y="283699"/>
                      </a:cubicBezTo>
                      <a:cubicBezTo>
                        <a:pt x="167073" y="218501"/>
                        <a:pt x="818" y="4979"/>
                        <a:pt x="3" y="89"/>
                      </a:cubicBezTo>
                      <a:close/>
                    </a:path>
                  </a:pathLst>
                </a:custGeom>
                <a:solidFill>
                  <a:schemeClr val="accent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59" name="フリーフォーム 1158">
                  <a:extLst>
                    <a:ext uri="{FF2B5EF4-FFF2-40B4-BE49-F238E27FC236}">
                      <a16:creationId xmlns:a16="http://schemas.microsoft.com/office/drawing/2014/main" id="{E45F4950-CAB2-370E-2013-645B25CEEF64}"/>
                    </a:ext>
                  </a:extLst>
                </p:cNvPr>
                <p:cNvSpPr/>
                <p:nvPr/>
              </p:nvSpPr>
              <p:spPr>
                <a:xfrm>
                  <a:off x="3880165" y="4102575"/>
                  <a:ext cx="261579" cy="869795"/>
                </a:xfrm>
                <a:custGeom>
                  <a:avLst/>
                  <a:gdLst>
                    <a:gd name="connsiteX0" fmla="*/ 261529 w 261579"/>
                    <a:gd name="connsiteY0" fmla="*/ 0 h 869795"/>
                    <a:gd name="connsiteX1" fmla="*/ 70825 w 261579"/>
                    <a:gd name="connsiteY1" fmla="*/ 273831 h 869795"/>
                    <a:gd name="connsiteX2" fmla="*/ 21927 w 261579"/>
                    <a:gd name="connsiteY2" fmla="*/ 542773 h 869795"/>
                    <a:gd name="connsiteX3" fmla="*/ 17037 w 261579"/>
                    <a:gd name="connsiteY3" fmla="*/ 625900 h 869795"/>
                    <a:gd name="connsiteX4" fmla="*/ 241970 w 261579"/>
                    <a:gd name="connsiteY4" fmla="*/ 850832 h 869795"/>
                    <a:gd name="connsiteX5" fmla="*/ 168622 w 261579"/>
                    <a:gd name="connsiteY5" fmla="*/ 831273 h 869795"/>
                    <a:gd name="connsiteX6" fmla="*/ 256639 w 261579"/>
                    <a:gd name="connsiteY6" fmla="*/ 621010 h 869795"/>
                    <a:gd name="connsiteX7" fmla="*/ 109944 w 261579"/>
                    <a:gd name="connsiteY7" fmla="*/ 723697 h 869795"/>
                    <a:gd name="connsiteX8" fmla="*/ 65936 w 261579"/>
                    <a:gd name="connsiteY8" fmla="*/ 498764 h 869795"/>
                    <a:gd name="connsiteX9" fmla="*/ 51266 w 261579"/>
                    <a:gd name="connsiteY9" fmla="*/ 273831 h 869795"/>
                    <a:gd name="connsiteX10" fmla="*/ 261529 w 261579"/>
                    <a:gd name="connsiteY10" fmla="*/ 0 h 8697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261579" h="869795">
                      <a:moveTo>
                        <a:pt x="261529" y="0"/>
                      </a:moveTo>
                      <a:cubicBezTo>
                        <a:pt x="264789" y="0"/>
                        <a:pt x="110759" y="183369"/>
                        <a:pt x="70825" y="273831"/>
                      </a:cubicBezTo>
                      <a:cubicBezTo>
                        <a:pt x="30891" y="364293"/>
                        <a:pt x="30892" y="484095"/>
                        <a:pt x="21927" y="542773"/>
                      </a:cubicBezTo>
                      <a:cubicBezTo>
                        <a:pt x="12962" y="601451"/>
                        <a:pt x="-19637" y="574557"/>
                        <a:pt x="17037" y="625900"/>
                      </a:cubicBezTo>
                      <a:cubicBezTo>
                        <a:pt x="53711" y="677243"/>
                        <a:pt x="216706" y="816603"/>
                        <a:pt x="241970" y="850832"/>
                      </a:cubicBezTo>
                      <a:cubicBezTo>
                        <a:pt x="267234" y="885061"/>
                        <a:pt x="166177" y="869577"/>
                        <a:pt x="168622" y="831273"/>
                      </a:cubicBezTo>
                      <a:cubicBezTo>
                        <a:pt x="171067" y="792969"/>
                        <a:pt x="266419" y="638939"/>
                        <a:pt x="256639" y="621010"/>
                      </a:cubicBezTo>
                      <a:cubicBezTo>
                        <a:pt x="246859" y="603081"/>
                        <a:pt x="141728" y="744071"/>
                        <a:pt x="109944" y="723697"/>
                      </a:cubicBezTo>
                      <a:cubicBezTo>
                        <a:pt x="78160" y="703323"/>
                        <a:pt x="75716" y="573741"/>
                        <a:pt x="65936" y="498764"/>
                      </a:cubicBezTo>
                      <a:cubicBezTo>
                        <a:pt x="56156" y="423787"/>
                        <a:pt x="17852" y="352883"/>
                        <a:pt x="51266" y="273831"/>
                      </a:cubicBezTo>
                      <a:cubicBezTo>
                        <a:pt x="84680" y="194779"/>
                        <a:pt x="258269" y="0"/>
                        <a:pt x="261529" y="0"/>
                      </a:cubicBezTo>
                      <a:close/>
                    </a:path>
                  </a:pathLst>
                </a:custGeom>
                <a:solidFill>
                  <a:schemeClr val="accent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60" name="フリーフォーム 1159">
                  <a:extLst>
                    <a:ext uri="{FF2B5EF4-FFF2-40B4-BE49-F238E27FC236}">
                      <a16:creationId xmlns:a16="http://schemas.microsoft.com/office/drawing/2014/main" id="{ACED34D4-D743-1A43-82BD-423ED9AE0CC5}"/>
                    </a:ext>
                  </a:extLst>
                </p:cNvPr>
                <p:cNvSpPr/>
                <p:nvPr/>
              </p:nvSpPr>
              <p:spPr>
                <a:xfrm>
                  <a:off x="5486228" y="5632384"/>
                  <a:ext cx="281543" cy="671809"/>
                </a:xfrm>
                <a:custGeom>
                  <a:avLst/>
                  <a:gdLst>
                    <a:gd name="connsiteX0" fmla="*/ 280588 w 281543"/>
                    <a:gd name="connsiteY0" fmla="*/ 320 h 671809"/>
                    <a:gd name="connsiteX1" fmla="*/ 170860 w 281543"/>
                    <a:gd name="connsiteY1" fmla="*/ 420944 h 671809"/>
                    <a:gd name="connsiteX2" fmla="*/ 172 w 281543"/>
                    <a:gd name="connsiteY2" fmla="*/ 670880 h 671809"/>
                    <a:gd name="connsiteX3" fmla="*/ 140380 w 281543"/>
                    <a:gd name="connsiteY3" fmla="*/ 500192 h 671809"/>
                    <a:gd name="connsiteX4" fmla="*/ 219628 w 281543"/>
                    <a:gd name="connsiteY4" fmla="*/ 353888 h 671809"/>
                    <a:gd name="connsiteX5" fmla="*/ 280588 w 281543"/>
                    <a:gd name="connsiteY5" fmla="*/ 320 h 6718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81543" h="671809">
                      <a:moveTo>
                        <a:pt x="280588" y="320"/>
                      </a:moveTo>
                      <a:cubicBezTo>
                        <a:pt x="272460" y="11496"/>
                        <a:pt x="217596" y="309184"/>
                        <a:pt x="170860" y="420944"/>
                      </a:cubicBezTo>
                      <a:cubicBezTo>
                        <a:pt x="124124" y="532704"/>
                        <a:pt x="5252" y="657672"/>
                        <a:pt x="172" y="670880"/>
                      </a:cubicBezTo>
                      <a:cubicBezTo>
                        <a:pt x="-4908" y="684088"/>
                        <a:pt x="103804" y="553024"/>
                        <a:pt x="140380" y="500192"/>
                      </a:cubicBezTo>
                      <a:cubicBezTo>
                        <a:pt x="176956" y="447360"/>
                        <a:pt x="196260" y="434152"/>
                        <a:pt x="219628" y="353888"/>
                      </a:cubicBezTo>
                      <a:cubicBezTo>
                        <a:pt x="242996" y="273624"/>
                        <a:pt x="288716" y="-10856"/>
                        <a:pt x="280588" y="320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61" name="フリーフォーム 1160">
                  <a:extLst>
                    <a:ext uri="{FF2B5EF4-FFF2-40B4-BE49-F238E27FC236}">
                      <a16:creationId xmlns:a16="http://schemas.microsoft.com/office/drawing/2014/main" id="{CEACB20C-F9F0-8315-E1AC-7D91E743442A}"/>
                    </a:ext>
                  </a:extLst>
                </p:cNvPr>
                <p:cNvSpPr/>
                <p:nvPr/>
              </p:nvSpPr>
              <p:spPr>
                <a:xfrm>
                  <a:off x="5971016" y="5098753"/>
                  <a:ext cx="246064" cy="549516"/>
                </a:xfrm>
                <a:custGeom>
                  <a:avLst/>
                  <a:gdLst>
                    <a:gd name="connsiteX0" fmla="*/ 245789 w 246064"/>
                    <a:gd name="connsiteY0" fmla="*/ 2930 h 549516"/>
                    <a:gd name="connsiteX1" fmla="*/ 111974 w 246064"/>
                    <a:gd name="connsiteY1" fmla="*/ 147896 h 549516"/>
                    <a:gd name="connsiteX2" fmla="*/ 67369 w 246064"/>
                    <a:gd name="connsiteY2" fmla="*/ 398798 h 549516"/>
                    <a:gd name="connsiteX3" fmla="*/ 462 w 246064"/>
                    <a:gd name="connsiteY3" fmla="*/ 549340 h 549516"/>
                    <a:gd name="connsiteX4" fmla="*/ 39491 w 246064"/>
                    <a:gd name="connsiteY4" fmla="*/ 370920 h 549516"/>
                    <a:gd name="connsiteX5" fmla="*/ 72945 w 246064"/>
                    <a:gd name="connsiteY5" fmla="*/ 276135 h 549516"/>
                    <a:gd name="connsiteX6" fmla="*/ 245789 w 246064"/>
                    <a:gd name="connsiteY6" fmla="*/ 2930 h 5495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46064" h="549516">
                      <a:moveTo>
                        <a:pt x="245789" y="2930"/>
                      </a:moveTo>
                      <a:cubicBezTo>
                        <a:pt x="252294" y="-18443"/>
                        <a:pt x="141711" y="81918"/>
                        <a:pt x="111974" y="147896"/>
                      </a:cubicBezTo>
                      <a:cubicBezTo>
                        <a:pt x="82237" y="213874"/>
                        <a:pt x="85954" y="331891"/>
                        <a:pt x="67369" y="398798"/>
                      </a:cubicBezTo>
                      <a:cubicBezTo>
                        <a:pt x="48784" y="465705"/>
                        <a:pt x="5108" y="553986"/>
                        <a:pt x="462" y="549340"/>
                      </a:cubicBezTo>
                      <a:cubicBezTo>
                        <a:pt x="-4184" y="544694"/>
                        <a:pt x="27411" y="416454"/>
                        <a:pt x="39491" y="370920"/>
                      </a:cubicBezTo>
                      <a:cubicBezTo>
                        <a:pt x="51571" y="325386"/>
                        <a:pt x="44138" y="333750"/>
                        <a:pt x="72945" y="276135"/>
                      </a:cubicBezTo>
                      <a:cubicBezTo>
                        <a:pt x="101752" y="218520"/>
                        <a:pt x="239284" y="24303"/>
                        <a:pt x="245789" y="2930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62" name="フリーフォーム 1161">
                  <a:extLst>
                    <a:ext uri="{FF2B5EF4-FFF2-40B4-BE49-F238E27FC236}">
                      <a16:creationId xmlns:a16="http://schemas.microsoft.com/office/drawing/2014/main" id="{FD0B3494-B19E-FDB1-4BFD-8556EB6011C4}"/>
                    </a:ext>
                  </a:extLst>
                </p:cNvPr>
                <p:cNvSpPr/>
                <p:nvPr/>
              </p:nvSpPr>
              <p:spPr>
                <a:xfrm>
                  <a:off x="5165194" y="4900824"/>
                  <a:ext cx="848129" cy="326537"/>
                </a:xfrm>
                <a:custGeom>
                  <a:avLst/>
                  <a:gdLst>
                    <a:gd name="connsiteX0" fmla="*/ 1391 w 848129"/>
                    <a:gd name="connsiteY0" fmla="*/ 0 h 326537"/>
                    <a:gd name="connsiteX1" fmla="*/ 357241 w 848129"/>
                    <a:gd name="connsiteY1" fmla="*/ 90088 h 326537"/>
                    <a:gd name="connsiteX2" fmla="*/ 312197 w 848129"/>
                    <a:gd name="connsiteY2" fmla="*/ 67566 h 326537"/>
                    <a:gd name="connsiteX3" fmla="*/ 586968 w 848129"/>
                    <a:gd name="connsiteY3" fmla="*/ 171168 h 326537"/>
                    <a:gd name="connsiteX4" fmla="*/ 582463 w 848129"/>
                    <a:gd name="connsiteY4" fmla="*/ 144142 h 326537"/>
                    <a:gd name="connsiteX5" fmla="*/ 839216 w 848129"/>
                    <a:gd name="connsiteY5" fmla="*/ 319814 h 326537"/>
                    <a:gd name="connsiteX6" fmla="*/ 731109 w 848129"/>
                    <a:gd name="connsiteY6" fmla="*/ 270266 h 326537"/>
                    <a:gd name="connsiteX7" fmla="*/ 186073 w 848129"/>
                    <a:gd name="connsiteY7" fmla="*/ 85584 h 326537"/>
                    <a:gd name="connsiteX8" fmla="*/ 231117 w 848129"/>
                    <a:gd name="connsiteY8" fmla="*/ 121619 h 326537"/>
                    <a:gd name="connsiteX9" fmla="*/ 1391 w 848129"/>
                    <a:gd name="connsiteY9" fmla="*/ 0 h 3265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848129" h="326537">
                      <a:moveTo>
                        <a:pt x="1391" y="0"/>
                      </a:moveTo>
                      <a:lnTo>
                        <a:pt x="357241" y="90088"/>
                      </a:lnTo>
                      <a:cubicBezTo>
                        <a:pt x="409042" y="101349"/>
                        <a:pt x="273909" y="54053"/>
                        <a:pt x="312197" y="67566"/>
                      </a:cubicBezTo>
                      <a:cubicBezTo>
                        <a:pt x="350485" y="81079"/>
                        <a:pt x="541924" y="158405"/>
                        <a:pt x="586968" y="171168"/>
                      </a:cubicBezTo>
                      <a:cubicBezTo>
                        <a:pt x="632012" y="183931"/>
                        <a:pt x="540422" y="119368"/>
                        <a:pt x="582463" y="144142"/>
                      </a:cubicBezTo>
                      <a:cubicBezTo>
                        <a:pt x="624504" y="168916"/>
                        <a:pt x="814442" y="298793"/>
                        <a:pt x="839216" y="319814"/>
                      </a:cubicBezTo>
                      <a:cubicBezTo>
                        <a:pt x="863990" y="340835"/>
                        <a:pt x="839966" y="309304"/>
                        <a:pt x="731109" y="270266"/>
                      </a:cubicBezTo>
                      <a:cubicBezTo>
                        <a:pt x="622252" y="231228"/>
                        <a:pt x="269405" y="110358"/>
                        <a:pt x="186073" y="85584"/>
                      </a:cubicBezTo>
                      <a:cubicBezTo>
                        <a:pt x="102741" y="60810"/>
                        <a:pt x="258144" y="132880"/>
                        <a:pt x="231117" y="121619"/>
                      </a:cubicBezTo>
                      <a:cubicBezTo>
                        <a:pt x="204090" y="110358"/>
                        <a:pt x="-19630" y="5255"/>
                        <a:pt x="1391" y="0"/>
                      </a:cubicBezTo>
                      <a:close/>
                    </a:path>
                  </a:pathLst>
                </a:custGeom>
                <a:solidFill>
                  <a:schemeClr val="accent1">
                    <a:alpha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63" name="フリーフォーム 1162">
                  <a:extLst>
                    <a:ext uri="{FF2B5EF4-FFF2-40B4-BE49-F238E27FC236}">
                      <a16:creationId xmlns:a16="http://schemas.microsoft.com/office/drawing/2014/main" id="{86B7E5CF-2C79-4EDF-A400-3F0668C9F92D}"/>
                    </a:ext>
                  </a:extLst>
                </p:cNvPr>
                <p:cNvSpPr/>
                <p:nvPr/>
              </p:nvSpPr>
              <p:spPr>
                <a:xfrm>
                  <a:off x="4281255" y="4952451"/>
                  <a:ext cx="652531" cy="840683"/>
                </a:xfrm>
                <a:custGeom>
                  <a:avLst/>
                  <a:gdLst>
                    <a:gd name="connsiteX0" fmla="*/ 651100 w 652531"/>
                    <a:gd name="connsiteY0" fmla="*/ 33957 h 840683"/>
                    <a:gd name="connsiteX1" fmla="*/ 151108 w 652531"/>
                    <a:gd name="connsiteY1" fmla="*/ 146568 h 840683"/>
                    <a:gd name="connsiteX2" fmla="*/ 88045 w 652531"/>
                    <a:gd name="connsiteY2" fmla="*/ 182603 h 840683"/>
                    <a:gd name="connsiteX3" fmla="*/ 223178 w 652531"/>
                    <a:gd name="connsiteY3" fmla="*/ 376294 h 840683"/>
                    <a:gd name="connsiteX4" fmla="*/ 259214 w 652531"/>
                    <a:gd name="connsiteY4" fmla="*/ 538453 h 840683"/>
                    <a:gd name="connsiteX5" fmla="*/ 367320 w 652531"/>
                    <a:gd name="connsiteY5" fmla="*/ 840250 h 840683"/>
                    <a:gd name="connsiteX6" fmla="*/ 241196 w 652531"/>
                    <a:gd name="connsiteY6" fmla="*/ 610524 h 840683"/>
                    <a:gd name="connsiteX7" fmla="*/ 20479 w 652531"/>
                    <a:gd name="connsiteY7" fmla="*/ 205125 h 840683"/>
                    <a:gd name="connsiteX8" fmla="*/ 24983 w 652531"/>
                    <a:gd name="connsiteY8" fmla="*/ 214134 h 840683"/>
                    <a:gd name="connsiteX9" fmla="*/ 155612 w 652531"/>
                    <a:gd name="connsiteY9" fmla="*/ 97019 h 840683"/>
                    <a:gd name="connsiteX10" fmla="*/ 79037 w 652531"/>
                    <a:gd name="connsiteY10" fmla="*/ 88010 h 840683"/>
                    <a:gd name="connsiteX11" fmla="*/ 470922 w 652531"/>
                    <a:gd name="connsiteY11" fmla="*/ 6930 h 840683"/>
                    <a:gd name="connsiteX12" fmla="*/ 308763 w 652531"/>
                    <a:gd name="connsiteY12" fmla="*/ 6930 h 840683"/>
                    <a:gd name="connsiteX13" fmla="*/ 651100 w 652531"/>
                    <a:gd name="connsiteY13" fmla="*/ 33957 h 8406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652531" h="840683">
                      <a:moveTo>
                        <a:pt x="651100" y="33957"/>
                      </a:moveTo>
                      <a:cubicBezTo>
                        <a:pt x="624824" y="57230"/>
                        <a:pt x="244950" y="121794"/>
                        <a:pt x="151108" y="146568"/>
                      </a:cubicBezTo>
                      <a:cubicBezTo>
                        <a:pt x="57266" y="171342"/>
                        <a:pt x="76033" y="144316"/>
                        <a:pt x="88045" y="182603"/>
                      </a:cubicBezTo>
                      <a:cubicBezTo>
                        <a:pt x="100057" y="220890"/>
                        <a:pt x="194650" y="316986"/>
                        <a:pt x="223178" y="376294"/>
                      </a:cubicBezTo>
                      <a:cubicBezTo>
                        <a:pt x="251706" y="435602"/>
                        <a:pt x="235190" y="461127"/>
                        <a:pt x="259214" y="538453"/>
                      </a:cubicBezTo>
                      <a:cubicBezTo>
                        <a:pt x="283238" y="615779"/>
                        <a:pt x="370323" y="828238"/>
                        <a:pt x="367320" y="840250"/>
                      </a:cubicBezTo>
                      <a:cubicBezTo>
                        <a:pt x="364317" y="852262"/>
                        <a:pt x="241196" y="610524"/>
                        <a:pt x="241196" y="610524"/>
                      </a:cubicBezTo>
                      <a:lnTo>
                        <a:pt x="20479" y="205125"/>
                      </a:lnTo>
                      <a:cubicBezTo>
                        <a:pt x="-15556" y="139060"/>
                        <a:pt x="2461" y="232152"/>
                        <a:pt x="24983" y="214134"/>
                      </a:cubicBezTo>
                      <a:cubicBezTo>
                        <a:pt x="47505" y="196116"/>
                        <a:pt x="146603" y="118040"/>
                        <a:pt x="155612" y="97019"/>
                      </a:cubicBezTo>
                      <a:cubicBezTo>
                        <a:pt x="164621" y="75998"/>
                        <a:pt x="26485" y="103025"/>
                        <a:pt x="79037" y="88010"/>
                      </a:cubicBezTo>
                      <a:cubicBezTo>
                        <a:pt x="131589" y="72995"/>
                        <a:pt x="432634" y="20443"/>
                        <a:pt x="470922" y="6930"/>
                      </a:cubicBezTo>
                      <a:cubicBezTo>
                        <a:pt x="509210" y="-6583"/>
                        <a:pt x="283988" y="3176"/>
                        <a:pt x="308763" y="6930"/>
                      </a:cubicBezTo>
                      <a:cubicBezTo>
                        <a:pt x="333537" y="10684"/>
                        <a:pt x="677376" y="10684"/>
                        <a:pt x="651100" y="33957"/>
                      </a:cubicBezTo>
                      <a:close/>
                    </a:path>
                  </a:pathLst>
                </a:custGeom>
                <a:solidFill>
                  <a:schemeClr val="accent1">
                    <a:alpha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64" name="フリーフォーム 1163">
                  <a:extLst>
                    <a:ext uri="{FF2B5EF4-FFF2-40B4-BE49-F238E27FC236}">
                      <a16:creationId xmlns:a16="http://schemas.microsoft.com/office/drawing/2014/main" id="{D7A2EF01-F6A4-D81B-F1D4-EFBDB01BF116}"/>
                    </a:ext>
                  </a:extLst>
                </p:cNvPr>
                <p:cNvSpPr/>
                <p:nvPr/>
              </p:nvSpPr>
              <p:spPr>
                <a:xfrm>
                  <a:off x="4980945" y="4711569"/>
                  <a:ext cx="159002" cy="258075"/>
                </a:xfrm>
                <a:custGeom>
                  <a:avLst/>
                  <a:gdLst>
                    <a:gd name="connsiteX0" fmla="*/ 73029 w 159002"/>
                    <a:gd name="connsiteY0" fmla="*/ 68 h 258075"/>
                    <a:gd name="connsiteX1" fmla="*/ 100056 w 159002"/>
                    <a:gd name="connsiteY1" fmla="*/ 130697 h 258075"/>
                    <a:gd name="connsiteX2" fmla="*/ 158614 w 159002"/>
                    <a:gd name="connsiteY2" fmla="*/ 220786 h 258075"/>
                    <a:gd name="connsiteX3" fmla="*/ 68525 w 159002"/>
                    <a:gd name="connsiteY3" fmla="*/ 256821 h 258075"/>
                    <a:gd name="connsiteX4" fmla="*/ 77534 w 159002"/>
                    <a:gd name="connsiteY4" fmla="*/ 180246 h 258075"/>
                    <a:gd name="connsiteX5" fmla="*/ 958 w 159002"/>
                    <a:gd name="connsiteY5" fmla="*/ 139706 h 258075"/>
                    <a:gd name="connsiteX6" fmla="*/ 36994 w 159002"/>
                    <a:gd name="connsiteY6" fmla="*/ 148715 h 258075"/>
                    <a:gd name="connsiteX7" fmla="*/ 73029 w 159002"/>
                    <a:gd name="connsiteY7" fmla="*/ 68 h 2580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59002" h="258075">
                      <a:moveTo>
                        <a:pt x="73029" y="68"/>
                      </a:moveTo>
                      <a:cubicBezTo>
                        <a:pt x="83539" y="-2935"/>
                        <a:pt x="85792" y="93911"/>
                        <a:pt x="100056" y="130697"/>
                      </a:cubicBezTo>
                      <a:cubicBezTo>
                        <a:pt x="114320" y="167483"/>
                        <a:pt x="163869" y="199765"/>
                        <a:pt x="158614" y="220786"/>
                      </a:cubicBezTo>
                      <a:cubicBezTo>
                        <a:pt x="153359" y="241807"/>
                        <a:pt x="82038" y="263578"/>
                        <a:pt x="68525" y="256821"/>
                      </a:cubicBezTo>
                      <a:cubicBezTo>
                        <a:pt x="55012" y="250064"/>
                        <a:pt x="88795" y="199765"/>
                        <a:pt x="77534" y="180246"/>
                      </a:cubicBezTo>
                      <a:cubicBezTo>
                        <a:pt x="66273" y="160727"/>
                        <a:pt x="7715" y="144961"/>
                        <a:pt x="958" y="139706"/>
                      </a:cubicBezTo>
                      <a:cubicBezTo>
                        <a:pt x="-5799" y="134451"/>
                        <a:pt x="24982" y="168234"/>
                        <a:pt x="36994" y="148715"/>
                      </a:cubicBezTo>
                      <a:cubicBezTo>
                        <a:pt x="49006" y="129196"/>
                        <a:pt x="62519" y="3071"/>
                        <a:pt x="73029" y="68"/>
                      </a:cubicBezTo>
                      <a:close/>
                    </a:path>
                  </a:pathLst>
                </a:custGeom>
                <a:solidFill>
                  <a:schemeClr val="accent1">
                    <a:alpha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65" name="フリーフォーム 1164">
                  <a:extLst>
                    <a:ext uri="{FF2B5EF4-FFF2-40B4-BE49-F238E27FC236}">
                      <a16:creationId xmlns:a16="http://schemas.microsoft.com/office/drawing/2014/main" id="{89016B76-357D-42D2-305B-09A0AB35DB7B}"/>
                    </a:ext>
                  </a:extLst>
                </p:cNvPr>
                <p:cNvSpPr/>
                <p:nvPr/>
              </p:nvSpPr>
              <p:spPr>
                <a:xfrm>
                  <a:off x="5378293" y="4367317"/>
                  <a:ext cx="515856" cy="893956"/>
                </a:xfrm>
                <a:custGeom>
                  <a:avLst/>
                  <a:gdLst>
                    <a:gd name="connsiteX0" fmla="*/ 1 w 515856"/>
                    <a:gd name="connsiteY0" fmla="*/ 1983 h 893956"/>
                    <a:gd name="connsiteX1" fmla="*/ 265762 w 515856"/>
                    <a:gd name="connsiteY1" fmla="*/ 344320 h 893956"/>
                    <a:gd name="connsiteX2" fmla="*/ 117116 w 515856"/>
                    <a:gd name="connsiteY2" fmla="*/ 317294 h 893956"/>
                    <a:gd name="connsiteX3" fmla="*/ 481975 w 515856"/>
                    <a:gd name="connsiteY3" fmla="*/ 628100 h 893956"/>
                    <a:gd name="connsiteX4" fmla="*/ 459453 w 515856"/>
                    <a:gd name="connsiteY4" fmla="*/ 718188 h 893956"/>
                    <a:gd name="connsiteX5" fmla="*/ 441435 w 515856"/>
                    <a:gd name="connsiteY5" fmla="*/ 799268 h 893956"/>
                    <a:gd name="connsiteX6" fmla="*/ 463957 w 515856"/>
                    <a:gd name="connsiteY6" fmla="*/ 893861 h 893956"/>
                    <a:gd name="connsiteX7" fmla="*/ 513506 w 515856"/>
                    <a:gd name="connsiteY7" fmla="*/ 781250 h 893956"/>
                    <a:gd name="connsiteX8" fmla="*/ 486479 w 515856"/>
                    <a:gd name="connsiteY8" fmla="*/ 623595 h 893956"/>
                    <a:gd name="connsiteX9" fmla="*/ 306302 w 515856"/>
                    <a:gd name="connsiteY9" fmla="*/ 375851 h 893956"/>
                    <a:gd name="connsiteX10" fmla="*/ 459453 w 515856"/>
                    <a:gd name="connsiteY10" fmla="*/ 501976 h 893956"/>
                    <a:gd name="connsiteX11" fmla="*/ 247744 w 515856"/>
                    <a:gd name="connsiteY11" fmla="*/ 231710 h 893956"/>
                    <a:gd name="connsiteX12" fmla="*/ 261258 w 515856"/>
                    <a:gd name="connsiteY12" fmla="*/ 204683 h 893956"/>
                    <a:gd name="connsiteX13" fmla="*/ 1 w 515856"/>
                    <a:gd name="connsiteY13" fmla="*/ 1983 h 8939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515856" h="893956">
                      <a:moveTo>
                        <a:pt x="1" y="1983"/>
                      </a:moveTo>
                      <a:cubicBezTo>
                        <a:pt x="752" y="25256"/>
                        <a:pt x="246243" y="291768"/>
                        <a:pt x="265762" y="344320"/>
                      </a:cubicBezTo>
                      <a:cubicBezTo>
                        <a:pt x="285281" y="396872"/>
                        <a:pt x="81081" y="269997"/>
                        <a:pt x="117116" y="317294"/>
                      </a:cubicBezTo>
                      <a:cubicBezTo>
                        <a:pt x="153152" y="364591"/>
                        <a:pt x="424919" y="561284"/>
                        <a:pt x="481975" y="628100"/>
                      </a:cubicBezTo>
                      <a:cubicBezTo>
                        <a:pt x="539031" y="694916"/>
                        <a:pt x="466210" y="689660"/>
                        <a:pt x="459453" y="718188"/>
                      </a:cubicBezTo>
                      <a:cubicBezTo>
                        <a:pt x="452696" y="746716"/>
                        <a:pt x="440684" y="769989"/>
                        <a:pt x="441435" y="799268"/>
                      </a:cubicBezTo>
                      <a:cubicBezTo>
                        <a:pt x="442186" y="828547"/>
                        <a:pt x="451945" y="896864"/>
                        <a:pt x="463957" y="893861"/>
                      </a:cubicBezTo>
                      <a:cubicBezTo>
                        <a:pt x="475969" y="890858"/>
                        <a:pt x="509752" y="826294"/>
                        <a:pt x="513506" y="781250"/>
                      </a:cubicBezTo>
                      <a:cubicBezTo>
                        <a:pt x="517260" y="736206"/>
                        <a:pt x="521013" y="691162"/>
                        <a:pt x="486479" y="623595"/>
                      </a:cubicBezTo>
                      <a:cubicBezTo>
                        <a:pt x="451945" y="556029"/>
                        <a:pt x="310806" y="396121"/>
                        <a:pt x="306302" y="375851"/>
                      </a:cubicBezTo>
                      <a:cubicBezTo>
                        <a:pt x="301798" y="355581"/>
                        <a:pt x="469213" y="526000"/>
                        <a:pt x="459453" y="501976"/>
                      </a:cubicBezTo>
                      <a:cubicBezTo>
                        <a:pt x="449693" y="477953"/>
                        <a:pt x="280776" y="281259"/>
                        <a:pt x="247744" y="231710"/>
                      </a:cubicBezTo>
                      <a:cubicBezTo>
                        <a:pt x="214712" y="182161"/>
                        <a:pt x="301798" y="242220"/>
                        <a:pt x="261258" y="204683"/>
                      </a:cubicBezTo>
                      <a:cubicBezTo>
                        <a:pt x="220718" y="167146"/>
                        <a:pt x="-750" y="-21290"/>
                        <a:pt x="1" y="1983"/>
                      </a:cubicBezTo>
                      <a:close/>
                    </a:path>
                  </a:pathLst>
                </a:custGeom>
                <a:solidFill>
                  <a:schemeClr val="accent1">
                    <a:alpha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66" name="フリーフォーム 1165">
                  <a:extLst>
                    <a:ext uri="{FF2B5EF4-FFF2-40B4-BE49-F238E27FC236}">
                      <a16:creationId xmlns:a16="http://schemas.microsoft.com/office/drawing/2014/main" id="{1F8FC7AE-E3B7-2324-7701-FBA8E6BB045F}"/>
                    </a:ext>
                  </a:extLst>
                </p:cNvPr>
                <p:cNvSpPr/>
                <p:nvPr/>
              </p:nvSpPr>
              <p:spPr>
                <a:xfrm>
                  <a:off x="4278072" y="4513488"/>
                  <a:ext cx="369087" cy="548388"/>
                </a:xfrm>
                <a:custGeom>
                  <a:avLst/>
                  <a:gdLst>
                    <a:gd name="connsiteX0" fmla="*/ 368573 w 369087"/>
                    <a:gd name="connsiteY0" fmla="*/ 2528 h 548388"/>
                    <a:gd name="connsiteX1" fmla="*/ 130642 w 369087"/>
                    <a:gd name="connsiteY1" fmla="*/ 254455 h 548388"/>
                    <a:gd name="connsiteX2" fmla="*/ 9344 w 369087"/>
                    <a:gd name="connsiteY2" fmla="*/ 548369 h 548388"/>
                    <a:gd name="connsiteX3" fmla="*/ 121312 w 369087"/>
                    <a:gd name="connsiteY3" fmla="*/ 240459 h 548388"/>
                    <a:gd name="connsiteX4" fmla="*/ 14 w 369087"/>
                    <a:gd name="connsiteY4" fmla="*/ 487720 h 548388"/>
                    <a:gd name="connsiteX5" fmla="*/ 130642 w 369087"/>
                    <a:gd name="connsiteY5" fmla="*/ 7194 h 548388"/>
                    <a:gd name="connsiteX6" fmla="*/ 60663 w 369087"/>
                    <a:gd name="connsiteY6" fmla="*/ 184475 h 548388"/>
                    <a:gd name="connsiteX7" fmla="*/ 368573 w 369087"/>
                    <a:gd name="connsiteY7" fmla="*/ 2528 h 5483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69087" h="548388">
                      <a:moveTo>
                        <a:pt x="368573" y="2528"/>
                      </a:moveTo>
                      <a:cubicBezTo>
                        <a:pt x="380236" y="14191"/>
                        <a:pt x="190514" y="163481"/>
                        <a:pt x="130642" y="254455"/>
                      </a:cubicBezTo>
                      <a:cubicBezTo>
                        <a:pt x="70770" y="345429"/>
                        <a:pt x="10899" y="550702"/>
                        <a:pt x="9344" y="548369"/>
                      </a:cubicBezTo>
                      <a:cubicBezTo>
                        <a:pt x="7789" y="546036"/>
                        <a:pt x="122867" y="250567"/>
                        <a:pt x="121312" y="240459"/>
                      </a:cubicBezTo>
                      <a:cubicBezTo>
                        <a:pt x="119757" y="230351"/>
                        <a:pt x="-1541" y="526597"/>
                        <a:pt x="14" y="487720"/>
                      </a:cubicBezTo>
                      <a:cubicBezTo>
                        <a:pt x="1569" y="448843"/>
                        <a:pt x="120534" y="57735"/>
                        <a:pt x="130642" y="7194"/>
                      </a:cubicBezTo>
                      <a:cubicBezTo>
                        <a:pt x="140750" y="-43347"/>
                        <a:pt x="19453" y="189140"/>
                        <a:pt x="60663" y="184475"/>
                      </a:cubicBezTo>
                      <a:cubicBezTo>
                        <a:pt x="101873" y="179810"/>
                        <a:pt x="356910" y="-9135"/>
                        <a:pt x="368573" y="2528"/>
                      </a:cubicBezTo>
                      <a:close/>
                    </a:path>
                  </a:pathLst>
                </a:custGeom>
                <a:solidFill>
                  <a:schemeClr val="accent1">
                    <a:alpha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67" name="フリーフォーム 1166">
                  <a:extLst>
                    <a:ext uri="{FF2B5EF4-FFF2-40B4-BE49-F238E27FC236}">
                      <a16:creationId xmlns:a16="http://schemas.microsoft.com/office/drawing/2014/main" id="{CAE2FC13-7FD0-BB56-CE68-44BF9344C8C2}"/>
                    </a:ext>
                  </a:extLst>
                </p:cNvPr>
                <p:cNvSpPr/>
                <p:nvPr/>
              </p:nvSpPr>
              <p:spPr>
                <a:xfrm>
                  <a:off x="5466823" y="4329330"/>
                  <a:ext cx="568707" cy="823482"/>
                </a:xfrm>
                <a:custGeom>
                  <a:avLst/>
                  <a:gdLst>
                    <a:gd name="connsiteX0" fmla="*/ 916 w 568707"/>
                    <a:gd name="connsiteY0" fmla="*/ 74 h 823482"/>
                    <a:gd name="connsiteX1" fmla="*/ 336818 w 568707"/>
                    <a:gd name="connsiteY1" fmla="*/ 461939 h 823482"/>
                    <a:gd name="connsiteX2" fmla="*/ 560753 w 568707"/>
                    <a:gd name="connsiteY2" fmla="*/ 811837 h 823482"/>
                    <a:gd name="connsiteX3" fmla="*/ 481442 w 568707"/>
                    <a:gd name="connsiteY3" fmla="*/ 699870 h 823482"/>
                    <a:gd name="connsiteX4" fmla="*/ 131544 w 568707"/>
                    <a:gd name="connsiteY4" fmla="*/ 307984 h 823482"/>
                    <a:gd name="connsiteX5" fmla="*/ 234181 w 568707"/>
                    <a:gd name="connsiteY5" fmla="*/ 424617 h 823482"/>
                    <a:gd name="connsiteX6" fmla="*/ 916 w 568707"/>
                    <a:gd name="connsiteY6" fmla="*/ 74 h 8234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568707" h="823482">
                      <a:moveTo>
                        <a:pt x="916" y="74"/>
                      </a:moveTo>
                      <a:cubicBezTo>
                        <a:pt x="18022" y="6294"/>
                        <a:pt x="243512" y="326645"/>
                        <a:pt x="336818" y="461939"/>
                      </a:cubicBezTo>
                      <a:cubicBezTo>
                        <a:pt x="430124" y="597233"/>
                        <a:pt x="536649" y="772182"/>
                        <a:pt x="560753" y="811837"/>
                      </a:cubicBezTo>
                      <a:cubicBezTo>
                        <a:pt x="584857" y="851492"/>
                        <a:pt x="552977" y="783846"/>
                        <a:pt x="481442" y="699870"/>
                      </a:cubicBezTo>
                      <a:cubicBezTo>
                        <a:pt x="409907" y="615895"/>
                        <a:pt x="172754" y="353860"/>
                        <a:pt x="131544" y="307984"/>
                      </a:cubicBezTo>
                      <a:cubicBezTo>
                        <a:pt x="90334" y="262108"/>
                        <a:pt x="256730" y="469715"/>
                        <a:pt x="234181" y="424617"/>
                      </a:cubicBezTo>
                      <a:cubicBezTo>
                        <a:pt x="211632" y="379519"/>
                        <a:pt x="-16190" y="-6146"/>
                        <a:pt x="916" y="74"/>
                      </a:cubicBezTo>
                      <a:close/>
                    </a:path>
                  </a:pathLst>
                </a:custGeom>
                <a:solidFill>
                  <a:schemeClr val="accent1">
                    <a:alpha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68" name="フリーフォーム 1167">
                  <a:extLst>
                    <a:ext uri="{FF2B5EF4-FFF2-40B4-BE49-F238E27FC236}">
                      <a16:creationId xmlns:a16="http://schemas.microsoft.com/office/drawing/2014/main" id="{47CAB91F-37DA-587B-7E0B-FBFF71E1CC48}"/>
                    </a:ext>
                  </a:extLst>
                </p:cNvPr>
                <p:cNvSpPr/>
                <p:nvPr/>
              </p:nvSpPr>
              <p:spPr>
                <a:xfrm>
                  <a:off x="4206078" y="4514423"/>
                  <a:ext cx="369087" cy="548388"/>
                </a:xfrm>
                <a:custGeom>
                  <a:avLst/>
                  <a:gdLst>
                    <a:gd name="connsiteX0" fmla="*/ 368573 w 369087"/>
                    <a:gd name="connsiteY0" fmla="*/ 2528 h 548388"/>
                    <a:gd name="connsiteX1" fmla="*/ 130642 w 369087"/>
                    <a:gd name="connsiteY1" fmla="*/ 254455 h 548388"/>
                    <a:gd name="connsiteX2" fmla="*/ 9344 w 369087"/>
                    <a:gd name="connsiteY2" fmla="*/ 548369 h 548388"/>
                    <a:gd name="connsiteX3" fmla="*/ 121312 w 369087"/>
                    <a:gd name="connsiteY3" fmla="*/ 240459 h 548388"/>
                    <a:gd name="connsiteX4" fmla="*/ 14 w 369087"/>
                    <a:gd name="connsiteY4" fmla="*/ 487720 h 548388"/>
                    <a:gd name="connsiteX5" fmla="*/ 130642 w 369087"/>
                    <a:gd name="connsiteY5" fmla="*/ 7194 h 548388"/>
                    <a:gd name="connsiteX6" fmla="*/ 60663 w 369087"/>
                    <a:gd name="connsiteY6" fmla="*/ 184475 h 548388"/>
                    <a:gd name="connsiteX7" fmla="*/ 368573 w 369087"/>
                    <a:gd name="connsiteY7" fmla="*/ 2528 h 5483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69087" h="548388">
                      <a:moveTo>
                        <a:pt x="368573" y="2528"/>
                      </a:moveTo>
                      <a:cubicBezTo>
                        <a:pt x="380236" y="14191"/>
                        <a:pt x="190514" y="163481"/>
                        <a:pt x="130642" y="254455"/>
                      </a:cubicBezTo>
                      <a:cubicBezTo>
                        <a:pt x="70770" y="345429"/>
                        <a:pt x="10899" y="550702"/>
                        <a:pt x="9344" y="548369"/>
                      </a:cubicBezTo>
                      <a:cubicBezTo>
                        <a:pt x="7789" y="546036"/>
                        <a:pt x="122867" y="250567"/>
                        <a:pt x="121312" y="240459"/>
                      </a:cubicBezTo>
                      <a:cubicBezTo>
                        <a:pt x="119757" y="230351"/>
                        <a:pt x="-1541" y="526597"/>
                        <a:pt x="14" y="487720"/>
                      </a:cubicBezTo>
                      <a:cubicBezTo>
                        <a:pt x="1569" y="448843"/>
                        <a:pt x="120534" y="57735"/>
                        <a:pt x="130642" y="7194"/>
                      </a:cubicBezTo>
                      <a:cubicBezTo>
                        <a:pt x="140750" y="-43347"/>
                        <a:pt x="19453" y="189140"/>
                        <a:pt x="60663" y="184475"/>
                      </a:cubicBezTo>
                      <a:cubicBezTo>
                        <a:pt x="101873" y="179810"/>
                        <a:pt x="356910" y="-9135"/>
                        <a:pt x="368573" y="2528"/>
                      </a:cubicBezTo>
                      <a:close/>
                    </a:path>
                  </a:pathLst>
                </a:custGeom>
                <a:solidFill>
                  <a:schemeClr val="accent1">
                    <a:alpha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69" name="フリーフォーム 1168">
                  <a:extLst>
                    <a:ext uri="{FF2B5EF4-FFF2-40B4-BE49-F238E27FC236}">
                      <a16:creationId xmlns:a16="http://schemas.microsoft.com/office/drawing/2014/main" id="{237C3941-3BE1-C07E-323B-61A5A3123A9F}"/>
                    </a:ext>
                  </a:extLst>
                </p:cNvPr>
                <p:cNvSpPr/>
                <p:nvPr/>
              </p:nvSpPr>
              <p:spPr>
                <a:xfrm>
                  <a:off x="5394829" y="4330265"/>
                  <a:ext cx="568707" cy="823482"/>
                </a:xfrm>
                <a:custGeom>
                  <a:avLst/>
                  <a:gdLst>
                    <a:gd name="connsiteX0" fmla="*/ 916 w 568707"/>
                    <a:gd name="connsiteY0" fmla="*/ 74 h 823482"/>
                    <a:gd name="connsiteX1" fmla="*/ 336818 w 568707"/>
                    <a:gd name="connsiteY1" fmla="*/ 461939 h 823482"/>
                    <a:gd name="connsiteX2" fmla="*/ 560753 w 568707"/>
                    <a:gd name="connsiteY2" fmla="*/ 811837 h 823482"/>
                    <a:gd name="connsiteX3" fmla="*/ 481442 w 568707"/>
                    <a:gd name="connsiteY3" fmla="*/ 699870 h 823482"/>
                    <a:gd name="connsiteX4" fmla="*/ 131544 w 568707"/>
                    <a:gd name="connsiteY4" fmla="*/ 307984 h 823482"/>
                    <a:gd name="connsiteX5" fmla="*/ 234181 w 568707"/>
                    <a:gd name="connsiteY5" fmla="*/ 424617 h 823482"/>
                    <a:gd name="connsiteX6" fmla="*/ 916 w 568707"/>
                    <a:gd name="connsiteY6" fmla="*/ 74 h 8234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568707" h="823482">
                      <a:moveTo>
                        <a:pt x="916" y="74"/>
                      </a:moveTo>
                      <a:cubicBezTo>
                        <a:pt x="18022" y="6294"/>
                        <a:pt x="243512" y="326645"/>
                        <a:pt x="336818" y="461939"/>
                      </a:cubicBezTo>
                      <a:cubicBezTo>
                        <a:pt x="430124" y="597233"/>
                        <a:pt x="536649" y="772182"/>
                        <a:pt x="560753" y="811837"/>
                      </a:cubicBezTo>
                      <a:cubicBezTo>
                        <a:pt x="584857" y="851492"/>
                        <a:pt x="552977" y="783846"/>
                        <a:pt x="481442" y="699870"/>
                      </a:cubicBezTo>
                      <a:cubicBezTo>
                        <a:pt x="409907" y="615895"/>
                        <a:pt x="172754" y="353860"/>
                        <a:pt x="131544" y="307984"/>
                      </a:cubicBezTo>
                      <a:cubicBezTo>
                        <a:pt x="90334" y="262108"/>
                        <a:pt x="256730" y="469715"/>
                        <a:pt x="234181" y="424617"/>
                      </a:cubicBezTo>
                      <a:cubicBezTo>
                        <a:pt x="211632" y="379519"/>
                        <a:pt x="-16190" y="-6146"/>
                        <a:pt x="916" y="74"/>
                      </a:cubicBezTo>
                      <a:close/>
                    </a:path>
                  </a:pathLst>
                </a:custGeom>
                <a:solidFill>
                  <a:schemeClr val="accent1">
                    <a:alpha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70" name="フリーフォーム 1169">
                  <a:extLst>
                    <a:ext uri="{FF2B5EF4-FFF2-40B4-BE49-F238E27FC236}">
                      <a16:creationId xmlns:a16="http://schemas.microsoft.com/office/drawing/2014/main" id="{BF5107BF-D194-D0FD-AB46-4A54A482036A}"/>
                    </a:ext>
                  </a:extLst>
                </p:cNvPr>
                <p:cNvSpPr/>
                <p:nvPr/>
              </p:nvSpPr>
              <p:spPr>
                <a:xfrm>
                  <a:off x="4211968" y="4745904"/>
                  <a:ext cx="694501" cy="293555"/>
                </a:xfrm>
                <a:custGeom>
                  <a:avLst/>
                  <a:gdLst>
                    <a:gd name="connsiteX0" fmla="*/ 691011 w 694501"/>
                    <a:gd name="connsiteY0" fmla="*/ 0 h 293555"/>
                    <a:gd name="connsiteX1" fmla="*/ 180518 w 694501"/>
                    <a:gd name="connsiteY1" fmla="*/ 173905 h 293555"/>
                    <a:gd name="connsiteX2" fmla="*/ 500277 w 694501"/>
                    <a:gd name="connsiteY2" fmla="*/ 117806 h 293555"/>
                    <a:gd name="connsiteX3" fmla="*/ 1004 w 694501"/>
                    <a:gd name="connsiteY3" fmla="*/ 291711 h 293555"/>
                    <a:gd name="connsiteX4" fmla="*/ 376861 w 694501"/>
                    <a:gd name="connsiteY4" fmla="*/ 207563 h 293555"/>
                    <a:gd name="connsiteX5" fmla="*/ 573205 w 694501"/>
                    <a:gd name="connsiteY5" fmla="*/ 179514 h 293555"/>
                    <a:gd name="connsiteX6" fmla="*/ 612474 w 694501"/>
                    <a:gd name="connsiteY6" fmla="*/ 168295 h 293555"/>
                    <a:gd name="connsiteX7" fmla="*/ 416130 w 694501"/>
                    <a:gd name="connsiteY7" fmla="*/ 173905 h 293555"/>
                    <a:gd name="connsiteX8" fmla="*/ 691011 w 694501"/>
                    <a:gd name="connsiteY8" fmla="*/ 0 h 293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694501" h="293555">
                      <a:moveTo>
                        <a:pt x="691011" y="0"/>
                      </a:moveTo>
                      <a:cubicBezTo>
                        <a:pt x="651742" y="0"/>
                        <a:pt x="212307" y="154271"/>
                        <a:pt x="180518" y="173905"/>
                      </a:cubicBezTo>
                      <a:cubicBezTo>
                        <a:pt x="148729" y="193539"/>
                        <a:pt x="530196" y="98172"/>
                        <a:pt x="500277" y="117806"/>
                      </a:cubicBezTo>
                      <a:cubicBezTo>
                        <a:pt x="470358" y="137440"/>
                        <a:pt x="21573" y="276752"/>
                        <a:pt x="1004" y="291711"/>
                      </a:cubicBezTo>
                      <a:cubicBezTo>
                        <a:pt x="-19565" y="306670"/>
                        <a:pt x="281494" y="226262"/>
                        <a:pt x="376861" y="207563"/>
                      </a:cubicBezTo>
                      <a:cubicBezTo>
                        <a:pt x="472228" y="188864"/>
                        <a:pt x="533936" y="186059"/>
                        <a:pt x="573205" y="179514"/>
                      </a:cubicBezTo>
                      <a:cubicBezTo>
                        <a:pt x="612474" y="172969"/>
                        <a:pt x="612474" y="168295"/>
                        <a:pt x="612474" y="168295"/>
                      </a:cubicBezTo>
                      <a:cubicBezTo>
                        <a:pt x="586295" y="167360"/>
                        <a:pt x="406780" y="201019"/>
                        <a:pt x="416130" y="173905"/>
                      </a:cubicBezTo>
                      <a:cubicBezTo>
                        <a:pt x="425480" y="146791"/>
                        <a:pt x="730280" y="0"/>
                        <a:pt x="691011" y="0"/>
                      </a:cubicBezTo>
                      <a:close/>
                    </a:path>
                  </a:pathLst>
                </a:custGeom>
                <a:solidFill>
                  <a:schemeClr val="accent1">
                    <a:alpha val="3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71" name="フリーフォーム 1170">
                  <a:extLst>
                    <a:ext uri="{FF2B5EF4-FFF2-40B4-BE49-F238E27FC236}">
                      <a16:creationId xmlns:a16="http://schemas.microsoft.com/office/drawing/2014/main" id="{3332F10D-4863-3865-C410-CB654D9D0C3B}"/>
                    </a:ext>
                  </a:extLst>
                </p:cNvPr>
                <p:cNvSpPr/>
                <p:nvPr/>
              </p:nvSpPr>
              <p:spPr>
                <a:xfrm>
                  <a:off x="5166640" y="4656191"/>
                  <a:ext cx="611593" cy="355920"/>
                </a:xfrm>
                <a:custGeom>
                  <a:avLst/>
                  <a:gdLst>
                    <a:gd name="connsiteX0" fmla="*/ 0 w 611593"/>
                    <a:gd name="connsiteY0" fmla="*/ 89713 h 355920"/>
                    <a:gd name="connsiteX1" fmla="*/ 431956 w 611593"/>
                    <a:gd name="connsiteY1" fmla="*/ 11176 h 355920"/>
                    <a:gd name="connsiteX2" fmla="*/ 611470 w 611593"/>
                    <a:gd name="connsiteY2" fmla="*/ 353375 h 355920"/>
                    <a:gd name="connsiteX3" fmla="*/ 409517 w 611593"/>
                    <a:gd name="connsiteY3" fmla="*/ 173861 h 355920"/>
                    <a:gd name="connsiteX4" fmla="*/ 572202 w 611593"/>
                    <a:gd name="connsiteY4" fmla="*/ 302886 h 355920"/>
                    <a:gd name="connsiteX5" fmla="*/ 431956 w 611593"/>
                    <a:gd name="connsiteY5" fmla="*/ 157031 h 355920"/>
                    <a:gd name="connsiteX6" fmla="*/ 0 w 611593"/>
                    <a:gd name="connsiteY6" fmla="*/ 89713 h 35592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611593" h="355920">
                      <a:moveTo>
                        <a:pt x="0" y="89713"/>
                      </a:moveTo>
                      <a:cubicBezTo>
                        <a:pt x="0" y="65404"/>
                        <a:pt x="330044" y="-32768"/>
                        <a:pt x="431956" y="11176"/>
                      </a:cubicBezTo>
                      <a:cubicBezTo>
                        <a:pt x="533868" y="55120"/>
                        <a:pt x="615210" y="326261"/>
                        <a:pt x="611470" y="353375"/>
                      </a:cubicBezTo>
                      <a:cubicBezTo>
                        <a:pt x="607730" y="380489"/>
                        <a:pt x="416062" y="182276"/>
                        <a:pt x="409517" y="173861"/>
                      </a:cubicBezTo>
                      <a:cubicBezTo>
                        <a:pt x="402972" y="165446"/>
                        <a:pt x="568462" y="305691"/>
                        <a:pt x="572202" y="302886"/>
                      </a:cubicBezTo>
                      <a:cubicBezTo>
                        <a:pt x="575942" y="300081"/>
                        <a:pt x="520778" y="188820"/>
                        <a:pt x="431956" y="157031"/>
                      </a:cubicBezTo>
                      <a:cubicBezTo>
                        <a:pt x="343134" y="125242"/>
                        <a:pt x="0" y="114022"/>
                        <a:pt x="0" y="89713"/>
                      </a:cubicBezTo>
                      <a:close/>
                    </a:path>
                  </a:pathLst>
                </a:custGeom>
                <a:solidFill>
                  <a:schemeClr val="accent1">
                    <a:alpha val="3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72" name="フリーフォーム 1171">
                  <a:extLst>
                    <a:ext uri="{FF2B5EF4-FFF2-40B4-BE49-F238E27FC236}">
                      <a16:creationId xmlns:a16="http://schemas.microsoft.com/office/drawing/2014/main" id="{5C94D01C-A3FD-287D-0BF9-C58C63C39A04}"/>
                    </a:ext>
                  </a:extLst>
                </p:cNvPr>
                <p:cNvSpPr/>
                <p:nvPr/>
              </p:nvSpPr>
              <p:spPr>
                <a:xfrm>
                  <a:off x="3822543" y="3613973"/>
                  <a:ext cx="917456" cy="365858"/>
                </a:xfrm>
                <a:custGeom>
                  <a:avLst/>
                  <a:gdLst>
                    <a:gd name="connsiteX0" fmla="*/ 22291 w 917456"/>
                    <a:gd name="connsiteY0" fmla="*/ 84 h 365858"/>
                    <a:gd name="connsiteX1" fmla="*/ 414177 w 917456"/>
                    <a:gd name="connsiteY1" fmla="*/ 135067 h 365858"/>
                    <a:gd name="connsiteX2" fmla="*/ 427240 w 917456"/>
                    <a:gd name="connsiteY2" fmla="*/ 143776 h 365858"/>
                    <a:gd name="connsiteX3" fmla="*/ 727686 w 917456"/>
                    <a:gd name="connsiteY3" fmla="*/ 100233 h 365858"/>
                    <a:gd name="connsiteX4" fmla="*/ 779937 w 917456"/>
                    <a:gd name="connsiteY4" fmla="*/ 139421 h 365858"/>
                    <a:gd name="connsiteX5" fmla="*/ 623183 w 917456"/>
                    <a:gd name="connsiteY5" fmla="*/ 165547 h 365858"/>
                    <a:gd name="connsiteX6" fmla="*/ 287903 w 917456"/>
                    <a:gd name="connsiteY6" fmla="*/ 196027 h 365858"/>
                    <a:gd name="connsiteX7" fmla="*/ 440303 w 917456"/>
                    <a:gd name="connsiteY7" fmla="*/ 235216 h 365858"/>
                    <a:gd name="connsiteX8" fmla="*/ 906211 w 917456"/>
                    <a:gd name="connsiteY8" fmla="*/ 191673 h 365858"/>
                    <a:gd name="connsiteX9" fmla="*/ 736394 w 917456"/>
                    <a:gd name="connsiteY9" fmla="*/ 226507 h 365858"/>
                    <a:gd name="connsiteX10" fmla="*/ 331446 w 917456"/>
                    <a:gd name="connsiteY10" fmla="*/ 365844 h 365858"/>
                    <a:gd name="connsiteX11" fmla="*/ 87606 w 917456"/>
                    <a:gd name="connsiteY11" fmla="*/ 217798 h 365858"/>
                    <a:gd name="connsiteX12" fmla="*/ 135503 w 917456"/>
                    <a:gd name="connsiteY12" fmla="*/ 261341 h 365858"/>
                    <a:gd name="connsiteX13" fmla="*/ 135503 w 917456"/>
                    <a:gd name="connsiteY13" fmla="*/ 161193 h 365858"/>
                    <a:gd name="connsiteX14" fmla="*/ 520 w 917456"/>
                    <a:gd name="connsiteY14" fmla="*/ 252633 h 365858"/>
                    <a:gd name="connsiteX15" fmla="*/ 87606 w 917456"/>
                    <a:gd name="connsiteY15" fmla="*/ 156838 h 365858"/>
                    <a:gd name="connsiteX16" fmla="*/ 22291 w 917456"/>
                    <a:gd name="connsiteY16" fmla="*/ 84 h 3658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917456" h="365858">
                      <a:moveTo>
                        <a:pt x="22291" y="84"/>
                      </a:moveTo>
                      <a:cubicBezTo>
                        <a:pt x="76719" y="-3544"/>
                        <a:pt x="346685" y="111118"/>
                        <a:pt x="414177" y="135067"/>
                      </a:cubicBezTo>
                      <a:cubicBezTo>
                        <a:pt x="481669" y="159016"/>
                        <a:pt x="374989" y="149582"/>
                        <a:pt x="427240" y="143776"/>
                      </a:cubicBezTo>
                      <a:cubicBezTo>
                        <a:pt x="479491" y="137970"/>
                        <a:pt x="668903" y="100959"/>
                        <a:pt x="727686" y="100233"/>
                      </a:cubicBezTo>
                      <a:cubicBezTo>
                        <a:pt x="786469" y="99507"/>
                        <a:pt x="797354" y="128535"/>
                        <a:pt x="779937" y="139421"/>
                      </a:cubicBezTo>
                      <a:cubicBezTo>
                        <a:pt x="762520" y="150307"/>
                        <a:pt x="705189" y="156113"/>
                        <a:pt x="623183" y="165547"/>
                      </a:cubicBezTo>
                      <a:cubicBezTo>
                        <a:pt x="541177" y="174981"/>
                        <a:pt x="318383" y="184416"/>
                        <a:pt x="287903" y="196027"/>
                      </a:cubicBezTo>
                      <a:cubicBezTo>
                        <a:pt x="257423" y="207639"/>
                        <a:pt x="337252" y="235942"/>
                        <a:pt x="440303" y="235216"/>
                      </a:cubicBezTo>
                      <a:cubicBezTo>
                        <a:pt x="543354" y="234490"/>
                        <a:pt x="856863" y="193124"/>
                        <a:pt x="906211" y="191673"/>
                      </a:cubicBezTo>
                      <a:cubicBezTo>
                        <a:pt x="955559" y="190222"/>
                        <a:pt x="832188" y="197479"/>
                        <a:pt x="736394" y="226507"/>
                      </a:cubicBezTo>
                      <a:cubicBezTo>
                        <a:pt x="640600" y="255535"/>
                        <a:pt x="439577" y="367296"/>
                        <a:pt x="331446" y="365844"/>
                      </a:cubicBezTo>
                      <a:cubicBezTo>
                        <a:pt x="223315" y="364393"/>
                        <a:pt x="120263" y="235215"/>
                        <a:pt x="87606" y="217798"/>
                      </a:cubicBezTo>
                      <a:cubicBezTo>
                        <a:pt x="54949" y="200381"/>
                        <a:pt x="127520" y="270775"/>
                        <a:pt x="135503" y="261341"/>
                      </a:cubicBezTo>
                      <a:cubicBezTo>
                        <a:pt x="143486" y="251907"/>
                        <a:pt x="158000" y="162644"/>
                        <a:pt x="135503" y="161193"/>
                      </a:cubicBezTo>
                      <a:cubicBezTo>
                        <a:pt x="113006" y="159742"/>
                        <a:pt x="8503" y="253359"/>
                        <a:pt x="520" y="252633"/>
                      </a:cubicBezTo>
                      <a:cubicBezTo>
                        <a:pt x="-7463" y="251907"/>
                        <a:pt x="78897" y="192398"/>
                        <a:pt x="87606" y="156838"/>
                      </a:cubicBezTo>
                      <a:cubicBezTo>
                        <a:pt x="96315" y="121278"/>
                        <a:pt x="-32137" y="3712"/>
                        <a:pt x="22291" y="84"/>
                      </a:cubicBezTo>
                      <a:close/>
                    </a:path>
                  </a:pathLst>
                </a:custGeom>
                <a:solidFill>
                  <a:schemeClr val="accent1">
                    <a:alpha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73" name="フリーフォーム 1172">
                  <a:extLst>
                    <a:ext uri="{FF2B5EF4-FFF2-40B4-BE49-F238E27FC236}">
                      <a16:creationId xmlns:a16="http://schemas.microsoft.com/office/drawing/2014/main" id="{44E036A6-CDB1-D68B-C76B-3476E06B5889}"/>
                    </a:ext>
                  </a:extLst>
                </p:cNvPr>
                <p:cNvSpPr/>
                <p:nvPr/>
              </p:nvSpPr>
              <p:spPr>
                <a:xfrm>
                  <a:off x="5351326" y="3746641"/>
                  <a:ext cx="854522" cy="107233"/>
                </a:xfrm>
                <a:custGeom>
                  <a:avLst/>
                  <a:gdLst>
                    <a:gd name="connsiteX0" fmla="*/ 91 w 854522"/>
                    <a:gd name="connsiteY0" fmla="*/ 72068 h 107233"/>
                    <a:gd name="connsiteX1" fmla="*/ 352788 w 854522"/>
                    <a:gd name="connsiteY1" fmla="*/ 28525 h 107233"/>
                    <a:gd name="connsiteX2" fmla="*/ 317954 w 854522"/>
                    <a:gd name="connsiteY2" fmla="*/ 2399 h 107233"/>
                    <a:gd name="connsiteX3" fmla="*/ 500834 w 854522"/>
                    <a:gd name="connsiteY3" fmla="*/ 89485 h 107233"/>
                    <a:gd name="connsiteX4" fmla="*/ 823051 w 854522"/>
                    <a:gd name="connsiteY4" fmla="*/ 85130 h 107233"/>
                    <a:gd name="connsiteX5" fmla="*/ 614045 w 854522"/>
                    <a:gd name="connsiteY5" fmla="*/ 45942 h 107233"/>
                    <a:gd name="connsiteX6" fmla="*/ 849177 w 854522"/>
                    <a:gd name="connsiteY6" fmla="*/ 15462 h 107233"/>
                    <a:gd name="connsiteX7" fmla="*/ 740320 w 854522"/>
                    <a:gd name="connsiteY7" fmla="*/ 85130 h 107233"/>
                    <a:gd name="connsiteX8" fmla="*/ 322308 w 854522"/>
                    <a:gd name="connsiteY8" fmla="*/ 106902 h 107233"/>
                    <a:gd name="connsiteX9" fmla="*/ 91 w 854522"/>
                    <a:gd name="connsiteY9" fmla="*/ 72068 h 1072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854522" h="107233">
                      <a:moveTo>
                        <a:pt x="91" y="72068"/>
                      </a:moveTo>
                      <a:cubicBezTo>
                        <a:pt x="5171" y="59005"/>
                        <a:pt x="299811" y="40136"/>
                        <a:pt x="352788" y="28525"/>
                      </a:cubicBezTo>
                      <a:cubicBezTo>
                        <a:pt x="405765" y="16914"/>
                        <a:pt x="293280" y="-7761"/>
                        <a:pt x="317954" y="2399"/>
                      </a:cubicBezTo>
                      <a:cubicBezTo>
                        <a:pt x="342628" y="12559"/>
                        <a:pt x="416651" y="75697"/>
                        <a:pt x="500834" y="89485"/>
                      </a:cubicBezTo>
                      <a:cubicBezTo>
                        <a:pt x="585017" y="103273"/>
                        <a:pt x="804183" y="92387"/>
                        <a:pt x="823051" y="85130"/>
                      </a:cubicBezTo>
                      <a:cubicBezTo>
                        <a:pt x="841919" y="77873"/>
                        <a:pt x="609691" y="57553"/>
                        <a:pt x="614045" y="45942"/>
                      </a:cubicBezTo>
                      <a:cubicBezTo>
                        <a:pt x="618399" y="34331"/>
                        <a:pt x="828131" y="8931"/>
                        <a:pt x="849177" y="15462"/>
                      </a:cubicBezTo>
                      <a:cubicBezTo>
                        <a:pt x="870223" y="21993"/>
                        <a:pt x="828131" y="69890"/>
                        <a:pt x="740320" y="85130"/>
                      </a:cubicBezTo>
                      <a:cubicBezTo>
                        <a:pt x="652509" y="100370"/>
                        <a:pt x="442051" y="109079"/>
                        <a:pt x="322308" y="106902"/>
                      </a:cubicBezTo>
                      <a:cubicBezTo>
                        <a:pt x="202565" y="104725"/>
                        <a:pt x="-4989" y="85131"/>
                        <a:pt x="91" y="72068"/>
                      </a:cubicBezTo>
                      <a:close/>
                    </a:path>
                  </a:pathLst>
                </a:custGeom>
                <a:solidFill>
                  <a:schemeClr val="accent1">
                    <a:alpha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74" name="フリーフォーム 1173">
                  <a:extLst>
                    <a:ext uri="{FF2B5EF4-FFF2-40B4-BE49-F238E27FC236}">
                      <a16:creationId xmlns:a16="http://schemas.microsoft.com/office/drawing/2014/main" id="{744476B7-BC5F-4D32-815B-CE72248CCE0D}"/>
                    </a:ext>
                  </a:extLst>
                </p:cNvPr>
                <p:cNvSpPr/>
                <p:nvPr/>
              </p:nvSpPr>
              <p:spPr>
                <a:xfrm>
                  <a:off x="5379215" y="3399488"/>
                  <a:ext cx="478723" cy="344605"/>
                </a:xfrm>
                <a:custGeom>
                  <a:avLst/>
                  <a:gdLst>
                    <a:gd name="connsiteX0" fmla="*/ 477299 w 478723"/>
                    <a:gd name="connsiteY0" fmla="*/ 314718 h 344605"/>
                    <a:gd name="connsiteX1" fmla="*/ 20099 w 478723"/>
                    <a:gd name="connsiteY1" fmla="*/ 340843 h 344605"/>
                    <a:gd name="connsiteX2" fmla="*/ 89768 w 478723"/>
                    <a:gd name="connsiteY2" fmla="*/ 236341 h 344605"/>
                    <a:gd name="connsiteX3" fmla="*/ 168145 w 478723"/>
                    <a:gd name="connsiteY3" fmla="*/ 127483 h 344605"/>
                    <a:gd name="connsiteX4" fmla="*/ 316191 w 478723"/>
                    <a:gd name="connsiteY4" fmla="*/ 1209 h 344605"/>
                    <a:gd name="connsiteX5" fmla="*/ 211688 w 478723"/>
                    <a:gd name="connsiteY5" fmla="*/ 70878 h 344605"/>
                    <a:gd name="connsiteX6" fmla="*/ 181208 w 478723"/>
                    <a:gd name="connsiteY6" fmla="*/ 188443 h 344605"/>
                    <a:gd name="connsiteX7" fmla="*/ 163791 w 478723"/>
                    <a:gd name="connsiteY7" fmla="*/ 249403 h 344605"/>
                    <a:gd name="connsiteX8" fmla="*/ 477299 w 478723"/>
                    <a:gd name="connsiteY8" fmla="*/ 314718 h 3446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478723" h="344605">
                      <a:moveTo>
                        <a:pt x="477299" y="314718"/>
                      </a:moveTo>
                      <a:cubicBezTo>
                        <a:pt x="453350" y="329958"/>
                        <a:pt x="84687" y="353906"/>
                        <a:pt x="20099" y="340843"/>
                      </a:cubicBezTo>
                      <a:cubicBezTo>
                        <a:pt x="-44490" y="327780"/>
                        <a:pt x="65094" y="271901"/>
                        <a:pt x="89768" y="236341"/>
                      </a:cubicBezTo>
                      <a:cubicBezTo>
                        <a:pt x="114442" y="200781"/>
                        <a:pt x="130408" y="166672"/>
                        <a:pt x="168145" y="127483"/>
                      </a:cubicBezTo>
                      <a:cubicBezTo>
                        <a:pt x="205882" y="88294"/>
                        <a:pt x="308934" y="10643"/>
                        <a:pt x="316191" y="1209"/>
                      </a:cubicBezTo>
                      <a:cubicBezTo>
                        <a:pt x="323448" y="-8225"/>
                        <a:pt x="234185" y="39672"/>
                        <a:pt x="211688" y="70878"/>
                      </a:cubicBezTo>
                      <a:cubicBezTo>
                        <a:pt x="189191" y="102084"/>
                        <a:pt x="189191" y="158689"/>
                        <a:pt x="181208" y="188443"/>
                      </a:cubicBezTo>
                      <a:cubicBezTo>
                        <a:pt x="173225" y="218197"/>
                        <a:pt x="111540" y="227631"/>
                        <a:pt x="163791" y="249403"/>
                      </a:cubicBezTo>
                      <a:cubicBezTo>
                        <a:pt x="216042" y="271175"/>
                        <a:pt x="501248" y="299478"/>
                        <a:pt x="477299" y="314718"/>
                      </a:cubicBezTo>
                      <a:close/>
                    </a:path>
                  </a:pathLst>
                </a:custGeom>
                <a:solidFill>
                  <a:schemeClr val="accent1">
                    <a:alpha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75" name="フリーフォーム 1174">
                  <a:extLst>
                    <a:ext uri="{FF2B5EF4-FFF2-40B4-BE49-F238E27FC236}">
                      <a16:creationId xmlns:a16="http://schemas.microsoft.com/office/drawing/2014/main" id="{B72894EE-BD6C-6238-3399-E90D0D7088ED}"/>
                    </a:ext>
                  </a:extLst>
                </p:cNvPr>
                <p:cNvSpPr/>
                <p:nvPr/>
              </p:nvSpPr>
              <p:spPr>
                <a:xfrm>
                  <a:off x="5660571" y="3379026"/>
                  <a:ext cx="818979" cy="655517"/>
                </a:xfrm>
                <a:custGeom>
                  <a:avLst/>
                  <a:gdLst>
                    <a:gd name="connsiteX0" fmla="*/ 0 w 818979"/>
                    <a:gd name="connsiteY0" fmla="*/ 56505 h 655517"/>
                    <a:gd name="connsiteX1" fmla="*/ 313509 w 818979"/>
                    <a:gd name="connsiteY1" fmla="*/ 26025 h 655517"/>
                    <a:gd name="connsiteX2" fmla="*/ 287383 w 818979"/>
                    <a:gd name="connsiteY2" fmla="*/ 12963 h 655517"/>
                    <a:gd name="connsiteX3" fmla="*/ 557349 w 818979"/>
                    <a:gd name="connsiteY3" fmla="*/ 221968 h 655517"/>
                    <a:gd name="connsiteX4" fmla="*/ 452846 w 818979"/>
                    <a:gd name="connsiteY4" fmla="*/ 174071 h 655517"/>
                    <a:gd name="connsiteX5" fmla="*/ 635726 w 818979"/>
                    <a:gd name="connsiteY5" fmla="*/ 370014 h 655517"/>
                    <a:gd name="connsiteX6" fmla="*/ 818606 w 818979"/>
                    <a:gd name="connsiteY6" fmla="*/ 653043 h 655517"/>
                    <a:gd name="connsiteX7" fmla="*/ 670560 w 818979"/>
                    <a:gd name="connsiteY7" fmla="*/ 483225 h 655517"/>
                    <a:gd name="connsiteX8" fmla="*/ 269966 w 818979"/>
                    <a:gd name="connsiteY8" fmla="*/ 73923 h 655517"/>
                    <a:gd name="connsiteX9" fmla="*/ 313509 w 818979"/>
                    <a:gd name="connsiteY9" fmla="*/ 161008 h 655517"/>
                    <a:gd name="connsiteX10" fmla="*/ 0 w 818979"/>
                    <a:gd name="connsiteY10" fmla="*/ 56505 h 65551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818979" h="655517">
                      <a:moveTo>
                        <a:pt x="0" y="56505"/>
                      </a:moveTo>
                      <a:cubicBezTo>
                        <a:pt x="0" y="34008"/>
                        <a:pt x="265612" y="33282"/>
                        <a:pt x="313509" y="26025"/>
                      </a:cubicBezTo>
                      <a:cubicBezTo>
                        <a:pt x="361406" y="18768"/>
                        <a:pt x="246743" y="-19694"/>
                        <a:pt x="287383" y="12963"/>
                      </a:cubicBezTo>
                      <a:cubicBezTo>
                        <a:pt x="328023" y="45620"/>
                        <a:pt x="529772" y="195117"/>
                        <a:pt x="557349" y="221968"/>
                      </a:cubicBezTo>
                      <a:cubicBezTo>
                        <a:pt x="584926" y="248819"/>
                        <a:pt x="439783" y="149397"/>
                        <a:pt x="452846" y="174071"/>
                      </a:cubicBezTo>
                      <a:cubicBezTo>
                        <a:pt x="465909" y="198745"/>
                        <a:pt x="574766" y="290185"/>
                        <a:pt x="635726" y="370014"/>
                      </a:cubicBezTo>
                      <a:cubicBezTo>
                        <a:pt x="696686" y="449843"/>
                        <a:pt x="812800" y="634175"/>
                        <a:pt x="818606" y="653043"/>
                      </a:cubicBezTo>
                      <a:cubicBezTo>
                        <a:pt x="824412" y="671911"/>
                        <a:pt x="762000" y="579745"/>
                        <a:pt x="670560" y="483225"/>
                      </a:cubicBezTo>
                      <a:cubicBezTo>
                        <a:pt x="579120" y="386705"/>
                        <a:pt x="329474" y="127626"/>
                        <a:pt x="269966" y="73923"/>
                      </a:cubicBezTo>
                      <a:cubicBezTo>
                        <a:pt x="210458" y="20220"/>
                        <a:pt x="359229" y="157380"/>
                        <a:pt x="313509" y="161008"/>
                      </a:cubicBezTo>
                      <a:cubicBezTo>
                        <a:pt x="267789" y="164637"/>
                        <a:pt x="0" y="79002"/>
                        <a:pt x="0" y="56505"/>
                      </a:cubicBezTo>
                      <a:close/>
                    </a:path>
                  </a:pathLst>
                </a:custGeom>
                <a:solidFill>
                  <a:schemeClr val="accent1">
                    <a:alpha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76" name="フリーフォーム 1175">
                  <a:extLst>
                    <a:ext uri="{FF2B5EF4-FFF2-40B4-BE49-F238E27FC236}">
                      <a16:creationId xmlns:a16="http://schemas.microsoft.com/office/drawing/2014/main" id="{4FFEC5A7-A0E5-F7D3-BC8E-DBBB8F834D9A}"/>
                    </a:ext>
                  </a:extLst>
                </p:cNvPr>
                <p:cNvSpPr/>
                <p:nvPr/>
              </p:nvSpPr>
              <p:spPr>
                <a:xfrm>
                  <a:off x="3737995" y="3473497"/>
                  <a:ext cx="424890" cy="473567"/>
                </a:xfrm>
                <a:custGeom>
                  <a:avLst/>
                  <a:gdLst>
                    <a:gd name="connsiteX0" fmla="*/ 398576 w 424890"/>
                    <a:gd name="connsiteY0" fmla="*/ 1223 h 473567"/>
                    <a:gd name="connsiteX1" fmla="*/ 259239 w 424890"/>
                    <a:gd name="connsiteY1" fmla="*/ 210229 h 473567"/>
                    <a:gd name="connsiteX2" fmla="*/ 415994 w 424890"/>
                    <a:gd name="connsiteY2" fmla="*/ 427943 h 473567"/>
                    <a:gd name="connsiteX3" fmla="*/ 302782 w 424890"/>
                    <a:gd name="connsiteY3" fmla="*/ 349566 h 473567"/>
                    <a:gd name="connsiteX4" fmla="*/ 415994 w 424890"/>
                    <a:gd name="connsiteY4" fmla="*/ 471486 h 473567"/>
                    <a:gd name="connsiteX5" fmla="*/ 15399 w 424890"/>
                    <a:gd name="connsiteY5" fmla="*/ 227646 h 473567"/>
                    <a:gd name="connsiteX6" fmla="*/ 93776 w 424890"/>
                    <a:gd name="connsiteY6" fmla="*/ 253772 h 473567"/>
                    <a:gd name="connsiteX7" fmla="*/ 198279 w 424890"/>
                    <a:gd name="connsiteY7" fmla="*/ 114434 h 473567"/>
                    <a:gd name="connsiteX8" fmla="*/ 24108 w 424890"/>
                    <a:gd name="connsiteY8" fmla="*/ 123143 h 473567"/>
                    <a:gd name="connsiteX9" fmla="*/ 398576 w 424890"/>
                    <a:gd name="connsiteY9" fmla="*/ 1223 h 4735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424890" h="473567">
                      <a:moveTo>
                        <a:pt x="398576" y="1223"/>
                      </a:moveTo>
                      <a:cubicBezTo>
                        <a:pt x="437764" y="15737"/>
                        <a:pt x="256336" y="139109"/>
                        <a:pt x="259239" y="210229"/>
                      </a:cubicBezTo>
                      <a:cubicBezTo>
                        <a:pt x="262142" y="281349"/>
                        <a:pt x="408737" y="404720"/>
                        <a:pt x="415994" y="427943"/>
                      </a:cubicBezTo>
                      <a:cubicBezTo>
                        <a:pt x="423251" y="451166"/>
                        <a:pt x="302782" y="342309"/>
                        <a:pt x="302782" y="349566"/>
                      </a:cubicBezTo>
                      <a:cubicBezTo>
                        <a:pt x="302782" y="356823"/>
                        <a:pt x="463891" y="491806"/>
                        <a:pt x="415994" y="471486"/>
                      </a:cubicBezTo>
                      <a:cubicBezTo>
                        <a:pt x="368097" y="451166"/>
                        <a:pt x="69102" y="263932"/>
                        <a:pt x="15399" y="227646"/>
                      </a:cubicBezTo>
                      <a:cubicBezTo>
                        <a:pt x="-38304" y="191360"/>
                        <a:pt x="63296" y="272641"/>
                        <a:pt x="93776" y="253772"/>
                      </a:cubicBezTo>
                      <a:cubicBezTo>
                        <a:pt x="124256" y="234903"/>
                        <a:pt x="209890" y="136206"/>
                        <a:pt x="198279" y="114434"/>
                      </a:cubicBezTo>
                      <a:cubicBezTo>
                        <a:pt x="186668" y="92663"/>
                        <a:pt x="-9275" y="140560"/>
                        <a:pt x="24108" y="123143"/>
                      </a:cubicBezTo>
                      <a:cubicBezTo>
                        <a:pt x="57491" y="105726"/>
                        <a:pt x="359388" y="-13291"/>
                        <a:pt x="398576" y="1223"/>
                      </a:cubicBezTo>
                      <a:close/>
                    </a:path>
                  </a:pathLst>
                </a:custGeom>
                <a:solidFill>
                  <a:schemeClr val="accent1">
                    <a:alpha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77" name="フリーフォーム 1176">
                  <a:extLst>
                    <a:ext uri="{FF2B5EF4-FFF2-40B4-BE49-F238E27FC236}">
                      <a16:creationId xmlns:a16="http://schemas.microsoft.com/office/drawing/2014/main" id="{4CC81FD3-B048-1D83-ED7D-62CDC56F70B5}"/>
                    </a:ext>
                  </a:extLst>
                </p:cNvPr>
                <p:cNvSpPr/>
                <p:nvPr/>
              </p:nvSpPr>
              <p:spPr>
                <a:xfrm>
                  <a:off x="3342372" y="2255423"/>
                  <a:ext cx="822297" cy="2651255"/>
                </a:xfrm>
                <a:custGeom>
                  <a:avLst/>
                  <a:gdLst>
                    <a:gd name="connsiteX0" fmla="*/ 785491 w 822297"/>
                    <a:gd name="connsiteY0" fmla="*/ 374566 h 2651255"/>
                    <a:gd name="connsiteX1" fmla="*/ 454565 w 822297"/>
                    <a:gd name="connsiteY1" fmla="*/ 1236714 h 2651255"/>
                    <a:gd name="connsiteX2" fmla="*/ 498108 w 822297"/>
                    <a:gd name="connsiteY2" fmla="*/ 1228006 h 2651255"/>
                    <a:gd name="connsiteX3" fmla="*/ 532942 w 822297"/>
                    <a:gd name="connsiteY3" fmla="*/ 1628600 h 2651255"/>
                    <a:gd name="connsiteX4" fmla="*/ 454565 w 822297"/>
                    <a:gd name="connsiteY4" fmla="*/ 1985651 h 2651255"/>
                    <a:gd name="connsiteX5" fmla="*/ 419731 w 822297"/>
                    <a:gd name="connsiteY5" fmla="*/ 1767937 h 2651255"/>
                    <a:gd name="connsiteX6" fmla="*/ 480691 w 822297"/>
                    <a:gd name="connsiteY6" fmla="*/ 2630086 h 2651255"/>
                    <a:gd name="connsiteX7" fmla="*/ 323937 w 822297"/>
                    <a:gd name="connsiteY7" fmla="*/ 2281743 h 2651255"/>
                    <a:gd name="connsiteX8" fmla="*/ 19137 w 822297"/>
                    <a:gd name="connsiteY8" fmla="*/ 1140920 h 2651255"/>
                    <a:gd name="connsiteX9" fmla="*/ 62679 w 822297"/>
                    <a:gd name="connsiteY9" fmla="*/ 1158337 h 2651255"/>
                    <a:gd name="connsiteX10" fmla="*/ 315228 w 822297"/>
                    <a:gd name="connsiteY10" fmla="*/ 113308 h 2651255"/>
                    <a:gd name="connsiteX11" fmla="*/ 332645 w 822297"/>
                    <a:gd name="connsiteY11" fmla="*/ 435526 h 2651255"/>
                    <a:gd name="connsiteX12" fmla="*/ 567777 w 822297"/>
                    <a:gd name="connsiteY12" fmla="*/ 97 h 2651255"/>
                    <a:gd name="connsiteX13" fmla="*/ 315228 w 822297"/>
                    <a:gd name="connsiteY13" fmla="*/ 400691 h 2651255"/>
                    <a:gd name="connsiteX14" fmla="*/ 323937 w 822297"/>
                    <a:gd name="connsiteY14" fmla="*/ 914497 h 2651255"/>
                    <a:gd name="connsiteX15" fmla="*/ 759365 w 822297"/>
                    <a:gd name="connsiteY15" fmla="*/ 418108 h 2651255"/>
                    <a:gd name="connsiteX16" fmla="*/ 785491 w 822297"/>
                    <a:gd name="connsiteY16" fmla="*/ 374566 h 26512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822297" h="2651255">
                      <a:moveTo>
                        <a:pt x="785491" y="374566"/>
                      </a:moveTo>
                      <a:cubicBezTo>
                        <a:pt x="734691" y="511000"/>
                        <a:pt x="502462" y="1094474"/>
                        <a:pt x="454565" y="1236714"/>
                      </a:cubicBezTo>
                      <a:cubicBezTo>
                        <a:pt x="406668" y="1378954"/>
                        <a:pt x="485045" y="1162692"/>
                        <a:pt x="498108" y="1228006"/>
                      </a:cubicBezTo>
                      <a:cubicBezTo>
                        <a:pt x="511171" y="1293320"/>
                        <a:pt x="540199" y="1502326"/>
                        <a:pt x="532942" y="1628600"/>
                      </a:cubicBezTo>
                      <a:cubicBezTo>
                        <a:pt x="525685" y="1754874"/>
                        <a:pt x="473433" y="1962428"/>
                        <a:pt x="454565" y="1985651"/>
                      </a:cubicBezTo>
                      <a:cubicBezTo>
                        <a:pt x="435697" y="2008874"/>
                        <a:pt x="415377" y="1660531"/>
                        <a:pt x="419731" y="1767937"/>
                      </a:cubicBezTo>
                      <a:cubicBezTo>
                        <a:pt x="424085" y="1875343"/>
                        <a:pt x="496657" y="2544452"/>
                        <a:pt x="480691" y="2630086"/>
                      </a:cubicBezTo>
                      <a:cubicBezTo>
                        <a:pt x="464725" y="2715720"/>
                        <a:pt x="400863" y="2529937"/>
                        <a:pt x="323937" y="2281743"/>
                      </a:cubicBezTo>
                      <a:cubicBezTo>
                        <a:pt x="247011" y="2033549"/>
                        <a:pt x="62680" y="1328154"/>
                        <a:pt x="19137" y="1140920"/>
                      </a:cubicBezTo>
                      <a:cubicBezTo>
                        <a:pt x="-24406" y="953686"/>
                        <a:pt x="13331" y="1329606"/>
                        <a:pt x="62679" y="1158337"/>
                      </a:cubicBezTo>
                      <a:cubicBezTo>
                        <a:pt x="112027" y="987068"/>
                        <a:pt x="270234" y="233776"/>
                        <a:pt x="315228" y="113308"/>
                      </a:cubicBezTo>
                      <a:cubicBezTo>
                        <a:pt x="360222" y="-7161"/>
                        <a:pt x="290553" y="454395"/>
                        <a:pt x="332645" y="435526"/>
                      </a:cubicBezTo>
                      <a:cubicBezTo>
                        <a:pt x="374736" y="416658"/>
                        <a:pt x="570680" y="5903"/>
                        <a:pt x="567777" y="97"/>
                      </a:cubicBezTo>
                      <a:cubicBezTo>
                        <a:pt x="564874" y="-5709"/>
                        <a:pt x="355868" y="248291"/>
                        <a:pt x="315228" y="400691"/>
                      </a:cubicBezTo>
                      <a:cubicBezTo>
                        <a:pt x="274588" y="553091"/>
                        <a:pt x="249914" y="911594"/>
                        <a:pt x="323937" y="914497"/>
                      </a:cubicBezTo>
                      <a:cubicBezTo>
                        <a:pt x="397960" y="917400"/>
                        <a:pt x="678085" y="512451"/>
                        <a:pt x="759365" y="418108"/>
                      </a:cubicBezTo>
                      <a:cubicBezTo>
                        <a:pt x="840645" y="323765"/>
                        <a:pt x="836291" y="238132"/>
                        <a:pt x="785491" y="374566"/>
                      </a:cubicBezTo>
                      <a:close/>
                    </a:path>
                  </a:pathLst>
                </a:custGeom>
                <a:solidFill>
                  <a:schemeClr val="accent1">
                    <a:alpha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78" name="フリーフォーム 1177">
                  <a:extLst>
                    <a:ext uri="{FF2B5EF4-FFF2-40B4-BE49-F238E27FC236}">
                      <a16:creationId xmlns:a16="http://schemas.microsoft.com/office/drawing/2014/main" id="{2A87DCCC-FD91-FB96-C606-0FCDFB3DF191}"/>
                    </a:ext>
                  </a:extLst>
                </p:cNvPr>
                <p:cNvSpPr/>
                <p:nvPr/>
              </p:nvSpPr>
              <p:spPr>
                <a:xfrm>
                  <a:off x="4386479" y="4606523"/>
                  <a:ext cx="116336" cy="218507"/>
                </a:xfrm>
                <a:custGeom>
                  <a:avLst/>
                  <a:gdLst>
                    <a:gd name="connsiteX0" fmla="*/ 115852 w 116336"/>
                    <a:gd name="connsiteY0" fmla="*/ 311 h 218507"/>
                    <a:gd name="connsiteX1" fmla="*/ 54892 w 116336"/>
                    <a:gd name="connsiteY1" fmla="*/ 139648 h 218507"/>
                    <a:gd name="connsiteX2" fmla="*/ 2641 w 116336"/>
                    <a:gd name="connsiteY2" fmla="*/ 218026 h 218507"/>
                    <a:gd name="connsiteX3" fmla="*/ 20058 w 116336"/>
                    <a:gd name="connsiteY3" fmla="*/ 104814 h 218507"/>
                    <a:gd name="connsiteX4" fmla="*/ 115852 w 116336"/>
                    <a:gd name="connsiteY4" fmla="*/ 311 h 21850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6336" h="218507">
                      <a:moveTo>
                        <a:pt x="115852" y="311"/>
                      </a:moveTo>
                      <a:cubicBezTo>
                        <a:pt x="121658" y="6117"/>
                        <a:pt x="73760" y="103362"/>
                        <a:pt x="54892" y="139648"/>
                      </a:cubicBezTo>
                      <a:cubicBezTo>
                        <a:pt x="36024" y="175934"/>
                        <a:pt x="8447" y="223832"/>
                        <a:pt x="2641" y="218026"/>
                      </a:cubicBezTo>
                      <a:cubicBezTo>
                        <a:pt x="-3165" y="212220"/>
                        <a:pt x="-262" y="138197"/>
                        <a:pt x="20058" y="104814"/>
                      </a:cubicBezTo>
                      <a:cubicBezTo>
                        <a:pt x="40378" y="71431"/>
                        <a:pt x="110046" y="-5495"/>
                        <a:pt x="115852" y="311"/>
                      </a:cubicBezTo>
                      <a:close/>
                    </a:path>
                  </a:pathLst>
                </a:custGeom>
                <a:solidFill>
                  <a:schemeClr val="accent1">
                    <a:alpha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79" name="フリーフォーム 1178">
                  <a:extLst>
                    <a:ext uri="{FF2B5EF4-FFF2-40B4-BE49-F238E27FC236}">
                      <a16:creationId xmlns:a16="http://schemas.microsoft.com/office/drawing/2014/main" id="{18C1180B-42EF-1345-1606-A66789B759CE}"/>
                    </a:ext>
                  </a:extLst>
                </p:cNvPr>
                <p:cNvSpPr/>
                <p:nvPr/>
              </p:nvSpPr>
              <p:spPr>
                <a:xfrm>
                  <a:off x="4838690" y="3669021"/>
                  <a:ext cx="38948" cy="484698"/>
                </a:xfrm>
                <a:custGeom>
                  <a:avLst/>
                  <a:gdLst>
                    <a:gd name="connsiteX0" fmla="*/ 30490 w 38948"/>
                    <a:gd name="connsiteY0" fmla="*/ 9 h 484698"/>
                    <a:gd name="connsiteX1" fmla="*/ 26680 w 38948"/>
                    <a:gd name="connsiteY1" fmla="*/ 167649 h 484698"/>
                    <a:gd name="connsiteX2" fmla="*/ 38110 w 38948"/>
                    <a:gd name="connsiteY2" fmla="*/ 346719 h 484698"/>
                    <a:gd name="connsiteX3" fmla="*/ 10 w 38948"/>
                    <a:gd name="connsiteY3" fmla="*/ 483879 h 484698"/>
                    <a:gd name="connsiteX4" fmla="*/ 34300 w 38948"/>
                    <a:gd name="connsiteY4" fmla="*/ 396249 h 484698"/>
                    <a:gd name="connsiteX5" fmla="*/ 38110 w 38948"/>
                    <a:gd name="connsiteY5" fmla="*/ 243849 h 484698"/>
                    <a:gd name="connsiteX6" fmla="*/ 34300 w 38948"/>
                    <a:gd name="connsiteY6" fmla="*/ 160029 h 484698"/>
                    <a:gd name="connsiteX7" fmla="*/ 30490 w 38948"/>
                    <a:gd name="connsiteY7" fmla="*/ 9 h 4846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8948" h="484698">
                      <a:moveTo>
                        <a:pt x="30490" y="9"/>
                      </a:moveTo>
                      <a:cubicBezTo>
                        <a:pt x="29220" y="1279"/>
                        <a:pt x="25410" y="109864"/>
                        <a:pt x="26680" y="167649"/>
                      </a:cubicBezTo>
                      <a:cubicBezTo>
                        <a:pt x="27950" y="225434"/>
                        <a:pt x="42555" y="294014"/>
                        <a:pt x="38110" y="346719"/>
                      </a:cubicBezTo>
                      <a:cubicBezTo>
                        <a:pt x="33665" y="399424"/>
                        <a:pt x="645" y="475624"/>
                        <a:pt x="10" y="483879"/>
                      </a:cubicBezTo>
                      <a:cubicBezTo>
                        <a:pt x="-625" y="492134"/>
                        <a:pt x="27950" y="436254"/>
                        <a:pt x="34300" y="396249"/>
                      </a:cubicBezTo>
                      <a:cubicBezTo>
                        <a:pt x="40650" y="356244"/>
                        <a:pt x="38110" y="283219"/>
                        <a:pt x="38110" y="243849"/>
                      </a:cubicBezTo>
                      <a:cubicBezTo>
                        <a:pt x="38110" y="204479"/>
                        <a:pt x="34935" y="196224"/>
                        <a:pt x="34300" y="160029"/>
                      </a:cubicBezTo>
                      <a:cubicBezTo>
                        <a:pt x="33665" y="123834"/>
                        <a:pt x="31760" y="-1261"/>
                        <a:pt x="30490" y="9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80" name="フリーフォーム 1179">
                  <a:extLst>
                    <a:ext uri="{FF2B5EF4-FFF2-40B4-BE49-F238E27FC236}">
                      <a16:creationId xmlns:a16="http://schemas.microsoft.com/office/drawing/2014/main" id="{31F269E5-9B6C-A305-0A88-A0E8DAA9603E}"/>
                    </a:ext>
                  </a:extLst>
                </p:cNvPr>
                <p:cNvSpPr/>
                <p:nvPr/>
              </p:nvSpPr>
              <p:spPr>
                <a:xfrm>
                  <a:off x="5116671" y="3619498"/>
                  <a:ext cx="68786" cy="384074"/>
                </a:xfrm>
                <a:custGeom>
                  <a:avLst/>
                  <a:gdLst>
                    <a:gd name="connsiteX0" fmla="*/ 68739 w 68786"/>
                    <a:gd name="connsiteY0" fmla="*/ 2 h 384074"/>
                    <a:gd name="connsiteX1" fmla="*/ 11589 w 68786"/>
                    <a:gd name="connsiteY1" fmla="*/ 167642 h 384074"/>
                    <a:gd name="connsiteX2" fmla="*/ 49689 w 68786"/>
                    <a:gd name="connsiteY2" fmla="*/ 381002 h 384074"/>
                    <a:gd name="connsiteX3" fmla="*/ 34449 w 68786"/>
                    <a:gd name="connsiteY3" fmla="*/ 285752 h 384074"/>
                    <a:gd name="connsiteX4" fmla="*/ 159 w 68786"/>
                    <a:gd name="connsiteY4" fmla="*/ 171452 h 384074"/>
                    <a:gd name="connsiteX5" fmla="*/ 68739 w 68786"/>
                    <a:gd name="connsiteY5" fmla="*/ 2 h 38407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68786" h="384074">
                      <a:moveTo>
                        <a:pt x="68739" y="2"/>
                      </a:moveTo>
                      <a:cubicBezTo>
                        <a:pt x="70644" y="-633"/>
                        <a:pt x="14764" y="104142"/>
                        <a:pt x="11589" y="167642"/>
                      </a:cubicBezTo>
                      <a:cubicBezTo>
                        <a:pt x="8414" y="231142"/>
                        <a:pt x="45879" y="361317"/>
                        <a:pt x="49689" y="381002"/>
                      </a:cubicBezTo>
                      <a:cubicBezTo>
                        <a:pt x="53499" y="400687"/>
                        <a:pt x="42704" y="320677"/>
                        <a:pt x="34449" y="285752"/>
                      </a:cubicBezTo>
                      <a:cubicBezTo>
                        <a:pt x="26194" y="250827"/>
                        <a:pt x="-2381" y="214632"/>
                        <a:pt x="159" y="171452"/>
                      </a:cubicBezTo>
                      <a:cubicBezTo>
                        <a:pt x="2699" y="128272"/>
                        <a:pt x="66834" y="637"/>
                        <a:pt x="68739" y="2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81" name="フリーフォーム 1180">
                  <a:extLst>
                    <a:ext uri="{FF2B5EF4-FFF2-40B4-BE49-F238E27FC236}">
                      <a16:creationId xmlns:a16="http://schemas.microsoft.com/office/drawing/2014/main" id="{8F247103-C8D7-A2A6-940B-1F8A97210A79}"/>
                    </a:ext>
                  </a:extLst>
                </p:cNvPr>
                <p:cNvSpPr/>
                <p:nvPr/>
              </p:nvSpPr>
              <p:spPr>
                <a:xfrm>
                  <a:off x="5794276" y="6274813"/>
                  <a:ext cx="430154" cy="1813662"/>
                </a:xfrm>
                <a:custGeom>
                  <a:avLst/>
                  <a:gdLst>
                    <a:gd name="connsiteX0" fmla="*/ 392212 w 430154"/>
                    <a:gd name="connsiteY0" fmla="*/ 54550 h 1813662"/>
                    <a:gd name="connsiteX1" fmla="*/ 120749 w 430154"/>
                    <a:gd name="connsiteY1" fmla="*/ 759400 h 1813662"/>
                    <a:gd name="connsiteX2" fmla="*/ 11212 w 430154"/>
                    <a:gd name="connsiteY2" fmla="*/ 1754762 h 1813662"/>
                    <a:gd name="connsiteX3" fmla="*/ 15974 w 430154"/>
                    <a:gd name="connsiteY3" fmla="*/ 1578550 h 1813662"/>
                    <a:gd name="connsiteX4" fmla="*/ 120749 w 430154"/>
                    <a:gd name="connsiteY4" fmla="*/ 587950 h 1813662"/>
                    <a:gd name="connsiteX5" fmla="*/ 396974 w 430154"/>
                    <a:gd name="connsiteY5" fmla="*/ 106937 h 1813662"/>
                    <a:gd name="connsiteX6" fmla="*/ 392212 w 430154"/>
                    <a:gd name="connsiteY6" fmla="*/ 54550 h 18136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430154" h="1813662">
                      <a:moveTo>
                        <a:pt x="392212" y="54550"/>
                      </a:moveTo>
                      <a:cubicBezTo>
                        <a:pt x="346175" y="163294"/>
                        <a:pt x="184249" y="476031"/>
                        <a:pt x="120749" y="759400"/>
                      </a:cubicBezTo>
                      <a:cubicBezTo>
                        <a:pt x="57249" y="1042769"/>
                        <a:pt x="28674" y="1618237"/>
                        <a:pt x="11212" y="1754762"/>
                      </a:cubicBezTo>
                      <a:cubicBezTo>
                        <a:pt x="-6251" y="1891287"/>
                        <a:pt x="-2282" y="1773019"/>
                        <a:pt x="15974" y="1578550"/>
                      </a:cubicBezTo>
                      <a:cubicBezTo>
                        <a:pt x="34230" y="1384081"/>
                        <a:pt x="57249" y="833219"/>
                        <a:pt x="120749" y="587950"/>
                      </a:cubicBezTo>
                      <a:cubicBezTo>
                        <a:pt x="184249" y="342681"/>
                        <a:pt x="348555" y="195043"/>
                        <a:pt x="396974" y="106937"/>
                      </a:cubicBezTo>
                      <a:cubicBezTo>
                        <a:pt x="445393" y="18831"/>
                        <a:pt x="438249" y="-54194"/>
                        <a:pt x="392212" y="54550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82" name="フリーフォーム 1181">
                  <a:extLst>
                    <a:ext uri="{FF2B5EF4-FFF2-40B4-BE49-F238E27FC236}">
                      <a16:creationId xmlns:a16="http://schemas.microsoft.com/office/drawing/2014/main" id="{ECDE2321-B9EC-4DB6-28BC-8E382B09F8FE}"/>
                    </a:ext>
                  </a:extLst>
                </p:cNvPr>
                <p:cNvSpPr/>
                <p:nvPr/>
              </p:nvSpPr>
              <p:spPr>
                <a:xfrm>
                  <a:off x="5952174" y="7105501"/>
                  <a:ext cx="727433" cy="926490"/>
                </a:xfrm>
                <a:custGeom>
                  <a:avLst/>
                  <a:gdLst>
                    <a:gd name="connsiteX0" fmla="*/ 158114 w 727433"/>
                    <a:gd name="connsiteY0" fmla="*/ 149 h 926490"/>
                    <a:gd name="connsiteX1" fmla="*/ 951 w 727433"/>
                    <a:gd name="connsiteY1" fmla="*/ 314474 h 926490"/>
                    <a:gd name="connsiteX2" fmla="*/ 248601 w 727433"/>
                    <a:gd name="connsiteY2" fmla="*/ 743099 h 926490"/>
                    <a:gd name="connsiteX3" fmla="*/ 120014 w 727433"/>
                    <a:gd name="connsiteY3" fmla="*/ 676424 h 926490"/>
                    <a:gd name="connsiteX4" fmla="*/ 710564 w 727433"/>
                    <a:gd name="connsiteY4" fmla="*/ 919312 h 926490"/>
                    <a:gd name="connsiteX5" fmla="*/ 529589 w 727433"/>
                    <a:gd name="connsiteY5" fmla="*/ 838349 h 926490"/>
                    <a:gd name="connsiteX6" fmla="*/ 143826 w 727433"/>
                    <a:gd name="connsiteY6" fmla="*/ 595462 h 926490"/>
                    <a:gd name="connsiteX7" fmla="*/ 20001 w 727433"/>
                    <a:gd name="connsiteY7" fmla="*/ 352574 h 926490"/>
                    <a:gd name="connsiteX8" fmla="*/ 158114 w 727433"/>
                    <a:gd name="connsiteY8" fmla="*/ 149 h 9264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727433" h="926490">
                      <a:moveTo>
                        <a:pt x="158114" y="149"/>
                      </a:moveTo>
                      <a:cubicBezTo>
                        <a:pt x="154939" y="-6201"/>
                        <a:pt x="-14130" y="190649"/>
                        <a:pt x="951" y="314474"/>
                      </a:cubicBezTo>
                      <a:cubicBezTo>
                        <a:pt x="16032" y="438299"/>
                        <a:pt x="228757" y="682774"/>
                        <a:pt x="248601" y="743099"/>
                      </a:cubicBezTo>
                      <a:cubicBezTo>
                        <a:pt x="268445" y="803424"/>
                        <a:pt x="43020" y="647055"/>
                        <a:pt x="120014" y="676424"/>
                      </a:cubicBezTo>
                      <a:cubicBezTo>
                        <a:pt x="197008" y="705793"/>
                        <a:pt x="642301" y="892324"/>
                        <a:pt x="710564" y="919312"/>
                      </a:cubicBezTo>
                      <a:cubicBezTo>
                        <a:pt x="778827" y="946300"/>
                        <a:pt x="624045" y="892324"/>
                        <a:pt x="529589" y="838349"/>
                      </a:cubicBezTo>
                      <a:cubicBezTo>
                        <a:pt x="435133" y="784374"/>
                        <a:pt x="228757" y="676424"/>
                        <a:pt x="143826" y="595462"/>
                      </a:cubicBezTo>
                      <a:cubicBezTo>
                        <a:pt x="58895" y="514500"/>
                        <a:pt x="19207" y="447824"/>
                        <a:pt x="20001" y="352574"/>
                      </a:cubicBezTo>
                      <a:cubicBezTo>
                        <a:pt x="20795" y="257324"/>
                        <a:pt x="161289" y="6499"/>
                        <a:pt x="158114" y="149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83" name="フリーフォーム 1182">
                  <a:extLst>
                    <a:ext uri="{FF2B5EF4-FFF2-40B4-BE49-F238E27FC236}">
                      <a16:creationId xmlns:a16="http://schemas.microsoft.com/office/drawing/2014/main" id="{733FB5AB-72C7-80FB-8502-84644996C469}"/>
                    </a:ext>
                  </a:extLst>
                </p:cNvPr>
                <p:cNvSpPr/>
                <p:nvPr/>
              </p:nvSpPr>
              <p:spPr>
                <a:xfrm>
                  <a:off x="4067942" y="6158237"/>
                  <a:ext cx="195513" cy="1740305"/>
                </a:xfrm>
                <a:custGeom>
                  <a:avLst/>
                  <a:gdLst>
                    <a:gd name="connsiteX0" fmla="*/ 92076 w 195513"/>
                    <a:gd name="connsiteY0" fmla="*/ 1403 h 1740305"/>
                    <a:gd name="connsiteX1" fmla="*/ 41834 w 195513"/>
                    <a:gd name="connsiteY1" fmla="*/ 247587 h 1740305"/>
                    <a:gd name="connsiteX2" fmla="*/ 92076 w 195513"/>
                    <a:gd name="connsiteY2" fmla="*/ 599279 h 1740305"/>
                    <a:gd name="connsiteX3" fmla="*/ 66955 w 195513"/>
                    <a:gd name="connsiteY3" fmla="*/ 639473 h 1740305"/>
                    <a:gd name="connsiteX4" fmla="*/ 192559 w 195513"/>
                    <a:gd name="connsiteY4" fmla="*/ 1121794 h 1740305"/>
                    <a:gd name="connsiteX5" fmla="*/ 147342 w 195513"/>
                    <a:gd name="connsiteY5" fmla="*/ 1101697 h 1740305"/>
                    <a:gd name="connsiteX6" fmla="*/ 51882 w 195513"/>
                    <a:gd name="connsiteY6" fmla="*/ 1357930 h 1740305"/>
                    <a:gd name="connsiteX7" fmla="*/ 21737 w 195513"/>
                    <a:gd name="connsiteY7" fmla="*/ 1739767 h 1740305"/>
                    <a:gd name="connsiteX8" fmla="*/ 107148 w 195513"/>
                    <a:gd name="connsiteY8" fmla="*/ 1433293 h 1740305"/>
                    <a:gd name="connsiteX9" fmla="*/ 167438 w 195513"/>
                    <a:gd name="connsiteY9" fmla="*/ 1086625 h 1740305"/>
                    <a:gd name="connsiteX10" fmla="*/ 36810 w 195513"/>
                    <a:gd name="connsiteY10" fmla="*/ 599279 h 1740305"/>
                    <a:gd name="connsiteX11" fmla="*/ 1640 w 195513"/>
                    <a:gd name="connsiteY11" fmla="*/ 167200 h 1740305"/>
                    <a:gd name="connsiteX12" fmla="*/ 92076 w 195513"/>
                    <a:gd name="connsiteY12" fmla="*/ 1403 h 17403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95513" h="1740305">
                      <a:moveTo>
                        <a:pt x="92076" y="1403"/>
                      </a:moveTo>
                      <a:cubicBezTo>
                        <a:pt x="98775" y="14801"/>
                        <a:pt x="41834" y="147941"/>
                        <a:pt x="41834" y="247587"/>
                      </a:cubicBezTo>
                      <a:cubicBezTo>
                        <a:pt x="41834" y="347233"/>
                        <a:pt x="87889" y="533965"/>
                        <a:pt x="92076" y="599279"/>
                      </a:cubicBezTo>
                      <a:cubicBezTo>
                        <a:pt x="96263" y="664593"/>
                        <a:pt x="50208" y="552387"/>
                        <a:pt x="66955" y="639473"/>
                      </a:cubicBezTo>
                      <a:cubicBezTo>
                        <a:pt x="83702" y="726559"/>
                        <a:pt x="179161" y="1044757"/>
                        <a:pt x="192559" y="1121794"/>
                      </a:cubicBezTo>
                      <a:cubicBezTo>
                        <a:pt x="205957" y="1198831"/>
                        <a:pt x="170788" y="1062341"/>
                        <a:pt x="147342" y="1101697"/>
                      </a:cubicBezTo>
                      <a:cubicBezTo>
                        <a:pt x="123896" y="1141053"/>
                        <a:pt x="72816" y="1251585"/>
                        <a:pt x="51882" y="1357930"/>
                      </a:cubicBezTo>
                      <a:cubicBezTo>
                        <a:pt x="30948" y="1464275"/>
                        <a:pt x="12526" y="1727207"/>
                        <a:pt x="21737" y="1739767"/>
                      </a:cubicBezTo>
                      <a:cubicBezTo>
                        <a:pt x="30948" y="1752328"/>
                        <a:pt x="82865" y="1542150"/>
                        <a:pt x="107148" y="1433293"/>
                      </a:cubicBezTo>
                      <a:cubicBezTo>
                        <a:pt x="131431" y="1324436"/>
                        <a:pt x="179161" y="1225627"/>
                        <a:pt x="167438" y="1086625"/>
                      </a:cubicBezTo>
                      <a:cubicBezTo>
                        <a:pt x="155715" y="947623"/>
                        <a:pt x="64443" y="752517"/>
                        <a:pt x="36810" y="599279"/>
                      </a:cubicBezTo>
                      <a:cubicBezTo>
                        <a:pt x="9177" y="446042"/>
                        <a:pt x="-5059" y="261822"/>
                        <a:pt x="1640" y="167200"/>
                      </a:cubicBezTo>
                      <a:cubicBezTo>
                        <a:pt x="8339" y="72578"/>
                        <a:pt x="85377" y="-11995"/>
                        <a:pt x="92076" y="1403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84" name="フリーフォーム 1183">
                  <a:extLst>
                    <a:ext uri="{FF2B5EF4-FFF2-40B4-BE49-F238E27FC236}">
                      <a16:creationId xmlns:a16="http://schemas.microsoft.com/office/drawing/2014/main" id="{8F82177B-D3D7-A876-A08B-2837CB197FC4}"/>
                    </a:ext>
                  </a:extLst>
                </p:cNvPr>
                <p:cNvSpPr/>
                <p:nvPr/>
              </p:nvSpPr>
              <p:spPr>
                <a:xfrm>
                  <a:off x="5511783" y="5171118"/>
                  <a:ext cx="1243500" cy="2525662"/>
                </a:xfrm>
                <a:custGeom>
                  <a:avLst/>
                  <a:gdLst>
                    <a:gd name="connsiteX0" fmla="*/ 1209057 w 1243500"/>
                    <a:gd name="connsiteY0" fmla="*/ 69537 h 2525662"/>
                    <a:gd name="connsiteX1" fmla="*/ 837582 w 1243500"/>
                    <a:gd name="connsiteY1" fmla="*/ 761052 h 2525662"/>
                    <a:gd name="connsiteX2" fmla="*/ 866157 w 1243500"/>
                    <a:gd name="connsiteY2" fmla="*/ 555312 h 2525662"/>
                    <a:gd name="connsiteX3" fmla="*/ 683277 w 1243500"/>
                    <a:gd name="connsiteY3" fmla="*/ 1023942 h 2525662"/>
                    <a:gd name="connsiteX4" fmla="*/ 3192 w 1243500"/>
                    <a:gd name="connsiteY4" fmla="*/ 2212662 h 2525662"/>
                    <a:gd name="connsiteX5" fmla="*/ 420387 w 1243500"/>
                    <a:gd name="connsiteY5" fmla="*/ 1606872 h 2525662"/>
                    <a:gd name="connsiteX6" fmla="*/ 243222 w 1243500"/>
                    <a:gd name="connsiteY6" fmla="*/ 2509842 h 2525662"/>
                    <a:gd name="connsiteX7" fmla="*/ 528972 w 1243500"/>
                    <a:gd name="connsiteY7" fmla="*/ 2201232 h 2525662"/>
                    <a:gd name="connsiteX8" fmla="*/ 523257 w 1243500"/>
                    <a:gd name="connsiteY8" fmla="*/ 2452692 h 2525662"/>
                    <a:gd name="connsiteX9" fmla="*/ 757572 w 1243500"/>
                    <a:gd name="connsiteY9" fmla="*/ 1544007 h 2525662"/>
                    <a:gd name="connsiteX10" fmla="*/ 1117617 w 1243500"/>
                    <a:gd name="connsiteY10" fmla="*/ 686757 h 2525662"/>
                    <a:gd name="connsiteX11" fmla="*/ 1054752 w 1243500"/>
                    <a:gd name="connsiteY11" fmla="*/ 886782 h 2525662"/>
                    <a:gd name="connsiteX12" fmla="*/ 1209057 w 1243500"/>
                    <a:gd name="connsiteY12" fmla="*/ 120972 h 2525662"/>
                    <a:gd name="connsiteX13" fmla="*/ 1209057 w 1243500"/>
                    <a:gd name="connsiteY13" fmla="*/ 69537 h 25256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1243500" h="2525662">
                      <a:moveTo>
                        <a:pt x="1209057" y="69537"/>
                      </a:moveTo>
                      <a:cubicBezTo>
                        <a:pt x="1147145" y="176217"/>
                        <a:pt x="894732" y="680090"/>
                        <a:pt x="837582" y="761052"/>
                      </a:cubicBezTo>
                      <a:cubicBezTo>
                        <a:pt x="780432" y="842014"/>
                        <a:pt x="891874" y="511497"/>
                        <a:pt x="866157" y="555312"/>
                      </a:cubicBezTo>
                      <a:cubicBezTo>
                        <a:pt x="840440" y="599127"/>
                        <a:pt x="827105" y="747717"/>
                        <a:pt x="683277" y="1023942"/>
                      </a:cubicBezTo>
                      <a:cubicBezTo>
                        <a:pt x="539449" y="1300167"/>
                        <a:pt x="47007" y="2115507"/>
                        <a:pt x="3192" y="2212662"/>
                      </a:cubicBezTo>
                      <a:cubicBezTo>
                        <a:pt x="-40623" y="2309817"/>
                        <a:pt x="380382" y="1557342"/>
                        <a:pt x="420387" y="1606872"/>
                      </a:cubicBezTo>
                      <a:cubicBezTo>
                        <a:pt x="460392" y="1656402"/>
                        <a:pt x="225124" y="2410782"/>
                        <a:pt x="243222" y="2509842"/>
                      </a:cubicBezTo>
                      <a:cubicBezTo>
                        <a:pt x="261319" y="2608902"/>
                        <a:pt x="482300" y="2210757"/>
                        <a:pt x="528972" y="2201232"/>
                      </a:cubicBezTo>
                      <a:cubicBezTo>
                        <a:pt x="575644" y="2191707"/>
                        <a:pt x="485157" y="2562230"/>
                        <a:pt x="523257" y="2452692"/>
                      </a:cubicBezTo>
                      <a:cubicBezTo>
                        <a:pt x="561357" y="2343154"/>
                        <a:pt x="658512" y="1838329"/>
                        <a:pt x="757572" y="1544007"/>
                      </a:cubicBezTo>
                      <a:cubicBezTo>
                        <a:pt x="856632" y="1249685"/>
                        <a:pt x="1068087" y="796295"/>
                        <a:pt x="1117617" y="686757"/>
                      </a:cubicBezTo>
                      <a:cubicBezTo>
                        <a:pt x="1167147" y="577220"/>
                        <a:pt x="1039512" y="981080"/>
                        <a:pt x="1054752" y="886782"/>
                      </a:cubicBezTo>
                      <a:cubicBezTo>
                        <a:pt x="1069992" y="792485"/>
                        <a:pt x="1182387" y="263847"/>
                        <a:pt x="1209057" y="120972"/>
                      </a:cubicBezTo>
                      <a:cubicBezTo>
                        <a:pt x="1235727" y="-21903"/>
                        <a:pt x="1270969" y="-37143"/>
                        <a:pt x="1209057" y="69537"/>
                      </a:cubicBezTo>
                      <a:close/>
                    </a:path>
                  </a:pathLst>
                </a:custGeom>
                <a:solidFill>
                  <a:schemeClr val="accent1">
                    <a:alpha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85" name="フリーフォーム 1184">
                  <a:extLst>
                    <a:ext uri="{FF2B5EF4-FFF2-40B4-BE49-F238E27FC236}">
                      <a16:creationId xmlns:a16="http://schemas.microsoft.com/office/drawing/2014/main" id="{F7E04930-DBC2-CF5F-41F7-53E767BBB081}"/>
                    </a:ext>
                  </a:extLst>
                </p:cNvPr>
                <p:cNvSpPr/>
                <p:nvPr/>
              </p:nvSpPr>
              <p:spPr>
                <a:xfrm>
                  <a:off x="5608783" y="5293705"/>
                  <a:ext cx="1243500" cy="2525662"/>
                </a:xfrm>
                <a:custGeom>
                  <a:avLst/>
                  <a:gdLst>
                    <a:gd name="connsiteX0" fmla="*/ 1209057 w 1243500"/>
                    <a:gd name="connsiteY0" fmla="*/ 69537 h 2525662"/>
                    <a:gd name="connsiteX1" fmla="*/ 837582 w 1243500"/>
                    <a:gd name="connsiteY1" fmla="*/ 761052 h 2525662"/>
                    <a:gd name="connsiteX2" fmla="*/ 866157 w 1243500"/>
                    <a:gd name="connsiteY2" fmla="*/ 555312 h 2525662"/>
                    <a:gd name="connsiteX3" fmla="*/ 683277 w 1243500"/>
                    <a:gd name="connsiteY3" fmla="*/ 1023942 h 2525662"/>
                    <a:gd name="connsiteX4" fmla="*/ 3192 w 1243500"/>
                    <a:gd name="connsiteY4" fmla="*/ 2212662 h 2525662"/>
                    <a:gd name="connsiteX5" fmla="*/ 420387 w 1243500"/>
                    <a:gd name="connsiteY5" fmla="*/ 1606872 h 2525662"/>
                    <a:gd name="connsiteX6" fmla="*/ 243222 w 1243500"/>
                    <a:gd name="connsiteY6" fmla="*/ 2509842 h 2525662"/>
                    <a:gd name="connsiteX7" fmla="*/ 528972 w 1243500"/>
                    <a:gd name="connsiteY7" fmla="*/ 2201232 h 2525662"/>
                    <a:gd name="connsiteX8" fmla="*/ 523257 w 1243500"/>
                    <a:gd name="connsiteY8" fmla="*/ 2452692 h 2525662"/>
                    <a:gd name="connsiteX9" fmla="*/ 757572 w 1243500"/>
                    <a:gd name="connsiteY9" fmla="*/ 1544007 h 2525662"/>
                    <a:gd name="connsiteX10" fmla="*/ 1117617 w 1243500"/>
                    <a:gd name="connsiteY10" fmla="*/ 686757 h 2525662"/>
                    <a:gd name="connsiteX11" fmla="*/ 1054752 w 1243500"/>
                    <a:gd name="connsiteY11" fmla="*/ 886782 h 2525662"/>
                    <a:gd name="connsiteX12" fmla="*/ 1209057 w 1243500"/>
                    <a:gd name="connsiteY12" fmla="*/ 120972 h 2525662"/>
                    <a:gd name="connsiteX13" fmla="*/ 1209057 w 1243500"/>
                    <a:gd name="connsiteY13" fmla="*/ 69537 h 25256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1243500" h="2525662">
                      <a:moveTo>
                        <a:pt x="1209057" y="69537"/>
                      </a:moveTo>
                      <a:cubicBezTo>
                        <a:pt x="1147145" y="176217"/>
                        <a:pt x="894732" y="680090"/>
                        <a:pt x="837582" y="761052"/>
                      </a:cubicBezTo>
                      <a:cubicBezTo>
                        <a:pt x="780432" y="842014"/>
                        <a:pt x="891874" y="511497"/>
                        <a:pt x="866157" y="555312"/>
                      </a:cubicBezTo>
                      <a:cubicBezTo>
                        <a:pt x="840440" y="599127"/>
                        <a:pt x="827105" y="747717"/>
                        <a:pt x="683277" y="1023942"/>
                      </a:cubicBezTo>
                      <a:cubicBezTo>
                        <a:pt x="539449" y="1300167"/>
                        <a:pt x="47007" y="2115507"/>
                        <a:pt x="3192" y="2212662"/>
                      </a:cubicBezTo>
                      <a:cubicBezTo>
                        <a:pt x="-40623" y="2309817"/>
                        <a:pt x="380382" y="1557342"/>
                        <a:pt x="420387" y="1606872"/>
                      </a:cubicBezTo>
                      <a:cubicBezTo>
                        <a:pt x="460392" y="1656402"/>
                        <a:pt x="225124" y="2410782"/>
                        <a:pt x="243222" y="2509842"/>
                      </a:cubicBezTo>
                      <a:cubicBezTo>
                        <a:pt x="261319" y="2608902"/>
                        <a:pt x="482300" y="2210757"/>
                        <a:pt x="528972" y="2201232"/>
                      </a:cubicBezTo>
                      <a:cubicBezTo>
                        <a:pt x="575644" y="2191707"/>
                        <a:pt x="485157" y="2562230"/>
                        <a:pt x="523257" y="2452692"/>
                      </a:cubicBezTo>
                      <a:cubicBezTo>
                        <a:pt x="561357" y="2343154"/>
                        <a:pt x="658512" y="1838329"/>
                        <a:pt x="757572" y="1544007"/>
                      </a:cubicBezTo>
                      <a:cubicBezTo>
                        <a:pt x="856632" y="1249685"/>
                        <a:pt x="1068087" y="796295"/>
                        <a:pt x="1117617" y="686757"/>
                      </a:cubicBezTo>
                      <a:cubicBezTo>
                        <a:pt x="1167147" y="577220"/>
                        <a:pt x="1039512" y="981080"/>
                        <a:pt x="1054752" y="886782"/>
                      </a:cubicBezTo>
                      <a:cubicBezTo>
                        <a:pt x="1069992" y="792485"/>
                        <a:pt x="1182387" y="263847"/>
                        <a:pt x="1209057" y="120972"/>
                      </a:cubicBezTo>
                      <a:cubicBezTo>
                        <a:pt x="1235727" y="-21903"/>
                        <a:pt x="1270969" y="-37143"/>
                        <a:pt x="1209057" y="69537"/>
                      </a:cubicBezTo>
                      <a:close/>
                    </a:path>
                  </a:pathLst>
                </a:custGeom>
                <a:solidFill>
                  <a:schemeClr val="accent1">
                    <a:alpha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86" name="フリーフォーム 1185">
                  <a:extLst>
                    <a:ext uri="{FF2B5EF4-FFF2-40B4-BE49-F238E27FC236}">
                      <a16:creationId xmlns:a16="http://schemas.microsoft.com/office/drawing/2014/main" id="{912B093E-8BE9-0329-D5BE-4A0A6F0C5A47}"/>
                    </a:ext>
                  </a:extLst>
                </p:cNvPr>
                <p:cNvSpPr/>
                <p:nvPr/>
              </p:nvSpPr>
              <p:spPr>
                <a:xfrm>
                  <a:off x="5626348" y="3744586"/>
                  <a:ext cx="1200177" cy="2835302"/>
                </a:xfrm>
                <a:custGeom>
                  <a:avLst/>
                  <a:gdLst>
                    <a:gd name="connsiteX0" fmla="*/ 820172 w 1200177"/>
                    <a:gd name="connsiteY0" fmla="*/ 90179 h 2835302"/>
                    <a:gd name="connsiteX1" fmla="*/ 940187 w 1200177"/>
                    <a:gd name="connsiteY1" fmla="*/ 1033154 h 2835302"/>
                    <a:gd name="connsiteX2" fmla="*/ 945902 w 1200177"/>
                    <a:gd name="connsiteY2" fmla="*/ 958859 h 2835302"/>
                    <a:gd name="connsiteX3" fmla="*/ 603002 w 1200177"/>
                    <a:gd name="connsiteY3" fmla="*/ 2136149 h 2835302"/>
                    <a:gd name="connsiteX4" fmla="*/ 517277 w 1200177"/>
                    <a:gd name="connsiteY4" fmla="*/ 2416184 h 2835302"/>
                    <a:gd name="connsiteX5" fmla="*/ 2927 w 1200177"/>
                    <a:gd name="connsiteY5" fmla="*/ 2833379 h 2835302"/>
                    <a:gd name="connsiteX6" fmla="*/ 294392 w 1200177"/>
                    <a:gd name="connsiteY6" fmla="*/ 2581919 h 2835302"/>
                    <a:gd name="connsiteX7" fmla="*/ 1168787 w 1200177"/>
                    <a:gd name="connsiteY7" fmla="*/ 1844684 h 2835302"/>
                    <a:gd name="connsiteX8" fmla="*/ 1014482 w 1200177"/>
                    <a:gd name="connsiteY8" fmla="*/ 495944 h 2835302"/>
                    <a:gd name="connsiteX9" fmla="*/ 1094492 w 1200177"/>
                    <a:gd name="connsiteY9" fmla="*/ 610244 h 2835302"/>
                    <a:gd name="connsiteX10" fmla="*/ 974477 w 1200177"/>
                    <a:gd name="connsiteY10" fmla="*/ 4454 h 2835302"/>
                    <a:gd name="connsiteX11" fmla="*/ 980192 w 1200177"/>
                    <a:gd name="connsiteY11" fmla="*/ 324494 h 2835302"/>
                    <a:gd name="connsiteX12" fmla="*/ 820172 w 1200177"/>
                    <a:gd name="connsiteY12" fmla="*/ 90179 h 28353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200177" h="2835302">
                      <a:moveTo>
                        <a:pt x="820172" y="90179"/>
                      </a:moveTo>
                      <a:cubicBezTo>
                        <a:pt x="813505" y="208289"/>
                        <a:pt x="919232" y="888374"/>
                        <a:pt x="940187" y="1033154"/>
                      </a:cubicBezTo>
                      <a:cubicBezTo>
                        <a:pt x="961142" y="1177934"/>
                        <a:pt x="1002100" y="775027"/>
                        <a:pt x="945902" y="958859"/>
                      </a:cubicBezTo>
                      <a:cubicBezTo>
                        <a:pt x="889705" y="1142692"/>
                        <a:pt x="674439" y="1893262"/>
                        <a:pt x="603002" y="2136149"/>
                      </a:cubicBezTo>
                      <a:cubicBezTo>
                        <a:pt x="531564" y="2379037"/>
                        <a:pt x="617289" y="2299979"/>
                        <a:pt x="517277" y="2416184"/>
                      </a:cubicBezTo>
                      <a:cubicBezTo>
                        <a:pt x="417265" y="2532389"/>
                        <a:pt x="40074" y="2805757"/>
                        <a:pt x="2927" y="2833379"/>
                      </a:cubicBezTo>
                      <a:cubicBezTo>
                        <a:pt x="-34221" y="2861002"/>
                        <a:pt x="294392" y="2581919"/>
                        <a:pt x="294392" y="2581919"/>
                      </a:cubicBezTo>
                      <a:cubicBezTo>
                        <a:pt x="488702" y="2417137"/>
                        <a:pt x="1048772" y="2192347"/>
                        <a:pt x="1168787" y="1844684"/>
                      </a:cubicBezTo>
                      <a:cubicBezTo>
                        <a:pt x="1288802" y="1497022"/>
                        <a:pt x="1026864" y="701684"/>
                        <a:pt x="1014482" y="495944"/>
                      </a:cubicBezTo>
                      <a:cubicBezTo>
                        <a:pt x="1002100" y="290204"/>
                        <a:pt x="1101159" y="692159"/>
                        <a:pt x="1094492" y="610244"/>
                      </a:cubicBezTo>
                      <a:cubicBezTo>
                        <a:pt x="1087825" y="528329"/>
                        <a:pt x="993527" y="52079"/>
                        <a:pt x="974477" y="4454"/>
                      </a:cubicBezTo>
                      <a:cubicBezTo>
                        <a:pt x="955427" y="-43171"/>
                        <a:pt x="1003052" y="306397"/>
                        <a:pt x="980192" y="324494"/>
                      </a:cubicBezTo>
                      <a:cubicBezTo>
                        <a:pt x="957332" y="342591"/>
                        <a:pt x="826839" y="-27931"/>
                        <a:pt x="820172" y="90179"/>
                      </a:cubicBezTo>
                      <a:close/>
                    </a:path>
                  </a:pathLst>
                </a:custGeom>
                <a:solidFill>
                  <a:schemeClr val="accent1">
                    <a:alpha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87" name="フリーフォーム 1186">
                  <a:extLst>
                    <a:ext uri="{FF2B5EF4-FFF2-40B4-BE49-F238E27FC236}">
                      <a16:creationId xmlns:a16="http://schemas.microsoft.com/office/drawing/2014/main" id="{41BE582F-C88E-164A-1F82-A59E07AE98C4}"/>
                    </a:ext>
                  </a:extLst>
                </p:cNvPr>
                <p:cNvSpPr/>
                <p:nvPr/>
              </p:nvSpPr>
              <p:spPr>
                <a:xfrm>
                  <a:off x="5474132" y="6595030"/>
                  <a:ext cx="407181" cy="972167"/>
                </a:xfrm>
                <a:custGeom>
                  <a:avLst/>
                  <a:gdLst>
                    <a:gd name="connsiteX0" fmla="*/ 406603 w 407181"/>
                    <a:gd name="connsiteY0" fmla="*/ 80 h 972167"/>
                    <a:gd name="connsiteX1" fmla="*/ 195148 w 407181"/>
                    <a:gd name="connsiteY1" fmla="*/ 331550 h 972167"/>
                    <a:gd name="connsiteX2" fmla="*/ 92278 w 407181"/>
                    <a:gd name="connsiteY2" fmla="*/ 600155 h 972167"/>
                    <a:gd name="connsiteX3" fmla="*/ 126568 w 407181"/>
                    <a:gd name="connsiteY3" fmla="*/ 514430 h 972167"/>
                    <a:gd name="connsiteX4" fmla="*/ 838 w 407181"/>
                    <a:gd name="connsiteY4" fmla="*/ 971630 h 972167"/>
                    <a:gd name="connsiteX5" fmla="*/ 80848 w 407181"/>
                    <a:gd name="connsiteY5" fmla="*/ 600155 h 972167"/>
                    <a:gd name="connsiteX6" fmla="*/ 252298 w 407181"/>
                    <a:gd name="connsiteY6" fmla="*/ 302975 h 972167"/>
                    <a:gd name="connsiteX7" fmla="*/ 406603 w 407181"/>
                    <a:gd name="connsiteY7" fmla="*/ 80 h 9721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407181" h="972167">
                      <a:moveTo>
                        <a:pt x="406603" y="80"/>
                      </a:moveTo>
                      <a:cubicBezTo>
                        <a:pt x="397078" y="4843"/>
                        <a:pt x="247535" y="231538"/>
                        <a:pt x="195148" y="331550"/>
                      </a:cubicBezTo>
                      <a:cubicBezTo>
                        <a:pt x="142761" y="431562"/>
                        <a:pt x="103708" y="569675"/>
                        <a:pt x="92278" y="600155"/>
                      </a:cubicBezTo>
                      <a:cubicBezTo>
                        <a:pt x="80848" y="630635"/>
                        <a:pt x="141808" y="452518"/>
                        <a:pt x="126568" y="514430"/>
                      </a:cubicBezTo>
                      <a:cubicBezTo>
                        <a:pt x="111328" y="576342"/>
                        <a:pt x="8458" y="957343"/>
                        <a:pt x="838" y="971630"/>
                      </a:cubicBezTo>
                      <a:cubicBezTo>
                        <a:pt x="-6782" y="985918"/>
                        <a:pt x="38938" y="711598"/>
                        <a:pt x="80848" y="600155"/>
                      </a:cubicBezTo>
                      <a:cubicBezTo>
                        <a:pt x="122758" y="488713"/>
                        <a:pt x="198958" y="402035"/>
                        <a:pt x="252298" y="302975"/>
                      </a:cubicBezTo>
                      <a:cubicBezTo>
                        <a:pt x="305638" y="203915"/>
                        <a:pt x="416128" y="-4683"/>
                        <a:pt x="406603" y="80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88" name="フリーフォーム 1187">
                  <a:extLst>
                    <a:ext uri="{FF2B5EF4-FFF2-40B4-BE49-F238E27FC236}">
                      <a16:creationId xmlns:a16="http://schemas.microsoft.com/office/drawing/2014/main" id="{36CD6FC5-6A4C-2E7A-22F7-62296C724565}"/>
                    </a:ext>
                  </a:extLst>
                </p:cNvPr>
                <p:cNvSpPr/>
                <p:nvPr/>
              </p:nvSpPr>
              <p:spPr>
                <a:xfrm>
                  <a:off x="5572111" y="7240836"/>
                  <a:ext cx="200046" cy="651959"/>
                </a:xfrm>
                <a:custGeom>
                  <a:avLst/>
                  <a:gdLst>
                    <a:gd name="connsiteX0" fmla="*/ 171464 w 200046"/>
                    <a:gd name="connsiteY0" fmla="*/ 69 h 651959"/>
                    <a:gd name="connsiteX1" fmla="*/ 85739 w 200046"/>
                    <a:gd name="connsiteY1" fmla="*/ 240099 h 651959"/>
                    <a:gd name="connsiteX2" fmla="*/ 14 w 200046"/>
                    <a:gd name="connsiteY2" fmla="*/ 537279 h 651959"/>
                    <a:gd name="connsiteX3" fmla="*/ 80024 w 200046"/>
                    <a:gd name="connsiteY3" fmla="*/ 325824 h 651959"/>
                    <a:gd name="connsiteX4" fmla="*/ 200039 w 200046"/>
                    <a:gd name="connsiteY4" fmla="*/ 651579 h 651959"/>
                    <a:gd name="connsiteX5" fmla="*/ 74309 w 200046"/>
                    <a:gd name="connsiteY5" fmla="*/ 388689 h 651959"/>
                    <a:gd name="connsiteX6" fmla="*/ 74309 w 200046"/>
                    <a:gd name="connsiteY6" fmla="*/ 262959 h 651959"/>
                    <a:gd name="connsiteX7" fmla="*/ 171464 w 200046"/>
                    <a:gd name="connsiteY7" fmla="*/ 69 h 6519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00046" h="651959">
                      <a:moveTo>
                        <a:pt x="171464" y="69"/>
                      </a:moveTo>
                      <a:cubicBezTo>
                        <a:pt x="173369" y="-3741"/>
                        <a:pt x="114314" y="150564"/>
                        <a:pt x="85739" y="240099"/>
                      </a:cubicBezTo>
                      <a:cubicBezTo>
                        <a:pt x="57164" y="329634"/>
                        <a:pt x="966" y="522992"/>
                        <a:pt x="14" y="537279"/>
                      </a:cubicBezTo>
                      <a:cubicBezTo>
                        <a:pt x="-938" y="551566"/>
                        <a:pt x="46686" y="306774"/>
                        <a:pt x="80024" y="325824"/>
                      </a:cubicBezTo>
                      <a:cubicBezTo>
                        <a:pt x="113361" y="344874"/>
                        <a:pt x="200991" y="641102"/>
                        <a:pt x="200039" y="651579"/>
                      </a:cubicBezTo>
                      <a:cubicBezTo>
                        <a:pt x="199087" y="662056"/>
                        <a:pt x="95264" y="453459"/>
                        <a:pt x="74309" y="388689"/>
                      </a:cubicBezTo>
                      <a:cubicBezTo>
                        <a:pt x="53354" y="323919"/>
                        <a:pt x="60022" y="322966"/>
                        <a:pt x="74309" y="262959"/>
                      </a:cubicBezTo>
                      <a:cubicBezTo>
                        <a:pt x="88596" y="202952"/>
                        <a:pt x="169559" y="3879"/>
                        <a:pt x="171464" y="69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89" name="フリーフォーム 1188">
                  <a:extLst>
                    <a:ext uri="{FF2B5EF4-FFF2-40B4-BE49-F238E27FC236}">
                      <a16:creationId xmlns:a16="http://schemas.microsoft.com/office/drawing/2014/main" id="{6EB6EEB1-90E2-3A86-4A1C-F57E1D8BA55C}"/>
                    </a:ext>
                  </a:extLst>
                </p:cNvPr>
                <p:cNvSpPr/>
                <p:nvPr/>
              </p:nvSpPr>
              <p:spPr>
                <a:xfrm>
                  <a:off x="3933788" y="5697261"/>
                  <a:ext cx="2157291" cy="1334490"/>
                </a:xfrm>
                <a:custGeom>
                  <a:avLst/>
                  <a:gdLst>
                    <a:gd name="connsiteX0" fmla="*/ 15277 w 2157291"/>
                    <a:gd name="connsiteY0" fmla="*/ 594 h 1334490"/>
                    <a:gd name="connsiteX1" fmla="*/ 598207 w 2157291"/>
                    <a:gd name="connsiteY1" fmla="*/ 709254 h 1334490"/>
                    <a:gd name="connsiteX2" fmla="*/ 478192 w 2157291"/>
                    <a:gd name="connsiteY2" fmla="*/ 469224 h 1334490"/>
                    <a:gd name="connsiteX3" fmla="*/ 1186852 w 2157291"/>
                    <a:gd name="connsiteY3" fmla="*/ 926424 h 1334490"/>
                    <a:gd name="connsiteX4" fmla="*/ 843952 w 2157291"/>
                    <a:gd name="connsiteY4" fmla="*/ 806409 h 1334490"/>
                    <a:gd name="connsiteX5" fmla="*/ 1449742 w 2157291"/>
                    <a:gd name="connsiteY5" fmla="*/ 812124 h 1334490"/>
                    <a:gd name="connsiteX6" fmla="*/ 2152687 w 2157291"/>
                    <a:gd name="connsiteY6" fmla="*/ 566379 h 1334490"/>
                    <a:gd name="connsiteX7" fmla="*/ 1729777 w 2157291"/>
                    <a:gd name="connsiteY7" fmla="*/ 766404 h 1334490"/>
                    <a:gd name="connsiteX8" fmla="*/ 1255432 w 2157291"/>
                    <a:gd name="connsiteY8" fmla="*/ 1332189 h 1334490"/>
                    <a:gd name="connsiteX9" fmla="*/ 826807 w 2157291"/>
                    <a:gd name="connsiteY9" fmla="*/ 977859 h 1334490"/>
                    <a:gd name="connsiteX10" fmla="*/ 1049692 w 2157291"/>
                    <a:gd name="connsiteY10" fmla="*/ 1280754 h 1334490"/>
                    <a:gd name="connsiteX11" fmla="*/ 83857 w 2157291"/>
                    <a:gd name="connsiteY11" fmla="*/ 423504 h 1334490"/>
                    <a:gd name="connsiteX12" fmla="*/ 163867 w 2157291"/>
                    <a:gd name="connsiteY12" fmla="*/ 583524 h 1334490"/>
                    <a:gd name="connsiteX13" fmla="*/ 15277 w 2157291"/>
                    <a:gd name="connsiteY13" fmla="*/ 594 h 13344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157291" h="1334490">
                      <a:moveTo>
                        <a:pt x="15277" y="594"/>
                      </a:moveTo>
                      <a:cubicBezTo>
                        <a:pt x="87667" y="21549"/>
                        <a:pt x="521055" y="631149"/>
                        <a:pt x="598207" y="709254"/>
                      </a:cubicBezTo>
                      <a:cubicBezTo>
                        <a:pt x="675359" y="787359"/>
                        <a:pt x="380084" y="433029"/>
                        <a:pt x="478192" y="469224"/>
                      </a:cubicBezTo>
                      <a:cubicBezTo>
                        <a:pt x="576300" y="505419"/>
                        <a:pt x="1125892" y="870227"/>
                        <a:pt x="1186852" y="926424"/>
                      </a:cubicBezTo>
                      <a:cubicBezTo>
                        <a:pt x="1247812" y="982621"/>
                        <a:pt x="800137" y="825459"/>
                        <a:pt x="843952" y="806409"/>
                      </a:cubicBezTo>
                      <a:cubicBezTo>
                        <a:pt x="887767" y="787359"/>
                        <a:pt x="1231620" y="852129"/>
                        <a:pt x="1449742" y="812124"/>
                      </a:cubicBezTo>
                      <a:cubicBezTo>
                        <a:pt x="1667864" y="772119"/>
                        <a:pt x="2106015" y="573999"/>
                        <a:pt x="2152687" y="566379"/>
                      </a:cubicBezTo>
                      <a:cubicBezTo>
                        <a:pt x="2199359" y="558759"/>
                        <a:pt x="1879320" y="638769"/>
                        <a:pt x="1729777" y="766404"/>
                      </a:cubicBezTo>
                      <a:cubicBezTo>
                        <a:pt x="1580235" y="894039"/>
                        <a:pt x="1405927" y="1296947"/>
                        <a:pt x="1255432" y="1332189"/>
                      </a:cubicBezTo>
                      <a:cubicBezTo>
                        <a:pt x="1104937" y="1367431"/>
                        <a:pt x="861097" y="986431"/>
                        <a:pt x="826807" y="977859"/>
                      </a:cubicBezTo>
                      <a:cubicBezTo>
                        <a:pt x="792517" y="969287"/>
                        <a:pt x="1173517" y="1373146"/>
                        <a:pt x="1049692" y="1280754"/>
                      </a:cubicBezTo>
                      <a:cubicBezTo>
                        <a:pt x="925867" y="1188362"/>
                        <a:pt x="231494" y="539709"/>
                        <a:pt x="83857" y="423504"/>
                      </a:cubicBezTo>
                      <a:cubicBezTo>
                        <a:pt x="-63780" y="307299"/>
                        <a:pt x="177202" y="648294"/>
                        <a:pt x="163867" y="583524"/>
                      </a:cubicBezTo>
                      <a:cubicBezTo>
                        <a:pt x="150532" y="518754"/>
                        <a:pt x="-57113" y="-20361"/>
                        <a:pt x="15277" y="594"/>
                      </a:cubicBezTo>
                      <a:close/>
                    </a:path>
                  </a:pathLst>
                </a:custGeom>
                <a:solidFill>
                  <a:schemeClr val="accent1">
                    <a:alpha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90" name="フリーフォーム 1189">
                  <a:extLst>
                    <a:ext uri="{FF2B5EF4-FFF2-40B4-BE49-F238E27FC236}">
                      <a16:creationId xmlns:a16="http://schemas.microsoft.com/office/drawing/2014/main" id="{987BFA89-A6BF-F43A-64B2-D74693E9B0ED}"/>
                    </a:ext>
                  </a:extLst>
                </p:cNvPr>
                <p:cNvSpPr/>
                <p:nvPr/>
              </p:nvSpPr>
              <p:spPr>
                <a:xfrm>
                  <a:off x="3805528" y="5452823"/>
                  <a:ext cx="2561108" cy="1870784"/>
                </a:xfrm>
                <a:custGeom>
                  <a:avLst/>
                  <a:gdLst>
                    <a:gd name="connsiteX0" fmla="*/ 240692 w 2561108"/>
                    <a:gd name="connsiteY0" fmla="*/ 153592 h 1870784"/>
                    <a:gd name="connsiteX1" fmla="*/ 1000787 w 2561108"/>
                    <a:gd name="connsiteY1" fmla="*/ 993697 h 1870784"/>
                    <a:gd name="connsiteX2" fmla="*/ 1297967 w 2561108"/>
                    <a:gd name="connsiteY2" fmla="*/ 1050847 h 1870784"/>
                    <a:gd name="connsiteX3" fmla="*/ 1955192 w 2561108"/>
                    <a:gd name="connsiteY3" fmla="*/ 925117 h 1870784"/>
                    <a:gd name="connsiteX4" fmla="*/ 1938047 w 2561108"/>
                    <a:gd name="connsiteY4" fmla="*/ 862252 h 1870784"/>
                    <a:gd name="connsiteX5" fmla="*/ 2560982 w 2561108"/>
                    <a:gd name="connsiteY5" fmla="*/ 525067 h 1870784"/>
                    <a:gd name="connsiteX6" fmla="*/ 1880897 w 2561108"/>
                    <a:gd name="connsiteY6" fmla="*/ 1010842 h 1870784"/>
                    <a:gd name="connsiteX7" fmla="*/ 1075082 w 2561108"/>
                    <a:gd name="connsiteY7" fmla="*/ 1610917 h 1870784"/>
                    <a:gd name="connsiteX8" fmla="*/ 617882 w 2561108"/>
                    <a:gd name="connsiteY8" fmla="*/ 1868092 h 1870784"/>
                    <a:gd name="connsiteX9" fmla="*/ 1492277 w 2561108"/>
                    <a:gd name="connsiteY9" fmla="*/ 1468042 h 1870784"/>
                    <a:gd name="connsiteX10" fmla="*/ 1035077 w 2561108"/>
                    <a:gd name="connsiteY10" fmla="*/ 1376602 h 1870784"/>
                    <a:gd name="connsiteX11" fmla="*/ 97817 w 2561108"/>
                    <a:gd name="connsiteY11" fmla="*/ 513637 h 1870784"/>
                    <a:gd name="connsiteX12" fmla="*/ 366422 w 2561108"/>
                    <a:gd name="connsiteY12" fmla="*/ 805102 h 1870784"/>
                    <a:gd name="connsiteX13" fmla="*/ 662 w 2561108"/>
                    <a:gd name="connsiteY13" fmla="*/ 10717 h 1870784"/>
                    <a:gd name="connsiteX14" fmla="*/ 274982 w 2561108"/>
                    <a:gd name="connsiteY14" fmla="*/ 336472 h 1870784"/>
                    <a:gd name="connsiteX15" fmla="*/ 240692 w 2561108"/>
                    <a:gd name="connsiteY15" fmla="*/ 153592 h 18707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561108" h="1870784">
                      <a:moveTo>
                        <a:pt x="240692" y="153592"/>
                      </a:moveTo>
                      <a:cubicBezTo>
                        <a:pt x="361660" y="263130"/>
                        <a:pt x="824575" y="844155"/>
                        <a:pt x="1000787" y="993697"/>
                      </a:cubicBezTo>
                      <a:cubicBezTo>
                        <a:pt x="1176999" y="1143239"/>
                        <a:pt x="1138900" y="1062277"/>
                        <a:pt x="1297967" y="1050847"/>
                      </a:cubicBezTo>
                      <a:cubicBezTo>
                        <a:pt x="1457034" y="1039417"/>
                        <a:pt x="1848512" y="956550"/>
                        <a:pt x="1955192" y="925117"/>
                      </a:cubicBezTo>
                      <a:cubicBezTo>
                        <a:pt x="2061872" y="893685"/>
                        <a:pt x="1837082" y="928927"/>
                        <a:pt x="1938047" y="862252"/>
                      </a:cubicBezTo>
                      <a:cubicBezTo>
                        <a:pt x="2039012" y="795577"/>
                        <a:pt x="2570507" y="500302"/>
                        <a:pt x="2560982" y="525067"/>
                      </a:cubicBezTo>
                      <a:cubicBezTo>
                        <a:pt x="2551457" y="549832"/>
                        <a:pt x="2128547" y="829867"/>
                        <a:pt x="1880897" y="1010842"/>
                      </a:cubicBezTo>
                      <a:cubicBezTo>
                        <a:pt x="1633247" y="1191817"/>
                        <a:pt x="1285585" y="1468042"/>
                        <a:pt x="1075082" y="1610917"/>
                      </a:cubicBezTo>
                      <a:cubicBezTo>
                        <a:pt x="864580" y="1753792"/>
                        <a:pt x="548350" y="1891905"/>
                        <a:pt x="617882" y="1868092"/>
                      </a:cubicBezTo>
                      <a:cubicBezTo>
                        <a:pt x="687415" y="1844280"/>
                        <a:pt x="1422745" y="1549957"/>
                        <a:pt x="1492277" y="1468042"/>
                      </a:cubicBezTo>
                      <a:cubicBezTo>
                        <a:pt x="1561809" y="1386127"/>
                        <a:pt x="1267487" y="1535669"/>
                        <a:pt x="1035077" y="1376602"/>
                      </a:cubicBezTo>
                      <a:cubicBezTo>
                        <a:pt x="802667" y="1217535"/>
                        <a:pt x="209259" y="608887"/>
                        <a:pt x="97817" y="513637"/>
                      </a:cubicBezTo>
                      <a:cubicBezTo>
                        <a:pt x="-13625" y="418387"/>
                        <a:pt x="382614" y="888922"/>
                        <a:pt x="366422" y="805102"/>
                      </a:cubicBezTo>
                      <a:cubicBezTo>
                        <a:pt x="350230" y="721282"/>
                        <a:pt x="15902" y="88822"/>
                        <a:pt x="662" y="10717"/>
                      </a:cubicBezTo>
                      <a:cubicBezTo>
                        <a:pt x="-14578" y="-67388"/>
                        <a:pt x="237835" y="305992"/>
                        <a:pt x="274982" y="336472"/>
                      </a:cubicBezTo>
                      <a:cubicBezTo>
                        <a:pt x="312129" y="366952"/>
                        <a:pt x="119724" y="44054"/>
                        <a:pt x="240692" y="153592"/>
                      </a:cubicBezTo>
                      <a:close/>
                    </a:path>
                  </a:pathLst>
                </a:custGeom>
                <a:solidFill>
                  <a:schemeClr val="accent1">
                    <a:alpha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91" name="フリーフォーム 1190">
                  <a:extLst>
                    <a:ext uri="{FF2B5EF4-FFF2-40B4-BE49-F238E27FC236}">
                      <a16:creationId xmlns:a16="http://schemas.microsoft.com/office/drawing/2014/main" id="{3A60CC7C-348C-4734-0894-356C03FE8B9C}"/>
                    </a:ext>
                  </a:extLst>
                </p:cNvPr>
                <p:cNvSpPr/>
                <p:nvPr/>
              </p:nvSpPr>
              <p:spPr>
                <a:xfrm>
                  <a:off x="5869815" y="7730882"/>
                  <a:ext cx="208357" cy="412990"/>
                </a:xfrm>
                <a:custGeom>
                  <a:avLst/>
                  <a:gdLst>
                    <a:gd name="connsiteX0" fmla="*/ 6943 w 208357"/>
                    <a:gd name="connsiteY0" fmla="*/ 6760 h 412990"/>
                    <a:gd name="connsiteX1" fmla="*/ 39027 w 208357"/>
                    <a:gd name="connsiteY1" fmla="*/ 199265 h 412990"/>
                    <a:gd name="connsiteX2" fmla="*/ 204796 w 208357"/>
                    <a:gd name="connsiteY2" fmla="*/ 407813 h 412990"/>
                    <a:gd name="connsiteX3" fmla="*/ 156669 w 208357"/>
                    <a:gd name="connsiteY3" fmla="*/ 354339 h 412990"/>
                    <a:gd name="connsiteX4" fmla="*/ 39027 w 208357"/>
                    <a:gd name="connsiteY4" fmla="*/ 226002 h 412990"/>
                    <a:gd name="connsiteX5" fmla="*/ 1596 w 208357"/>
                    <a:gd name="connsiteY5" fmla="*/ 60234 h 412990"/>
                    <a:gd name="connsiteX6" fmla="*/ 6943 w 208357"/>
                    <a:gd name="connsiteY6" fmla="*/ 6760 h 4129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08357" h="412990">
                      <a:moveTo>
                        <a:pt x="6943" y="6760"/>
                      </a:moveTo>
                      <a:cubicBezTo>
                        <a:pt x="13182" y="29932"/>
                        <a:pt x="6051" y="132423"/>
                        <a:pt x="39027" y="199265"/>
                      </a:cubicBezTo>
                      <a:cubicBezTo>
                        <a:pt x="72003" y="266107"/>
                        <a:pt x="185189" y="381967"/>
                        <a:pt x="204796" y="407813"/>
                      </a:cubicBezTo>
                      <a:cubicBezTo>
                        <a:pt x="224403" y="433659"/>
                        <a:pt x="156669" y="354339"/>
                        <a:pt x="156669" y="354339"/>
                      </a:cubicBezTo>
                      <a:cubicBezTo>
                        <a:pt x="129041" y="324037"/>
                        <a:pt x="64872" y="275019"/>
                        <a:pt x="39027" y="226002"/>
                      </a:cubicBezTo>
                      <a:cubicBezTo>
                        <a:pt x="13182" y="176985"/>
                        <a:pt x="5161" y="95883"/>
                        <a:pt x="1596" y="60234"/>
                      </a:cubicBezTo>
                      <a:cubicBezTo>
                        <a:pt x="-1969" y="24585"/>
                        <a:pt x="704" y="-16412"/>
                        <a:pt x="6943" y="6760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92" name="フリーフォーム 1191">
                  <a:extLst>
                    <a:ext uri="{FF2B5EF4-FFF2-40B4-BE49-F238E27FC236}">
                      <a16:creationId xmlns:a16="http://schemas.microsoft.com/office/drawing/2014/main" id="{DC35FEB4-CC66-83B0-DF3D-ED75FC3C15E3}"/>
                    </a:ext>
                  </a:extLst>
                </p:cNvPr>
                <p:cNvSpPr/>
                <p:nvPr/>
              </p:nvSpPr>
              <p:spPr>
                <a:xfrm>
                  <a:off x="5684592" y="6888269"/>
                  <a:ext cx="990763" cy="1549406"/>
                </a:xfrm>
                <a:custGeom>
                  <a:avLst/>
                  <a:gdLst>
                    <a:gd name="connsiteX0" fmla="*/ 486271 w 990763"/>
                    <a:gd name="connsiteY0" fmla="*/ 4489 h 1549406"/>
                    <a:gd name="connsiteX1" fmla="*/ 352587 w 990763"/>
                    <a:gd name="connsiteY1" fmla="*/ 592699 h 1549406"/>
                    <a:gd name="connsiteX2" fmla="*/ 988924 w 990763"/>
                    <a:gd name="connsiteY2" fmla="*/ 1079310 h 1549406"/>
                    <a:gd name="connsiteX3" fmla="*/ 550440 w 990763"/>
                    <a:gd name="connsiteY3" fmla="*/ 1090005 h 1549406"/>
                    <a:gd name="connsiteX4" fmla="*/ 684124 w 990763"/>
                    <a:gd name="connsiteY4" fmla="*/ 1223689 h 1549406"/>
                    <a:gd name="connsiteX5" fmla="*/ 288419 w 990763"/>
                    <a:gd name="connsiteY5" fmla="*/ 1207647 h 1549406"/>
                    <a:gd name="connsiteX6" fmla="*/ 47787 w 990763"/>
                    <a:gd name="connsiteY6" fmla="*/ 640826 h 1549406"/>
                    <a:gd name="connsiteX7" fmla="*/ 448840 w 990763"/>
                    <a:gd name="connsiteY7" fmla="*/ 1480363 h 1549406"/>
                    <a:gd name="connsiteX8" fmla="*/ 5008 w 990763"/>
                    <a:gd name="connsiteY8" fmla="*/ 1357373 h 1549406"/>
                    <a:gd name="connsiteX9" fmla="*/ 208208 w 990763"/>
                    <a:gd name="connsiteY9" fmla="*/ 218384 h 1549406"/>
                    <a:gd name="connsiteX10" fmla="*/ 186819 w 990763"/>
                    <a:gd name="connsiteY10" fmla="*/ 314636 h 1549406"/>
                    <a:gd name="connsiteX11" fmla="*/ 486271 w 990763"/>
                    <a:gd name="connsiteY11" fmla="*/ 4489 h 154940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990763" h="1549406">
                      <a:moveTo>
                        <a:pt x="486271" y="4489"/>
                      </a:moveTo>
                      <a:cubicBezTo>
                        <a:pt x="513899" y="50833"/>
                        <a:pt x="268811" y="413562"/>
                        <a:pt x="352587" y="592699"/>
                      </a:cubicBezTo>
                      <a:cubicBezTo>
                        <a:pt x="436363" y="771836"/>
                        <a:pt x="955949" y="996426"/>
                        <a:pt x="988924" y="1079310"/>
                      </a:cubicBezTo>
                      <a:cubicBezTo>
                        <a:pt x="1021899" y="1162194"/>
                        <a:pt x="601240" y="1065942"/>
                        <a:pt x="550440" y="1090005"/>
                      </a:cubicBezTo>
                      <a:cubicBezTo>
                        <a:pt x="499640" y="1114068"/>
                        <a:pt x="727794" y="1204082"/>
                        <a:pt x="684124" y="1223689"/>
                      </a:cubicBezTo>
                      <a:cubicBezTo>
                        <a:pt x="640454" y="1243296"/>
                        <a:pt x="394475" y="1304791"/>
                        <a:pt x="288419" y="1207647"/>
                      </a:cubicBezTo>
                      <a:cubicBezTo>
                        <a:pt x="182363" y="1110503"/>
                        <a:pt x="21050" y="595373"/>
                        <a:pt x="47787" y="640826"/>
                      </a:cubicBezTo>
                      <a:cubicBezTo>
                        <a:pt x="74524" y="686279"/>
                        <a:pt x="455970" y="1360939"/>
                        <a:pt x="448840" y="1480363"/>
                      </a:cubicBezTo>
                      <a:cubicBezTo>
                        <a:pt x="441710" y="1599787"/>
                        <a:pt x="45113" y="1567703"/>
                        <a:pt x="5008" y="1357373"/>
                      </a:cubicBezTo>
                      <a:cubicBezTo>
                        <a:pt x="-35097" y="1147043"/>
                        <a:pt x="177906" y="392173"/>
                        <a:pt x="208208" y="218384"/>
                      </a:cubicBezTo>
                      <a:cubicBezTo>
                        <a:pt x="238510" y="44595"/>
                        <a:pt x="142258" y="344047"/>
                        <a:pt x="186819" y="314636"/>
                      </a:cubicBezTo>
                      <a:cubicBezTo>
                        <a:pt x="231380" y="285225"/>
                        <a:pt x="458643" y="-41855"/>
                        <a:pt x="486271" y="4489"/>
                      </a:cubicBezTo>
                      <a:close/>
                    </a:path>
                  </a:pathLst>
                </a:custGeom>
                <a:solidFill>
                  <a:schemeClr val="accent1">
                    <a:alpha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93" name="フリーフォーム 1192">
                  <a:extLst>
                    <a:ext uri="{FF2B5EF4-FFF2-40B4-BE49-F238E27FC236}">
                      <a16:creationId xmlns:a16="http://schemas.microsoft.com/office/drawing/2014/main" id="{3B5A27F4-8730-E632-8A6C-2737B6641728}"/>
                    </a:ext>
                  </a:extLst>
                </p:cNvPr>
                <p:cNvSpPr/>
                <p:nvPr/>
              </p:nvSpPr>
              <p:spPr>
                <a:xfrm>
                  <a:off x="5270308" y="3732943"/>
                  <a:ext cx="136099" cy="424318"/>
                </a:xfrm>
                <a:custGeom>
                  <a:avLst/>
                  <a:gdLst>
                    <a:gd name="connsiteX0" fmla="*/ 52 w 136099"/>
                    <a:gd name="connsiteY0" fmla="*/ 20 h 424318"/>
                    <a:gd name="connsiteX1" fmla="*/ 95512 w 136099"/>
                    <a:gd name="connsiteY1" fmla="*/ 145721 h 424318"/>
                    <a:gd name="connsiteX2" fmla="*/ 55318 w 136099"/>
                    <a:gd name="connsiteY2" fmla="*/ 261277 h 424318"/>
                    <a:gd name="connsiteX3" fmla="*/ 135705 w 136099"/>
                    <a:gd name="connsiteY3" fmla="*/ 422050 h 424318"/>
                    <a:gd name="connsiteX4" fmla="*/ 85463 w 136099"/>
                    <a:gd name="connsiteY4" fmla="*/ 346688 h 424318"/>
                    <a:gd name="connsiteX5" fmla="*/ 70391 w 136099"/>
                    <a:gd name="connsiteY5" fmla="*/ 221083 h 424318"/>
                    <a:gd name="connsiteX6" fmla="*/ 110584 w 136099"/>
                    <a:gd name="connsiteY6" fmla="*/ 155769 h 424318"/>
                    <a:gd name="connsiteX7" fmla="*/ 52 w 136099"/>
                    <a:gd name="connsiteY7" fmla="*/ 20 h 4243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36099" h="424318">
                      <a:moveTo>
                        <a:pt x="52" y="20"/>
                      </a:moveTo>
                      <a:cubicBezTo>
                        <a:pt x="-2460" y="-1655"/>
                        <a:pt x="86301" y="102178"/>
                        <a:pt x="95512" y="145721"/>
                      </a:cubicBezTo>
                      <a:cubicBezTo>
                        <a:pt x="104723" y="189264"/>
                        <a:pt x="48619" y="215222"/>
                        <a:pt x="55318" y="261277"/>
                      </a:cubicBezTo>
                      <a:cubicBezTo>
                        <a:pt x="62017" y="307332"/>
                        <a:pt x="130681" y="407815"/>
                        <a:pt x="135705" y="422050"/>
                      </a:cubicBezTo>
                      <a:cubicBezTo>
                        <a:pt x="140729" y="436285"/>
                        <a:pt x="96349" y="380182"/>
                        <a:pt x="85463" y="346688"/>
                      </a:cubicBezTo>
                      <a:cubicBezTo>
                        <a:pt x="74577" y="313194"/>
                        <a:pt x="66204" y="252903"/>
                        <a:pt x="70391" y="221083"/>
                      </a:cubicBezTo>
                      <a:cubicBezTo>
                        <a:pt x="74578" y="189263"/>
                        <a:pt x="118120" y="188426"/>
                        <a:pt x="110584" y="155769"/>
                      </a:cubicBezTo>
                      <a:cubicBezTo>
                        <a:pt x="103048" y="123112"/>
                        <a:pt x="2564" y="1695"/>
                        <a:pt x="52" y="20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94" name="フリーフォーム 1193">
                  <a:extLst>
                    <a:ext uri="{FF2B5EF4-FFF2-40B4-BE49-F238E27FC236}">
                      <a16:creationId xmlns:a16="http://schemas.microsoft.com/office/drawing/2014/main" id="{13D66227-F6A9-803B-BACF-75BE79692671}"/>
                    </a:ext>
                  </a:extLst>
                </p:cNvPr>
                <p:cNvSpPr/>
                <p:nvPr/>
              </p:nvSpPr>
              <p:spPr>
                <a:xfrm>
                  <a:off x="4629310" y="3878557"/>
                  <a:ext cx="138721" cy="271756"/>
                </a:xfrm>
                <a:custGeom>
                  <a:avLst/>
                  <a:gdLst>
                    <a:gd name="connsiteX0" fmla="*/ 138633 w 138721"/>
                    <a:gd name="connsiteY0" fmla="*/ 107 h 271756"/>
                    <a:gd name="connsiteX1" fmla="*/ 28101 w 138721"/>
                    <a:gd name="connsiteY1" fmla="*/ 115663 h 271756"/>
                    <a:gd name="connsiteX2" fmla="*/ 13028 w 138721"/>
                    <a:gd name="connsiteY2" fmla="*/ 271412 h 271756"/>
                    <a:gd name="connsiteX3" fmla="*/ 8004 w 138721"/>
                    <a:gd name="connsiteY3" fmla="*/ 155856 h 271756"/>
                    <a:gd name="connsiteX4" fmla="*/ 8004 w 138721"/>
                    <a:gd name="connsiteY4" fmla="*/ 95566 h 271756"/>
                    <a:gd name="connsiteX5" fmla="*/ 138633 w 138721"/>
                    <a:gd name="connsiteY5" fmla="*/ 107 h 2717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38721" h="271756">
                      <a:moveTo>
                        <a:pt x="138633" y="107"/>
                      </a:moveTo>
                      <a:cubicBezTo>
                        <a:pt x="141982" y="3456"/>
                        <a:pt x="49035" y="70446"/>
                        <a:pt x="28101" y="115663"/>
                      </a:cubicBezTo>
                      <a:cubicBezTo>
                        <a:pt x="7167" y="160880"/>
                        <a:pt x="16377" y="264713"/>
                        <a:pt x="13028" y="271412"/>
                      </a:cubicBezTo>
                      <a:cubicBezTo>
                        <a:pt x="9678" y="278111"/>
                        <a:pt x="8841" y="185164"/>
                        <a:pt x="8004" y="155856"/>
                      </a:cubicBezTo>
                      <a:cubicBezTo>
                        <a:pt x="7167" y="126548"/>
                        <a:pt x="-9581" y="118175"/>
                        <a:pt x="8004" y="95566"/>
                      </a:cubicBezTo>
                      <a:cubicBezTo>
                        <a:pt x="25589" y="72957"/>
                        <a:pt x="135284" y="-3242"/>
                        <a:pt x="138633" y="107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95" name="フリーフォーム 1194">
                  <a:extLst>
                    <a:ext uri="{FF2B5EF4-FFF2-40B4-BE49-F238E27FC236}">
                      <a16:creationId xmlns:a16="http://schemas.microsoft.com/office/drawing/2014/main" id="{B58CC0DC-C95B-3DD0-59F8-8CB5C735A1C9}"/>
                    </a:ext>
                  </a:extLst>
                </p:cNvPr>
                <p:cNvSpPr/>
                <p:nvPr/>
              </p:nvSpPr>
              <p:spPr>
                <a:xfrm>
                  <a:off x="6175666" y="3931111"/>
                  <a:ext cx="272776" cy="798747"/>
                </a:xfrm>
                <a:custGeom>
                  <a:avLst/>
                  <a:gdLst>
                    <a:gd name="connsiteX0" fmla="*/ 1297 w 272776"/>
                    <a:gd name="connsiteY0" fmla="*/ 7477 h 798747"/>
                    <a:gd name="connsiteX1" fmla="*/ 144172 w 272776"/>
                    <a:gd name="connsiteY1" fmla="*/ 202739 h 798747"/>
                    <a:gd name="connsiteX2" fmla="*/ 225134 w 272776"/>
                    <a:gd name="connsiteY2" fmla="*/ 455152 h 798747"/>
                    <a:gd name="connsiteX3" fmla="*/ 272759 w 272776"/>
                    <a:gd name="connsiteY3" fmla="*/ 531352 h 798747"/>
                    <a:gd name="connsiteX4" fmla="*/ 220372 w 272776"/>
                    <a:gd name="connsiteY4" fmla="*/ 721852 h 798747"/>
                    <a:gd name="connsiteX5" fmla="*/ 210847 w 272776"/>
                    <a:gd name="connsiteY5" fmla="*/ 793289 h 798747"/>
                    <a:gd name="connsiteX6" fmla="*/ 258472 w 272776"/>
                    <a:gd name="connsiteY6" fmla="*/ 588502 h 798747"/>
                    <a:gd name="connsiteX7" fmla="*/ 234659 w 272776"/>
                    <a:gd name="connsiteY7" fmla="*/ 469439 h 798747"/>
                    <a:gd name="connsiteX8" fmla="*/ 1297 w 272776"/>
                    <a:gd name="connsiteY8" fmla="*/ 7477 h 7987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72776" h="798747">
                      <a:moveTo>
                        <a:pt x="1297" y="7477"/>
                      </a:moveTo>
                      <a:cubicBezTo>
                        <a:pt x="-13784" y="-36973"/>
                        <a:pt x="106866" y="128127"/>
                        <a:pt x="144172" y="202739"/>
                      </a:cubicBezTo>
                      <a:cubicBezTo>
                        <a:pt x="181478" y="277351"/>
                        <a:pt x="203703" y="400383"/>
                        <a:pt x="225134" y="455152"/>
                      </a:cubicBezTo>
                      <a:cubicBezTo>
                        <a:pt x="246565" y="509921"/>
                        <a:pt x="273553" y="486902"/>
                        <a:pt x="272759" y="531352"/>
                      </a:cubicBezTo>
                      <a:cubicBezTo>
                        <a:pt x="271965" y="575802"/>
                        <a:pt x="230691" y="678196"/>
                        <a:pt x="220372" y="721852"/>
                      </a:cubicBezTo>
                      <a:cubicBezTo>
                        <a:pt x="210053" y="765508"/>
                        <a:pt x="204497" y="815514"/>
                        <a:pt x="210847" y="793289"/>
                      </a:cubicBezTo>
                      <a:cubicBezTo>
                        <a:pt x="217197" y="771064"/>
                        <a:pt x="254503" y="642477"/>
                        <a:pt x="258472" y="588502"/>
                      </a:cubicBezTo>
                      <a:cubicBezTo>
                        <a:pt x="262441" y="534527"/>
                        <a:pt x="274346" y="567070"/>
                        <a:pt x="234659" y="469439"/>
                      </a:cubicBezTo>
                      <a:cubicBezTo>
                        <a:pt x="194972" y="371808"/>
                        <a:pt x="16378" y="51927"/>
                        <a:pt x="1297" y="7477"/>
                      </a:cubicBezTo>
                      <a:close/>
                    </a:path>
                  </a:pathLst>
                </a:custGeom>
                <a:solidFill>
                  <a:schemeClr val="accent1">
                    <a:alpha val="2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96" name="フリーフォーム 1195">
                  <a:extLst>
                    <a:ext uri="{FF2B5EF4-FFF2-40B4-BE49-F238E27FC236}">
                      <a16:creationId xmlns:a16="http://schemas.microsoft.com/office/drawing/2014/main" id="{9FE35866-ABD6-1CAB-EEE1-2C3D0E27C883}"/>
                    </a:ext>
                  </a:extLst>
                </p:cNvPr>
                <p:cNvSpPr/>
                <p:nvPr/>
              </p:nvSpPr>
              <p:spPr>
                <a:xfrm>
                  <a:off x="3938383" y="4043352"/>
                  <a:ext cx="447905" cy="243218"/>
                </a:xfrm>
                <a:custGeom>
                  <a:avLst/>
                  <a:gdLst>
                    <a:gd name="connsiteX0" fmla="*/ 447880 w 447905"/>
                    <a:gd name="connsiteY0" fmla="*/ 11 h 243218"/>
                    <a:gd name="connsiteX1" fmla="*/ 85930 w 447905"/>
                    <a:gd name="connsiteY1" fmla="*/ 61923 h 243218"/>
                    <a:gd name="connsiteX2" fmla="*/ 205 w 447905"/>
                    <a:gd name="connsiteY2" fmla="*/ 242898 h 243218"/>
                    <a:gd name="connsiteX3" fmla="*/ 62117 w 447905"/>
                    <a:gd name="connsiteY3" fmla="*/ 104786 h 243218"/>
                    <a:gd name="connsiteX4" fmla="*/ 66880 w 447905"/>
                    <a:gd name="connsiteY4" fmla="*/ 57161 h 243218"/>
                    <a:gd name="connsiteX5" fmla="*/ 447880 w 447905"/>
                    <a:gd name="connsiteY5" fmla="*/ 11 h 2432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47905" h="243218">
                      <a:moveTo>
                        <a:pt x="447880" y="11"/>
                      </a:moveTo>
                      <a:cubicBezTo>
                        <a:pt x="451055" y="805"/>
                        <a:pt x="160542" y="21442"/>
                        <a:pt x="85930" y="61923"/>
                      </a:cubicBezTo>
                      <a:cubicBezTo>
                        <a:pt x="11318" y="102404"/>
                        <a:pt x="4174" y="235754"/>
                        <a:pt x="205" y="242898"/>
                      </a:cubicBezTo>
                      <a:cubicBezTo>
                        <a:pt x="-3764" y="250042"/>
                        <a:pt x="51005" y="135742"/>
                        <a:pt x="62117" y="104786"/>
                      </a:cubicBezTo>
                      <a:cubicBezTo>
                        <a:pt x="73229" y="73830"/>
                        <a:pt x="4967" y="73036"/>
                        <a:pt x="66880" y="57161"/>
                      </a:cubicBezTo>
                      <a:cubicBezTo>
                        <a:pt x="128792" y="41286"/>
                        <a:pt x="444705" y="-783"/>
                        <a:pt x="447880" y="11"/>
                      </a:cubicBezTo>
                      <a:close/>
                    </a:path>
                  </a:pathLst>
                </a:custGeom>
                <a:solidFill>
                  <a:schemeClr val="accent1">
                    <a:alpha val="2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97" name="フリーフォーム 1196">
                  <a:extLst>
                    <a:ext uri="{FF2B5EF4-FFF2-40B4-BE49-F238E27FC236}">
                      <a16:creationId xmlns:a16="http://schemas.microsoft.com/office/drawing/2014/main" id="{62164657-0049-0F4A-CDFE-D5DC197D3C71}"/>
                    </a:ext>
                  </a:extLst>
                </p:cNvPr>
                <p:cNvSpPr/>
                <p:nvPr/>
              </p:nvSpPr>
              <p:spPr>
                <a:xfrm>
                  <a:off x="5552888" y="4038600"/>
                  <a:ext cx="543116" cy="400080"/>
                </a:xfrm>
                <a:custGeom>
                  <a:avLst/>
                  <a:gdLst>
                    <a:gd name="connsiteX0" fmla="*/ 187 w 543116"/>
                    <a:gd name="connsiteY0" fmla="*/ 80963 h 400080"/>
                    <a:gd name="connsiteX1" fmla="*/ 309750 w 543116"/>
                    <a:gd name="connsiteY1" fmla="*/ 0 h 400080"/>
                    <a:gd name="connsiteX2" fmla="*/ 428812 w 543116"/>
                    <a:gd name="connsiteY2" fmla="*/ 80963 h 400080"/>
                    <a:gd name="connsiteX3" fmla="*/ 409762 w 543116"/>
                    <a:gd name="connsiteY3" fmla="*/ 195263 h 400080"/>
                    <a:gd name="connsiteX4" fmla="*/ 543112 w 543116"/>
                    <a:gd name="connsiteY4" fmla="*/ 400050 h 400080"/>
                    <a:gd name="connsiteX5" fmla="*/ 414525 w 543116"/>
                    <a:gd name="connsiteY5" fmla="*/ 209550 h 400080"/>
                    <a:gd name="connsiteX6" fmla="*/ 409762 w 543116"/>
                    <a:gd name="connsiteY6" fmla="*/ 57150 h 400080"/>
                    <a:gd name="connsiteX7" fmla="*/ 357375 w 543116"/>
                    <a:gd name="connsiteY7" fmla="*/ 28575 h 400080"/>
                    <a:gd name="connsiteX8" fmla="*/ 187 w 543116"/>
                    <a:gd name="connsiteY8" fmla="*/ 80963 h 4000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543116" h="400080">
                      <a:moveTo>
                        <a:pt x="187" y="80963"/>
                      </a:moveTo>
                      <a:cubicBezTo>
                        <a:pt x="-7751" y="76200"/>
                        <a:pt x="238313" y="0"/>
                        <a:pt x="309750" y="0"/>
                      </a:cubicBezTo>
                      <a:cubicBezTo>
                        <a:pt x="381187" y="0"/>
                        <a:pt x="412143" y="48419"/>
                        <a:pt x="428812" y="80963"/>
                      </a:cubicBezTo>
                      <a:cubicBezTo>
                        <a:pt x="445481" y="113507"/>
                        <a:pt x="390712" y="142082"/>
                        <a:pt x="409762" y="195263"/>
                      </a:cubicBezTo>
                      <a:cubicBezTo>
                        <a:pt x="428812" y="248444"/>
                        <a:pt x="542318" y="397669"/>
                        <a:pt x="543112" y="400050"/>
                      </a:cubicBezTo>
                      <a:cubicBezTo>
                        <a:pt x="543906" y="402431"/>
                        <a:pt x="436750" y="266700"/>
                        <a:pt x="414525" y="209550"/>
                      </a:cubicBezTo>
                      <a:cubicBezTo>
                        <a:pt x="392300" y="152400"/>
                        <a:pt x="419287" y="87312"/>
                        <a:pt x="409762" y="57150"/>
                      </a:cubicBezTo>
                      <a:cubicBezTo>
                        <a:pt x="400237" y="26988"/>
                        <a:pt x="424050" y="25400"/>
                        <a:pt x="357375" y="28575"/>
                      </a:cubicBezTo>
                      <a:cubicBezTo>
                        <a:pt x="290700" y="31750"/>
                        <a:pt x="8125" y="85726"/>
                        <a:pt x="187" y="80963"/>
                      </a:cubicBezTo>
                      <a:close/>
                    </a:path>
                  </a:pathLst>
                </a:custGeom>
                <a:solidFill>
                  <a:schemeClr val="accent1">
                    <a:alpha val="2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98" name="フリーフォーム 1197">
                  <a:extLst>
                    <a:ext uri="{FF2B5EF4-FFF2-40B4-BE49-F238E27FC236}">
                      <a16:creationId xmlns:a16="http://schemas.microsoft.com/office/drawing/2014/main" id="{FBB824A2-FF1E-5E3F-915B-CF176D64B97B}"/>
                    </a:ext>
                  </a:extLst>
                </p:cNvPr>
                <p:cNvSpPr/>
                <p:nvPr/>
              </p:nvSpPr>
              <p:spPr>
                <a:xfrm>
                  <a:off x="4215858" y="2673418"/>
                  <a:ext cx="205671" cy="273797"/>
                </a:xfrm>
                <a:custGeom>
                  <a:avLst/>
                  <a:gdLst>
                    <a:gd name="connsiteX0" fmla="*/ 205671 w 205671"/>
                    <a:gd name="connsiteY0" fmla="*/ 334 h 273797"/>
                    <a:gd name="connsiteX1" fmla="*/ 105357 w 205671"/>
                    <a:gd name="connsiteY1" fmla="*/ 96790 h 273797"/>
                    <a:gd name="connsiteX2" fmla="*/ 5043 w 205671"/>
                    <a:gd name="connsiteY2" fmla="*/ 270410 h 273797"/>
                    <a:gd name="connsiteX3" fmla="*/ 24334 w 205671"/>
                    <a:gd name="connsiteY3" fmla="*/ 200962 h 273797"/>
                    <a:gd name="connsiteX4" fmla="*/ 105357 w 205671"/>
                    <a:gd name="connsiteY4" fmla="*/ 69782 h 273797"/>
                    <a:gd name="connsiteX5" fmla="*/ 205671 w 205671"/>
                    <a:gd name="connsiteY5" fmla="*/ 334 h 273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05671" h="273797">
                      <a:moveTo>
                        <a:pt x="205671" y="334"/>
                      </a:moveTo>
                      <a:cubicBezTo>
                        <a:pt x="205671" y="4835"/>
                        <a:pt x="138795" y="51777"/>
                        <a:pt x="105357" y="96790"/>
                      </a:cubicBezTo>
                      <a:cubicBezTo>
                        <a:pt x="71919" y="141803"/>
                        <a:pt x="18547" y="253048"/>
                        <a:pt x="5043" y="270410"/>
                      </a:cubicBezTo>
                      <a:cubicBezTo>
                        <a:pt x="-8461" y="287772"/>
                        <a:pt x="7615" y="234400"/>
                        <a:pt x="24334" y="200962"/>
                      </a:cubicBezTo>
                      <a:cubicBezTo>
                        <a:pt x="41053" y="167524"/>
                        <a:pt x="77706" y="101934"/>
                        <a:pt x="105357" y="69782"/>
                      </a:cubicBezTo>
                      <a:cubicBezTo>
                        <a:pt x="133008" y="37630"/>
                        <a:pt x="205671" y="-4167"/>
                        <a:pt x="205671" y="334"/>
                      </a:cubicBezTo>
                      <a:close/>
                    </a:path>
                  </a:pathLst>
                </a:custGeom>
                <a:solidFill>
                  <a:schemeClr val="accent1">
                    <a:alpha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99" name="フリーフォーム 1198">
                  <a:extLst>
                    <a:ext uri="{FF2B5EF4-FFF2-40B4-BE49-F238E27FC236}">
                      <a16:creationId xmlns:a16="http://schemas.microsoft.com/office/drawing/2014/main" id="{0E4E2105-3B75-EFDB-6109-73BF4765F11E}"/>
                    </a:ext>
                  </a:extLst>
                </p:cNvPr>
                <p:cNvSpPr/>
                <p:nvPr/>
              </p:nvSpPr>
              <p:spPr>
                <a:xfrm>
                  <a:off x="4641428" y="2534749"/>
                  <a:ext cx="181369" cy="604183"/>
                </a:xfrm>
                <a:custGeom>
                  <a:avLst/>
                  <a:gdLst>
                    <a:gd name="connsiteX0" fmla="*/ 181357 w 181369"/>
                    <a:gd name="connsiteY0" fmla="*/ 107 h 604183"/>
                    <a:gd name="connsiteX1" fmla="*/ 46319 w 181369"/>
                    <a:gd name="connsiteY1" fmla="*/ 331914 h 604183"/>
                    <a:gd name="connsiteX2" fmla="*/ 7737 w 181369"/>
                    <a:gd name="connsiteY2" fmla="*/ 439945 h 604183"/>
                    <a:gd name="connsiteX3" fmla="*/ 23169 w 181369"/>
                    <a:gd name="connsiteY3" fmla="*/ 490102 h 604183"/>
                    <a:gd name="connsiteX4" fmla="*/ 162066 w 181369"/>
                    <a:gd name="connsiteY4" fmla="*/ 601990 h 604183"/>
                    <a:gd name="connsiteX5" fmla="*/ 119625 w 181369"/>
                    <a:gd name="connsiteY5" fmla="*/ 563408 h 604183"/>
                    <a:gd name="connsiteX6" fmla="*/ 27028 w 181369"/>
                    <a:gd name="connsiteY6" fmla="*/ 551833 h 604183"/>
                    <a:gd name="connsiteX7" fmla="*/ 20 w 181369"/>
                    <a:gd name="connsiteY7" fmla="*/ 563408 h 604183"/>
                    <a:gd name="connsiteX8" fmla="*/ 23169 w 181369"/>
                    <a:gd name="connsiteY8" fmla="*/ 447661 h 604183"/>
                    <a:gd name="connsiteX9" fmla="*/ 54035 w 181369"/>
                    <a:gd name="connsiteY9" fmla="*/ 297190 h 604183"/>
                    <a:gd name="connsiteX10" fmla="*/ 181357 w 181369"/>
                    <a:gd name="connsiteY10" fmla="*/ 107 h 604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81369" h="604183">
                      <a:moveTo>
                        <a:pt x="181357" y="107"/>
                      </a:moveTo>
                      <a:cubicBezTo>
                        <a:pt x="180071" y="5894"/>
                        <a:pt x="75256" y="258608"/>
                        <a:pt x="46319" y="331914"/>
                      </a:cubicBezTo>
                      <a:cubicBezTo>
                        <a:pt x="17382" y="405220"/>
                        <a:pt x="11595" y="413580"/>
                        <a:pt x="7737" y="439945"/>
                      </a:cubicBezTo>
                      <a:cubicBezTo>
                        <a:pt x="3879" y="466310"/>
                        <a:pt x="-2552" y="463095"/>
                        <a:pt x="23169" y="490102"/>
                      </a:cubicBezTo>
                      <a:cubicBezTo>
                        <a:pt x="48890" y="517109"/>
                        <a:pt x="145990" y="589772"/>
                        <a:pt x="162066" y="601990"/>
                      </a:cubicBezTo>
                      <a:cubicBezTo>
                        <a:pt x="178142" y="614208"/>
                        <a:pt x="142131" y="571768"/>
                        <a:pt x="119625" y="563408"/>
                      </a:cubicBezTo>
                      <a:cubicBezTo>
                        <a:pt x="97119" y="555049"/>
                        <a:pt x="46962" y="551833"/>
                        <a:pt x="27028" y="551833"/>
                      </a:cubicBezTo>
                      <a:cubicBezTo>
                        <a:pt x="7094" y="551833"/>
                        <a:pt x="663" y="580770"/>
                        <a:pt x="20" y="563408"/>
                      </a:cubicBezTo>
                      <a:cubicBezTo>
                        <a:pt x="-623" y="546046"/>
                        <a:pt x="14166" y="492031"/>
                        <a:pt x="23169" y="447661"/>
                      </a:cubicBezTo>
                      <a:cubicBezTo>
                        <a:pt x="32171" y="403291"/>
                        <a:pt x="25098" y="369853"/>
                        <a:pt x="54035" y="297190"/>
                      </a:cubicBezTo>
                      <a:cubicBezTo>
                        <a:pt x="82972" y="224527"/>
                        <a:pt x="182643" y="-5680"/>
                        <a:pt x="181357" y="107"/>
                      </a:cubicBezTo>
                      <a:close/>
                    </a:path>
                  </a:pathLst>
                </a:custGeom>
                <a:solidFill>
                  <a:schemeClr val="accent1">
                    <a:alpha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00" name="フリーフォーム 1199">
                  <a:extLst>
                    <a:ext uri="{FF2B5EF4-FFF2-40B4-BE49-F238E27FC236}">
                      <a16:creationId xmlns:a16="http://schemas.microsoft.com/office/drawing/2014/main" id="{9ACF2506-1666-3706-DFBF-B89F56C37BEB}"/>
                    </a:ext>
                  </a:extLst>
                </p:cNvPr>
                <p:cNvSpPr/>
                <p:nvPr/>
              </p:nvSpPr>
              <p:spPr>
                <a:xfrm>
                  <a:off x="3919182" y="2199900"/>
                  <a:ext cx="665470" cy="565567"/>
                </a:xfrm>
                <a:custGeom>
                  <a:avLst/>
                  <a:gdLst>
                    <a:gd name="connsiteX0" fmla="*/ 606519 w 665470"/>
                    <a:gd name="connsiteY0" fmla="*/ 7006 h 565567"/>
                    <a:gd name="connsiteX1" fmla="*/ 270853 w 665470"/>
                    <a:gd name="connsiteY1" fmla="*/ 184485 h 565567"/>
                    <a:gd name="connsiteX2" fmla="*/ 4636 w 665470"/>
                    <a:gd name="connsiteY2" fmla="*/ 558733 h 565567"/>
                    <a:gd name="connsiteX3" fmla="*/ 108808 w 665470"/>
                    <a:gd name="connsiteY3" fmla="*/ 412120 h 565567"/>
                    <a:gd name="connsiteX4" fmla="*/ 201405 w 665470"/>
                    <a:gd name="connsiteY4" fmla="*/ 230784 h 565567"/>
                    <a:gd name="connsiteX5" fmla="*/ 436757 w 665470"/>
                    <a:gd name="connsiteY5" fmla="*/ 34014 h 565567"/>
                    <a:gd name="connsiteX6" fmla="*/ 648960 w 665470"/>
                    <a:gd name="connsiteY6" fmla="*/ 34014 h 565567"/>
                    <a:gd name="connsiteX7" fmla="*/ 606519 w 665470"/>
                    <a:gd name="connsiteY7" fmla="*/ 7006 h 5655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665470" h="565567">
                      <a:moveTo>
                        <a:pt x="606519" y="7006"/>
                      </a:moveTo>
                      <a:cubicBezTo>
                        <a:pt x="543501" y="32085"/>
                        <a:pt x="371167" y="92531"/>
                        <a:pt x="270853" y="184485"/>
                      </a:cubicBezTo>
                      <a:cubicBezTo>
                        <a:pt x="170539" y="276440"/>
                        <a:pt x="4636" y="558733"/>
                        <a:pt x="4636" y="558733"/>
                      </a:cubicBezTo>
                      <a:cubicBezTo>
                        <a:pt x="-22371" y="596672"/>
                        <a:pt x="76013" y="466778"/>
                        <a:pt x="108808" y="412120"/>
                      </a:cubicBezTo>
                      <a:cubicBezTo>
                        <a:pt x="141603" y="357462"/>
                        <a:pt x="146747" y="293802"/>
                        <a:pt x="201405" y="230784"/>
                      </a:cubicBezTo>
                      <a:cubicBezTo>
                        <a:pt x="256063" y="167766"/>
                        <a:pt x="362165" y="66809"/>
                        <a:pt x="436757" y="34014"/>
                      </a:cubicBezTo>
                      <a:cubicBezTo>
                        <a:pt x="511349" y="1219"/>
                        <a:pt x="618737" y="35943"/>
                        <a:pt x="648960" y="34014"/>
                      </a:cubicBezTo>
                      <a:cubicBezTo>
                        <a:pt x="679183" y="32085"/>
                        <a:pt x="669537" y="-18073"/>
                        <a:pt x="606519" y="7006"/>
                      </a:cubicBezTo>
                      <a:close/>
                    </a:path>
                  </a:pathLst>
                </a:custGeom>
                <a:solidFill>
                  <a:schemeClr val="accent1">
                    <a:alpha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01" name="フリーフォーム 1200">
                  <a:extLst>
                    <a:ext uri="{FF2B5EF4-FFF2-40B4-BE49-F238E27FC236}">
                      <a16:creationId xmlns:a16="http://schemas.microsoft.com/office/drawing/2014/main" id="{7ACFFB4E-A29D-AA00-81A8-353445F2975E}"/>
                    </a:ext>
                  </a:extLst>
                </p:cNvPr>
                <p:cNvSpPr/>
                <p:nvPr/>
              </p:nvSpPr>
              <p:spPr>
                <a:xfrm>
                  <a:off x="3722649" y="2808686"/>
                  <a:ext cx="232128" cy="266716"/>
                </a:xfrm>
                <a:custGeom>
                  <a:avLst/>
                  <a:gdLst>
                    <a:gd name="connsiteX0" fmla="*/ 232035 w 232128"/>
                    <a:gd name="connsiteY0" fmla="*/ 104 h 266716"/>
                    <a:gd name="connsiteX1" fmla="*/ 116288 w 232128"/>
                    <a:gd name="connsiteY1" fmla="*/ 111992 h 266716"/>
                    <a:gd name="connsiteX2" fmla="*/ 541 w 232128"/>
                    <a:gd name="connsiteY2" fmla="*/ 266322 h 266716"/>
                    <a:gd name="connsiteX3" fmla="*/ 73847 w 232128"/>
                    <a:gd name="connsiteY3" fmla="*/ 154433 h 266716"/>
                    <a:gd name="connsiteX4" fmla="*/ 96997 w 232128"/>
                    <a:gd name="connsiteY4" fmla="*/ 92701 h 266716"/>
                    <a:gd name="connsiteX5" fmla="*/ 232035 w 232128"/>
                    <a:gd name="connsiteY5" fmla="*/ 104 h 2667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32128" h="266716">
                      <a:moveTo>
                        <a:pt x="232035" y="104"/>
                      </a:moveTo>
                      <a:cubicBezTo>
                        <a:pt x="235250" y="3319"/>
                        <a:pt x="154870" y="67622"/>
                        <a:pt x="116288" y="111992"/>
                      </a:cubicBezTo>
                      <a:cubicBezTo>
                        <a:pt x="77706" y="156362"/>
                        <a:pt x="7614" y="259249"/>
                        <a:pt x="541" y="266322"/>
                      </a:cubicBezTo>
                      <a:cubicBezTo>
                        <a:pt x="-6532" y="273395"/>
                        <a:pt x="57771" y="183370"/>
                        <a:pt x="73847" y="154433"/>
                      </a:cubicBezTo>
                      <a:cubicBezTo>
                        <a:pt x="89923" y="125496"/>
                        <a:pt x="72561" y="116493"/>
                        <a:pt x="96997" y="92701"/>
                      </a:cubicBezTo>
                      <a:cubicBezTo>
                        <a:pt x="121432" y="68909"/>
                        <a:pt x="228820" y="-3111"/>
                        <a:pt x="232035" y="104"/>
                      </a:cubicBezTo>
                      <a:close/>
                    </a:path>
                  </a:pathLst>
                </a:custGeom>
                <a:solidFill>
                  <a:schemeClr val="accent1">
                    <a:alpha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02" name="フリーフォーム 1201">
                  <a:extLst>
                    <a:ext uri="{FF2B5EF4-FFF2-40B4-BE49-F238E27FC236}">
                      <a16:creationId xmlns:a16="http://schemas.microsoft.com/office/drawing/2014/main" id="{85D4BADB-6737-A483-EA16-F24BBC73B08F}"/>
                    </a:ext>
                  </a:extLst>
                </p:cNvPr>
                <p:cNvSpPr/>
                <p:nvPr/>
              </p:nvSpPr>
              <p:spPr>
                <a:xfrm>
                  <a:off x="5490071" y="2838947"/>
                  <a:ext cx="524252" cy="147321"/>
                </a:xfrm>
                <a:custGeom>
                  <a:avLst/>
                  <a:gdLst>
                    <a:gd name="connsiteX0" fmla="*/ 187 w 524252"/>
                    <a:gd name="connsiteY0" fmla="*/ 147321 h 147321"/>
                    <a:gd name="connsiteX1" fmla="*/ 208532 w 524252"/>
                    <a:gd name="connsiteY1" fmla="*/ 43149 h 147321"/>
                    <a:gd name="connsiteX2" fmla="*/ 123651 w 524252"/>
                    <a:gd name="connsiteY2" fmla="*/ 58582 h 147321"/>
                    <a:gd name="connsiteX3" fmla="*/ 362861 w 524252"/>
                    <a:gd name="connsiteY3" fmla="*/ 23858 h 147321"/>
                    <a:gd name="connsiteX4" fmla="*/ 324278 w 524252"/>
                    <a:gd name="connsiteY4" fmla="*/ 709 h 147321"/>
                    <a:gd name="connsiteX5" fmla="*/ 521048 w 524252"/>
                    <a:gd name="connsiteY5" fmla="*/ 50866 h 147321"/>
                    <a:gd name="connsiteX6" fmla="*/ 432309 w 524252"/>
                    <a:gd name="connsiteY6" fmla="*/ 12283 h 147321"/>
                    <a:gd name="connsiteX7" fmla="*/ 250972 w 524252"/>
                    <a:gd name="connsiteY7" fmla="*/ 43149 h 147321"/>
                    <a:gd name="connsiteX8" fmla="*/ 187 w 524252"/>
                    <a:gd name="connsiteY8" fmla="*/ 147321 h 1473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524252" h="147321">
                      <a:moveTo>
                        <a:pt x="187" y="147321"/>
                      </a:moveTo>
                      <a:cubicBezTo>
                        <a:pt x="-6886" y="147321"/>
                        <a:pt x="187955" y="57939"/>
                        <a:pt x="208532" y="43149"/>
                      </a:cubicBezTo>
                      <a:cubicBezTo>
                        <a:pt x="229109" y="28359"/>
                        <a:pt x="97930" y="61797"/>
                        <a:pt x="123651" y="58582"/>
                      </a:cubicBezTo>
                      <a:cubicBezTo>
                        <a:pt x="149372" y="55367"/>
                        <a:pt x="329423" y="33503"/>
                        <a:pt x="362861" y="23858"/>
                      </a:cubicBezTo>
                      <a:cubicBezTo>
                        <a:pt x="396299" y="14213"/>
                        <a:pt x="297914" y="-3792"/>
                        <a:pt x="324278" y="709"/>
                      </a:cubicBezTo>
                      <a:cubicBezTo>
                        <a:pt x="350642" y="5210"/>
                        <a:pt x="503043" y="48937"/>
                        <a:pt x="521048" y="50866"/>
                      </a:cubicBezTo>
                      <a:cubicBezTo>
                        <a:pt x="539053" y="52795"/>
                        <a:pt x="477322" y="13569"/>
                        <a:pt x="432309" y="12283"/>
                      </a:cubicBezTo>
                      <a:cubicBezTo>
                        <a:pt x="387296" y="10997"/>
                        <a:pt x="322349" y="18714"/>
                        <a:pt x="250972" y="43149"/>
                      </a:cubicBezTo>
                      <a:cubicBezTo>
                        <a:pt x="179595" y="67584"/>
                        <a:pt x="7260" y="147321"/>
                        <a:pt x="187" y="147321"/>
                      </a:cubicBezTo>
                      <a:close/>
                    </a:path>
                  </a:pathLst>
                </a:custGeom>
                <a:solidFill>
                  <a:schemeClr val="accent1">
                    <a:alpha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03" name="フリーフォーム 1202">
                  <a:extLst>
                    <a:ext uri="{FF2B5EF4-FFF2-40B4-BE49-F238E27FC236}">
                      <a16:creationId xmlns:a16="http://schemas.microsoft.com/office/drawing/2014/main" id="{FA85DF78-577C-773B-DB7E-F982E309DDB5}"/>
                    </a:ext>
                  </a:extLst>
                </p:cNvPr>
                <p:cNvSpPr/>
                <p:nvPr/>
              </p:nvSpPr>
              <p:spPr>
                <a:xfrm>
                  <a:off x="5054316" y="5726984"/>
                  <a:ext cx="612332" cy="306157"/>
                </a:xfrm>
                <a:custGeom>
                  <a:avLst/>
                  <a:gdLst>
                    <a:gd name="connsiteX0" fmla="*/ 1160 w 612332"/>
                    <a:gd name="connsiteY0" fmla="*/ 305954 h 306157"/>
                    <a:gd name="connsiteX1" fmla="*/ 232387 w 612332"/>
                    <a:gd name="connsiteY1" fmla="*/ 279678 h 306157"/>
                    <a:gd name="connsiteX2" fmla="*/ 379532 w 612332"/>
                    <a:gd name="connsiteY2" fmla="*/ 195595 h 306157"/>
                    <a:gd name="connsiteX3" fmla="*/ 610760 w 612332"/>
                    <a:gd name="connsiteY3" fmla="*/ 1154 h 306157"/>
                    <a:gd name="connsiteX4" fmla="*/ 474125 w 612332"/>
                    <a:gd name="connsiteY4" fmla="*/ 122023 h 306157"/>
                    <a:gd name="connsiteX5" fmla="*/ 337491 w 612332"/>
                    <a:gd name="connsiteY5" fmla="*/ 269168 h 306157"/>
                    <a:gd name="connsiteX6" fmla="*/ 1160 w 612332"/>
                    <a:gd name="connsiteY6" fmla="*/ 305954 h 3061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612332" h="306157">
                      <a:moveTo>
                        <a:pt x="1160" y="305954"/>
                      </a:moveTo>
                      <a:cubicBezTo>
                        <a:pt x="-16357" y="307706"/>
                        <a:pt x="169325" y="298071"/>
                        <a:pt x="232387" y="279678"/>
                      </a:cubicBezTo>
                      <a:cubicBezTo>
                        <a:pt x="295449" y="261285"/>
                        <a:pt x="316470" y="242016"/>
                        <a:pt x="379532" y="195595"/>
                      </a:cubicBezTo>
                      <a:cubicBezTo>
                        <a:pt x="442594" y="149174"/>
                        <a:pt x="594995" y="13416"/>
                        <a:pt x="610760" y="1154"/>
                      </a:cubicBezTo>
                      <a:cubicBezTo>
                        <a:pt x="626525" y="-11108"/>
                        <a:pt x="519670" y="77354"/>
                        <a:pt x="474125" y="122023"/>
                      </a:cubicBezTo>
                      <a:cubicBezTo>
                        <a:pt x="428580" y="166692"/>
                        <a:pt x="411063" y="234134"/>
                        <a:pt x="337491" y="269168"/>
                      </a:cubicBezTo>
                      <a:cubicBezTo>
                        <a:pt x="263919" y="304202"/>
                        <a:pt x="18677" y="304202"/>
                        <a:pt x="1160" y="305954"/>
                      </a:cubicBezTo>
                      <a:close/>
                    </a:path>
                  </a:pathLst>
                </a:custGeom>
                <a:solidFill>
                  <a:schemeClr val="accent1">
                    <a:alpha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04" name="フリーフォーム 1203">
                  <a:extLst>
                    <a:ext uri="{FF2B5EF4-FFF2-40B4-BE49-F238E27FC236}">
                      <a16:creationId xmlns:a16="http://schemas.microsoft.com/office/drawing/2014/main" id="{8C120551-6950-841E-1434-1E6C2E91FBE9}"/>
                    </a:ext>
                  </a:extLst>
                </p:cNvPr>
                <p:cNvSpPr/>
                <p:nvPr/>
              </p:nvSpPr>
              <p:spPr>
                <a:xfrm>
                  <a:off x="4796691" y="6189609"/>
                  <a:ext cx="867649" cy="402755"/>
                </a:xfrm>
                <a:custGeom>
                  <a:avLst/>
                  <a:gdLst>
                    <a:gd name="connsiteX0" fmla="*/ 867624 w 867649"/>
                    <a:gd name="connsiteY0" fmla="*/ 176 h 402755"/>
                    <a:gd name="connsiteX1" fmla="*/ 549032 w 867649"/>
                    <a:gd name="connsiteY1" fmla="*/ 335318 h 402755"/>
                    <a:gd name="connsiteX2" fmla="*/ 420768 w 867649"/>
                    <a:gd name="connsiteY2" fmla="*/ 364281 h 402755"/>
                    <a:gd name="connsiteX3" fmla="*/ 15287 w 867649"/>
                    <a:gd name="connsiteY3" fmla="*/ 273254 h 402755"/>
                    <a:gd name="connsiteX4" fmla="*/ 122864 w 867649"/>
                    <a:gd name="connsiteY4" fmla="*/ 322905 h 402755"/>
                    <a:gd name="connsiteX5" fmla="*/ 474556 w 867649"/>
                    <a:gd name="connsiteY5" fmla="*/ 397381 h 402755"/>
                    <a:gd name="connsiteX6" fmla="*/ 354567 w 867649"/>
                    <a:gd name="connsiteY6" fmla="*/ 384968 h 402755"/>
                    <a:gd name="connsiteX7" fmla="*/ 565582 w 867649"/>
                    <a:gd name="connsiteY7" fmla="*/ 289805 h 402755"/>
                    <a:gd name="connsiteX8" fmla="*/ 867624 w 867649"/>
                    <a:gd name="connsiteY8" fmla="*/ 176 h 4027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867649" h="402755">
                      <a:moveTo>
                        <a:pt x="867624" y="176"/>
                      </a:moveTo>
                      <a:cubicBezTo>
                        <a:pt x="864866" y="7761"/>
                        <a:pt x="623508" y="274634"/>
                        <a:pt x="549032" y="335318"/>
                      </a:cubicBezTo>
                      <a:cubicBezTo>
                        <a:pt x="474556" y="396002"/>
                        <a:pt x="509726" y="374625"/>
                        <a:pt x="420768" y="364281"/>
                      </a:cubicBezTo>
                      <a:cubicBezTo>
                        <a:pt x="331810" y="353937"/>
                        <a:pt x="64938" y="280150"/>
                        <a:pt x="15287" y="273254"/>
                      </a:cubicBezTo>
                      <a:cubicBezTo>
                        <a:pt x="-34364" y="266358"/>
                        <a:pt x="46319" y="302217"/>
                        <a:pt x="122864" y="322905"/>
                      </a:cubicBezTo>
                      <a:cubicBezTo>
                        <a:pt x="199409" y="343593"/>
                        <a:pt x="435939" y="387037"/>
                        <a:pt x="474556" y="397381"/>
                      </a:cubicBezTo>
                      <a:cubicBezTo>
                        <a:pt x="513173" y="407725"/>
                        <a:pt x="339396" y="402897"/>
                        <a:pt x="354567" y="384968"/>
                      </a:cubicBezTo>
                      <a:cubicBezTo>
                        <a:pt x="369738" y="367039"/>
                        <a:pt x="482141" y="348420"/>
                        <a:pt x="565582" y="289805"/>
                      </a:cubicBezTo>
                      <a:cubicBezTo>
                        <a:pt x="649023" y="231190"/>
                        <a:pt x="870382" y="-7409"/>
                        <a:pt x="867624" y="176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06" name="フリーフォーム 1205">
                  <a:extLst>
                    <a:ext uri="{FF2B5EF4-FFF2-40B4-BE49-F238E27FC236}">
                      <a16:creationId xmlns:a16="http://schemas.microsoft.com/office/drawing/2014/main" id="{3A3A539F-7F78-7B46-4B38-8FDF8AAE51D4}"/>
                    </a:ext>
                  </a:extLst>
                </p:cNvPr>
                <p:cNvSpPr/>
                <p:nvPr/>
              </p:nvSpPr>
              <p:spPr>
                <a:xfrm>
                  <a:off x="4874413" y="5530820"/>
                  <a:ext cx="1363309" cy="1128696"/>
                </a:xfrm>
                <a:custGeom>
                  <a:avLst/>
                  <a:gdLst>
                    <a:gd name="connsiteX0" fmla="*/ 5870 w 1363309"/>
                    <a:gd name="connsiteY0" fmla="*/ 843854 h 1128696"/>
                    <a:gd name="connsiteX1" fmla="*/ 690364 w 1363309"/>
                    <a:gd name="connsiteY1" fmla="*/ 786378 h 1128696"/>
                    <a:gd name="connsiteX2" fmla="*/ 1359182 w 1363309"/>
                    <a:gd name="connsiteY2" fmla="*/ 13057 h 1128696"/>
                    <a:gd name="connsiteX3" fmla="*/ 967297 w 1363309"/>
                    <a:gd name="connsiteY3" fmla="*/ 331790 h 1128696"/>
                    <a:gd name="connsiteX4" fmla="*/ 857569 w 1363309"/>
                    <a:gd name="connsiteY4" fmla="*/ 739351 h 1128696"/>
                    <a:gd name="connsiteX5" fmla="*/ 1244229 w 1363309"/>
                    <a:gd name="connsiteY5" fmla="*/ 546021 h 1128696"/>
                    <a:gd name="connsiteX6" fmla="*/ 659013 w 1363309"/>
                    <a:gd name="connsiteY6" fmla="*/ 1105111 h 1128696"/>
                    <a:gd name="connsiteX7" fmla="*/ 115598 w 1363309"/>
                    <a:gd name="connsiteY7" fmla="*/ 1026734 h 1128696"/>
                    <a:gd name="connsiteX8" fmla="*/ 345505 w 1363309"/>
                    <a:gd name="connsiteY8" fmla="*/ 1047635 h 1128696"/>
                    <a:gd name="connsiteX9" fmla="*/ 5870 w 1363309"/>
                    <a:gd name="connsiteY9" fmla="*/ 843854 h 11286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363309" h="1128696">
                      <a:moveTo>
                        <a:pt x="5870" y="843854"/>
                      </a:moveTo>
                      <a:cubicBezTo>
                        <a:pt x="63346" y="800311"/>
                        <a:pt x="464812" y="924844"/>
                        <a:pt x="690364" y="786378"/>
                      </a:cubicBezTo>
                      <a:cubicBezTo>
                        <a:pt x="915916" y="647912"/>
                        <a:pt x="1313027" y="88822"/>
                        <a:pt x="1359182" y="13057"/>
                      </a:cubicBezTo>
                      <a:cubicBezTo>
                        <a:pt x="1405337" y="-62708"/>
                        <a:pt x="1050899" y="210741"/>
                        <a:pt x="967297" y="331790"/>
                      </a:cubicBezTo>
                      <a:cubicBezTo>
                        <a:pt x="883695" y="452839"/>
                        <a:pt x="811414" y="703646"/>
                        <a:pt x="857569" y="739351"/>
                      </a:cubicBezTo>
                      <a:cubicBezTo>
                        <a:pt x="903724" y="775056"/>
                        <a:pt x="1277322" y="485061"/>
                        <a:pt x="1244229" y="546021"/>
                      </a:cubicBezTo>
                      <a:cubicBezTo>
                        <a:pt x="1211136" y="606981"/>
                        <a:pt x="847118" y="1024992"/>
                        <a:pt x="659013" y="1105111"/>
                      </a:cubicBezTo>
                      <a:cubicBezTo>
                        <a:pt x="470908" y="1185230"/>
                        <a:pt x="167849" y="1036313"/>
                        <a:pt x="115598" y="1026734"/>
                      </a:cubicBezTo>
                      <a:cubicBezTo>
                        <a:pt x="63347" y="1017155"/>
                        <a:pt x="359439" y="1078115"/>
                        <a:pt x="345505" y="1047635"/>
                      </a:cubicBezTo>
                      <a:cubicBezTo>
                        <a:pt x="331571" y="1017155"/>
                        <a:pt x="-51606" y="887397"/>
                        <a:pt x="5870" y="843854"/>
                      </a:cubicBezTo>
                      <a:close/>
                    </a:path>
                  </a:pathLst>
                </a:custGeom>
                <a:solidFill>
                  <a:schemeClr val="accent1">
                    <a:alpha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07" name="フリーフォーム 1206">
                  <a:extLst>
                    <a:ext uri="{FF2B5EF4-FFF2-40B4-BE49-F238E27FC236}">
                      <a16:creationId xmlns:a16="http://schemas.microsoft.com/office/drawing/2014/main" id="{E74AA677-65DC-E9AF-E011-961775A41DAE}"/>
                    </a:ext>
                  </a:extLst>
                </p:cNvPr>
                <p:cNvSpPr/>
                <p:nvPr/>
              </p:nvSpPr>
              <p:spPr>
                <a:xfrm>
                  <a:off x="3919054" y="5377150"/>
                  <a:ext cx="2789143" cy="2923430"/>
                </a:xfrm>
                <a:custGeom>
                  <a:avLst/>
                  <a:gdLst>
                    <a:gd name="connsiteX0" fmla="*/ 81446 w 2789143"/>
                    <a:gd name="connsiteY0" fmla="*/ 391638 h 2923430"/>
                    <a:gd name="connsiteX1" fmla="*/ 807587 w 2789143"/>
                    <a:gd name="connsiteY1" fmla="*/ 1272421 h 2923430"/>
                    <a:gd name="connsiteX2" fmla="*/ 686564 w 2789143"/>
                    <a:gd name="connsiteY2" fmla="*/ 1084162 h 2923430"/>
                    <a:gd name="connsiteX3" fmla="*/ 1157211 w 2789143"/>
                    <a:gd name="connsiteY3" fmla="*/ 1265697 h 2923430"/>
                    <a:gd name="connsiteX4" fmla="*/ 1977481 w 2789143"/>
                    <a:gd name="connsiteY4" fmla="*/ 855562 h 2923430"/>
                    <a:gd name="connsiteX5" fmla="*/ 1809393 w 2789143"/>
                    <a:gd name="connsiteY5" fmla="*/ 936244 h 2923430"/>
                    <a:gd name="connsiteX6" fmla="*/ 2743964 w 2789143"/>
                    <a:gd name="connsiteY6" fmla="*/ 21844 h 2923430"/>
                    <a:gd name="connsiteX7" fmla="*/ 2616217 w 2789143"/>
                    <a:gd name="connsiteY7" fmla="*/ 331126 h 2923430"/>
                    <a:gd name="connsiteX8" fmla="*/ 2387617 w 2789143"/>
                    <a:gd name="connsiteY8" fmla="*/ 842115 h 2923430"/>
                    <a:gd name="connsiteX9" fmla="*/ 2253146 w 2789143"/>
                    <a:gd name="connsiteY9" fmla="*/ 2025456 h 2923430"/>
                    <a:gd name="connsiteX10" fmla="*/ 2266593 w 2789143"/>
                    <a:gd name="connsiteY10" fmla="*/ 2065797 h 2923430"/>
                    <a:gd name="connsiteX11" fmla="*/ 2622940 w 2789143"/>
                    <a:gd name="connsiteY11" fmla="*/ 2731426 h 2923430"/>
                    <a:gd name="connsiteX12" fmla="*/ 2663281 w 2789143"/>
                    <a:gd name="connsiteY12" fmla="*/ 2839003 h 2923430"/>
                    <a:gd name="connsiteX13" fmla="*/ 1930417 w 2789143"/>
                    <a:gd name="connsiteY13" fmla="*/ 2610403 h 2923430"/>
                    <a:gd name="connsiteX14" fmla="*/ 1829564 w 2789143"/>
                    <a:gd name="connsiteY14" fmla="*/ 2865897 h 2923430"/>
                    <a:gd name="connsiteX15" fmla="*/ 1843011 w 2789143"/>
                    <a:gd name="connsiteY15" fmla="*/ 1306038 h 2923430"/>
                    <a:gd name="connsiteX16" fmla="*/ 578987 w 2789143"/>
                    <a:gd name="connsiteY16" fmla="*/ 2065797 h 2923430"/>
                    <a:gd name="connsiteX17" fmla="*/ 27658 w 2789143"/>
                    <a:gd name="connsiteY17" fmla="*/ 2610403 h 2923430"/>
                    <a:gd name="connsiteX18" fmla="*/ 316770 w 2789143"/>
                    <a:gd name="connsiteY18" fmla="*/ 2422144 h 2923430"/>
                    <a:gd name="connsiteX19" fmla="*/ 888270 w 2789143"/>
                    <a:gd name="connsiteY19" fmla="*/ 2798662 h 2923430"/>
                    <a:gd name="connsiteX20" fmla="*/ 74722 w 2789143"/>
                    <a:gd name="connsiteY20" fmla="*/ 2368356 h 2923430"/>
                    <a:gd name="connsiteX21" fmla="*/ 34381 w 2789143"/>
                    <a:gd name="connsiteY21" fmla="*/ 1702726 h 2923430"/>
                    <a:gd name="connsiteX22" fmla="*/ 54552 w 2789143"/>
                    <a:gd name="connsiteY22" fmla="*/ 741262 h 2923430"/>
                    <a:gd name="connsiteX23" fmla="*/ 195746 w 2789143"/>
                    <a:gd name="connsiteY23" fmla="*/ 1003479 h 2923430"/>
                    <a:gd name="connsiteX24" fmla="*/ 81446 w 2789143"/>
                    <a:gd name="connsiteY24" fmla="*/ 391638 h 29234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2789143" h="2923430">
                      <a:moveTo>
                        <a:pt x="81446" y="391638"/>
                      </a:moveTo>
                      <a:cubicBezTo>
                        <a:pt x="183419" y="436462"/>
                        <a:pt x="706734" y="1157000"/>
                        <a:pt x="807587" y="1272421"/>
                      </a:cubicBezTo>
                      <a:cubicBezTo>
                        <a:pt x="908440" y="1387842"/>
                        <a:pt x="628293" y="1085283"/>
                        <a:pt x="686564" y="1084162"/>
                      </a:cubicBezTo>
                      <a:cubicBezTo>
                        <a:pt x="744835" y="1083041"/>
                        <a:pt x="942058" y="1303797"/>
                        <a:pt x="1157211" y="1265697"/>
                      </a:cubicBezTo>
                      <a:cubicBezTo>
                        <a:pt x="1372364" y="1227597"/>
                        <a:pt x="1868784" y="910471"/>
                        <a:pt x="1977481" y="855562"/>
                      </a:cubicBezTo>
                      <a:cubicBezTo>
                        <a:pt x="2086178" y="800653"/>
                        <a:pt x="1681646" y="1075197"/>
                        <a:pt x="1809393" y="936244"/>
                      </a:cubicBezTo>
                      <a:cubicBezTo>
                        <a:pt x="1937140" y="797291"/>
                        <a:pt x="2609493" y="122697"/>
                        <a:pt x="2743964" y="21844"/>
                      </a:cubicBezTo>
                      <a:cubicBezTo>
                        <a:pt x="2878435" y="-79009"/>
                        <a:pt x="2675608" y="194414"/>
                        <a:pt x="2616217" y="331126"/>
                      </a:cubicBezTo>
                      <a:cubicBezTo>
                        <a:pt x="2556826" y="467838"/>
                        <a:pt x="2448129" y="559727"/>
                        <a:pt x="2387617" y="842115"/>
                      </a:cubicBezTo>
                      <a:cubicBezTo>
                        <a:pt x="2327105" y="1124503"/>
                        <a:pt x="2273317" y="1821509"/>
                        <a:pt x="2253146" y="2025456"/>
                      </a:cubicBezTo>
                      <a:cubicBezTo>
                        <a:pt x="2232975" y="2229403"/>
                        <a:pt x="2204961" y="1948135"/>
                        <a:pt x="2266593" y="2065797"/>
                      </a:cubicBezTo>
                      <a:cubicBezTo>
                        <a:pt x="2328225" y="2183459"/>
                        <a:pt x="2556825" y="2602558"/>
                        <a:pt x="2622940" y="2731426"/>
                      </a:cubicBezTo>
                      <a:cubicBezTo>
                        <a:pt x="2689055" y="2860294"/>
                        <a:pt x="2778702" y="2859174"/>
                        <a:pt x="2663281" y="2839003"/>
                      </a:cubicBezTo>
                      <a:cubicBezTo>
                        <a:pt x="2547860" y="2818832"/>
                        <a:pt x="2069370" y="2605921"/>
                        <a:pt x="1930417" y="2610403"/>
                      </a:cubicBezTo>
                      <a:cubicBezTo>
                        <a:pt x="1791464" y="2614885"/>
                        <a:pt x="1844132" y="3083291"/>
                        <a:pt x="1829564" y="2865897"/>
                      </a:cubicBezTo>
                      <a:cubicBezTo>
                        <a:pt x="1814996" y="2648503"/>
                        <a:pt x="2051441" y="1439388"/>
                        <a:pt x="1843011" y="1306038"/>
                      </a:cubicBezTo>
                      <a:cubicBezTo>
                        <a:pt x="1634581" y="1172688"/>
                        <a:pt x="881546" y="1848403"/>
                        <a:pt x="578987" y="2065797"/>
                      </a:cubicBezTo>
                      <a:cubicBezTo>
                        <a:pt x="276428" y="2283191"/>
                        <a:pt x="71361" y="2551012"/>
                        <a:pt x="27658" y="2610403"/>
                      </a:cubicBezTo>
                      <a:cubicBezTo>
                        <a:pt x="-16045" y="2669794"/>
                        <a:pt x="173335" y="2390768"/>
                        <a:pt x="316770" y="2422144"/>
                      </a:cubicBezTo>
                      <a:cubicBezTo>
                        <a:pt x="460205" y="2453520"/>
                        <a:pt x="928611" y="2807627"/>
                        <a:pt x="888270" y="2798662"/>
                      </a:cubicBezTo>
                      <a:cubicBezTo>
                        <a:pt x="847929" y="2789697"/>
                        <a:pt x="217037" y="2551012"/>
                        <a:pt x="74722" y="2368356"/>
                      </a:cubicBezTo>
                      <a:cubicBezTo>
                        <a:pt x="-67593" y="2185700"/>
                        <a:pt x="37743" y="1973908"/>
                        <a:pt x="34381" y="1702726"/>
                      </a:cubicBezTo>
                      <a:cubicBezTo>
                        <a:pt x="31019" y="1431544"/>
                        <a:pt x="27658" y="857803"/>
                        <a:pt x="54552" y="741262"/>
                      </a:cubicBezTo>
                      <a:cubicBezTo>
                        <a:pt x="81446" y="624721"/>
                        <a:pt x="187902" y="1056146"/>
                        <a:pt x="195746" y="1003479"/>
                      </a:cubicBezTo>
                      <a:cubicBezTo>
                        <a:pt x="203590" y="950812"/>
                        <a:pt x="-20527" y="346814"/>
                        <a:pt x="81446" y="391638"/>
                      </a:cubicBezTo>
                      <a:close/>
                    </a:path>
                  </a:pathLst>
                </a:custGeom>
                <a:solidFill>
                  <a:schemeClr val="accent1">
                    <a:alpha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08" name="フリーフォーム 1207">
                  <a:extLst>
                    <a:ext uri="{FF2B5EF4-FFF2-40B4-BE49-F238E27FC236}">
                      <a16:creationId xmlns:a16="http://schemas.microsoft.com/office/drawing/2014/main" id="{A173EE2C-31D2-F278-E75F-DBE613498CF4}"/>
                    </a:ext>
                  </a:extLst>
                </p:cNvPr>
                <p:cNvSpPr/>
                <p:nvPr/>
              </p:nvSpPr>
              <p:spPr>
                <a:xfrm>
                  <a:off x="5939327" y="3486684"/>
                  <a:ext cx="319413" cy="343596"/>
                </a:xfrm>
                <a:custGeom>
                  <a:avLst/>
                  <a:gdLst>
                    <a:gd name="connsiteX0" fmla="*/ 0 w 319413"/>
                    <a:gd name="connsiteY0" fmla="*/ 0 h 343596"/>
                    <a:gd name="connsiteX1" fmla="*/ 175189 w 319413"/>
                    <a:gd name="connsiteY1" fmla="*/ 119641 h 343596"/>
                    <a:gd name="connsiteX2" fmla="*/ 277738 w 319413"/>
                    <a:gd name="connsiteY2" fmla="*/ 196553 h 343596"/>
                    <a:gd name="connsiteX3" fmla="*/ 316194 w 319413"/>
                    <a:gd name="connsiteY3" fmla="*/ 341832 h 343596"/>
                    <a:gd name="connsiteX4" fmla="*/ 311922 w 319413"/>
                    <a:gd name="connsiteY4" fmla="*/ 273466 h 343596"/>
                    <a:gd name="connsiteX5" fmla="*/ 269193 w 319413"/>
                    <a:gd name="connsiteY5" fmla="*/ 217918 h 343596"/>
                    <a:gd name="connsiteX6" fmla="*/ 183735 w 319413"/>
                    <a:gd name="connsiteY6" fmla="*/ 162370 h 343596"/>
                    <a:gd name="connsiteX7" fmla="*/ 226464 w 319413"/>
                    <a:gd name="connsiteY7" fmla="*/ 170916 h 343596"/>
                    <a:gd name="connsiteX8" fmla="*/ 243555 w 319413"/>
                    <a:gd name="connsiteY8" fmla="*/ 119641 h 343596"/>
                    <a:gd name="connsiteX9" fmla="*/ 217918 w 319413"/>
                    <a:gd name="connsiteY9" fmla="*/ 111095 h 343596"/>
                    <a:gd name="connsiteX10" fmla="*/ 153824 w 319413"/>
                    <a:gd name="connsiteY10" fmla="*/ 76912 h 343596"/>
                    <a:gd name="connsiteX11" fmla="*/ 192280 w 319413"/>
                    <a:gd name="connsiteY11" fmla="*/ 94004 h 343596"/>
                    <a:gd name="connsiteX12" fmla="*/ 0 w 319413"/>
                    <a:gd name="connsiteY12" fmla="*/ 0 h 3435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19413" h="343596">
                      <a:moveTo>
                        <a:pt x="0" y="0"/>
                      </a:moveTo>
                      <a:lnTo>
                        <a:pt x="175189" y="119641"/>
                      </a:lnTo>
                      <a:cubicBezTo>
                        <a:pt x="221479" y="152400"/>
                        <a:pt x="254237" y="159521"/>
                        <a:pt x="277738" y="196553"/>
                      </a:cubicBezTo>
                      <a:cubicBezTo>
                        <a:pt x="301239" y="233585"/>
                        <a:pt x="310497" y="329013"/>
                        <a:pt x="316194" y="341832"/>
                      </a:cubicBezTo>
                      <a:cubicBezTo>
                        <a:pt x="321891" y="354651"/>
                        <a:pt x="319756" y="294118"/>
                        <a:pt x="311922" y="273466"/>
                      </a:cubicBezTo>
                      <a:cubicBezTo>
                        <a:pt x="304089" y="252814"/>
                        <a:pt x="290557" y="236434"/>
                        <a:pt x="269193" y="217918"/>
                      </a:cubicBezTo>
                      <a:cubicBezTo>
                        <a:pt x="247829" y="199402"/>
                        <a:pt x="190856" y="170204"/>
                        <a:pt x="183735" y="162370"/>
                      </a:cubicBezTo>
                      <a:cubicBezTo>
                        <a:pt x="176614" y="154536"/>
                        <a:pt x="216494" y="178038"/>
                        <a:pt x="226464" y="170916"/>
                      </a:cubicBezTo>
                      <a:cubicBezTo>
                        <a:pt x="236434" y="163794"/>
                        <a:pt x="244979" y="129611"/>
                        <a:pt x="243555" y="119641"/>
                      </a:cubicBezTo>
                      <a:cubicBezTo>
                        <a:pt x="242131" y="109671"/>
                        <a:pt x="232873" y="118216"/>
                        <a:pt x="217918" y="111095"/>
                      </a:cubicBezTo>
                      <a:cubicBezTo>
                        <a:pt x="202963" y="103974"/>
                        <a:pt x="158097" y="79760"/>
                        <a:pt x="153824" y="76912"/>
                      </a:cubicBezTo>
                      <a:cubicBezTo>
                        <a:pt x="149551" y="74064"/>
                        <a:pt x="192280" y="94004"/>
                        <a:pt x="192280" y="94004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09" name="フリーフォーム 1208">
                  <a:extLst>
                    <a:ext uri="{FF2B5EF4-FFF2-40B4-BE49-F238E27FC236}">
                      <a16:creationId xmlns:a16="http://schemas.microsoft.com/office/drawing/2014/main" id="{76B505CF-A8A1-0C57-095C-A910A2F64263}"/>
                    </a:ext>
                  </a:extLst>
                </p:cNvPr>
                <p:cNvSpPr/>
                <p:nvPr/>
              </p:nvSpPr>
              <p:spPr>
                <a:xfrm>
                  <a:off x="3806825" y="3682621"/>
                  <a:ext cx="150863" cy="197874"/>
                </a:xfrm>
                <a:custGeom>
                  <a:avLst/>
                  <a:gdLst>
                    <a:gd name="connsiteX0" fmla="*/ 0 w 150863"/>
                    <a:gd name="connsiteY0" fmla="*/ 379 h 197874"/>
                    <a:gd name="connsiteX1" fmla="*/ 136525 w 150863"/>
                    <a:gd name="connsiteY1" fmla="*/ 9904 h 197874"/>
                    <a:gd name="connsiteX2" fmla="*/ 101600 w 150863"/>
                    <a:gd name="connsiteY2" fmla="*/ 70229 h 197874"/>
                    <a:gd name="connsiteX3" fmla="*/ 92075 w 150863"/>
                    <a:gd name="connsiteY3" fmla="*/ 111504 h 197874"/>
                    <a:gd name="connsiteX4" fmla="*/ 19050 w 150863"/>
                    <a:gd name="connsiteY4" fmla="*/ 197229 h 197874"/>
                    <a:gd name="connsiteX5" fmla="*/ 47625 w 150863"/>
                    <a:gd name="connsiteY5" fmla="*/ 149604 h 197874"/>
                    <a:gd name="connsiteX6" fmla="*/ 130175 w 150863"/>
                    <a:gd name="connsiteY6" fmla="*/ 127379 h 197874"/>
                    <a:gd name="connsiteX7" fmla="*/ 146050 w 150863"/>
                    <a:gd name="connsiteY7" fmla="*/ 79754 h 197874"/>
                    <a:gd name="connsiteX8" fmla="*/ 60325 w 150863"/>
                    <a:gd name="connsiteY8" fmla="*/ 162304 h 197874"/>
                    <a:gd name="connsiteX9" fmla="*/ 127000 w 150863"/>
                    <a:gd name="connsiteY9" fmla="*/ 57529 h 197874"/>
                    <a:gd name="connsiteX10" fmla="*/ 136525 w 150863"/>
                    <a:gd name="connsiteY10" fmla="*/ 13079 h 197874"/>
                    <a:gd name="connsiteX11" fmla="*/ 0 w 150863"/>
                    <a:gd name="connsiteY11" fmla="*/ 379 h 19787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150863" h="197874">
                      <a:moveTo>
                        <a:pt x="0" y="379"/>
                      </a:moveTo>
                      <a:cubicBezTo>
                        <a:pt x="0" y="-150"/>
                        <a:pt x="119592" y="-1738"/>
                        <a:pt x="136525" y="9904"/>
                      </a:cubicBezTo>
                      <a:cubicBezTo>
                        <a:pt x="153458" y="21546"/>
                        <a:pt x="109008" y="53296"/>
                        <a:pt x="101600" y="70229"/>
                      </a:cubicBezTo>
                      <a:cubicBezTo>
                        <a:pt x="94192" y="87162"/>
                        <a:pt x="105833" y="90337"/>
                        <a:pt x="92075" y="111504"/>
                      </a:cubicBezTo>
                      <a:cubicBezTo>
                        <a:pt x="78317" y="132671"/>
                        <a:pt x="26458" y="190879"/>
                        <a:pt x="19050" y="197229"/>
                      </a:cubicBezTo>
                      <a:cubicBezTo>
                        <a:pt x="11642" y="203579"/>
                        <a:pt x="29104" y="161246"/>
                        <a:pt x="47625" y="149604"/>
                      </a:cubicBezTo>
                      <a:cubicBezTo>
                        <a:pt x="66146" y="137962"/>
                        <a:pt x="113771" y="139021"/>
                        <a:pt x="130175" y="127379"/>
                      </a:cubicBezTo>
                      <a:cubicBezTo>
                        <a:pt x="146579" y="115737"/>
                        <a:pt x="157692" y="73933"/>
                        <a:pt x="146050" y="79754"/>
                      </a:cubicBezTo>
                      <a:cubicBezTo>
                        <a:pt x="134408" y="85575"/>
                        <a:pt x="63500" y="166008"/>
                        <a:pt x="60325" y="162304"/>
                      </a:cubicBezTo>
                      <a:cubicBezTo>
                        <a:pt x="57150" y="158600"/>
                        <a:pt x="114300" y="82400"/>
                        <a:pt x="127000" y="57529"/>
                      </a:cubicBezTo>
                      <a:cubicBezTo>
                        <a:pt x="139700" y="32658"/>
                        <a:pt x="152929" y="20487"/>
                        <a:pt x="136525" y="13079"/>
                      </a:cubicBezTo>
                      <a:cubicBezTo>
                        <a:pt x="120121" y="5671"/>
                        <a:pt x="0" y="908"/>
                        <a:pt x="0" y="379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10" name="フリーフォーム 1209">
                  <a:extLst>
                    <a:ext uri="{FF2B5EF4-FFF2-40B4-BE49-F238E27FC236}">
                      <a16:creationId xmlns:a16="http://schemas.microsoft.com/office/drawing/2014/main" id="{AA364913-485C-0A9B-D1CA-C59A6AD7EB5F}"/>
                    </a:ext>
                  </a:extLst>
                </p:cNvPr>
                <p:cNvSpPr/>
                <p:nvPr/>
              </p:nvSpPr>
              <p:spPr>
                <a:xfrm>
                  <a:off x="3855082" y="3485887"/>
                  <a:ext cx="358824" cy="393971"/>
                </a:xfrm>
                <a:custGeom>
                  <a:avLst/>
                  <a:gdLst>
                    <a:gd name="connsiteX0" fmla="*/ 358143 w 358824"/>
                    <a:gd name="connsiteY0" fmla="*/ 263 h 393971"/>
                    <a:gd name="connsiteX1" fmla="*/ 227968 w 358824"/>
                    <a:gd name="connsiteY1" fmla="*/ 108213 h 393971"/>
                    <a:gd name="connsiteX2" fmla="*/ 208918 w 358824"/>
                    <a:gd name="connsiteY2" fmla="*/ 168538 h 393971"/>
                    <a:gd name="connsiteX3" fmla="*/ 278768 w 358824"/>
                    <a:gd name="connsiteY3" fmla="*/ 282838 h 393971"/>
                    <a:gd name="connsiteX4" fmla="*/ 234318 w 358824"/>
                    <a:gd name="connsiteY4" fmla="*/ 270138 h 393971"/>
                    <a:gd name="connsiteX5" fmla="*/ 269243 w 358824"/>
                    <a:gd name="connsiteY5" fmla="*/ 282838 h 393971"/>
                    <a:gd name="connsiteX6" fmla="*/ 243843 w 358824"/>
                    <a:gd name="connsiteY6" fmla="*/ 393963 h 393971"/>
                    <a:gd name="connsiteX7" fmla="*/ 227968 w 358824"/>
                    <a:gd name="connsiteY7" fmla="*/ 289188 h 393971"/>
                    <a:gd name="connsiteX8" fmla="*/ 5718 w 358824"/>
                    <a:gd name="connsiteY8" fmla="*/ 365388 h 393971"/>
                    <a:gd name="connsiteX9" fmla="*/ 72393 w 358824"/>
                    <a:gd name="connsiteY9" fmla="*/ 305063 h 393971"/>
                    <a:gd name="connsiteX10" fmla="*/ 145418 w 358824"/>
                    <a:gd name="connsiteY10" fmla="*/ 82813 h 393971"/>
                    <a:gd name="connsiteX11" fmla="*/ 104143 w 358824"/>
                    <a:gd name="connsiteY11" fmla="*/ 159013 h 393971"/>
                    <a:gd name="connsiteX12" fmla="*/ 180343 w 358824"/>
                    <a:gd name="connsiteY12" fmla="*/ 57413 h 393971"/>
                    <a:gd name="connsiteX13" fmla="*/ 164468 w 358824"/>
                    <a:gd name="connsiteY13" fmla="*/ 76463 h 393971"/>
                    <a:gd name="connsiteX14" fmla="*/ 358143 w 358824"/>
                    <a:gd name="connsiteY14" fmla="*/ 263 h 3939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58824" h="393971">
                      <a:moveTo>
                        <a:pt x="358143" y="263"/>
                      </a:moveTo>
                      <a:cubicBezTo>
                        <a:pt x="368726" y="5555"/>
                        <a:pt x="252839" y="80167"/>
                        <a:pt x="227968" y="108213"/>
                      </a:cubicBezTo>
                      <a:cubicBezTo>
                        <a:pt x="203097" y="136259"/>
                        <a:pt x="200451" y="139434"/>
                        <a:pt x="208918" y="168538"/>
                      </a:cubicBezTo>
                      <a:cubicBezTo>
                        <a:pt x="217385" y="197642"/>
                        <a:pt x="274535" y="265905"/>
                        <a:pt x="278768" y="282838"/>
                      </a:cubicBezTo>
                      <a:cubicBezTo>
                        <a:pt x="283001" y="299771"/>
                        <a:pt x="235905" y="270138"/>
                        <a:pt x="234318" y="270138"/>
                      </a:cubicBezTo>
                      <a:cubicBezTo>
                        <a:pt x="232731" y="270138"/>
                        <a:pt x="267656" y="262201"/>
                        <a:pt x="269243" y="282838"/>
                      </a:cubicBezTo>
                      <a:cubicBezTo>
                        <a:pt x="270830" y="303475"/>
                        <a:pt x="250722" y="392905"/>
                        <a:pt x="243843" y="393963"/>
                      </a:cubicBezTo>
                      <a:cubicBezTo>
                        <a:pt x="236964" y="395021"/>
                        <a:pt x="267655" y="293951"/>
                        <a:pt x="227968" y="289188"/>
                      </a:cubicBezTo>
                      <a:cubicBezTo>
                        <a:pt x="188280" y="284426"/>
                        <a:pt x="31647" y="362742"/>
                        <a:pt x="5718" y="365388"/>
                      </a:cubicBezTo>
                      <a:cubicBezTo>
                        <a:pt x="-20211" y="368034"/>
                        <a:pt x="49110" y="352159"/>
                        <a:pt x="72393" y="305063"/>
                      </a:cubicBezTo>
                      <a:cubicBezTo>
                        <a:pt x="95676" y="257967"/>
                        <a:pt x="140126" y="107155"/>
                        <a:pt x="145418" y="82813"/>
                      </a:cubicBezTo>
                      <a:cubicBezTo>
                        <a:pt x="150710" y="58471"/>
                        <a:pt x="98322" y="163246"/>
                        <a:pt x="104143" y="159013"/>
                      </a:cubicBezTo>
                      <a:cubicBezTo>
                        <a:pt x="109964" y="154780"/>
                        <a:pt x="170289" y="71171"/>
                        <a:pt x="180343" y="57413"/>
                      </a:cubicBezTo>
                      <a:cubicBezTo>
                        <a:pt x="190397" y="43655"/>
                        <a:pt x="140655" y="81755"/>
                        <a:pt x="164468" y="76463"/>
                      </a:cubicBezTo>
                      <a:cubicBezTo>
                        <a:pt x="188281" y="71171"/>
                        <a:pt x="347560" y="-5029"/>
                        <a:pt x="358143" y="263"/>
                      </a:cubicBezTo>
                      <a:close/>
                    </a:path>
                  </a:pathLst>
                </a:custGeom>
                <a:solidFill>
                  <a:schemeClr val="accent1">
                    <a:alpha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11" name="フリーフォーム 1210">
                  <a:extLst>
                    <a:ext uri="{FF2B5EF4-FFF2-40B4-BE49-F238E27FC236}">
                      <a16:creationId xmlns:a16="http://schemas.microsoft.com/office/drawing/2014/main" id="{EE56254C-BE75-4575-4414-D2CFD2611C8C}"/>
                    </a:ext>
                  </a:extLst>
                </p:cNvPr>
                <p:cNvSpPr/>
                <p:nvPr/>
              </p:nvSpPr>
              <p:spPr>
                <a:xfrm>
                  <a:off x="3630253" y="3675677"/>
                  <a:ext cx="1105207" cy="315228"/>
                </a:xfrm>
                <a:custGeom>
                  <a:avLst/>
                  <a:gdLst>
                    <a:gd name="connsiteX0" fmla="*/ 291204 w 1105207"/>
                    <a:gd name="connsiteY0" fmla="*/ 120 h 315228"/>
                    <a:gd name="connsiteX1" fmla="*/ 559610 w 1105207"/>
                    <a:gd name="connsiteY1" fmla="*/ 145696 h 315228"/>
                    <a:gd name="connsiteX2" fmla="*/ 550511 w 1105207"/>
                    <a:gd name="connsiteY2" fmla="*/ 145696 h 315228"/>
                    <a:gd name="connsiteX3" fmla="*/ 809819 w 1105207"/>
                    <a:gd name="connsiteY3" fmla="*/ 68359 h 315228"/>
                    <a:gd name="connsiteX4" fmla="*/ 1096422 w 1105207"/>
                    <a:gd name="connsiteY4" fmla="*/ 118401 h 315228"/>
                    <a:gd name="connsiteX5" fmla="*/ 1037281 w 1105207"/>
                    <a:gd name="connsiteY5" fmla="*/ 132048 h 315228"/>
                    <a:gd name="connsiteX6" fmla="*/ 473174 w 1105207"/>
                    <a:gd name="connsiteY6" fmla="*/ 304920 h 315228"/>
                    <a:gd name="connsiteX7" fmla="*/ 855311 w 1105207"/>
                    <a:gd name="connsiteY7" fmla="*/ 291272 h 315228"/>
                    <a:gd name="connsiteX8" fmla="*/ 464075 w 1105207"/>
                    <a:gd name="connsiteY8" fmla="*/ 309469 h 315228"/>
                    <a:gd name="connsiteX9" fmla="*/ 368541 w 1105207"/>
                    <a:gd name="connsiteY9" fmla="*/ 172992 h 315228"/>
                    <a:gd name="connsiteX10" fmla="*/ 51 w 1105207"/>
                    <a:gd name="connsiteY10" fmla="*/ 177541 h 315228"/>
                    <a:gd name="connsiteX11" fmla="*/ 341246 w 1105207"/>
                    <a:gd name="connsiteY11" fmla="*/ 172992 h 315228"/>
                    <a:gd name="connsiteX12" fmla="*/ 291204 w 1105207"/>
                    <a:gd name="connsiteY12" fmla="*/ 120 h 3152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105207" h="315228">
                      <a:moveTo>
                        <a:pt x="291204" y="120"/>
                      </a:moveTo>
                      <a:cubicBezTo>
                        <a:pt x="327598" y="-4429"/>
                        <a:pt x="516392" y="121433"/>
                        <a:pt x="559610" y="145696"/>
                      </a:cubicBezTo>
                      <a:cubicBezTo>
                        <a:pt x="602828" y="169959"/>
                        <a:pt x="508810" y="158585"/>
                        <a:pt x="550511" y="145696"/>
                      </a:cubicBezTo>
                      <a:cubicBezTo>
                        <a:pt x="592212" y="132807"/>
                        <a:pt x="718834" y="72908"/>
                        <a:pt x="809819" y="68359"/>
                      </a:cubicBezTo>
                      <a:cubicBezTo>
                        <a:pt x="900804" y="63810"/>
                        <a:pt x="1058512" y="107786"/>
                        <a:pt x="1096422" y="118401"/>
                      </a:cubicBezTo>
                      <a:cubicBezTo>
                        <a:pt x="1134332" y="129016"/>
                        <a:pt x="1037281" y="132048"/>
                        <a:pt x="1037281" y="132048"/>
                      </a:cubicBezTo>
                      <a:cubicBezTo>
                        <a:pt x="933406" y="163134"/>
                        <a:pt x="503502" y="278383"/>
                        <a:pt x="473174" y="304920"/>
                      </a:cubicBezTo>
                      <a:cubicBezTo>
                        <a:pt x="442846" y="331457"/>
                        <a:pt x="856827" y="290514"/>
                        <a:pt x="855311" y="291272"/>
                      </a:cubicBezTo>
                      <a:cubicBezTo>
                        <a:pt x="853795" y="292030"/>
                        <a:pt x="545203" y="329182"/>
                        <a:pt x="464075" y="309469"/>
                      </a:cubicBezTo>
                      <a:cubicBezTo>
                        <a:pt x="382947" y="289756"/>
                        <a:pt x="445878" y="194980"/>
                        <a:pt x="368541" y="172992"/>
                      </a:cubicBezTo>
                      <a:cubicBezTo>
                        <a:pt x="291204" y="151004"/>
                        <a:pt x="4600" y="177541"/>
                        <a:pt x="51" y="177541"/>
                      </a:cubicBezTo>
                      <a:cubicBezTo>
                        <a:pt x="-4498" y="177541"/>
                        <a:pt x="291962" y="197255"/>
                        <a:pt x="341246" y="172992"/>
                      </a:cubicBezTo>
                      <a:cubicBezTo>
                        <a:pt x="390530" y="148729"/>
                        <a:pt x="254810" y="4669"/>
                        <a:pt x="291204" y="120"/>
                      </a:cubicBezTo>
                      <a:close/>
                    </a:path>
                  </a:pathLst>
                </a:custGeom>
                <a:solidFill>
                  <a:schemeClr val="accent1">
                    <a:alpha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12" name="フリーフォーム 1211">
                  <a:extLst>
                    <a:ext uri="{FF2B5EF4-FFF2-40B4-BE49-F238E27FC236}">
                      <a16:creationId xmlns:a16="http://schemas.microsoft.com/office/drawing/2014/main" id="{92519562-C4B9-A3D7-ED4D-62B4B4929A47}"/>
                    </a:ext>
                  </a:extLst>
                </p:cNvPr>
                <p:cNvSpPr/>
                <p:nvPr/>
              </p:nvSpPr>
              <p:spPr>
                <a:xfrm>
                  <a:off x="5331725" y="3607254"/>
                  <a:ext cx="1224277" cy="455382"/>
                </a:xfrm>
                <a:custGeom>
                  <a:avLst/>
                  <a:gdLst>
                    <a:gd name="connsiteX0" fmla="*/ 0 w 1224277"/>
                    <a:gd name="connsiteY0" fmla="*/ 118585 h 455382"/>
                    <a:gd name="connsiteX1" fmla="*/ 636896 w 1224277"/>
                    <a:gd name="connsiteY1" fmla="*/ 100388 h 455382"/>
                    <a:gd name="connsiteX2" fmla="*/ 659642 w 1224277"/>
                    <a:gd name="connsiteY2" fmla="*/ 304 h 455382"/>
                    <a:gd name="connsiteX3" fmla="*/ 878006 w 1224277"/>
                    <a:gd name="connsiteY3" fmla="*/ 136782 h 455382"/>
                    <a:gd name="connsiteX4" fmla="*/ 882556 w 1224277"/>
                    <a:gd name="connsiteY4" fmla="*/ 91289 h 455382"/>
                    <a:gd name="connsiteX5" fmla="*/ 1223750 w 1224277"/>
                    <a:gd name="connsiteY5" fmla="*/ 455230 h 455382"/>
                    <a:gd name="connsiteX6" fmla="*/ 950794 w 1224277"/>
                    <a:gd name="connsiteY6" fmla="*/ 136782 h 455382"/>
                    <a:gd name="connsiteX7" fmla="*/ 568657 w 1224277"/>
                    <a:gd name="connsiteY7" fmla="*/ 164077 h 455382"/>
                    <a:gd name="connsiteX8" fmla="*/ 727881 w 1224277"/>
                    <a:gd name="connsiteY8" fmla="*/ 268710 h 455382"/>
                    <a:gd name="connsiteX9" fmla="*/ 40944 w 1224277"/>
                    <a:gd name="connsiteY9" fmla="*/ 286907 h 455382"/>
                    <a:gd name="connsiteX10" fmla="*/ 363941 w 1224277"/>
                    <a:gd name="connsiteY10" fmla="*/ 205021 h 455382"/>
                    <a:gd name="connsiteX11" fmla="*/ 327547 w 1224277"/>
                    <a:gd name="connsiteY11" fmla="*/ 195922 h 455382"/>
                    <a:gd name="connsiteX12" fmla="*/ 0 w 1224277"/>
                    <a:gd name="connsiteY12" fmla="*/ 118585 h 4553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224277" h="455382">
                      <a:moveTo>
                        <a:pt x="0" y="118585"/>
                      </a:moveTo>
                      <a:cubicBezTo>
                        <a:pt x="263478" y="119343"/>
                        <a:pt x="526956" y="120102"/>
                        <a:pt x="636896" y="100388"/>
                      </a:cubicBezTo>
                      <a:cubicBezTo>
                        <a:pt x="746836" y="80674"/>
                        <a:pt x="619457" y="-5762"/>
                        <a:pt x="659642" y="304"/>
                      </a:cubicBezTo>
                      <a:cubicBezTo>
                        <a:pt x="699827" y="6370"/>
                        <a:pt x="840854" y="121618"/>
                        <a:pt x="878006" y="136782"/>
                      </a:cubicBezTo>
                      <a:cubicBezTo>
                        <a:pt x="915158" y="151946"/>
                        <a:pt x="824932" y="38214"/>
                        <a:pt x="882556" y="91289"/>
                      </a:cubicBezTo>
                      <a:cubicBezTo>
                        <a:pt x="940180" y="144364"/>
                        <a:pt x="1212377" y="447648"/>
                        <a:pt x="1223750" y="455230"/>
                      </a:cubicBezTo>
                      <a:cubicBezTo>
                        <a:pt x="1235123" y="462812"/>
                        <a:pt x="1059976" y="185307"/>
                        <a:pt x="950794" y="136782"/>
                      </a:cubicBezTo>
                      <a:cubicBezTo>
                        <a:pt x="841612" y="88257"/>
                        <a:pt x="605809" y="142089"/>
                        <a:pt x="568657" y="164077"/>
                      </a:cubicBezTo>
                      <a:cubicBezTo>
                        <a:pt x="531505" y="186065"/>
                        <a:pt x="815833" y="248238"/>
                        <a:pt x="727881" y="268710"/>
                      </a:cubicBezTo>
                      <a:cubicBezTo>
                        <a:pt x="639929" y="289182"/>
                        <a:pt x="101601" y="297522"/>
                        <a:pt x="40944" y="286907"/>
                      </a:cubicBezTo>
                      <a:cubicBezTo>
                        <a:pt x="-19713" y="276292"/>
                        <a:pt x="316174" y="220185"/>
                        <a:pt x="363941" y="205021"/>
                      </a:cubicBezTo>
                      <a:cubicBezTo>
                        <a:pt x="411708" y="189857"/>
                        <a:pt x="327547" y="195922"/>
                        <a:pt x="327547" y="195922"/>
                      </a:cubicBezTo>
                      <a:lnTo>
                        <a:pt x="0" y="118585"/>
                      </a:lnTo>
                      <a:close/>
                    </a:path>
                  </a:pathLst>
                </a:custGeom>
                <a:solidFill>
                  <a:schemeClr val="accent1">
                    <a:alpha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13" name="フリーフォーム 1212">
                  <a:extLst>
                    <a:ext uri="{FF2B5EF4-FFF2-40B4-BE49-F238E27FC236}">
                      <a16:creationId xmlns:a16="http://schemas.microsoft.com/office/drawing/2014/main" id="{C0ADC99B-A537-FA03-9003-EC0A17888FE4}"/>
                    </a:ext>
                  </a:extLst>
                </p:cNvPr>
                <p:cNvSpPr/>
                <p:nvPr/>
              </p:nvSpPr>
              <p:spPr>
                <a:xfrm>
                  <a:off x="5170322" y="3284048"/>
                  <a:ext cx="771437" cy="595698"/>
                </a:xfrm>
                <a:custGeom>
                  <a:avLst/>
                  <a:gdLst>
                    <a:gd name="connsiteX0" fmla="*/ 504699 w 771437"/>
                    <a:gd name="connsiteY0" fmla="*/ 411 h 595698"/>
                    <a:gd name="connsiteX1" fmla="*/ 324279 w 771437"/>
                    <a:gd name="connsiteY1" fmla="*/ 184931 h 595698"/>
                    <a:gd name="connsiteX2" fmla="*/ 344781 w 771437"/>
                    <a:gd name="connsiteY2" fmla="*/ 45516 h 595698"/>
                    <a:gd name="connsiteX3" fmla="*/ 254571 w 771437"/>
                    <a:gd name="connsiteY3" fmla="*/ 271041 h 595698"/>
                    <a:gd name="connsiteX4" fmla="*/ 65951 w 771437"/>
                    <a:gd name="connsiteY4" fmla="*/ 324347 h 595698"/>
                    <a:gd name="connsiteX5" fmla="*/ 168462 w 771437"/>
                    <a:gd name="connsiteY5" fmla="*/ 254639 h 595698"/>
                    <a:gd name="connsiteX6" fmla="*/ 343 w 771437"/>
                    <a:gd name="connsiteY6" fmla="*/ 328447 h 595698"/>
                    <a:gd name="connsiteX7" fmla="*/ 221768 w 771437"/>
                    <a:gd name="connsiteY7" fmla="*/ 279242 h 595698"/>
                    <a:gd name="connsiteX8" fmla="*/ 135658 w 771437"/>
                    <a:gd name="connsiteY8" fmla="*/ 439159 h 595698"/>
                    <a:gd name="connsiteX9" fmla="*/ 180763 w 771437"/>
                    <a:gd name="connsiteY9" fmla="*/ 537570 h 595698"/>
                    <a:gd name="connsiteX10" fmla="*/ 197165 w 771437"/>
                    <a:gd name="connsiteY10" fmla="*/ 529369 h 595698"/>
                    <a:gd name="connsiteX11" fmla="*/ 250471 w 771437"/>
                    <a:gd name="connsiteY11" fmla="*/ 582675 h 595698"/>
                    <a:gd name="connsiteX12" fmla="*/ 336580 w 771437"/>
                    <a:gd name="connsiteY12" fmla="*/ 250539 h 595698"/>
                    <a:gd name="connsiteX13" fmla="*/ 307877 w 771437"/>
                    <a:gd name="connsiteY13" fmla="*/ 328447 h 595698"/>
                    <a:gd name="connsiteX14" fmla="*/ 562105 w 771437"/>
                    <a:gd name="connsiteY14" fmla="*/ 78320 h 595698"/>
                    <a:gd name="connsiteX15" fmla="*/ 406288 w 771437"/>
                    <a:gd name="connsiteY15" fmla="*/ 139826 h 595698"/>
                    <a:gd name="connsiteX16" fmla="*/ 771228 w 771437"/>
                    <a:gd name="connsiteY16" fmla="*/ 41416 h 595698"/>
                    <a:gd name="connsiteX17" fmla="*/ 459594 w 771437"/>
                    <a:gd name="connsiteY17" fmla="*/ 131626 h 595698"/>
                    <a:gd name="connsiteX18" fmla="*/ 504699 w 771437"/>
                    <a:gd name="connsiteY18" fmla="*/ 411 h 5956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771437" h="595698">
                      <a:moveTo>
                        <a:pt x="504699" y="411"/>
                      </a:moveTo>
                      <a:cubicBezTo>
                        <a:pt x="482147" y="9295"/>
                        <a:pt x="350932" y="177414"/>
                        <a:pt x="324279" y="184931"/>
                      </a:cubicBezTo>
                      <a:cubicBezTo>
                        <a:pt x="297626" y="192448"/>
                        <a:pt x="356399" y="31164"/>
                        <a:pt x="344781" y="45516"/>
                      </a:cubicBezTo>
                      <a:cubicBezTo>
                        <a:pt x="333163" y="59868"/>
                        <a:pt x="301043" y="224569"/>
                        <a:pt x="254571" y="271041"/>
                      </a:cubicBezTo>
                      <a:cubicBezTo>
                        <a:pt x="208099" y="317513"/>
                        <a:pt x="80302" y="327081"/>
                        <a:pt x="65951" y="324347"/>
                      </a:cubicBezTo>
                      <a:cubicBezTo>
                        <a:pt x="51599" y="321613"/>
                        <a:pt x="179397" y="253956"/>
                        <a:pt x="168462" y="254639"/>
                      </a:cubicBezTo>
                      <a:cubicBezTo>
                        <a:pt x="157527" y="255322"/>
                        <a:pt x="-8541" y="324347"/>
                        <a:pt x="343" y="328447"/>
                      </a:cubicBezTo>
                      <a:cubicBezTo>
                        <a:pt x="9227" y="332547"/>
                        <a:pt x="199216" y="260790"/>
                        <a:pt x="221768" y="279242"/>
                      </a:cubicBezTo>
                      <a:cubicBezTo>
                        <a:pt x="244320" y="297694"/>
                        <a:pt x="142492" y="396104"/>
                        <a:pt x="135658" y="439159"/>
                      </a:cubicBezTo>
                      <a:cubicBezTo>
                        <a:pt x="128824" y="482214"/>
                        <a:pt x="170512" y="522535"/>
                        <a:pt x="180763" y="537570"/>
                      </a:cubicBezTo>
                      <a:cubicBezTo>
                        <a:pt x="191014" y="552605"/>
                        <a:pt x="185547" y="521851"/>
                        <a:pt x="197165" y="529369"/>
                      </a:cubicBezTo>
                      <a:cubicBezTo>
                        <a:pt x="208783" y="536887"/>
                        <a:pt x="227235" y="629147"/>
                        <a:pt x="250471" y="582675"/>
                      </a:cubicBezTo>
                      <a:cubicBezTo>
                        <a:pt x="273707" y="536203"/>
                        <a:pt x="327012" y="292910"/>
                        <a:pt x="336580" y="250539"/>
                      </a:cubicBezTo>
                      <a:cubicBezTo>
                        <a:pt x="346148" y="208168"/>
                        <a:pt x="270289" y="357150"/>
                        <a:pt x="307877" y="328447"/>
                      </a:cubicBezTo>
                      <a:cubicBezTo>
                        <a:pt x="345464" y="299744"/>
                        <a:pt x="545703" y="109757"/>
                        <a:pt x="562105" y="78320"/>
                      </a:cubicBezTo>
                      <a:cubicBezTo>
                        <a:pt x="578507" y="46883"/>
                        <a:pt x="371434" y="145977"/>
                        <a:pt x="406288" y="139826"/>
                      </a:cubicBezTo>
                      <a:cubicBezTo>
                        <a:pt x="441142" y="133675"/>
                        <a:pt x="762344" y="42783"/>
                        <a:pt x="771228" y="41416"/>
                      </a:cubicBezTo>
                      <a:cubicBezTo>
                        <a:pt x="780112" y="40049"/>
                        <a:pt x="503332" y="133676"/>
                        <a:pt x="459594" y="131626"/>
                      </a:cubicBezTo>
                      <a:cubicBezTo>
                        <a:pt x="415856" y="129576"/>
                        <a:pt x="527251" y="-8473"/>
                        <a:pt x="504699" y="411"/>
                      </a:cubicBezTo>
                      <a:close/>
                    </a:path>
                  </a:pathLst>
                </a:custGeom>
                <a:solidFill>
                  <a:schemeClr val="accent1">
                    <a:alpha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14" name="フリーフォーム 1213">
                  <a:extLst>
                    <a:ext uri="{FF2B5EF4-FFF2-40B4-BE49-F238E27FC236}">
                      <a16:creationId xmlns:a16="http://schemas.microsoft.com/office/drawing/2014/main" id="{D8A307D3-7C4E-A0AE-807E-EF9C8EC134E5}"/>
                    </a:ext>
                  </a:extLst>
                </p:cNvPr>
                <p:cNvSpPr/>
                <p:nvPr/>
              </p:nvSpPr>
              <p:spPr>
                <a:xfrm>
                  <a:off x="4337614" y="3390913"/>
                  <a:ext cx="595292" cy="700225"/>
                </a:xfrm>
                <a:custGeom>
                  <a:avLst/>
                  <a:gdLst>
                    <a:gd name="connsiteX0" fmla="*/ 660 w 595292"/>
                    <a:gd name="connsiteY0" fmla="*/ 158 h 700225"/>
                    <a:gd name="connsiteX1" fmla="*/ 316395 w 595292"/>
                    <a:gd name="connsiteY1" fmla="*/ 229783 h 700225"/>
                    <a:gd name="connsiteX2" fmla="*/ 267190 w 595292"/>
                    <a:gd name="connsiteY2" fmla="*/ 123171 h 700225"/>
                    <a:gd name="connsiteX3" fmla="*/ 365600 w 595292"/>
                    <a:gd name="connsiteY3" fmla="*/ 205180 h 700225"/>
                    <a:gd name="connsiteX4" fmla="*/ 349199 w 595292"/>
                    <a:gd name="connsiteY4" fmla="*/ 45263 h 700225"/>
                    <a:gd name="connsiteX5" fmla="*/ 431208 w 595292"/>
                    <a:gd name="connsiteY5" fmla="*/ 201080 h 700225"/>
                    <a:gd name="connsiteX6" fmla="*/ 451710 w 595292"/>
                    <a:gd name="connsiteY6" fmla="*/ 332294 h 700225"/>
                    <a:gd name="connsiteX7" fmla="*/ 492714 w 595292"/>
                    <a:gd name="connsiteY7" fmla="*/ 307691 h 700225"/>
                    <a:gd name="connsiteX8" fmla="*/ 595225 w 595292"/>
                    <a:gd name="connsiteY8" fmla="*/ 697234 h 700225"/>
                    <a:gd name="connsiteX9" fmla="*/ 476312 w 595292"/>
                    <a:gd name="connsiteY9" fmla="*/ 471709 h 700225"/>
                    <a:gd name="connsiteX10" fmla="*/ 140076 w 595292"/>
                    <a:gd name="connsiteY10" fmla="*/ 180578 h 700225"/>
                    <a:gd name="connsiteX11" fmla="*/ 230286 w 595292"/>
                    <a:gd name="connsiteY11" fmla="*/ 270787 h 700225"/>
                    <a:gd name="connsiteX12" fmla="*/ 660 w 595292"/>
                    <a:gd name="connsiteY12" fmla="*/ 158 h 7002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595292" h="700225">
                      <a:moveTo>
                        <a:pt x="660" y="158"/>
                      </a:moveTo>
                      <a:cubicBezTo>
                        <a:pt x="15011" y="-6676"/>
                        <a:pt x="271973" y="209281"/>
                        <a:pt x="316395" y="229783"/>
                      </a:cubicBezTo>
                      <a:cubicBezTo>
                        <a:pt x="360817" y="250285"/>
                        <a:pt x="258989" y="127271"/>
                        <a:pt x="267190" y="123171"/>
                      </a:cubicBezTo>
                      <a:cubicBezTo>
                        <a:pt x="275391" y="119071"/>
                        <a:pt x="351932" y="218165"/>
                        <a:pt x="365600" y="205180"/>
                      </a:cubicBezTo>
                      <a:cubicBezTo>
                        <a:pt x="379268" y="192195"/>
                        <a:pt x="338264" y="45946"/>
                        <a:pt x="349199" y="45263"/>
                      </a:cubicBezTo>
                      <a:cubicBezTo>
                        <a:pt x="360134" y="44580"/>
                        <a:pt x="414123" y="153242"/>
                        <a:pt x="431208" y="201080"/>
                      </a:cubicBezTo>
                      <a:cubicBezTo>
                        <a:pt x="448293" y="248918"/>
                        <a:pt x="441459" y="314526"/>
                        <a:pt x="451710" y="332294"/>
                      </a:cubicBezTo>
                      <a:cubicBezTo>
                        <a:pt x="461961" y="350063"/>
                        <a:pt x="468795" y="246868"/>
                        <a:pt x="492714" y="307691"/>
                      </a:cubicBezTo>
                      <a:cubicBezTo>
                        <a:pt x="516633" y="368514"/>
                        <a:pt x="597959" y="669898"/>
                        <a:pt x="595225" y="697234"/>
                      </a:cubicBezTo>
                      <a:cubicBezTo>
                        <a:pt x="592491" y="724570"/>
                        <a:pt x="552170" y="557818"/>
                        <a:pt x="476312" y="471709"/>
                      </a:cubicBezTo>
                      <a:cubicBezTo>
                        <a:pt x="400454" y="385600"/>
                        <a:pt x="181080" y="214065"/>
                        <a:pt x="140076" y="180578"/>
                      </a:cubicBezTo>
                      <a:cubicBezTo>
                        <a:pt x="99072" y="147091"/>
                        <a:pt x="250105" y="300174"/>
                        <a:pt x="230286" y="270787"/>
                      </a:cubicBezTo>
                      <a:cubicBezTo>
                        <a:pt x="210467" y="241400"/>
                        <a:pt x="-13691" y="6992"/>
                        <a:pt x="660" y="158"/>
                      </a:cubicBezTo>
                      <a:close/>
                    </a:path>
                  </a:pathLst>
                </a:custGeom>
                <a:solidFill>
                  <a:schemeClr val="accent1">
                    <a:alpha val="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216" name="円/楕円 1215">
                <a:extLst>
                  <a:ext uri="{FF2B5EF4-FFF2-40B4-BE49-F238E27FC236}">
                    <a16:creationId xmlns:a16="http://schemas.microsoft.com/office/drawing/2014/main" id="{21FD1B21-765D-715B-E987-8122E2B62318}"/>
                  </a:ext>
                </a:extLst>
              </p:cNvPr>
              <p:cNvSpPr/>
              <p:nvPr/>
            </p:nvSpPr>
            <p:spPr>
              <a:xfrm>
                <a:off x="6209435" y="4147669"/>
                <a:ext cx="45719" cy="45719"/>
              </a:xfrm>
              <a:prstGeom prst="ellipse">
                <a:avLst/>
              </a:prstGeom>
              <a:solidFill>
                <a:srgbClr val="FF8AD8">
                  <a:alpha val="2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17" name="円/楕円 1216">
                <a:extLst>
                  <a:ext uri="{FF2B5EF4-FFF2-40B4-BE49-F238E27FC236}">
                    <a16:creationId xmlns:a16="http://schemas.microsoft.com/office/drawing/2014/main" id="{F8210FB5-96A1-42C5-0266-0101360E3FDD}"/>
                  </a:ext>
                </a:extLst>
              </p:cNvPr>
              <p:cNvSpPr/>
              <p:nvPr/>
            </p:nvSpPr>
            <p:spPr>
              <a:xfrm>
                <a:off x="4716869" y="4195285"/>
                <a:ext cx="45719" cy="45719"/>
              </a:xfrm>
              <a:prstGeom prst="ellipse">
                <a:avLst/>
              </a:prstGeom>
              <a:solidFill>
                <a:srgbClr val="FF8AD8">
                  <a:alpha val="2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18" name="円/楕円 1217">
                <a:extLst>
                  <a:ext uri="{FF2B5EF4-FFF2-40B4-BE49-F238E27FC236}">
                    <a16:creationId xmlns:a16="http://schemas.microsoft.com/office/drawing/2014/main" id="{15E37036-721D-796D-75A5-DBF5C5F603DD}"/>
                  </a:ext>
                </a:extLst>
              </p:cNvPr>
              <p:cNvSpPr/>
              <p:nvPr/>
            </p:nvSpPr>
            <p:spPr>
              <a:xfrm>
                <a:off x="4941294" y="3567034"/>
                <a:ext cx="45719" cy="45719"/>
              </a:xfrm>
              <a:prstGeom prst="ellipse">
                <a:avLst/>
              </a:prstGeom>
              <a:solidFill>
                <a:srgbClr val="FF8AD8">
                  <a:alpha val="2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19" name="円/楕円 1218">
                <a:extLst>
                  <a:ext uri="{FF2B5EF4-FFF2-40B4-BE49-F238E27FC236}">
                    <a16:creationId xmlns:a16="http://schemas.microsoft.com/office/drawing/2014/main" id="{9C6963C4-0394-E680-DBCC-1723EA138A29}"/>
                  </a:ext>
                </a:extLst>
              </p:cNvPr>
              <p:cNvSpPr/>
              <p:nvPr/>
            </p:nvSpPr>
            <p:spPr>
              <a:xfrm>
                <a:off x="3919918" y="3906799"/>
                <a:ext cx="45719" cy="45719"/>
              </a:xfrm>
              <a:prstGeom prst="ellipse">
                <a:avLst/>
              </a:prstGeom>
              <a:solidFill>
                <a:srgbClr val="FF8AD8">
                  <a:alpha val="2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20" name="円/楕円 1219">
                <a:extLst>
                  <a:ext uri="{FF2B5EF4-FFF2-40B4-BE49-F238E27FC236}">
                    <a16:creationId xmlns:a16="http://schemas.microsoft.com/office/drawing/2014/main" id="{7FBA75FF-FC57-F854-A221-1E55D2D6D6BC}"/>
                  </a:ext>
                </a:extLst>
              </p:cNvPr>
              <p:cNvSpPr/>
              <p:nvPr/>
            </p:nvSpPr>
            <p:spPr>
              <a:xfrm>
                <a:off x="3586921" y="4058923"/>
                <a:ext cx="45719" cy="45719"/>
              </a:xfrm>
              <a:prstGeom prst="ellipse">
                <a:avLst/>
              </a:prstGeom>
              <a:solidFill>
                <a:srgbClr val="FF8AD8">
                  <a:alpha val="2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21" name="円/楕円 1220">
                <a:extLst>
                  <a:ext uri="{FF2B5EF4-FFF2-40B4-BE49-F238E27FC236}">
                    <a16:creationId xmlns:a16="http://schemas.microsoft.com/office/drawing/2014/main" id="{A8EF63DA-92AC-72E9-B805-85C7A1AAEF21}"/>
                  </a:ext>
                </a:extLst>
              </p:cNvPr>
              <p:cNvSpPr/>
              <p:nvPr/>
            </p:nvSpPr>
            <p:spPr>
              <a:xfrm>
                <a:off x="4300376" y="4369099"/>
                <a:ext cx="45719" cy="45719"/>
              </a:xfrm>
              <a:prstGeom prst="ellipse">
                <a:avLst/>
              </a:prstGeom>
              <a:solidFill>
                <a:srgbClr val="FF8AD8">
                  <a:alpha val="2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22" name="円/楕円 1221">
                <a:extLst>
                  <a:ext uri="{FF2B5EF4-FFF2-40B4-BE49-F238E27FC236}">
                    <a16:creationId xmlns:a16="http://schemas.microsoft.com/office/drawing/2014/main" id="{35802572-6DAD-8711-1B3F-4BA987977E5B}"/>
                  </a:ext>
                </a:extLst>
              </p:cNvPr>
              <p:cNvSpPr/>
              <p:nvPr/>
            </p:nvSpPr>
            <p:spPr>
              <a:xfrm>
                <a:off x="6225502" y="5074658"/>
                <a:ext cx="45719" cy="45719"/>
              </a:xfrm>
              <a:prstGeom prst="ellipse">
                <a:avLst/>
              </a:prstGeom>
              <a:solidFill>
                <a:srgbClr val="FF8AD8">
                  <a:alpha val="2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24" name="円/楕円 1223">
                <a:extLst>
                  <a:ext uri="{FF2B5EF4-FFF2-40B4-BE49-F238E27FC236}">
                    <a16:creationId xmlns:a16="http://schemas.microsoft.com/office/drawing/2014/main" id="{BD566844-4C61-DD02-A73E-1C4EA7B4C84F}"/>
                  </a:ext>
                </a:extLst>
              </p:cNvPr>
              <p:cNvSpPr/>
              <p:nvPr/>
            </p:nvSpPr>
            <p:spPr>
              <a:xfrm>
                <a:off x="4237823" y="4942124"/>
                <a:ext cx="45719" cy="45719"/>
              </a:xfrm>
              <a:prstGeom prst="ellipse">
                <a:avLst/>
              </a:prstGeom>
              <a:solidFill>
                <a:srgbClr val="FF8AD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25" name="フリーフォーム 1224">
                <a:extLst>
                  <a:ext uri="{FF2B5EF4-FFF2-40B4-BE49-F238E27FC236}">
                    <a16:creationId xmlns:a16="http://schemas.microsoft.com/office/drawing/2014/main" id="{7CD3DC69-C41A-7164-6A19-AB15D71479A4}"/>
                  </a:ext>
                </a:extLst>
              </p:cNvPr>
              <p:cNvSpPr/>
              <p:nvPr/>
            </p:nvSpPr>
            <p:spPr>
              <a:xfrm>
                <a:off x="5336769" y="2672704"/>
                <a:ext cx="1504963" cy="3946821"/>
              </a:xfrm>
              <a:custGeom>
                <a:avLst/>
                <a:gdLst>
                  <a:gd name="connsiteX0" fmla="*/ 676405 w 1504963"/>
                  <a:gd name="connsiteY0" fmla="*/ 10861 h 3946821"/>
                  <a:gd name="connsiteX1" fmla="*/ 1004396 w 1504963"/>
                  <a:gd name="connsiteY1" fmla="*/ 1392400 h 3946821"/>
                  <a:gd name="connsiteX2" fmla="*/ 1083909 w 1504963"/>
                  <a:gd name="connsiteY2" fmla="*/ 1263192 h 3946821"/>
                  <a:gd name="connsiteX3" fmla="*/ 1133605 w 1504963"/>
                  <a:gd name="connsiteY3" fmla="*/ 1809844 h 3946821"/>
                  <a:gd name="connsiteX4" fmla="*/ 1213118 w 1504963"/>
                  <a:gd name="connsiteY4" fmla="*/ 1680635 h 3946821"/>
                  <a:gd name="connsiteX5" fmla="*/ 835431 w 1504963"/>
                  <a:gd name="connsiteY5" fmla="*/ 2813696 h 3946821"/>
                  <a:gd name="connsiteX6" fmla="*/ 944761 w 1504963"/>
                  <a:gd name="connsiteY6" fmla="*/ 2764000 h 3946821"/>
                  <a:gd name="connsiteX7" fmla="*/ 825492 w 1504963"/>
                  <a:gd name="connsiteY7" fmla="*/ 3241079 h 3946821"/>
                  <a:gd name="connsiteX8" fmla="*/ 487561 w 1504963"/>
                  <a:gd name="connsiteY8" fmla="*/ 3708218 h 3946821"/>
                  <a:gd name="connsiteX9" fmla="*/ 544 w 1504963"/>
                  <a:gd name="connsiteY9" fmla="*/ 3946757 h 3946821"/>
                  <a:gd name="connsiteX10" fmla="*/ 586953 w 1504963"/>
                  <a:gd name="connsiteY10" fmla="*/ 3688339 h 3946821"/>
                  <a:gd name="connsiteX11" fmla="*/ 875188 w 1504963"/>
                  <a:gd name="connsiteY11" fmla="*/ 3499496 h 3946821"/>
                  <a:gd name="connsiteX12" fmla="*/ 1044153 w 1504963"/>
                  <a:gd name="connsiteY12" fmla="*/ 3360348 h 3946821"/>
                  <a:gd name="connsiteX13" fmla="*/ 1481474 w 1504963"/>
                  <a:gd name="connsiteY13" fmla="*/ 2495644 h 3946821"/>
                  <a:gd name="connsiteX14" fmla="*/ 1431779 w 1504963"/>
                  <a:gd name="connsiteY14" fmla="*/ 2436009 h 3946821"/>
                  <a:gd name="connsiteX15" fmla="*/ 1312509 w 1504963"/>
                  <a:gd name="connsiteY15" fmla="*/ 945139 h 3946821"/>
                  <a:gd name="connsiteX16" fmla="*/ 1173361 w 1504963"/>
                  <a:gd name="connsiteY16" fmla="*/ 746357 h 3946821"/>
                  <a:gd name="connsiteX17" fmla="*/ 1163422 w 1504963"/>
                  <a:gd name="connsiteY17" fmla="*/ 746357 h 3946821"/>
                  <a:gd name="connsiteX18" fmla="*/ 676405 w 1504963"/>
                  <a:gd name="connsiteY18" fmla="*/ 10861 h 39468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504963" h="3946821">
                    <a:moveTo>
                      <a:pt x="676405" y="10861"/>
                    </a:moveTo>
                    <a:cubicBezTo>
                      <a:pt x="649901" y="118535"/>
                      <a:pt x="936479" y="1183678"/>
                      <a:pt x="1004396" y="1392400"/>
                    </a:cubicBezTo>
                    <a:cubicBezTo>
                      <a:pt x="1072313" y="1601122"/>
                      <a:pt x="1062374" y="1193618"/>
                      <a:pt x="1083909" y="1263192"/>
                    </a:cubicBezTo>
                    <a:cubicBezTo>
                      <a:pt x="1105444" y="1332766"/>
                      <a:pt x="1112070" y="1740270"/>
                      <a:pt x="1133605" y="1809844"/>
                    </a:cubicBezTo>
                    <a:cubicBezTo>
                      <a:pt x="1155140" y="1879418"/>
                      <a:pt x="1262814" y="1513326"/>
                      <a:pt x="1213118" y="1680635"/>
                    </a:cubicBezTo>
                    <a:cubicBezTo>
                      <a:pt x="1163422" y="1847944"/>
                      <a:pt x="880157" y="2633135"/>
                      <a:pt x="835431" y="2813696"/>
                    </a:cubicBezTo>
                    <a:cubicBezTo>
                      <a:pt x="790705" y="2994257"/>
                      <a:pt x="946417" y="2692770"/>
                      <a:pt x="944761" y="2764000"/>
                    </a:cubicBezTo>
                    <a:cubicBezTo>
                      <a:pt x="943105" y="2835230"/>
                      <a:pt x="901692" y="3083709"/>
                      <a:pt x="825492" y="3241079"/>
                    </a:cubicBezTo>
                    <a:cubicBezTo>
                      <a:pt x="749292" y="3398449"/>
                      <a:pt x="625052" y="3590605"/>
                      <a:pt x="487561" y="3708218"/>
                    </a:cubicBezTo>
                    <a:cubicBezTo>
                      <a:pt x="350070" y="3825831"/>
                      <a:pt x="-16021" y="3950070"/>
                      <a:pt x="544" y="3946757"/>
                    </a:cubicBezTo>
                    <a:cubicBezTo>
                      <a:pt x="17109" y="3943444"/>
                      <a:pt x="441179" y="3762882"/>
                      <a:pt x="586953" y="3688339"/>
                    </a:cubicBezTo>
                    <a:cubicBezTo>
                      <a:pt x="732727" y="3613796"/>
                      <a:pt x="798988" y="3554161"/>
                      <a:pt x="875188" y="3499496"/>
                    </a:cubicBezTo>
                    <a:cubicBezTo>
                      <a:pt x="951388" y="3444831"/>
                      <a:pt x="943105" y="3527657"/>
                      <a:pt x="1044153" y="3360348"/>
                    </a:cubicBezTo>
                    <a:cubicBezTo>
                      <a:pt x="1145201" y="3193039"/>
                      <a:pt x="1416870" y="2649700"/>
                      <a:pt x="1481474" y="2495644"/>
                    </a:cubicBezTo>
                    <a:cubicBezTo>
                      <a:pt x="1546078" y="2341588"/>
                      <a:pt x="1459940" y="2694427"/>
                      <a:pt x="1431779" y="2436009"/>
                    </a:cubicBezTo>
                    <a:cubicBezTo>
                      <a:pt x="1403618" y="2177592"/>
                      <a:pt x="1355579" y="1226748"/>
                      <a:pt x="1312509" y="945139"/>
                    </a:cubicBezTo>
                    <a:cubicBezTo>
                      <a:pt x="1269439" y="663530"/>
                      <a:pt x="1198209" y="779487"/>
                      <a:pt x="1173361" y="746357"/>
                    </a:cubicBezTo>
                    <a:cubicBezTo>
                      <a:pt x="1148513" y="713227"/>
                      <a:pt x="1244591" y="863970"/>
                      <a:pt x="1163422" y="746357"/>
                    </a:cubicBezTo>
                    <a:cubicBezTo>
                      <a:pt x="1082253" y="628744"/>
                      <a:pt x="702909" y="-96813"/>
                      <a:pt x="676405" y="10861"/>
                    </a:cubicBez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26" name="フリーフォーム 1225">
                <a:extLst>
                  <a:ext uri="{FF2B5EF4-FFF2-40B4-BE49-F238E27FC236}">
                    <a16:creationId xmlns:a16="http://schemas.microsoft.com/office/drawing/2014/main" id="{D36DE16B-8319-E47F-B0F6-D3FDDC259C14}"/>
                  </a:ext>
                </a:extLst>
              </p:cNvPr>
              <p:cNvSpPr/>
              <p:nvPr/>
            </p:nvSpPr>
            <p:spPr>
              <a:xfrm>
                <a:off x="6339644" y="3857528"/>
                <a:ext cx="110852" cy="756590"/>
              </a:xfrm>
              <a:custGeom>
                <a:avLst/>
                <a:gdLst>
                  <a:gd name="connsiteX0" fmla="*/ 1521 w 110852"/>
                  <a:gd name="connsiteY0" fmla="*/ 8794 h 756590"/>
                  <a:gd name="connsiteX1" fmla="*/ 21399 w 110852"/>
                  <a:gd name="connsiteY1" fmla="*/ 277150 h 756590"/>
                  <a:gd name="connsiteX2" fmla="*/ 61156 w 110852"/>
                  <a:gd name="connsiteY2" fmla="*/ 664776 h 756590"/>
                  <a:gd name="connsiteX3" fmla="*/ 110852 w 110852"/>
                  <a:gd name="connsiteY3" fmla="*/ 754229 h 756590"/>
                  <a:gd name="connsiteX4" fmla="*/ 61156 w 110852"/>
                  <a:gd name="connsiteY4" fmla="*/ 605142 h 756590"/>
                  <a:gd name="connsiteX5" fmla="*/ 1521 w 110852"/>
                  <a:gd name="connsiteY5" fmla="*/ 8794 h 7565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10852" h="756590">
                    <a:moveTo>
                      <a:pt x="1521" y="8794"/>
                    </a:moveTo>
                    <a:cubicBezTo>
                      <a:pt x="-5105" y="-45871"/>
                      <a:pt x="11460" y="167820"/>
                      <a:pt x="21399" y="277150"/>
                    </a:cubicBezTo>
                    <a:cubicBezTo>
                      <a:pt x="31338" y="386480"/>
                      <a:pt x="46247" y="585263"/>
                      <a:pt x="61156" y="664776"/>
                    </a:cubicBezTo>
                    <a:cubicBezTo>
                      <a:pt x="76065" y="744289"/>
                      <a:pt x="110852" y="764168"/>
                      <a:pt x="110852" y="754229"/>
                    </a:cubicBezTo>
                    <a:cubicBezTo>
                      <a:pt x="110852" y="744290"/>
                      <a:pt x="76065" y="727725"/>
                      <a:pt x="61156" y="605142"/>
                    </a:cubicBezTo>
                    <a:cubicBezTo>
                      <a:pt x="46247" y="482559"/>
                      <a:pt x="8147" y="63459"/>
                      <a:pt x="1521" y="8794"/>
                    </a:cubicBez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228" name="フリーフォーム 1227">
              <a:extLst>
                <a:ext uri="{FF2B5EF4-FFF2-40B4-BE49-F238E27FC236}">
                  <a16:creationId xmlns:a16="http://schemas.microsoft.com/office/drawing/2014/main" id="{57D4CC5B-E258-9743-3331-726D8C343E1F}"/>
                </a:ext>
              </a:extLst>
            </p:cNvPr>
            <p:cNvSpPr/>
            <p:nvPr/>
          </p:nvSpPr>
          <p:spPr>
            <a:xfrm>
              <a:off x="4526246" y="3612376"/>
              <a:ext cx="108474" cy="188958"/>
            </a:xfrm>
            <a:custGeom>
              <a:avLst/>
              <a:gdLst>
                <a:gd name="connsiteX0" fmla="*/ 598 w 108474"/>
                <a:gd name="connsiteY0" fmla="*/ 68 h 188958"/>
                <a:gd name="connsiteX1" fmla="*/ 107843 w 108474"/>
                <a:gd name="connsiteY1" fmla="*/ 186335 h 188958"/>
                <a:gd name="connsiteX2" fmla="*/ 45754 w 108474"/>
                <a:gd name="connsiteY2" fmla="*/ 112957 h 188958"/>
                <a:gd name="connsiteX3" fmla="*/ 62687 w 108474"/>
                <a:gd name="connsiteY3" fmla="*/ 163757 h 188958"/>
                <a:gd name="connsiteX4" fmla="*/ 598 w 108474"/>
                <a:gd name="connsiteY4" fmla="*/ 68 h 188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474" h="188958">
                  <a:moveTo>
                    <a:pt x="598" y="68"/>
                  </a:moveTo>
                  <a:cubicBezTo>
                    <a:pt x="8124" y="3831"/>
                    <a:pt x="100317" y="167520"/>
                    <a:pt x="107843" y="186335"/>
                  </a:cubicBezTo>
                  <a:cubicBezTo>
                    <a:pt x="115369" y="205150"/>
                    <a:pt x="53280" y="116720"/>
                    <a:pt x="45754" y="112957"/>
                  </a:cubicBezTo>
                  <a:cubicBezTo>
                    <a:pt x="38228" y="109194"/>
                    <a:pt x="66450" y="177868"/>
                    <a:pt x="62687" y="163757"/>
                  </a:cubicBezTo>
                  <a:cubicBezTo>
                    <a:pt x="58924" y="149646"/>
                    <a:pt x="-6928" y="-3695"/>
                    <a:pt x="598" y="6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9" name="フリーフォーム 1228">
              <a:extLst>
                <a:ext uri="{FF2B5EF4-FFF2-40B4-BE49-F238E27FC236}">
                  <a16:creationId xmlns:a16="http://schemas.microsoft.com/office/drawing/2014/main" id="{159A124A-8400-0F3D-2C54-0E7BC1AE0942}"/>
                </a:ext>
              </a:extLst>
            </p:cNvPr>
            <p:cNvSpPr/>
            <p:nvPr/>
          </p:nvSpPr>
          <p:spPr>
            <a:xfrm>
              <a:off x="5407378" y="3544523"/>
              <a:ext cx="175031" cy="168057"/>
            </a:xfrm>
            <a:custGeom>
              <a:avLst/>
              <a:gdLst>
                <a:gd name="connsiteX0" fmla="*/ 174978 w 175031"/>
                <a:gd name="connsiteY0" fmla="*/ 188 h 168057"/>
                <a:gd name="connsiteX1" fmla="*/ 62089 w 175031"/>
                <a:gd name="connsiteY1" fmla="*/ 107433 h 168057"/>
                <a:gd name="connsiteX2" fmla="*/ 135466 w 175031"/>
                <a:gd name="connsiteY2" fmla="*/ 163877 h 168057"/>
                <a:gd name="connsiteX3" fmla="*/ 0 w 175031"/>
                <a:gd name="connsiteY3" fmla="*/ 163877 h 168057"/>
                <a:gd name="connsiteX4" fmla="*/ 146755 w 175031"/>
                <a:gd name="connsiteY4" fmla="*/ 163877 h 168057"/>
                <a:gd name="connsiteX5" fmla="*/ 45155 w 175031"/>
                <a:gd name="connsiteY5" fmla="*/ 135655 h 168057"/>
                <a:gd name="connsiteX6" fmla="*/ 174978 w 175031"/>
                <a:gd name="connsiteY6" fmla="*/ 188 h 168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5031" h="168057">
                  <a:moveTo>
                    <a:pt x="174978" y="188"/>
                  </a:moveTo>
                  <a:cubicBezTo>
                    <a:pt x="177800" y="-4516"/>
                    <a:pt x="68674" y="80151"/>
                    <a:pt x="62089" y="107433"/>
                  </a:cubicBezTo>
                  <a:cubicBezTo>
                    <a:pt x="55504" y="134715"/>
                    <a:pt x="145814" y="154470"/>
                    <a:pt x="135466" y="163877"/>
                  </a:cubicBezTo>
                  <a:cubicBezTo>
                    <a:pt x="125118" y="173284"/>
                    <a:pt x="0" y="163877"/>
                    <a:pt x="0" y="163877"/>
                  </a:cubicBezTo>
                  <a:cubicBezTo>
                    <a:pt x="1881" y="163877"/>
                    <a:pt x="139229" y="168581"/>
                    <a:pt x="146755" y="163877"/>
                  </a:cubicBezTo>
                  <a:cubicBezTo>
                    <a:pt x="154281" y="159173"/>
                    <a:pt x="42333" y="160114"/>
                    <a:pt x="45155" y="135655"/>
                  </a:cubicBezTo>
                  <a:cubicBezTo>
                    <a:pt x="47977" y="111196"/>
                    <a:pt x="172156" y="4892"/>
                    <a:pt x="174978" y="18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1" name="フリーフォーム 1230">
              <a:extLst>
                <a:ext uri="{FF2B5EF4-FFF2-40B4-BE49-F238E27FC236}">
                  <a16:creationId xmlns:a16="http://schemas.microsoft.com/office/drawing/2014/main" id="{45AB72D7-55FF-0059-B0F0-52D5E2ABC7B7}"/>
                </a:ext>
              </a:extLst>
            </p:cNvPr>
            <p:cNvSpPr/>
            <p:nvPr/>
          </p:nvSpPr>
          <p:spPr>
            <a:xfrm>
              <a:off x="3441940" y="3140880"/>
              <a:ext cx="2247428" cy="3686810"/>
            </a:xfrm>
            <a:custGeom>
              <a:avLst/>
              <a:gdLst>
                <a:gd name="connsiteX0" fmla="*/ 553011 w 2247428"/>
                <a:gd name="connsiteY0" fmla="*/ 1815 h 3686810"/>
                <a:gd name="connsiteX1" fmla="*/ 481990 w 2247428"/>
                <a:gd name="connsiteY1" fmla="*/ 632130 h 3686810"/>
                <a:gd name="connsiteX2" fmla="*/ 428724 w 2247428"/>
                <a:gd name="connsiteY2" fmla="*/ 1155912 h 3686810"/>
                <a:gd name="connsiteX3" fmla="*/ 419846 w 2247428"/>
                <a:gd name="connsiteY3" fmla="*/ 1342343 h 3686810"/>
                <a:gd name="connsiteX4" fmla="*/ 757198 w 2247428"/>
                <a:gd name="connsiteY4" fmla="*/ 2318887 h 3686810"/>
                <a:gd name="connsiteX5" fmla="*/ 686177 w 2247428"/>
                <a:gd name="connsiteY5" fmla="*/ 2159089 h 3686810"/>
                <a:gd name="connsiteX6" fmla="*/ 1307613 w 2247428"/>
                <a:gd name="connsiteY6" fmla="*/ 2922569 h 3686810"/>
                <a:gd name="connsiteX7" fmla="*/ 1183326 w 2247428"/>
                <a:gd name="connsiteY7" fmla="*/ 2895936 h 3686810"/>
                <a:gd name="connsiteX8" fmla="*/ 2213136 w 2247428"/>
                <a:gd name="connsiteY8" fmla="*/ 3313186 h 3686810"/>
                <a:gd name="connsiteX9" fmla="*/ 1964561 w 2247428"/>
                <a:gd name="connsiteY9" fmla="*/ 3322064 h 3686810"/>
                <a:gd name="connsiteX10" fmla="*/ 1591699 w 2247428"/>
                <a:gd name="connsiteY10" fmla="*/ 3686048 h 3686810"/>
                <a:gd name="connsiteX11" fmla="*/ 1183326 w 2247428"/>
                <a:gd name="connsiteY11" fmla="*/ 3375330 h 3686810"/>
                <a:gd name="connsiteX12" fmla="*/ 73617 w 2247428"/>
                <a:gd name="connsiteY12" fmla="*/ 2167967 h 3686810"/>
                <a:gd name="connsiteX13" fmla="*/ 224538 w 2247428"/>
                <a:gd name="connsiteY13" fmla="*/ 2505318 h 3686810"/>
                <a:gd name="connsiteX14" fmla="*/ 11474 w 2247428"/>
                <a:gd name="connsiteY14" fmla="*/ 712029 h 3686810"/>
                <a:gd name="connsiteX15" fmla="*/ 38107 w 2247428"/>
                <a:gd name="connsiteY15" fmla="*/ 694273 h 3686810"/>
                <a:gd name="connsiteX16" fmla="*/ 118006 w 2247428"/>
                <a:gd name="connsiteY16" fmla="*/ 37326 h 3686810"/>
                <a:gd name="connsiteX17" fmla="*/ 109128 w 2247428"/>
                <a:gd name="connsiteY17" fmla="*/ 427943 h 3686810"/>
                <a:gd name="connsiteX18" fmla="*/ 553011 w 2247428"/>
                <a:gd name="connsiteY18" fmla="*/ 1815 h 3686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247428" h="3686810">
                  <a:moveTo>
                    <a:pt x="553011" y="1815"/>
                  </a:moveTo>
                  <a:cubicBezTo>
                    <a:pt x="615155" y="35846"/>
                    <a:pt x="502705" y="439780"/>
                    <a:pt x="481990" y="632130"/>
                  </a:cubicBezTo>
                  <a:cubicBezTo>
                    <a:pt x="461275" y="824480"/>
                    <a:pt x="439081" y="1037543"/>
                    <a:pt x="428724" y="1155912"/>
                  </a:cubicBezTo>
                  <a:cubicBezTo>
                    <a:pt x="418367" y="1274281"/>
                    <a:pt x="365100" y="1148514"/>
                    <a:pt x="419846" y="1342343"/>
                  </a:cubicBezTo>
                  <a:cubicBezTo>
                    <a:pt x="474592" y="1536172"/>
                    <a:pt x="712810" y="2182763"/>
                    <a:pt x="757198" y="2318887"/>
                  </a:cubicBezTo>
                  <a:cubicBezTo>
                    <a:pt x="801586" y="2455011"/>
                    <a:pt x="594441" y="2058475"/>
                    <a:pt x="686177" y="2159089"/>
                  </a:cubicBezTo>
                  <a:cubicBezTo>
                    <a:pt x="777913" y="2259703"/>
                    <a:pt x="1224755" y="2799761"/>
                    <a:pt x="1307613" y="2922569"/>
                  </a:cubicBezTo>
                  <a:cubicBezTo>
                    <a:pt x="1390471" y="3045377"/>
                    <a:pt x="1032406" y="2830833"/>
                    <a:pt x="1183326" y="2895936"/>
                  </a:cubicBezTo>
                  <a:cubicBezTo>
                    <a:pt x="1334246" y="2961039"/>
                    <a:pt x="2082930" y="3242165"/>
                    <a:pt x="2213136" y="3313186"/>
                  </a:cubicBezTo>
                  <a:cubicBezTo>
                    <a:pt x="2343342" y="3384207"/>
                    <a:pt x="2068134" y="3259920"/>
                    <a:pt x="1964561" y="3322064"/>
                  </a:cubicBezTo>
                  <a:cubicBezTo>
                    <a:pt x="1860988" y="3384208"/>
                    <a:pt x="1721905" y="3677170"/>
                    <a:pt x="1591699" y="3686048"/>
                  </a:cubicBezTo>
                  <a:cubicBezTo>
                    <a:pt x="1461493" y="3694926"/>
                    <a:pt x="1436340" y="3628343"/>
                    <a:pt x="1183326" y="3375330"/>
                  </a:cubicBezTo>
                  <a:cubicBezTo>
                    <a:pt x="930312" y="3122317"/>
                    <a:pt x="233415" y="2312969"/>
                    <a:pt x="73617" y="2167967"/>
                  </a:cubicBezTo>
                  <a:cubicBezTo>
                    <a:pt x="-86181" y="2022965"/>
                    <a:pt x="234895" y="2747974"/>
                    <a:pt x="224538" y="2505318"/>
                  </a:cubicBezTo>
                  <a:cubicBezTo>
                    <a:pt x="214181" y="2262662"/>
                    <a:pt x="42546" y="1013870"/>
                    <a:pt x="11474" y="712029"/>
                  </a:cubicBezTo>
                  <a:cubicBezTo>
                    <a:pt x="-19598" y="410188"/>
                    <a:pt x="20352" y="806724"/>
                    <a:pt x="38107" y="694273"/>
                  </a:cubicBezTo>
                  <a:cubicBezTo>
                    <a:pt x="55862" y="581822"/>
                    <a:pt x="106169" y="81714"/>
                    <a:pt x="118006" y="37326"/>
                  </a:cubicBezTo>
                  <a:cubicBezTo>
                    <a:pt x="129843" y="-7062"/>
                    <a:pt x="36627" y="432382"/>
                    <a:pt x="109128" y="427943"/>
                  </a:cubicBezTo>
                  <a:cubicBezTo>
                    <a:pt x="181629" y="423504"/>
                    <a:pt x="490867" y="-32216"/>
                    <a:pt x="553011" y="1815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2" name="フリーフォーム 1231">
              <a:extLst>
                <a:ext uri="{FF2B5EF4-FFF2-40B4-BE49-F238E27FC236}">
                  <a16:creationId xmlns:a16="http://schemas.microsoft.com/office/drawing/2014/main" id="{F58F7358-269E-5DF8-DD0B-B54FC15F4362}"/>
                </a:ext>
              </a:extLst>
            </p:cNvPr>
            <p:cNvSpPr/>
            <p:nvPr/>
          </p:nvSpPr>
          <p:spPr>
            <a:xfrm>
              <a:off x="3988712" y="5002870"/>
              <a:ext cx="278322" cy="854011"/>
            </a:xfrm>
            <a:custGeom>
              <a:avLst/>
              <a:gdLst>
                <a:gd name="connsiteX0" fmla="*/ 902 w 278322"/>
                <a:gd name="connsiteY0" fmla="*/ 4559 h 854011"/>
                <a:gd name="connsiteX1" fmla="*/ 262159 w 278322"/>
                <a:gd name="connsiteY1" fmla="*/ 810101 h 854011"/>
                <a:gd name="connsiteX2" fmla="*/ 240388 w 278322"/>
                <a:gd name="connsiteY2" fmla="*/ 712130 h 854011"/>
                <a:gd name="connsiteX3" fmla="*/ 158745 w 278322"/>
                <a:gd name="connsiteY3" fmla="*/ 412773 h 854011"/>
                <a:gd name="connsiteX4" fmla="*/ 175074 w 278322"/>
                <a:gd name="connsiteY4" fmla="*/ 478087 h 854011"/>
                <a:gd name="connsiteX5" fmla="*/ 902 w 278322"/>
                <a:gd name="connsiteY5" fmla="*/ 4559 h 854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8322" h="854011">
                  <a:moveTo>
                    <a:pt x="902" y="4559"/>
                  </a:moveTo>
                  <a:cubicBezTo>
                    <a:pt x="15416" y="59895"/>
                    <a:pt x="222245" y="692173"/>
                    <a:pt x="262159" y="810101"/>
                  </a:cubicBezTo>
                  <a:cubicBezTo>
                    <a:pt x="302073" y="928030"/>
                    <a:pt x="257624" y="778351"/>
                    <a:pt x="240388" y="712130"/>
                  </a:cubicBezTo>
                  <a:cubicBezTo>
                    <a:pt x="223152" y="645909"/>
                    <a:pt x="169631" y="451780"/>
                    <a:pt x="158745" y="412773"/>
                  </a:cubicBezTo>
                  <a:cubicBezTo>
                    <a:pt x="147859" y="373766"/>
                    <a:pt x="198660" y="541587"/>
                    <a:pt x="175074" y="478087"/>
                  </a:cubicBezTo>
                  <a:cubicBezTo>
                    <a:pt x="151488" y="414587"/>
                    <a:pt x="-13612" y="-50777"/>
                    <a:pt x="902" y="455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475681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似てる？ 和久田麻由子アナ“ショート化”で浮かぶあの女優… - zakzak：夕刊フジ公式サイト" hidden="1">
            <a:extLst>
              <a:ext uri="{FF2B5EF4-FFF2-40B4-BE49-F238E27FC236}">
                <a16:creationId xmlns:a16="http://schemas.microsoft.com/office/drawing/2014/main" id="{D018EA00-DEFF-AD4A-3653-00D02E77BB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4800"/>
            <a:ext cx="9601200" cy="121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20" name="グループ化 1119">
            <a:extLst>
              <a:ext uri="{FF2B5EF4-FFF2-40B4-BE49-F238E27FC236}">
                <a16:creationId xmlns:a16="http://schemas.microsoft.com/office/drawing/2014/main" id="{6DABE701-AA77-A61F-609E-47A6934A592B}"/>
              </a:ext>
            </a:extLst>
          </p:cNvPr>
          <p:cNvGrpSpPr/>
          <p:nvPr/>
        </p:nvGrpSpPr>
        <p:grpSpPr>
          <a:xfrm>
            <a:off x="2742880" y="924986"/>
            <a:ext cx="5506440" cy="7201224"/>
            <a:chOff x="2742880" y="924986"/>
            <a:chExt cx="5506440" cy="7201224"/>
          </a:xfrm>
        </p:grpSpPr>
        <p:sp>
          <p:nvSpPr>
            <p:cNvPr id="1090" name="フリーフォーム 1089">
              <a:extLst>
                <a:ext uri="{FF2B5EF4-FFF2-40B4-BE49-F238E27FC236}">
                  <a16:creationId xmlns:a16="http://schemas.microsoft.com/office/drawing/2014/main" id="{3738CF34-194C-9251-2317-79702EF2B21C}"/>
                </a:ext>
              </a:extLst>
            </p:cNvPr>
            <p:cNvSpPr/>
            <p:nvPr/>
          </p:nvSpPr>
          <p:spPr>
            <a:xfrm>
              <a:off x="3504904" y="1756923"/>
              <a:ext cx="1206621" cy="2748348"/>
            </a:xfrm>
            <a:custGeom>
              <a:avLst/>
              <a:gdLst>
                <a:gd name="connsiteX0" fmla="*/ 1205641 w 1206621"/>
                <a:gd name="connsiteY0" fmla="*/ 9532 h 2748348"/>
                <a:gd name="connsiteX1" fmla="*/ 519841 w 1206621"/>
                <a:gd name="connsiteY1" fmla="*/ 515222 h 2748348"/>
                <a:gd name="connsiteX2" fmla="*/ 609896 w 1206621"/>
                <a:gd name="connsiteY2" fmla="*/ 494441 h 2748348"/>
                <a:gd name="connsiteX3" fmla="*/ 318951 w 1206621"/>
                <a:gd name="connsiteY3" fmla="*/ 743822 h 2748348"/>
                <a:gd name="connsiteX4" fmla="*/ 48787 w 1206621"/>
                <a:gd name="connsiteY4" fmla="*/ 1547386 h 2748348"/>
                <a:gd name="connsiteX5" fmla="*/ 118060 w 1206621"/>
                <a:gd name="connsiteY5" fmla="*/ 1346495 h 2748348"/>
                <a:gd name="connsiteX6" fmla="*/ 296 w 1206621"/>
                <a:gd name="connsiteY6" fmla="*/ 1976877 h 2748348"/>
                <a:gd name="connsiteX7" fmla="*/ 159623 w 1206621"/>
                <a:gd name="connsiteY7" fmla="*/ 2718095 h 2748348"/>
                <a:gd name="connsiteX8" fmla="*/ 76496 w 1206621"/>
                <a:gd name="connsiteY8" fmla="*/ 2461786 h 2748348"/>
                <a:gd name="connsiteX9" fmla="*/ 62641 w 1206621"/>
                <a:gd name="connsiteY9" fmla="*/ 1173313 h 2748348"/>
                <a:gd name="connsiteX10" fmla="*/ 381296 w 1206621"/>
                <a:gd name="connsiteY10" fmla="*/ 598350 h 2748348"/>
                <a:gd name="connsiteX11" fmla="*/ 339732 w 1206621"/>
                <a:gd name="connsiteY11" fmla="*/ 667622 h 2748348"/>
                <a:gd name="connsiteX12" fmla="*/ 561405 w 1206621"/>
                <a:gd name="connsiteY12" fmla="*/ 155004 h 2748348"/>
                <a:gd name="connsiteX13" fmla="*/ 464423 w 1206621"/>
                <a:gd name="connsiteY13" fmla="*/ 328186 h 2748348"/>
                <a:gd name="connsiteX14" fmla="*/ 699951 w 1206621"/>
                <a:gd name="connsiteY14" fmla="*/ 168859 h 2748348"/>
                <a:gd name="connsiteX15" fmla="*/ 672241 w 1206621"/>
                <a:gd name="connsiteY15" fmla="*/ 182713 h 2748348"/>
                <a:gd name="connsiteX16" fmla="*/ 1205641 w 1206621"/>
                <a:gd name="connsiteY16" fmla="*/ 9532 h 27483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206621" h="2748348">
                  <a:moveTo>
                    <a:pt x="1205641" y="9532"/>
                  </a:moveTo>
                  <a:cubicBezTo>
                    <a:pt x="1180241" y="64950"/>
                    <a:pt x="619132" y="434404"/>
                    <a:pt x="519841" y="515222"/>
                  </a:cubicBezTo>
                  <a:cubicBezTo>
                    <a:pt x="420550" y="596040"/>
                    <a:pt x="643378" y="456341"/>
                    <a:pt x="609896" y="494441"/>
                  </a:cubicBezTo>
                  <a:cubicBezTo>
                    <a:pt x="576414" y="532541"/>
                    <a:pt x="412469" y="568331"/>
                    <a:pt x="318951" y="743822"/>
                  </a:cubicBezTo>
                  <a:cubicBezTo>
                    <a:pt x="225433" y="919313"/>
                    <a:pt x="82269" y="1446941"/>
                    <a:pt x="48787" y="1547386"/>
                  </a:cubicBezTo>
                  <a:cubicBezTo>
                    <a:pt x="15305" y="1647832"/>
                    <a:pt x="126142" y="1274913"/>
                    <a:pt x="118060" y="1346495"/>
                  </a:cubicBezTo>
                  <a:cubicBezTo>
                    <a:pt x="109978" y="1418077"/>
                    <a:pt x="-6631" y="1748277"/>
                    <a:pt x="296" y="1976877"/>
                  </a:cubicBezTo>
                  <a:cubicBezTo>
                    <a:pt x="7223" y="2205477"/>
                    <a:pt x="146923" y="2637277"/>
                    <a:pt x="159623" y="2718095"/>
                  </a:cubicBezTo>
                  <a:cubicBezTo>
                    <a:pt x="172323" y="2798913"/>
                    <a:pt x="92660" y="2719250"/>
                    <a:pt x="76496" y="2461786"/>
                  </a:cubicBezTo>
                  <a:cubicBezTo>
                    <a:pt x="60332" y="2204322"/>
                    <a:pt x="11841" y="1483886"/>
                    <a:pt x="62641" y="1173313"/>
                  </a:cubicBezTo>
                  <a:cubicBezTo>
                    <a:pt x="113441" y="862740"/>
                    <a:pt x="335114" y="682632"/>
                    <a:pt x="381296" y="598350"/>
                  </a:cubicBezTo>
                  <a:cubicBezTo>
                    <a:pt x="427478" y="514068"/>
                    <a:pt x="309714" y="741513"/>
                    <a:pt x="339732" y="667622"/>
                  </a:cubicBezTo>
                  <a:cubicBezTo>
                    <a:pt x="369750" y="593731"/>
                    <a:pt x="540623" y="211577"/>
                    <a:pt x="561405" y="155004"/>
                  </a:cubicBezTo>
                  <a:cubicBezTo>
                    <a:pt x="582187" y="98431"/>
                    <a:pt x="441332" y="325877"/>
                    <a:pt x="464423" y="328186"/>
                  </a:cubicBezTo>
                  <a:cubicBezTo>
                    <a:pt x="487514" y="330495"/>
                    <a:pt x="665315" y="193104"/>
                    <a:pt x="699951" y="168859"/>
                  </a:cubicBezTo>
                  <a:cubicBezTo>
                    <a:pt x="734587" y="144614"/>
                    <a:pt x="589114" y="208113"/>
                    <a:pt x="672241" y="182713"/>
                  </a:cubicBezTo>
                  <a:cubicBezTo>
                    <a:pt x="755368" y="157313"/>
                    <a:pt x="1231041" y="-45886"/>
                    <a:pt x="1205641" y="953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1" name="フリーフォーム 1090">
              <a:extLst>
                <a:ext uri="{FF2B5EF4-FFF2-40B4-BE49-F238E27FC236}">
                  <a16:creationId xmlns:a16="http://schemas.microsoft.com/office/drawing/2014/main" id="{26387ADA-D011-A678-46F6-589A56032786}"/>
                </a:ext>
              </a:extLst>
            </p:cNvPr>
            <p:cNvSpPr/>
            <p:nvPr/>
          </p:nvSpPr>
          <p:spPr>
            <a:xfrm>
              <a:off x="3104823" y="1445108"/>
              <a:ext cx="1723371" cy="884477"/>
            </a:xfrm>
            <a:custGeom>
              <a:avLst/>
              <a:gdLst>
                <a:gd name="connsiteX0" fmla="*/ 1640359 w 1723371"/>
                <a:gd name="connsiteY0" fmla="*/ 23474 h 884477"/>
                <a:gd name="connsiteX1" fmla="*/ 601268 w 1723371"/>
                <a:gd name="connsiteY1" fmla="*/ 162019 h 884477"/>
                <a:gd name="connsiteX2" fmla="*/ 5522 w 1723371"/>
                <a:gd name="connsiteY2" fmla="*/ 882456 h 884477"/>
                <a:gd name="connsiteX3" fmla="*/ 331104 w 1723371"/>
                <a:gd name="connsiteY3" fmla="*/ 369837 h 884477"/>
                <a:gd name="connsiteX4" fmla="*/ 781377 w 1723371"/>
                <a:gd name="connsiteY4" fmla="*/ 120456 h 884477"/>
                <a:gd name="connsiteX5" fmla="*/ 795232 w 1723371"/>
                <a:gd name="connsiteY5" fmla="*/ 182801 h 884477"/>
                <a:gd name="connsiteX6" fmla="*/ 1557232 w 1723371"/>
                <a:gd name="connsiteY6" fmla="*/ 16547 h 884477"/>
                <a:gd name="connsiteX7" fmla="*/ 1640359 w 1723371"/>
                <a:gd name="connsiteY7" fmla="*/ 23474 h 8844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23371" h="884477">
                  <a:moveTo>
                    <a:pt x="1640359" y="23474"/>
                  </a:moveTo>
                  <a:cubicBezTo>
                    <a:pt x="1481032" y="47719"/>
                    <a:pt x="873741" y="18855"/>
                    <a:pt x="601268" y="162019"/>
                  </a:cubicBezTo>
                  <a:cubicBezTo>
                    <a:pt x="328795" y="305183"/>
                    <a:pt x="50549" y="847820"/>
                    <a:pt x="5522" y="882456"/>
                  </a:cubicBezTo>
                  <a:cubicBezTo>
                    <a:pt x="-39505" y="917092"/>
                    <a:pt x="201795" y="496837"/>
                    <a:pt x="331104" y="369837"/>
                  </a:cubicBezTo>
                  <a:cubicBezTo>
                    <a:pt x="460413" y="242837"/>
                    <a:pt x="704022" y="151629"/>
                    <a:pt x="781377" y="120456"/>
                  </a:cubicBezTo>
                  <a:cubicBezTo>
                    <a:pt x="858732" y="89283"/>
                    <a:pt x="665923" y="200119"/>
                    <a:pt x="795232" y="182801"/>
                  </a:cubicBezTo>
                  <a:cubicBezTo>
                    <a:pt x="924541" y="165483"/>
                    <a:pt x="1408296" y="44256"/>
                    <a:pt x="1557232" y="16547"/>
                  </a:cubicBezTo>
                  <a:cubicBezTo>
                    <a:pt x="1706168" y="-11162"/>
                    <a:pt x="1799686" y="-771"/>
                    <a:pt x="1640359" y="2347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2" name="フリーフォーム 1091">
              <a:extLst>
                <a:ext uri="{FF2B5EF4-FFF2-40B4-BE49-F238E27FC236}">
                  <a16:creationId xmlns:a16="http://schemas.microsoft.com/office/drawing/2014/main" id="{3A4CCE00-D5A4-8A19-E19C-C81E497C52C5}"/>
                </a:ext>
              </a:extLst>
            </p:cNvPr>
            <p:cNvSpPr/>
            <p:nvPr/>
          </p:nvSpPr>
          <p:spPr>
            <a:xfrm>
              <a:off x="3317681" y="1771897"/>
              <a:ext cx="679425" cy="2779071"/>
            </a:xfrm>
            <a:custGeom>
              <a:avLst/>
              <a:gdLst>
                <a:gd name="connsiteX0" fmla="*/ 679355 w 679425"/>
                <a:gd name="connsiteY0" fmla="*/ 1485 h 2779071"/>
                <a:gd name="connsiteX1" fmla="*/ 229083 w 679425"/>
                <a:gd name="connsiteY1" fmla="*/ 805048 h 2779071"/>
                <a:gd name="connsiteX2" fmla="*/ 35119 w 679425"/>
                <a:gd name="connsiteY2" fmla="*/ 1864921 h 2779071"/>
                <a:gd name="connsiteX3" fmla="*/ 28192 w 679425"/>
                <a:gd name="connsiteY3" fmla="*/ 1809503 h 2779071"/>
                <a:gd name="connsiteX4" fmla="*/ 326064 w 679425"/>
                <a:gd name="connsiteY4" fmla="*/ 2744685 h 2779071"/>
                <a:gd name="connsiteX5" fmla="*/ 242937 w 679425"/>
                <a:gd name="connsiteY5" fmla="*/ 2509158 h 2779071"/>
                <a:gd name="connsiteX6" fmla="*/ 21264 w 679425"/>
                <a:gd name="connsiteY6" fmla="*/ 1864921 h 2779071"/>
                <a:gd name="connsiteX7" fmla="*/ 222155 w 679425"/>
                <a:gd name="connsiteY7" fmla="*/ 576448 h 2779071"/>
                <a:gd name="connsiteX8" fmla="*/ 194446 w 679425"/>
                <a:gd name="connsiteY8" fmla="*/ 604158 h 2779071"/>
                <a:gd name="connsiteX9" fmla="*/ 679355 w 679425"/>
                <a:gd name="connsiteY9" fmla="*/ 1485 h 27790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79425" h="2779071">
                  <a:moveTo>
                    <a:pt x="679355" y="1485"/>
                  </a:moveTo>
                  <a:cubicBezTo>
                    <a:pt x="685128" y="34967"/>
                    <a:pt x="336456" y="494475"/>
                    <a:pt x="229083" y="805048"/>
                  </a:cubicBezTo>
                  <a:cubicBezTo>
                    <a:pt x="121710" y="1115621"/>
                    <a:pt x="68601" y="1697512"/>
                    <a:pt x="35119" y="1864921"/>
                  </a:cubicBezTo>
                  <a:cubicBezTo>
                    <a:pt x="1637" y="2032330"/>
                    <a:pt x="-20299" y="1662876"/>
                    <a:pt x="28192" y="1809503"/>
                  </a:cubicBezTo>
                  <a:cubicBezTo>
                    <a:pt x="76683" y="1956130"/>
                    <a:pt x="290273" y="2628076"/>
                    <a:pt x="326064" y="2744685"/>
                  </a:cubicBezTo>
                  <a:cubicBezTo>
                    <a:pt x="361855" y="2861294"/>
                    <a:pt x="293737" y="2655785"/>
                    <a:pt x="242937" y="2509158"/>
                  </a:cubicBezTo>
                  <a:cubicBezTo>
                    <a:pt x="192137" y="2362531"/>
                    <a:pt x="24728" y="2187039"/>
                    <a:pt x="21264" y="1864921"/>
                  </a:cubicBezTo>
                  <a:cubicBezTo>
                    <a:pt x="17800" y="1542803"/>
                    <a:pt x="193291" y="786575"/>
                    <a:pt x="222155" y="576448"/>
                  </a:cubicBezTo>
                  <a:cubicBezTo>
                    <a:pt x="251019" y="366321"/>
                    <a:pt x="121710" y="697676"/>
                    <a:pt x="194446" y="604158"/>
                  </a:cubicBezTo>
                  <a:cubicBezTo>
                    <a:pt x="267182" y="510640"/>
                    <a:pt x="673582" y="-31997"/>
                    <a:pt x="679355" y="148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3" name="フリーフォーム 1092">
              <a:extLst>
                <a:ext uri="{FF2B5EF4-FFF2-40B4-BE49-F238E27FC236}">
                  <a16:creationId xmlns:a16="http://schemas.microsoft.com/office/drawing/2014/main" id="{305F62C0-2ABF-20AA-9DE7-802F1397E771}"/>
                </a:ext>
              </a:extLst>
            </p:cNvPr>
            <p:cNvSpPr/>
            <p:nvPr/>
          </p:nvSpPr>
          <p:spPr>
            <a:xfrm>
              <a:off x="2847661" y="2495779"/>
              <a:ext cx="513453" cy="1858514"/>
            </a:xfrm>
            <a:custGeom>
              <a:avLst/>
              <a:gdLst>
                <a:gd name="connsiteX0" fmla="*/ 512066 w 513453"/>
                <a:gd name="connsiteY0" fmla="*/ 11894 h 1858514"/>
                <a:gd name="connsiteX1" fmla="*/ 179557 w 513453"/>
                <a:gd name="connsiteY1" fmla="*/ 1009421 h 1858514"/>
                <a:gd name="connsiteX2" fmla="*/ 6375 w 513453"/>
                <a:gd name="connsiteY2" fmla="*/ 1840694 h 1858514"/>
                <a:gd name="connsiteX3" fmla="*/ 61794 w 513453"/>
                <a:gd name="connsiteY3" fmla="*/ 1494330 h 1858514"/>
                <a:gd name="connsiteX4" fmla="*/ 290394 w 513453"/>
                <a:gd name="connsiteY4" fmla="*/ 524512 h 1858514"/>
                <a:gd name="connsiteX5" fmla="*/ 512066 w 513453"/>
                <a:gd name="connsiteY5" fmla="*/ 11894 h 1858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13453" h="1858514">
                  <a:moveTo>
                    <a:pt x="512066" y="11894"/>
                  </a:moveTo>
                  <a:cubicBezTo>
                    <a:pt x="493593" y="92712"/>
                    <a:pt x="263839" y="704621"/>
                    <a:pt x="179557" y="1009421"/>
                  </a:cubicBezTo>
                  <a:cubicBezTo>
                    <a:pt x="95275" y="1314221"/>
                    <a:pt x="26002" y="1759876"/>
                    <a:pt x="6375" y="1840694"/>
                  </a:cubicBezTo>
                  <a:cubicBezTo>
                    <a:pt x="-13252" y="1921512"/>
                    <a:pt x="14458" y="1713694"/>
                    <a:pt x="61794" y="1494330"/>
                  </a:cubicBezTo>
                  <a:cubicBezTo>
                    <a:pt x="109130" y="1274966"/>
                    <a:pt x="221121" y="769276"/>
                    <a:pt x="290394" y="524512"/>
                  </a:cubicBezTo>
                  <a:cubicBezTo>
                    <a:pt x="359667" y="279748"/>
                    <a:pt x="530539" y="-68924"/>
                    <a:pt x="512066" y="1189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4" name="フリーフォーム 1093">
              <a:extLst>
                <a:ext uri="{FF2B5EF4-FFF2-40B4-BE49-F238E27FC236}">
                  <a16:creationId xmlns:a16="http://schemas.microsoft.com/office/drawing/2014/main" id="{9D56C931-305A-C499-EC76-05DC5C1DF0D9}"/>
                </a:ext>
              </a:extLst>
            </p:cNvPr>
            <p:cNvSpPr/>
            <p:nvPr/>
          </p:nvSpPr>
          <p:spPr>
            <a:xfrm>
              <a:off x="2803745" y="4260265"/>
              <a:ext cx="851740" cy="2231947"/>
            </a:xfrm>
            <a:custGeom>
              <a:avLst/>
              <a:gdLst>
                <a:gd name="connsiteX0" fmla="*/ 161128 w 851740"/>
                <a:gd name="connsiteY0" fmla="*/ 8 h 2231947"/>
                <a:gd name="connsiteX1" fmla="*/ 71073 w 851740"/>
                <a:gd name="connsiteY1" fmla="*/ 671953 h 2231947"/>
                <a:gd name="connsiteX2" fmla="*/ 237328 w 851740"/>
                <a:gd name="connsiteY2" fmla="*/ 1420099 h 2231947"/>
                <a:gd name="connsiteX3" fmla="*/ 230400 w 851740"/>
                <a:gd name="connsiteY3" fmla="*/ 1440880 h 2231947"/>
                <a:gd name="connsiteX4" fmla="*/ 819219 w 851740"/>
                <a:gd name="connsiteY4" fmla="*/ 2195953 h 2231947"/>
                <a:gd name="connsiteX5" fmla="*/ 715310 w 851740"/>
                <a:gd name="connsiteY5" fmla="*/ 2036626 h 2231947"/>
                <a:gd name="connsiteX6" fmla="*/ 209619 w 851740"/>
                <a:gd name="connsiteY6" fmla="*/ 1385462 h 2231947"/>
                <a:gd name="connsiteX7" fmla="*/ 1800 w 851740"/>
                <a:gd name="connsiteY7" fmla="*/ 762008 h 2231947"/>
                <a:gd name="connsiteX8" fmla="*/ 105710 w 851740"/>
                <a:gd name="connsiteY8" fmla="*/ 1025244 h 2231947"/>
                <a:gd name="connsiteX9" fmla="*/ 50291 w 851740"/>
                <a:gd name="connsiteY9" fmla="*/ 658099 h 2231947"/>
                <a:gd name="connsiteX10" fmla="*/ 161128 w 851740"/>
                <a:gd name="connsiteY10" fmla="*/ 8 h 2231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51740" h="2231947">
                  <a:moveTo>
                    <a:pt x="161128" y="8"/>
                  </a:moveTo>
                  <a:cubicBezTo>
                    <a:pt x="164592" y="2317"/>
                    <a:pt x="58373" y="435271"/>
                    <a:pt x="71073" y="671953"/>
                  </a:cubicBezTo>
                  <a:cubicBezTo>
                    <a:pt x="83773" y="908635"/>
                    <a:pt x="237328" y="1420099"/>
                    <a:pt x="237328" y="1420099"/>
                  </a:cubicBezTo>
                  <a:cubicBezTo>
                    <a:pt x="263883" y="1548254"/>
                    <a:pt x="133418" y="1311571"/>
                    <a:pt x="230400" y="1440880"/>
                  </a:cubicBezTo>
                  <a:cubicBezTo>
                    <a:pt x="327382" y="1570189"/>
                    <a:pt x="738401" y="2096662"/>
                    <a:pt x="819219" y="2195953"/>
                  </a:cubicBezTo>
                  <a:cubicBezTo>
                    <a:pt x="900037" y="2295244"/>
                    <a:pt x="816910" y="2171708"/>
                    <a:pt x="715310" y="2036626"/>
                  </a:cubicBezTo>
                  <a:cubicBezTo>
                    <a:pt x="613710" y="1901544"/>
                    <a:pt x="328537" y="1597898"/>
                    <a:pt x="209619" y="1385462"/>
                  </a:cubicBezTo>
                  <a:cubicBezTo>
                    <a:pt x="90701" y="1173026"/>
                    <a:pt x="19118" y="822044"/>
                    <a:pt x="1800" y="762008"/>
                  </a:cubicBezTo>
                  <a:cubicBezTo>
                    <a:pt x="-15518" y="701972"/>
                    <a:pt x="97628" y="1042562"/>
                    <a:pt x="105710" y="1025244"/>
                  </a:cubicBezTo>
                  <a:cubicBezTo>
                    <a:pt x="113792" y="1007926"/>
                    <a:pt x="44518" y="827817"/>
                    <a:pt x="50291" y="658099"/>
                  </a:cubicBezTo>
                  <a:cubicBezTo>
                    <a:pt x="56064" y="488381"/>
                    <a:pt x="157664" y="-2301"/>
                    <a:pt x="161128" y="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5" name="フリーフォーム 1094">
              <a:extLst>
                <a:ext uri="{FF2B5EF4-FFF2-40B4-BE49-F238E27FC236}">
                  <a16:creationId xmlns:a16="http://schemas.microsoft.com/office/drawing/2014/main" id="{19CF406F-18FD-5FF4-78A6-A5E99E1295C1}"/>
                </a:ext>
              </a:extLst>
            </p:cNvPr>
            <p:cNvSpPr/>
            <p:nvPr/>
          </p:nvSpPr>
          <p:spPr>
            <a:xfrm>
              <a:off x="3131361" y="5354741"/>
              <a:ext cx="519106" cy="2242259"/>
            </a:xfrm>
            <a:custGeom>
              <a:avLst/>
              <a:gdLst>
                <a:gd name="connsiteX0" fmla="*/ 55184 w 519106"/>
                <a:gd name="connsiteY0" fmla="*/ 41 h 2242259"/>
                <a:gd name="connsiteX1" fmla="*/ 505457 w 519106"/>
                <a:gd name="connsiteY1" fmla="*/ 810532 h 2242259"/>
                <a:gd name="connsiteX2" fmla="*/ 346130 w 519106"/>
                <a:gd name="connsiteY2" fmla="*/ 1226168 h 2242259"/>
                <a:gd name="connsiteX3" fmla="*/ 6694 w 519106"/>
                <a:gd name="connsiteY3" fmla="*/ 2230623 h 2242259"/>
                <a:gd name="connsiteX4" fmla="*/ 145239 w 519106"/>
                <a:gd name="connsiteY4" fmla="*/ 1731859 h 2242259"/>
                <a:gd name="connsiteX5" fmla="*/ 443112 w 519106"/>
                <a:gd name="connsiteY5" fmla="*/ 1101477 h 2242259"/>
                <a:gd name="connsiteX6" fmla="*/ 491603 w 519106"/>
                <a:gd name="connsiteY6" fmla="*/ 775895 h 2242259"/>
                <a:gd name="connsiteX7" fmla="*/ 55184 w 519106"/>
                <a:gd name="connsiteY7" fmla="*/ 41 h 2242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9106" h="2242259">
                  <a:moveTo>
                    <a:pt x="55184" y="41"/>
                  </a:moveTo>
                  <a:cubicBezTo>
                    <a:pt x="57493" y="5814"/>
                    <a:pt x="456966" y="606178"/>
                    <a:pt x="505457" y="810532"/>
                  </a:cubicBezTo>
                  <a:cubicBezTo>
                    <a:pt x="553948" y="1014886"/>
                    <a:pt x="429257" y="989486"/>
                    <a:pt x="346130" y="1226168"/>
                  </a:cubicBezTo>
                  <a:cubicBezTo>
                    <a:pt x="263003" y="1462850"/>
                    <a:pt x="40176" y="2146341"/>
                    <a:pt x="6694" y="2230623"/>
                  </a:cubicBezTo>
                  <a:cubicBezTo>
                    <a:pt x="-26788" y="2314905"/>
                    <a:pt x="72503" y="1920050"/>
                    <a:pt x="145239" y="1731859"/>
                  </a:cubicBezTo>
                  <a:cubicBezTo>
                    <a:pt x="217975" y="1543668"/>
                    <a:pt x="385385" y="1260804"/>
                    <a:pt x="443112" y="1101477"/>
                  </a:cubicBezTo>
                  <a:cubicBezTo>
                    <a:pt x="500839" y="942150"/>
                    <a:pt x="552794" y="954849"/>
                    <a:pt x="491603" y="775895"/>
                  </a:cubicBezTo>
                  <a:cubicBezTo>
                    <a:pt x="430412" y="596941"/>
                    <a:pt x="52875" y="-5732"/>
                    <a:pt x="55184" y="4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6" name="フリーフォーム 1095">
              <a:extLst>
                <a:ext uri="{FF2B5EF4-FFF2-40B4-BE49-F238E27FC236}">
                  <a16:creationId xmlns:a16="http://schemas.microsoft.com/office/drawing/2014/main" id="{D901B53F-BA15-4BA0-1D7D-CC34D30BA7CF}"/>
                </a:ext>
              </a:extLst>
            </p:cNvPr>
            <p:cNvSpPr/>
            <p:nvPr/>
          </p:nvSpPr>
          <p:spPr>
            <a:xfrm>
              <a:off x="3678379" y="5547676"/>
              <a:ext cx="378839" cy="2144465"/>
            </a:xfrm>
            <a:custGeom>
              <a:avLst/>
              <a:gdLst>
                <a:gd name="connsiteX0" fmla="*/ 3 w 378839"/>
                <a:gd name="connsiteY0" fmla="*/ 1069 h 2144465"/>
                <a:gd name="connsiteX1" fmla="*/ 339439 w 378839"/>
                <a:gd name="connsiteY1" fmla="*/ 1157924 h 2144465"/>
                <a:gd name="connsiteX2" fmla="*/ 367148 w 378839"/>
                <a:gd name="connsiteY2" fmla="*/ 1511215 h 2144465"/>
                <a:gd name="connsiteX3" fmla="*/ 297876 w 378839"/>
                <a:gd name="connsiteY3" fmla="*/ 2141597 h 2144465"/>
                <a:gd name="connsiteX4" fmla="*/ 325585 w 378839"/>
                <a:gd name="connsiteY4" fmla="*/ 1712106 h 2144465"/>
                <a:gd name="connsiteX5" fmla="*/ 332512 w 378839"/>
                <a:gd name="connsiteY5" fmla="*/ 963960 h 2144465"/>
                <a:gd name="connsiteX6" fmla="*/ 3 w 378839"/>
                <a:gd name="connsiteY6" fmla="*/ 1069 h 21444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8839" h="2144465">
                  <a:moveTo>
                    <a:pt x="3" y="1069"/>
                  </a:moveTo>
                  <a:cubicBezTo>
                    <a:pt x="1157" y="33396"/>
                    <a:pt x="278248" y="906233"/>
                    <a:pt x="339439" y="1157924"/>
                  </a:cubicBezTo>
                  <a:cubicBezTo>
                    <a:pt x="400630" y="1409615"/>
                    <a:pt x="374075" y="1347270"/>
                    <a:pt x="367148" y="1511215"/>
                  </a:cubicBezTo>
                  <a:cubicBezTo>
                    <a:pt x="360221" y="1675160"/>
                    <a:pt x="304803" y="2108115"/>
                    <a:pt x="297876" y="2141597"/>
                  </a:cubicBezTo>
                  <a:cubicBezTo>
                    <a:pt x="290949" y="2175079"/>
                    <a:pt x="319812" y="1908379"/>
                    <a:pt x="325585" y="1712106"/>
                  </a:cubicBezTo>
                  <a:cubicBezTo>
                    <a:pt x="331358" y="1515833"/>
                    <a:pt x="383312" y="1250287"/>
                    <a:pt x="332512" y="963960"/>
                  </a:cubicBezTo>
                  <a:cubicBezTo>
                    <a:pt x="281712" y="677633"/>
                    <a:pt x="-1151" y="-31258"/>
                    <a:pt x="3" y="106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7" name="フリーフォーム 1096">
              <a:extLst>
                <a:ext uri="{FF2B5EF4-FFF2-40B4-BE49-F238E27FC236}">
                  <a16:creationId xmlns:a16="http://schemas.microsoft.com/office/drawing/2014/main" id="{D16AED65-0BFC-4540-92DD-CCF91D44A4FD}"/>
                </a:ext>
              </a:extLst>
            </p:cNvPr>
            <p:cNvSpPr/>
            <p:nvPr/>
          </p:nvSpPr>
          <p:spPr>
            <a:xfrm>
              <a:off x="4188835" y="924986"/>
              <a:ext cx="2713817" cy="1057121"/>
            </a:xfrm>
            <a:custGeom>
              <a:avLst/>
              <a:gdLst>
                <a:gd name="connsiteX0" fmla="*/ 1207510 w 2713817"/>
                <a:gd name="connsiteY0" fmla="*/ 1056214 h 1057121"/>
                <a:gd name="connsiteX1" fmla="*/ 279256 w 2713817"/>
                <a:gd name="connsiteY1" fmla="*/ 592087 h 1057121"/>
                <a:gd name="connsiteX2" fmla="*/ 92220 w 2713817"/>
                <a:gd name="connsiteY2" fmla="*/ 432759 h 1057121"/>
                <a:gd name="connsiteX3" fmla="*/ 681038 w 2713817"/>
                <a:gd name="connsiteY3" fmla="*/ 169523 h 1057121"/>
                <a:gd name="connsiteX4" fmla="*/ 362383 w 2713817"/>
                <a:gd name="connsiteY4" fmla="*/ 148741 h 1057121"/>
                <a:gd name="connsiteX5" fmla="*/ 1366838 w 2713817"/>
                <a:gd name="connsiteY5" fmla="*/ 107178 h 1057121"/>
                <a:gd name="connsiteX6" fmla="*/ 1228292 w 2713817"/>
                <a:gd name="connsiteY6" fmla="*/ 24050 h 1057121"/>
                <a:gd name="connsiteX7" fmla="*/ 2696874 w 2713817"/>
                <a:gd name="connsiteY7" fmla="*/ 585159 h 1057121"/>
                <a:gd name="connsiteX8" fmla="*/ 2066492 w 2713817"/>
                <a:gd name="connsiteY8" fmla="*/ 370414 h 1057121"/>
                <a:gd name="connsiteX9" fmla="*/ 1186729 w 2713817"/>
                <a:gd name="connsiteY9" fmla="*/ 51759 h 1057121"/>
                <a:gd name="connsiteX10" fmla="*/ 369310 w 2713817"/>
                <a:gd name="connsiteY10" fmla="*/ 121032 h 1057121"/>
                <a:gd name="connsiteX11" fmla="*/ 514783 w 2713817"/>
                <a:gd name="connsiteY11" fmla="*/ 183378 h 1057121"/>
                <a:gd name="connsiteX12" fmla="*/ 64510 w 2713817"/>
                <a:gd name="connsiteY12" fmla="*/ 377341 h 1057121"/>
                <a:gd name="connsiteX13" fmla="*/ 126856 w 2713817"/>
                <a:gd name="connsiteY13" fmla="*/ 460469 h 1057121"/>
                <a:gd name="connsiteX14" fmla="*/ 1207510 w 2713817"/>
                <a:gd name="connsiteY14" fmla="*/ 1056214 h 10571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713817" h="1057121">
                  <a:moveTo>
                    <a:pt x="1207510" y="1056214"/>
                  </a:moveTo>
                  <a:cubicBezTo>
                    <a:pt x="1232910" y="1078150"/>
                    <a:pt x="465138" y="695996"/>
                    <a:pt x="279256" y="592087"/>
                  </a:cubicBezTo>
                  <a:cubicBezTo>
                    <a:pt x="93374" y="488178"/>
                    <a:pt x="25256" y="503186"/>
                    <a:pt x="92220" y="432759"/>
                  </a:cubicBezTo>
                  <a:cubicBezTo>
                    <a:pt x="159184" y="362332"/>
                    <a:pt x="636011" y="216859"/>
                    <a:pt x="681038" y="169523"/>
                  </a:cubicBezTo>
                  <a:cubicBezTo>
                    <a:pt x="726065" y="122187"/>
                    <a:pt x="248083" y="159132"/>
                    <a:pt x="362383" y="148741"/>
                  </a:cubicBezTo>
                  <a:cubicBezTo>
                    <a:pt x="476683" y="138350"/>
                    <a:pt x="1222520" y="127960"/>
                    <a:pt x="1366838" y="107178"/>
                  </a:cubicBezTo>
                  <a:cubicBezTo>
                    <a:pt x="1511156" y="86396"/>
                    <a:pt x="1006619" y="-55613"/>
                    <a:pt x="1228292" y="24050"/>
                  </a:cubicBezTo>
                  <a:cubicBezTo>
                    <a:pt x="1449965" y="103713"/>
                    <a:pt x="2557174" y="527432"/>
                    <a:pt x="2696874" y="585159"/>
                  </a:cubicBezTo>
                  <a:cubicBezTo>
                    <a:pt x="2836574" y="642886"/>
                    <a:pt x="2066492" y="370414"/>
                    <a:pt x="2066492" y="370414"/>
                  </a:cubicBezTo>
                  <a:cubicBezTo>
                    <a:pt x="1814801" y="281514"/>
                    <a:pt x="1469593" y="93323"/>
                    <a:pt x="1186729" y="51759"/>
                  </a:cubicBezTo>
                  <a:cubicBezTo>
                    <a:pt x="903865" y="10195"/>
                    <a:pt x="481301" y="99095"/>
                    <a:pt x="369310" y="121032"/>
                  </a:cubicBezTo>
                  <a:cubicBezTo>
                    <a:pt x="257319" y="142968"/>
                    <a:pt x="565583" y="140660"/>
                    <a:pt x="514783" y="183378"/>
                  </a:cubicBezTo>
                  <a:cubicBezTo>
                    <a:pt x="463983" y="226096"/>
                    <a:pt x="129164" y="331159"/>
                    <a:pt x="64510" y="377341"/>
                  </a:cubicBezTo>
                  <a:cubicBezTo>
                    <a:pt x="-144" y="423523"/>
                    <a:pt x="-63644" y="346169"/>
                    <a:pt x="126856" y="460469"/>
                  </a:cubicBezTo>
                  <a:cubicBezTo>
                    <a:pt x="317356" y="574769"/>
                    <a:pt x="1182110" y="1034278"/>
                    <a:pt x="1207510" y="10562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8" name="フリーフォーム 1097">
              <a:extLst>
                <a:ext uri="{FF2B5EF4-FFF2-40B4-BE49-F238E27FC236}">
                  <a16:creationId xmlns:a16="http://schemas.microsoft.com/office/drawing/2014/main" id="{C06758BA-3BCA-DFA1-C5D8-F6E64C99B660}"/>
                </a:ext>
              </a:extLst>
            </p:cNvPr>
            <p:cNvSpPr/>
            <p:nvPr/>
          </p:nvSpPr>
          <p:spPr>
            <a:xfrm>
              <a:off x="4724384" y="1383126"/>
              <a:ext cx="2833617" cy="1819657"/>
            </a:xfrm>
            <a:custGeom>
              <a:avLst/>
              <a:gdLst>
                <a:gd name="connsiteX0" fmla="*/ 16 w 2833617"/>
                <a:gd name="connsiteY0" fmla="*/ 16183 h 1819657"/>
                <a:gd name="connsiteX1" fmla="*/ 1413180 w 2833617"/>
                <a:gd name="connsiteY1" fmla="*/ 175510 h 1819657"/>
                <a:gd name="connsiteX2" fmla="*/ 2431489 w 2833617"/>
                <a:gd name="connsiteY2" fmla="*/ 1027565 h 1819657"/>
                <a:gd name="connsiteX3" fmla="*/ 2369143 w 2833617"/>
                <a:gd name="connsiteY3" fmla="*/ 951365 h 1819657"/>
                <a:gd name="connsiteX4" fmla="*/ 2833271 w 2833617"/>
                <a:gd name="connsiteY4" fmla="*/ 1817274 h 1819657"/>
                <a:gd name="connsiteX5" fmla="*/ 2424561 w 2833617"/>
                <a:gd name="connsiteY5" fmla="*/ 1173038 h 1819657"/>
                <a:gd name="connsiteX6" fmla="*/ 1385471 w 2833617"/>
                <a:gd name="connsiteY6" fmla="*/ 133947 h 1819657"/>
                <a:gd name="connsiteX7" fmla="*/ 16 w 2833617"/>
                <a:gd name="connsiteY7" fmla="*/ 16183 h 1819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33617" h="1819657">
                  <a:moveTo>
                    <a:pt x="16" y="16183"/>
                  </a:moveTo>
                  <a:cubicBezTo>
                    <a:pt x="4634" y="23110"/>
                    <a:pt x="1007935" y="6946"/>
                    <a:pt x="1413180" y="175510"/>
                  </a:cubicBezTo>
                  <a:cubicBezTo>
                    <a:pt x="1818426" y="344074"/>
                    <a:pt x="2272162" y="898256"/>
                    <a:pt x="2431489" y="1027565"/>
                  </a:cubicBezTo>
                  <a:cubicBezTo>
                    <a:pt x="2590816" y="1156874"/>
                    <a:pt x="2302179" y="819747"/>
                    <a:pt x="2369143" y="951365"/>
                  </a:cubicBezTo>
                  <a:cubicBezTo>
                    <a:pt x="2436107" y="1082983"/>
                    <a:pt x="2824035" y="1780329"/>
                    <a:pt x="2833271" y="1817274"/>
                  </a:cubicBezTo>
                  <a:cubicBezTo>
                    <a:pt x="2842507" y="1854219"/>
                    <a:pt x="2665861" y="1453592"/>
                    <a:pt x="2424561" y="1173038"/>
                  </a:cubicBezTo>
                  <a:cubicBezTo>
                    <a:pt x="2183261" y="892484"/>
                    <a:pt x="1787253" y="323292"/>
                    <a:pt x="1385471" y="133947"/>
                  </a:cubicBezTo>
                  <a:cubicBezTo>
                    <a:pt x="983689" y="-55398"/>
                    <a:pt x="-4602" y="9256"/>
                    <a:pt x="16" y="1618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9" name="フリーフォーム 1098">
              <a:extLst>
                <a:ext uri="{FF2B5EF4-FFF2-40B4-BE49-F238E27FC236}">
                  <a16:creationId xmlns:a16="http://schemas.microsoft.com/office/drawing/2014/main" id="{3CB4E5A1-8D14-DA04-094B-C453F628476C}"/>
                </a:ext>
              </a:extLst>
            </p:cNvPr>
            <p:cNvSpPr/>
            <p:nvPr/>
          </p:nvSpPr>
          <p:spPr>
            <a:xfrm>
              <a:off x="5267423" y="1918994"/>
              <a:ext cx="1186983" cy="1886313"/>
            </a:xfrm>
            <a:custGeom>
              <a:avLst/>
              <a:gdLst>
                <a:gd name="connsiteX0" fmla="*/ 59650 w 1186983"/>
                <a:gd name="connsiteY0" fmla="*/ 82988 h 1886313"/>
                <a:gd name="connsiteX1" fmla="*/ 759304 w 1186983"/>
                <a:gd name="connsiteY1" fmla="*/ 865770 h 1886313"/>
                <a:gd name="connsiteX2" fmla="*/ 717741 w 1186983"/>
                <a:gd name="connsiteY2" fmla="*/ 817279 h 1886313"/>
                <a:gd name="connsiteX3" fmla="*/ 1174941 w 1186983"/>
                <a:gd name="connsiteY3" fmla="*/ 1863297 h 1886313"/>
                <a:gd name="connsiteX4" fmla="*/ 1064104 w 1186983"/>
                <a:gd name="connsiteY4" fmla="*/ 1565424 h 1886313"/>
                <a:gd name="connsiteX5" fmla="*/ 766232 w 1186983"/>
                <a:gd name="connsiteY5" fmla="*/ 761861 h 1886313"/>
                <a:gd name="connsiteX6" fmla="*/ 863213 w 1186983"/>
                <a:gd name="connsiteY6" fmla="*/ 1232915 h 1886313"/>
                <a:gd name="connsiteX7" fmla="*/ 593050 w 1186983"/>
                <a:gd name="connsiteY7" fmla="*/ 671806 h 1886313"/>
                <a:gd name="connsiteX8" fmla="*/ 87359 w 1186983"/>
                <a:gd name="connsiteY8" fmla="*/ 138406 h 1886313"/>
                <a:gd name="connsiteX9" fmla="*/ 38868 w 1186983"/>
                <a:gd name="connsiteY9" fmla="*/ 27570 h 1886313"/>
                <a:gd name="connsiteX10" fmla="*/ 59650 w 1186983"/>
                <a:gd name="connsiteY10" fmla="*/ 82988 h 1886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86983" h="1886313">
                  <a:moveTo>
                    <a:pt x="59650" y="82988"/>
                  </a:moveTo>
                  <a:cubicBezTo>
                    <a:pt x="179723" y="222688"/>
                    <a:pt x="649622" y="743388"/>
                    <a:pt x="759304" y="865770"/>
                  </a:cubicBezTo>
                  <a:cubicBezTo>
                    <a:pt x="868986" y="988152"/>
                    <a:pt x="648468" y="651025"/>
                    <a:pt x="717741" y="817279"/>
                  </a:cubicBezTo>
                  <a:cubicBezTo>
                    <a:pt x="787014" y="983533"/>
                    <a:pt x="1117214" y="1738606"/>
                    <a:pt x="1174941" y="1863297"/>
                  </a:cubicBezTo>
                  <a:cubicBezTo>
                    <a:pt x="1232668" y="1987988"/>
                    <a:pt x="1064104" y="1565424"/>
                    <a:pt x="1064104" y="1565424"/>
                  </a:cubicBezTo>
                  <a:cubicBezTo>
                    <a:pt x="995986" y="1381851"/>
                    <a:pt x="799714" y="817279"/>
                    <a:pt x="766232" y="761861"/>
                  </a:cubicBezTo>
                  <a:cubicBezTo>
                    <a:pt x="732750" y="706443"/>
                    <a:pt x="892077" y="1247924"/>
                    <a:pt x="863213" y="1232915"/>
                  </a:cubicBezTo>
                  <a:cubicBezTo>
                    <a:pt x="834349" y="1217906"/>
                    <a:pt x="722359" y="854224"/>
                    <a:pt x="593050" y="671806"/>
                  </a:cubicBezTo>
                  <a:cubicBezTo>
                    <a:pt x="463741" y="489388"/>
                    <a:pt x="179723" y="245779"/>
                    <a:pt x="87359" y="138406"/>
                  </a:cubicBezTo>
                  <a:cubicBezTo>
                    <a:pt x="-5005" y="31033"/>
                    <a:pt x="40022" y="34497"/>
                    <a:pt x="38868" y="27570"/>
                  </a:cubicBezTo>
                  <a:cubicBezTo>
                    <a:pt x="37714" y="20643"/>
                    <a:pt x="-60423" y="-56712"/>
                    <a:pt x="59650" y="8298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0" name="フリーフォーム 1099">
              <a:extLst>
                <a:ext uri="{FF2B5EF4-FFF2-40B4-BE49-F238E27FC236}">
                  <a16:creationId xmlns:a16="http://schemas.microsoft.com/office/drawing/2014/main" id="{66538928-BCB0-6D07-B4FB-5C308F5BA6CE}"/>
                </a:ext>
              </a:extLst>
            </p:cNvPr>
            <p:cNvSpPr/>
            <p:nvPr/>
          </p:nvSpPr>
          <p:spPr>
            <a:xfrm>
              <a:off x="4752109" y="1269415"/>
              <a:ext cx="2280411" cy="864458"/>
            </a:xfrm>
            <a:custGeom>
              <a:avLst/>
              <a:gdLst>
                <a:gd name="connsiteX0" fmla="*/ 0 w 2280411"/>
                <a:gd name="connsiteY0" fmla="*/ 67549 h 864458"/>
                <a:gd name="connsiteX1" fmla="*/ 692727 w 2280411"/>
                <a:gd name="connsiteY1" fmla="*/ 67549 h 864458"/>
                <a:gd name="connsiteX2" fmla="*/ 755073 w 2280411"/>
                <a:gd name="connsiteY2" fmla="*/ 60621 h 864458"/>
                <a:gd name="connsiteX3" fmla="*/ 1018309 w 2280411"/>
                <a:gd name="connsiteY3" fmla="*/ 74476 h 864458"/>
                <a:gd name="connsiteX4" fmla="*/ 990600 w 2280411"/>
                <a:gd name="connsiteY4" fmla="*/ 39840 h 864458"/>
                <a:gd name="connsiteX5" fmla="*/ 1399309 w 2280411"/>
                <a:gd name="connsiteY5" fmla="*/ 171458 h 864458"/>
                <a:gd name="connsiteX6" fmla="*/ 2008909 w 2280411"/>
                <a:gd name="connsiteY6" fmla="*/ 566312 h 864458"/>
                <a:gd name="connsiteX7" fmla="*/ 2279073 w 2280411"/>
                <a:gd name="connsiteY7" fmla="*/ 864185 h 864458"/>
                <a:gd name="connsiteX8" fmla="*/ 2057400 w 2280411"/>
                <a:gd name="connsiteY8" fmla="*/ 607876 h 864458"/>
                <a:gd name="connsiteX9" fmla="*/ 1039091 w 2280411"/>
                <a:gd name="connsiteY9" fmla="*/ 39840 h 864458"/>
                <a:gd name="connsiteX10" fmla="*/ 644236 w 2280411"/>
                <a:gd name="connsiteY10" fmla="*/ 46767 h 864458"/>
                <a:gd name="connsiteX11" fmla="*/ 0 w 2280411"/>
                <a:gd name="connsiteY11" fmla="*/ 67549 h 8644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80411" h="864458">
                  <a:moveTo>
                    <a:pt x="0" y="67549"/>
                  </a:moveTo>
                  <a:lnTo>
                    <a:pt x="692727" y="67549"/>
                  </a:lnTo>
                  <a:cubicBezTo>
                    <a:pt x="818573" y="66394"/>
                    <a:pt x="700809" y="59467"/>
                    <a:pt x="755073" y="60621"/>
                  </a:cubicBezTo>
                  <a:cubicBezTo>
                    <a:pt x="809337" y="61775"/>
                    <a:pt x="1018309" y="74476"/>
                    <a:pt x="1018309" y="74476"/>
                  </a:cubicBezTo>
                  <a:cubicBezTo>
                    <a:pt x="1057563" y="71013"/>
                    <a:pt x="927100" y="23676"/>
                    <a:pt x="990600" y="39840"/>
                  </a:cubicBezTo>
                  <a:cubicBezTo>
                    <a:pt x="1054100" y="56004"/>
                    <a:pt x="1229591" y="83713"/>
                    <a:pt x="1399309" y="171458"/>
                  </a:cubicBezTo>
                  <a:cubicBezTo>
                    <a:pt x="1569027" y="259203"/>
                    <a:pt x="1862282" y="450858"/>
                    <a:pt x="2008909" y="566312"/>
                  </a:cubicBezTo>
                  <a:cubicBezTo>
                    <a:pt x="2155536" y="681766"/>
                    <a:pt x="2270991" y="857258"/>
                    <a:pt x="2279073" y="864185"/>
                  </a:cubicBezTo>
                  <a:cubicBezTo>
                    <a:pt x="2287155" y="871112"/>
                    <a:pt x="2264064" y="745267"/>
                    <a:pt x="2057400" y="607876"/>
                  </a:cubicBezTo>
                  <a:cubicBezTo>
                    <a:pt x="1850736" y="470485"/>
                    <a:pt x="1274618" y="133358"/>
                    <a:pt x="1039091" y="39840"/>
                  </a:cubicBezTo>
                  <a:cubicBezTo>
                    <a:pt x="803564" y="-53678"/>
                    <a:pt x="644236" y="46767"/>
                    <a:pt x="644236" y="46767"/>
                  </a:cubicBezTo>
                  <a:lnTo>
                    <a:pt x="0" y="67549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1" name="フリーフォーム 1100">
              <a:extLst>
                <a:ext uri="{FF2B5EF4-FFF2-40B4-BE49-F238E27FC236}">
                  <a16:creationId xmlns:a16="http://schemas.microsoft.com/office/drawing/2014/main" id="{9DEC1850-EAB5-8777-23DA-95AB8AF342E2}"/>
                </a:ext>
              </a:extLst>
            </p:cNvPr>
            <p:cNvSpPr/>
            <p:nvPr/>
          </p:nvSpPr>
          <p:spPr>
            <a:xfrm>
              <a:off x="5400941" y="1532095"/>
              <a:ext cx="1703477" cy="2728635"/>
            </a:xfrm>
            <a:custGeom>
              <a:avLst/>
              <a:gdLst>
                <a:gd name="connsiteX0" fmla="*/ 2332 w 1703477"/>
                <a:gd name="connsiteY0" fmla="*/ 5760 h 2728635"/>
                <a:gd name="connsiteX1" fmla="*/ 958295 w 1703477"/>
                <a:gd name="connsiteY1" fmla="*/ 809323 h 2728635"/>
                <a:gd name="connsiteX2" fmla="*/ 868241 w 1703477"/>
                <a:gd name="connsiteY2" fmla="*/ 767760 h 2728635"/>
                <a:gd name="connsiteX3" fmla="*/ 1671804 w 1703477"/>
                <a:gd name="connsiteY3" fmla="*/ 2658905 h 2728635"/>
                <a:gd name="connsiteX4" fmla="*/ 1477841 w 1703477"/>
                <a:gd name="connsiteY4" fmla="*/ 2180923 h 2728635"/>
                <a:gd name="connsiteX5" fmla="*/ 882095 w 1703477"/>
                <a:gd name="connsiteY5" fmla="*/ 850887 h 2728635"/>
                <a:gd name="connsiteX6" fmla="*/ 695059 w 1703477"/>
                <a:gd name="connsiteY6" fmla="*/ 469887 h 2728635"/>
                <a:gd name="connsiteX7" fmla="*/ 2332 w 1703477"/>
                <a:gd name="connsiteY7" fmla="*/ 5760 h 2728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03477" h="2728635">
                  <a:moveTo>
                    <a:pt x="2332" y="5760"/>
                  </a:moveTo>
                  <a:cubicBezTo>
                    <a:pt x="46205" y="62333"/>
                    <a:pt x="813977" y="682323"/>
                    <a:pt x="958295" y="809323"/>
                  </a:cubicBezTo>
                  <a:cubicBezTo>
                    <a:pt x="1102613" y="936323"/>
                    <a:pt x="749323" y="459496"/>
                    <a:pt x="868241" y="767760"/>
                  </a:cubicBezTo>
                  <a:cubicBezTo>
                    <a:pt x="987159" y="1076024"/>
                    <a:pt x="1570204" y="2423378"/>
                    <a:pt x="1671804" y="2658905"/>
                  </a:cubicBezTo>
                  <a:cubicBezTo>
                    <a:pt x="1773404" y="2894432"/>
                    <a:pt x="1609459" y="2482259"/>
                    <a:pt x="1477841" y="2180923"/>
                  </a:cubicBezTo>
                  <a:cubicBezTo>
                    <a:pt x="1346223" y="1879587"/>
                    <a:pt x="1012559" y="1136060"/>
                    <a:pt x="882095" y="850887"/>
                  </a:cubicBezTo>
                  <a:cubicBezTo>
                    <a:pt x="751631" y="565714"/>
                    <a:pt x="843995" y="615360"/>
                    <a:pt x="695059" y="469887"/>
                  </a:cubicBezTo>
                  <a:cubicBezTo>
                    <a:pt x="546123" y="324414"/>
                    <a:pt x="-41541" y="-50813"/>
                    <a:pt x="2332" y="576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2" name="フリーフォーム 1101">
              <a:extLst>
                <a:ext uri="{FF2B5EF4-FFF2-40B4-BE49-F238E27FC236}">
                  <a16:creationId xmlns:a16="http://schemas.microsoft.com/office/drawing/2014/main" id="{7C40DFC6-2359-BF48-936C-F4CC697E8A0F}"/>
                </a:ext>
              </a:extLst>
            </p:cNvPr>
            <p:cNvSpPr/>
            <p:nvPr/>
          </p:nvSpPr>
          <p:spPr>
            <a:xfrm>
              <a:off x="6719735" y="2420599"/>
              <a:ext cx="1204781" cy="2107184"/>
            </a:xfrm>
            <a:custGeom>
              <a:avLst/>
              <a:gdLst>
                <a:gd name="connsiteX0" fmla="*/ 75920 w 1204781"/>
                <a:gd name="connsiteY0" fmla="*/ 94001 h 2107184"/>
                <a:gd name="connsiteX1" fmla="*/ 837920 w 1204781"/>
                <a:gd name="connsiteY1" fmla="*/ 1105383 h 2107184"/>
                <a:gd name="connsiteX2" fmla="*/ 1198138 w 1204781"/>
                <a:gd name="connsiteY2" fmla="*/ 2089056 h 2107184"/>
                <a:gd name="connsiteX3" fmla="*/ 1059592 w 1204781"/>
                <a:gd name="connsiteY3" fmla="*/ 1694201 h 2107184"/>
                <a:gd name="connsiteX4" fmla="*/ 907192 w 1204781"/>
                <a:gd name="connsiteY4" fmla="*/ 1077674 h 2107184"/>
                <a:gd name="connsiteX5" fmla="*/ 124410 w 1204781"/>
                <a:gd name="connsiteY5" fmla="*/ 156346 h 2107184"/>
                <a:gd name="connsiteX6" fmla="*/ 75920 w 1204781"/>
                <a:gd name="connsiteY6" fmla="*/ 94001 h 21071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04781" h="2107184">
                  <a:moveTo>
                    <a:pt x="75920" y="94001"/>
                  </a:moveTo>
                  <a:cubicBezTo>
                    <a:pt x="194838" y="252174"/>
                    <a:pt x="650884" y="772874"/>
                    <a:pt x="837920" y="1105383"/>
                  </a:cubicBezTo>
                  <a:cubicBezTo>
                    <a:pt x="1024956" y="1437892"/>
                    <a:pt x="1161193" y="1990920"/>
                    <a:pt x="1198138" y="2089056"/>
                  </a:cubicBezTo>
                  <a:cubicBezTo>
                    <a:pt x="1235083" y="2187192"/>
                    <a:pt x="1108083" y="1862765"/>
                    <a:pt x="1059592" y="1694201"/>
                  </a:cubicBezTo>
                  <a:cubicBezTo>
                    <a:pt x="1011101" y="1525637"/>
                    <a:pt x="1063056" y="1333983"/>
                    <a:pt x="907192" y="1077674"/>
                  </a:cubicBezTo>
                  <a:cubicBezTo>
                    <a:pt x="751328" y="821365"/>
                    <a:pt x="267574" y="321446"/>
                    <a:pt x="124410" y="156346"/>
                  </a:cubicBezTo>
                  <a:cubicBezTo>
                    <a:pt x="-18754" y="-8754"/>
                    <a:pt x="-42998" y="-64172"/>
                    <a:pt x="75920" y="9400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3" name="フリーフォーム 1102">
              <a:extLst>
                <a:ext uri="{FF2B5EF4-FFF2-40B4-BE49-F238E27FC236}">
                  <a16:creationId xmlns:a16="http://schemas.microsoft.com/office/drawing/2014/main" id="{FF91D8A1-E3A5-8E89-854B-44FE3049C0A1}"/>
                </a:ext>
              </a:extLst>
            </p:cNvPr>
            <p:cNvSpPr/>
            <p:nvPr/>
          </p:nvSpPr>
          <p:spPr>
            <a:xfrm>
              <a:off x="6621010" y="3741553"/>
              <a:ext cx="255329" cy="2008177"/>
            </a:xfrm>
            <a:custGeom>
              <a:avLst/>
              <a:gdLst>
                <a:gd name="connsiteX0" fmla="*/ 70735 w 255329"/>
                <a:gd name="connsiteY0" fmla="*/ 158502 h 2008177"/>
                <a:gd name="connsiteX1" fmla="*/ 36099 w 255329"/>
                <a:gd name="connsiteY1" fmla="*/ 768102 h 2008177"/>
                <a:gd name="connsiteX2" fmla="*/ 250845 w 255329"/>
                <a:gd name="connsiteY2" fmla="*/ 1980374 h 2008177"/>
                <a:gd name="connsiteX3" fmla="*/ 167717 w 255329"/>
                <a:gd name="connsiteY3" fmla="*/ 1557811 h 2008177"/>
                <a:gd name="connsiteX4" fmla="*/ 1463 w 255329"/>
                <a:gd name="connsiteY4" fmla="*/ 865083 h 2008177"/>
                <a:gd name="connsiteX5" fmla="*/ 84590 w 255329"/>
                <a:gd name="connsiteY5" fmla="*/ 54592 h 2008177"/>
                <a:gd name="connsiteX6" fmla="*/ 70735 w 255329"/>
                <a:gd name="connsiteY6" fmla="*/ 158502 h 20081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5329" h="2008177">
                  <a:moveTo>
                    <a:pt x="70735" y="158502"/>
                  </a:moveTo>
                  <a:cubicBezTo>
                    <a:pt x="62653" y="277420"/>
                    <a:pt x="6081" y="464457"/>
                    <a:pt x="36099" y="768102"/>
                  </a:cubicBezTo>
                  <a:cubicBezTo>
                    <a:pt x="66117" y="1071747"/>
                    <a:pt x="228909" y="1848756"/>
                    <a:pt x="250845" y="1980374"/>
                  </a:cubicBezTo>
                  <a:cubicBezTo>
                    <a:pt x="272781" y="2111992"/>
                    <a:pt x="209281" y="1743693"/>
                    <a:pt x="167717" y="1557811"/>
                  </a:cubicBezTo>
                  <a:cubicBezTo>
                    <a:pt x="126153" y="1371929"/>
                    <a:pt x="15318" y="1115620"/>
                    <a:pt x="1463" y="865083"/>
                  </a:cubicBezTo>
                  <a:cubicBezTo>
                    <a:pt x="-12392" y="614546"/>
                    <a:pt x="76508" y="178128"/>
                    <a:pt x="84590" y="54592"/>
                  </a:cubicBezTo>
                  <a:cubicBezTo>
                    <a:pt x="92672" y="-68944"/>
                    <a:pt x="78817" y="39584"/>
                    <a:pt x="70735" y="15850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4" name="フリーフォーム 1103">
              <a:extLst>
                <a:ext uri="{FF2B5EF4-FFF2-40B4-BE49-F238E27FC236}">
                  <a16:creationId xmlns:a16="http://schemas.microsoft.com/office/drawing/2014/main" id="{0455E21F-3AF8-D549-8A2E-C87F2C1D256A}"/>
                </a:ext>
              </a:extLst>
            </p:cNvPr>
            <p:cNvSpPr/>
            <p:nvPr/>
          </p:nvSpPr>
          <p:spPr>
            <a:xfrm>
              <a:off x="5602663" y="1876016"/>
              <a:ext cx="1166885" cy="2557645"/>
            </a:xfrm>
            <a:custGeom>
              <a:avLst/>
              <a:gdLst>
                <a:gd name="connsiteX0" fmla="*/ 1501 w 1166885"/>
                <a:gd name="connsiteY0" fmla="*/ 1275 h 2557645"/>
                <a:gd name="connsiteX1" fmla="*/ 624955 w 1166885"/>
                <a:gd name="connsiteY1" fmla="*/ 943384 h 2557645"/>
                <a:gd name="connsiteX2" fmla="*/ 943610 w 1166885"/>
                <a:gd name="connsiteY2" fmla="*/ 1504493 h 2557645"/>
                <a:gd name="connsiteX3" fmla="*/ 922828 w 1166885"/>
                <a:gd name="connsiteY3" fmla="*/ 1449075 h 2557645"/>
                <a:gd name="connsiteX4" fmla="*/ 1109864 w 1166885"/>
                <a:gd name="connsiteY4" fmla="*/ 1975548 h 2557645"/>
                <a:gd name="connsiteX5" fmla="*/ 1165282 w 1166885"/>
                <a:gd name="connsiteY5" fmla="*/ 2557439 h 2557645"/>
                <a:gd name="connsiteX6" fmla="*/ 1061373 w 1166885"/>
                <a:gd name="connsiteY6" fmla="*/ 2030966 h 2557645"/>
                <a:gd name="connsiteX7" fmla="*/ 818919 w 1166885"/>
                <a:gd name="connsiteY7" fmla="*/ 1158129 h 2557645"/>
                <a:gd name="connsiteX8" fmla="*/ 1501 w 1166885"/>
                <a:gd name="connsiteY8" fmla="*/ 1275 h 25576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66885" h="2557645">
                  <a:moveTo>
                    <a:pt x="1501" y="1275"/>
                  </a:moveTo>
                  <a:cubicBezTo>
                    <a:pt x="-30826" y="-34516"/>
                    <a:pt x="467937" y="692848"/>
                    <a:pt x="624955" y="943384"/>
                  </a:cubicBezTo>
                  <a:cubicBezTo>
                    <a:pt x="781973" y="1193920"/>
                    <a:pt x="893964" y="1420211"/>
                    <a:pt x="943610" y="1504493"/>
                  </a:cubicBezTo>
                  <a:cubicBezTo>
                    <a:pt x="993256" y="1588775"/>
                    <a:pt x="895119" y="1370566"/>
                    <a:pt x="922828" y="1449075"/>
                  </a:cubicBezTo>
                  <a:cubicBezTo>
                    <a:pt x="950537" y="1527584"/>
                    <a:pt x="1069455" y="1790821"/>
                    <a:pt x="1109864" y="1975548"/>
                  </a:cubicBezTo>
                  <a:cubicBezTo>
                    <a:pt x="1150273" y="2160275"/>
                    <a:pt x="1173364" y="2548203"/>
                    <a:pt x="1165282" y="2557439"/>
                  </a:cubicBezTo>
                  <a:cubicBezTo>
                    <a:pt x="1157200" y="2566675"/>
                    <a:pt x="1119100" y="2264184"/>
                    <a:pt x="1061373" y="2030966"/>
                  </a:cubicBezTo>
                  <a:cubicBezTo>
                    <a:pt x="1003646" y="1797748"/>
                    <a:pt x="999028" y="1495256"/>
                    <a:pt x="818919" y="1158129"/>
                  </a:cubicBezTo>
                  <a:cubicBezTo>
                    <a:pt x="638810" y="821002"/>
                    <a:pt x="33828" y="37066"/>
                    <a:pt x="1501" y="12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5" name="フリーフォーム 1104">
              <a:extLst>
                <a:ext uri="{FF2B5EF4-FFF2-40B4-BE49-F238E27FC236}">
                  <a16:creationId xmlns:a16="http://schemas.microsoft.com/office/drawing/2014/main" id="{E5BCED68-CCF6-C98B-8527-A9A3106A9AB8}"/>
                </a:ext>
              </a:extLst>
            </p:cNvPr>
            <p:cNvSpPr/>
            <p:nvPr/>
          </p:nvSpPr>
          <p:spPr>
            <a:xfrm>
              <a:off x="6865690" y="4154700"/>
              <a:ext cx="794921" cy="2707166"/>
            </a:xfrm>
            <a:custGeom>
              <a:avLst/>
              <a:gdLst>
                <a:gd name="connsiteX0" fmla="*/ 54655 w 794921"/>
                <a:gd name="connsiteY0" fmla="*/ 1664 h 2707166"/>
                <a:gd name="connsiteX1" fmla="*/ 75437 w 794921"/>
                <a:gd name="connsiteY1" fmla="*/ 763664 h 2707166"/>
                <a:gd name="connsiteX2" fmla="*/ 761237 w 794921"/>
                <a:gd name="connsiteY2" fmla="*/ 2620173 h 2707166"/>
                <a:gd name="connsiteX3" fmla="*/ 671183 w 794921"/>
                <a:gd name="connsiteY3" fmla="*/ 2350009 h 2707166"/>
                <a:gd name="connsiteX4" fmla="*/ 511855 w 794921"/>
                <a:gd name="connsiteY4" fmla="*/ 1878955 h 2707166"/>
                <a:gd name="connsiteX5" fmla="*/ 54655 w 794921"/>
                <a:gd name="connsiteY5" fmla="*/ 708245 h 2707166"/>
                <a:gd name="connsiteX6" fmla="*/ 6165 w 794921"/>
                <a:gd name="connsiteY6" fmla="*/ 562773 h 2707166"/>
                <a:gd name="connsiteX7" fmla="*/ 54655 w 794921"/>
                <a:gd name="connsiteY7" fmla="*/ 1664 h 27071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94921" h="2707166">
                  <a:moveTo>
                    <a:pt x="54655" y="1664"/>
                  </a:moveTo>
                  <a:cubicBezTo>
                    <a:pt x="66200" y="35146"/>
                    <a:pt x="-42327" y="327246"/>
                    <a:pt x="75437" y="763664"/>
                  </a:cubicBezTo>
                  <a:cubicBezTo>
                    <a:pt x="193201" y="1200082"/>
                    <a:pt x="661946" y="2355782"/>
                    <a:pt x="761237" y="2620173"/>
                  </a:cubicBezTo>
                  <a:cubicBezTo>
                    <a:pt x="860528" y="2884564"/>
                    <a:pt x="712747" y="2473545"/>
                    <a:pt x="671183" y="2350009"/>
                  </a:cubicBezTo>
                  <a:cubicBezTo>
                    <a:pt x="629619" y="2226473"/>
                    <a:pt x="614610" y="2152582"/>
                    <a:pt x="511855" y="1878955"/>
                  </a:cubicBezTo>
                  <a:cubicBezTo>
                    <a:pt x="409100" y="1605328"/>
                    <a:pt x="138937" y="927609"/>
                    <a:pt x="54655" y="708245"/>
                  </a:cubicBezTo>
                  <a:cubicBezTo>
                    <a:pt x="-29627" y="488881"/>
                    <a:pt x="9628" y="675918"/>
                    <a:pt x="6165" y="562773"/>
                  </a:cubicBezTo>
                  <a:cubicBezTo>
                    <a:pt x="2701" y="449628"/>
                    <a:pt x="43110" y="-31818"/>
                    <a:pt x="54655" y="166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6" name="フリーフォーム 1105">
              <a:extLst>
                <a:ext uri="{FF2B5EF4-FFF2-40B4-BE49-F238E27FC236}">
                  <a16:creationId xmlns:a16="http://schemas.microsoft.com/office/drawing/2014/main" id="{40E85C9C-FF78-B263-0FCD-CBB60DF5D909}"/>
                </a:ext>
              </a:extLst>
            </p:cNvPr>
            <p:cNvSpPr/>
            <p:nvPr/>
          </p:nvSpPr>
          <p:spPr>
            <a:xfrm>
              <a:off x="7141984" y="3241959"/>
              <a:ext cx="733756" cy="2804569"/>
            </a:xfrm>
            <a:custGeom>
              <a:avLst/>
              <a:gdLst>
                <a:gd name="connsiteX0" fmla="*/ 34 w 733756"/>
                <a:gd name="connsiteY0" fmla="*/ 5 h 2804569"/>
                <a:gd name="connsiteX1" fmla="*/ 394889 w 733756"/>
                <a:gd name="connsiteY1" fmla="*/ 1046023 h 2804569"/>
                <a:gd name="connsiteX2" fmla="*/ 706616 w 733756"/>
                <a:gd name="connsiteY2" fmla="*/ 1572496 h 2804569"/>
                <a:gd name="connsiteX3" fmla="*/ 581925 w 733756"/>
                <a:gd name="connsiteY3" fmla="*/ 2798623 h 2804569"/>
                <a:gd name="connsiteX4" fmla="*/ 699689 w 733756"/>
                <a:gd name="connsiteY4" fmla="*/ 2015841 h 2804569"/>
                <a:gd name="connsiteX5" fmla="*/ 706616 w 733756"/>
                <a:gd name="connsiteY5" fmla="*/ 1468586 h 2804569"/>
                <a:gd name="connsiteX6" fmla="*/ 374107 w 733756"/>
                <a:gd name="connsiteY6" fmla="*/ 1032168 h 2804569"/>
                <a:gd name="connsiteX7" fmla="*/ 34 w 733756"/>
                <a:gd name="connsiteY7" fmla="*/ 5 h 2804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33756" h="2804569">
                  <a:moveTo>
                    <a:pt x="34" y="5"/>
                  </a:moveTo>
                  <a:cubicBezTo>
                    <a:pt x="3498" y="2314"/>
                    <a:pt x="277125" y="783941"/>
                    <a:pt x="394889" y="1046023"/>
                  </a:cubicBezTo>
                  <a:cubicBezTo>
                    <a:pt x="512653" y="1308105"/>
                    <a:pt x="675443" y="1280396"/>
                    <a:pt x="706616" y="1572496"/>
                  </a:cubicBezTo>
                  <a:cubicBezTo>
                    <a:pt x="737789" y="1864596"/>
                    <a:pt x="583079" y="2724732"/>
                    <a:pt x="581925" y="2798623"/>
                  </a:cubicBezTo>
                  <a:cubicBezTo>
                    <a:pt x="580771" y="2872514"/>
                    <a:pt x="678907" y="2237514"/>
                    <a:pt x="699689" y="2015841"/>
                  </a:cubicBezTo>
                  <a:cubicBezTo>
                    <a:pt x="720471" y="1794168"/>
                    <a:pt x="760880" y="1632531"/>
                    <a:pt x="706616" y="1468586"/>
                  </a:cubicBezTo>
                  <a:cubicBezTo>
                    <a:pt x="652352" y="1304641"/>
                    <a:pt x="494180" y="1274622"/>
                    <a:pt x="374107" y="1032168"/>
                  </a:cubicBezTo>
                  <a:cubicBezTo>
                    <a:pt x="254034" y="789714"/>
                    <a:pt x="-3430" y="-2304"/>
                    <a:pt x="34" y="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7" name="フリーフォーム 1106">
              <a:extLst>
                <a:ext uri="{FF2B5EF4-FFF2-40B4-BE49-F238E27FC236}">
                  <a16:creationId xmlns:a16="http://schemas.microsoft.com/office/drawing/2014/main" id="{10B28849-3605-49DC-8671-42DF810C715B}"/>
                </a:ext>
              </a:extLst>
            </p:cNvPr>
            <p:cNvSpPr/>
            <p:nvPr/>
          </p:nvSpPr>
          <p:spPr>
            <a:xfrm>
              <a:off x="6195749" y="1778499"/>
              <a:ext cx="1271951" cy="2975424"/>
            </a:xfrm>
            <a:custGeom>
              <a:avLst/>
              <a:gdLst>
                <a:gd name="connsiteX0" fmla="*/ 4160 w 1271951"/>
                <a:gd name="connsiteY0" fmla="*/ 8737 h 2975424"/>
                <a:gd name="connsiteX1" fmla="*/ 516778 w 1271951"/>
                <a:gd name="connsiteY1" fmla="*/ 957774 h 2975424"/>
                <a:gd name="connsiteX2" fmla="*/ 1043251 w 1271951"/>
                <a:gd name="connsiteY2" fmla="*/ 1976083 h 2975424"/>
                <a:gd name="connsiteX3" fmla="*/ 1015542 w 1271951"/>
                <a:gd name="connsiteY3" fmla="*/ 1886028 h 2975424"/>
                <a:gd name="connsiteX4" fmla="*/ 1271851 w 1271951"/>
                <a:gd name="connsiteY4" fmla="*/ 2973610 h 2975424"/>
                <a:gd name="connsiteX5" fmla="*/ 1043251 w 1271951"/>
                <a:gd name="connsiteY5" fmla="*/ 2128483 h 2975424"/>
                <a:gd name="connsiteX6" fmla="*/ 807724 w 1271951"/>
                <a:gd name="connsiteY6" fmla="*/ 1532737 h 2975424"/>
                <a:gd name="connsiteX7" fmla="*/ 4160 w 1271951"/>
                <a:gd name="connsiteY7" fmla="*/ 8737 h 2975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71951" h="2975424">
                  <a:moveTo>
                    <a:pt x="4160" y="8737"/>
                  </a:moveTo>
                  <a:cubicBezTo>
                    <a:pt x="-44331" y="-87090"/>
                    <a:pt x="343596" y="629883"/>
                    <a:pt x="516778" y="957774"/>
                  </a:cubicBezTo>
                  <a:cubicBezTo>
                    <a:pt x="689960" y="1285665"/>
                    <a:pt x="960124" y="1821374"/>
                    <a:pt x="1043251" y="1976083"/>
                  </a:cubicBezTo>
                  <a:cubicBezTo>
                    <a:pt x="1126378" y="2130792"/>
                    <a:pt x="977442" y="1719774"/>
                    <a:pt x="1015542" y="1886028"/>
                  </a:cubicBezTo>
                  <a:cubicBezTo>
                    <a:pt x="1053642" y="2052283"/>
                    <a:pt x="1267233" y="2933201"/>
                    <a:pt x="1271851" y="2973610"/>
                  </a:cubicBezTo>
                  <a:cubicBezTo>
                    <a:pt x="1276469" y="3014019"/>
                    <a:pt x="1120605" y="2368628"/>
                    <a:pt x="1043251" y="2128483"/>
                  </a:cubicBezTo>
                  <a:cubicBezTo>
                    <a:pt x="965897" y="1888338"/>
                    <a:pt x="987833" y="1882564"/>
                    <a:pt x="807724" y="1532737"/>
                  </a:cubicBezTo>
                  <a:cubicBezTo>
                    <a:pt x="627615" y="1182910"/>
                    <a:pt x="52651" y="104564"/>
                    <a:pt x="4160" y="873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8" name="フリーフォーム 1107">
              <a:extLst>
                <a:ext uri="{FF2B5EF4-FFF2-40B4-BE49-F238E27FC236}">
                  <a16:creationId xmlns:a16="http://schemas.microsoft.com/office/drawing/2014/main" id="{92D6C398-3097-F82B-6875-B3CC8326FE64}"/>
                </a:ext>
              </a:extLst>
            </p:cNvPr>
            <p:cNvSpPr/>
            <p:nvPr/>
          </p:nvSpPr>
          <p:spPr>
            <a:xfrm>
              <a:off x="6728922" y="5458662"/>
              <a:ext cx="1520398" cy="2095219"/>
            </a:xfrm>
            <a:custGeom>
              <a:avLst/>
              <a:gdLst>
                <a:gd name="connsiteX0" fmla="*/ 18242 w 1520398"/>
                <a:gd name="connsiteY0" fmla="*/ 29 h 2095219"/>
                <a:gd name="connsiteX1" fmla="*/ 39023 w 1520398"/>
                <a:gd name="connsiteY1" fmla="*/ 817447 h 2095219"/>
                <a:gd name="connsiteX2" fmla="*/ 177569 w 1520398"/>
                <a:gd name="connsiteY2" fmla="*/ 1558665 h 2095219"/>
                <a:gd name="connsiteX3" fmla="*/ 149860 w 1520398"/>
                <a:gd name="connsiteY3" fmla="*/ 1482465 h 2095219"/>
                <a:gd name="connsiteX4" fmla="*/ 392314 w 1520398"/>
                <a:gd name="connsiteY4" fmla="*/ 1787265 h 2095219"/>
                <a:gd name="connsiteX5" fmla="*/ 1472969 w 1520398"/>
                <a:gd name="connsiteY5" fmla="*/ 2078211 h 2095219"/>
                <a:gd name="connsiteX6" fmla="*/ 1244369 w 1520398"/>
                <a:gd name="connsiteY6" fmla="*/ 2036647 h 2095219"/>
                <a:gd name="connsiteX7" fmla="*/ 489296 w 1520398"/>
                <a:gd name="connsiteY7" fmla="*/ 1835756 h 2095219"/>
                <a:gd name="connsiteX8" fmla="*/ 246842 w 1520398"/>
                <a:gd name="connsiteY8" fmla="*/ 1454756 h 2095219"/>
                <a:gd name="connsiteX9" fmla="*/ 239914 w 1520398"/>
                <a:gd name="connsiteY9" fmla="*/ 1537883 h 2095219"/>
                <a:gd name="connsiteX10" fmla="*/ 18242 w 1520398"/>
                <a:gd name="connsiteY10" fmla="*/ 789738 h 2095219"/>
                <a:gd name="connsiteX11" fmla="*/ 18242 w 1520398"/>
                <a:gd name="connsiteY11" fmla="*/ 29 h 2095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520398" h="2095219">
                  <a:moveTo>
                    <a:pt x="18242" y="29"/>
                  </a:moveTo>
                  <a:cubicBezTo>
                    <a:pt x="21706" y="4647"/>
                    <a:pt x="12469" y="557674"/>
                    <a:pt x="39023" y="817447"/>
                  </a:cubicBezTo>
                  <a:cubicBezTo>
                    <a:pt x="65577" y="1077220"/>
                    <a:pt x="159096" y="1447829"/>
                    <a:pt x="177569" y="1558665"/>
                  </a:cubicBezTo>
                  <a:cubicBezTo>
                    <a:pt x="196042" y="1669501"/>
                    <a:pt x="114069" y="1444365"/>
                    <a:pt x="149860" y="1482465"/>
                  </a:cubicBezTo>
                  <a:cubicBezTo>
                    <a:pt x="185651" y="1520565"/>
                    <a:pt x="171796" y="1687974"/>
                    <a:pt x="392314" y="1787265"/>
                  </a:cubicBezTo>
                  <a:cubicBezTo>
                    <a:pt x="612832" y="1886556"/>
                    <a:pt x="1330960" y="2036647"/>
                    <a:pt x="1472969" y="2078211"/>
                  </a:cubicBezTo>
                  <a:cubicBezTo>
                    <a:pt x="1614978" y="2119775"/>
                    <a:pt x="1408314" y="2077056"/>
                    <a:pt x="1244369" y="2036647"/>
                  </a:cubicBezTo>
                  <a:cubicBezTo>
                    <a:pt x="1080424" y="1996238"/>
                    <a:pt x="655550" y="1932738"/>
                    <a:pt x="489296" y="1835756"/>
                  </a:cubicBezTo>
                  <a:cubicBezTo>
                    <a:pt x="323042" y="1738774"/>
                    <a:pt x="288406" y="1504401"/>
                    <a:pt x="246842" y="1454756"/>
                  </a:cubicBezTo>
                  <a:cubicBezTo>
                    <a:pt x="205278" y="1405111"/>
                    <a:pt x="278014" y="1648719"/>
                    <a:pt x="239914" y="1537883"/>
                  </a:cubicBezTo>
                  <a:cubicBezTo>
                    <a:pt x="201814" y="1427047"/>
                    <a:pt x="57497" y="1041429"/>
                    <a:pt x="18242" y="789738"/>
                  </a:cubicBezTo>
                  <a:cubicBezTo>
                    <a:pt x="-21013" y="538047"/>
                    <a:pt x="14778" y="-4589"/>
                    <a:pt x="18242" y="2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9" name="フリーフォーム 1108">
              <a:extLst>
                <a:ext uri="{FF2B5EF4-FFF2-40B4-BE49-F238E27FC236}">
                  <a16:creationId xmlns:a16="http://schemas.microsoft.com/office/drawing/2014/main" id="{EFACE608-7062-4948-6874-D375B1496457}"/>
                </a:ext>
              </a:extLst>
            </p:cNvPr>
            <p:cNvSpPr/>
            <p:nvPr/>
          </p:nvSpPr>
          <p:spPr>
            <a:xfrm>
              <a:off x="6316389" y="6094869"/>
              <a:ext cx="1511563" cy="2031341"/>
            </a:xfrm>
            <a:custGeom>
              <a:avLst/>
              <a:gdLst>
                <a:gd name="connsiteX0" fmla="*/ 250666 w 1511563"/>
                <a:gd name="connsiteY0" fmla="*/ 1131 h 2031341"/>
                <a:gd name="connsiteX1" fmla="*/ 70556 w 1511563"/>
                <a:gd name="connsiteY1" fmla="*/ 1047149 h 2031341"/>
                <a:gd name="connsiteX2" fmla="*/ 222956 w 1511563"/>
                <a:gd name="connsiteY2" fmla="*/ 1601331 h 2031341"/>
                <a:gd name="connsiteX3" fmla="*/ 91338 w 1511563"/>
                <a:gd name="connsiteY3" fmla="*/ 1587476 h 2031341"/>
                <a:gd name="connsiteX4" fmla="*/ 777138 w 1511563"/>
                <a:gd name="connsiteY4" fmla="*/ 1843786 h 2031341"/>
                <a:gd name="connsiteX5" fmla="*/ 1359029 w 1511563"/>
                <a:gd name="connsiteY5" fmla="*/ 2030822 h 2031341"/>
                <a:gd name="connsiteX6" fmla="*/ 673229 w 1511563"/>
                <a:gd name="connsiteY6" fmla="*/ 1899204 h 2031341"/>
                <a:gd name="connsiteX7" fmla="*/ 770211 w 1511563"/>
                <a:gd name="connsiteY7" fmla="*/ 1885349 h 2031341"/>
                <a:gd name="connsiteX8" fmla="*/ 1511429 w 1511563"/>
                <a:gd name="connsiteY8" fmla="*/ 1809149 h 2031341"/>
                <a:gd name="connsiteX9" fmla="*/ 825629 w 1511563"/>
                <a:gd name="connsiteY9" fmla="*/ 1878422 h 2031341"/>
                <a:gd name="connsiteX10" fmla="*/ 160611 w 1511563"/>
                <a:gd name="connsiteY10" fmla="*/ 1615186 h 2031341"/>
                <a:gd name="connsiteX11" fmla="*/ 1284 w 1511563"/>
                <a:gd name="connsiteY11" fmla="*/ 1171840 h 2031341"/>
                <a:gd name="connsiteX12" fmla="*/ 84411 w 1511563"/>
                <a:gd name="connsiteY12" fmla="*/ 1899204 h 2031341"/>
                <a:gd name="connsiteX13" fmla="*/ 63629 w 1511563"/>
                <a:gd name="connsiteY13" fmla="*/ 1532058 h 2031341"/>
                <a:gd name="connsiteX14" fmla="*/ 35920 w 1511563"/>
                <a:gd name="connsiteY14" fmla="*/ 1040222 h 2031341"/>
                <a:gd name="connsiteX15" fmla="*/ 174466 w 1511563"/>
                <a:gd name="connsiteY15" fmla="*/ 631513 h 2031341"/>
                <a:gd name="connsiteX16" fmla="*/ 63629 w 1511563"/>
                <a:gd name="connsiteY16" fmla="*/ 839331 h 2031341"/>
                <a:gd name="connsiteX17" fmla="*/ 250666 w 1511563"/>
                <a:gd name="connsiteY17" fmla="*/ 1131 h 2031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11563" h="2031341">
                  <a:moveTo>
                    <a:pt x="250666" y="1131"/>
                  </a:moveTo>
                  <a:cubicBezTo>
                    <a:pt x="251820" y="35767"/>
                    <a:pt x="75174" y="780449"/>
                    <a:pt x="70556" y="1047149"/>
                  </a:cubicBezTo>
                  <a:cubicBezTo>
                    <a:pt x="65938" y="1313849"/>
                    <a:pt x="219492" y="1511277"/>
                    <a:pt x="222956" y="1601331"/>
                  </a:cubicBezTo>
                  <a:cubicBezTo>
                    <a:pt x="226420" y="1691385"/>
                    <a:pt x="-1025" y="1547067"/>
                    <a:pt x="91338" y="1587476"/>
                  </a:cubicBezTo>
                  <a:cubicBezTo>
                    <a:pt x="183701" y="1627885"/>
                    <a:pt x="565856" y="1769895"/>
                    <a:pt x="777138" y="1843786"/>
                  </a:cubicBezTo>
                  <a:cubicBezTo>
                    <a:pt x="988420" y="1917677"/>
                    <a:pt x="1376347" y="2021586"/>
                    <a:pt x="1359029" y="2030822"/>
                  </a:cubicBezTo>
                  <a:cubicBezTo>
                    <a:pt x="1341711" y="2040058"/>
                    <a:pt x="771365" y="1923450"/>
                    <a:pt x="673229" y="1899204"/>
                  </a:cubicBezTo>
                  <a:cubicBezTo>
                    <a:pt x="575093" y="1874959"/>
                    <a:pt x="770211" y="1885349"/>
                    <a:pt x="770211" y="1885349"/>
                  </a:cubicBezTo>
                  <a:lnTo>
                    <a:pt x="1511429" y="1809149"/>
                  </a:lnTo>
                  <a:cubicBezTo>
                    <a:pt x="1520665" y="1807995"/>
                    <a:pt x="1050765" y="1910749"/>
                    <a:pt x="825629" y="1878422"/>
                  </a:cubicBezTo>
                  <a:cubicBezTo>
                    <a:pt x="600493" y="1846095"/>
                    <a:pt x="298002" y="1732950"/>
                    <a:pt x="160611" y="1615186"/>
                  </a:cubicBezTo>
                  <a:cubicBezTo>
                    <a:pt x="23220" y="1497422"/>
                    <a:pt x="13984" y="1124504"/>
                    <a:pt x="1284" y="1171840"/>
                  </a:cubicBezTo>
                  <a:cubicBezTo>
                    <a:pt x="-11416" y="1219176"/>
                    <a:pt x="74020" y="1839168"/>
                    <a:pt x="84411" y="1899204"/>
                  </a:cubicBezTo>
                  <a:cubicBezTo>
                    <a:pt x="94802" y="1959240"/>
                    <a:pt x="71711" y="1675222"/>
                    <a:pt x="63629" y="1532058"/>
                  </a:cubicBezTo>
                  <a:cubicBezTo>
                    <a:pt x="55547" y="1388894"/>
                    <a:pt x="17447" y="1190313"/>
                    <a:pt x="35920" y="1040222"/>
                  </a:cubicBezTo>
                  <a:cubicBezTo>
                    <a:pt x="54393" y="890131"/>
                    <a:pt x="169848" y="664995"/>
                    <a:pt x="174466" y="631513"/>
                  </a:cubicBezTo>
                  <a:cubicBezTo>
                    <a:pt x="179084" y="598031"/>
                    <a:pt x="57856" y="940931"/>
                    <a:pt x="63629" y="839331"/>
                  </a:cubicBezTo>
                  <a:cubicBezTo>
                    <a:pt x="69402" y="737731"/>
                    <a:pt x="249512" y="-33505"/>
                    <a:pt x="250666" y="113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0" name="フリーフォーム 1109">
              <a:extLst>
                <a:ext uri="{FF2B5EF4-FFF2-40B4-BE49-F238E27FC236}">
                  <a16:creationId xmlns:a16="http://schemas.microsoft.com/office/drawing/2014/main" id="{10F13436-4132-C6CE-5C26-5306A732F138}"/>
                </a:ext>
              </a:extLst>
            </p:cNvPr>
            <p:cNvSpPr/>
            <p:nvPr/>
          </p:nvSpPr>
          <p:spPr>
            <a:xfrm>
              <a:off x="2742880" y="6400282"/>
              <a:ext cx="1284754" cy="1487906"/>
            </a:xfrm>
            <a:custGeom>
              <a:avLst/>
              <a:gdLst>
                <a:gd name="connsiteX0" fmla="*/ 1247229 w 1284754"/>
                <a:gd name="connsiteY0" fmla="*/ 518 h 1487906"/>
                <a:gd name="connsiteX1" fmla="*/ 1101756 w 1284754"/>
                <a:gd name="connsiteY1" fmla="*/ 520063 h 1487906"/>
                <a:gd name="connsiteX2" fmla="*/ 332829 w 1284754"/>
                <a:gd name="connsiteY2" fmla="*/ 1018827 h 1487906"/>
                <a:gd name="connsiteX3" fmla="*/ 748465 w 1284754"/>
                <a:gd name="connsiteY3" fmla="*/ 804082 h 1487906"/>
                <a:gd name="connsiteX4" fmla="*/ 34956 w 1284754"/>
                <a:gd name="connsiteY4" fmla="*/ 1192009 h 1487906"/>
                <a:gd name="connsiteX5" fmla="*/ 845447 w 1284754"/>
                <a:gd name="connsiteY5" fmla="*/ 804082 h 1487906"/>
                <a:gd name="connsiteX6" fmla="*/ 320 w 1284754"/>
                <a:gd name="connsiteY6" fmla="*/ 1482954 h 1487906"/>
                <a:gd name="connsiteX7" fmla="*/ 741538 w 1284754"/>
                <a:gd name="connsiteY7" fmla="*/ 1115809 h 1487906"/>
                <a:gd name="connsiteX8" fmla="*/ 415956 w 1284754"/>
                <a:gd name="connsiteY8" fmla="*/ 1205863 h 1487906"/>
                <a:gd name="connsiteX9" fmla="*/ 1053265 w 1284754"/>
                <a:gd name="connsiteY9" fmla="*/ 617045 h 1487906"/>
                <a:gd name="connsiteX10" fmla="*/ 651484 w 1284754"/>
                <a:gd name="connsiteY10" fmla="*/ 790227 h 1487906"/>
                <a:gd name="connsiteX11" fmla="*/ 1274938 w 1284754"/>
                <a:gd name="connsiteY11" fmla="*/ 180627 h 1487906"/>
                <a:gd name="connsiteX12" fmla="*/ 55738 w 1284754"/>
                <a:gd name="connsiteY12" fmla="*/ 1088100 h 1487906"/>
                <a:gd name="connsiteX13" fmla="*/ 990920 w 1284754"/>
                <a:gd name="connsiteY13" fmla="*/ 617045 h 1487906"/>
                <a:gd name="connsiteX14" fmla="*/ 1247229 w 1284754"/>
                <a:gd name="connsiteY14" fmla="*/ 518 h 1487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284754" h="1487906">
                  <a:moveTo>
                    <a:pt x="1247229" y="518"/>
                  </a:moveTo>
                  <a:cubicBezTo>
                    <a:pt x="1265702" y="-15646"/>
                    <a:pt x="1254156" y="350345"/>
                    <a:pt x="1101756" y="520063"/>
                  </a:cubicBezTo>
                  <a:cubicBezTo>
                    <a:pt x="949356" y="689781"/>
                    <a:pt x="391711" y="971491"/>
                    <a:pt x="332829" y="1018827"/>
                  </a:cubicBezTo>
                  <a:cubicBezTo>
                    <a:pt x="273947" y="1066164"/>
                    <a:pt x="798110" y="775218"/>
                    <a:pt x="748465" y="804082"/>
                  </a:cubicBezTo>
                  <a:cubicBezTo>
                    <a:pt x="698820" y="832946"/>
                    <a:pt x="18792" y="1192009"/>
                    <a:pt x="34956" y="1192009"/>
                  </a:cubicBezTo>
                  <a:cubicBezTo>
                    <a:pt x="51120" y="1192009"/>
                    <a:pt x="851220" y="755591"/>
                    <a:pt x="845447" y="804082"/>
                  </a:cubicBezTo>
                  <a:cubicBezTo>
                    <a:pt x="839674" y="852573"/>
                    <a:pt x="17638" y="1431000"/>
                    <a:pt x="320" y="1482954"/>
                  </a:cubicBezTo>
                  <a:cubicBezTo>
                    <a:pt x="-16998" y="1534908"/>
                    <a:pt x="672265" y="1161991"/>
                    <a:pt x="741538" y="1115809"/>
                  </a:cubicBezTo>
                  <a:cubicBezTo>
                    <a:pt x="810811" y="1069627"/>
                    <a:pt x="364002" y="1288990"/>
                    <a:pt x="415956" y="1205863"/>
                  </a:cubicBezTo>
                  <a:cubicBezTo>
                    <a:pt x="467910" y="1122736"/>
                    <a:pt x="1014010" y="686318"/>
                    <a:pt x="1053265" y="617045"/>
                  </a:cubicBezTo>
                  <a:cubicBezTo>
                    <a:pt x="1092520" y="547772"/>
                    <a:pt x="614538" y="862963"/>
                    <a:pt x="651484" y="790227"/>
                  </a:cubicBezTo>
                  <a:cubicBezTo>
                    <a:pt x="688429" y="717491"/>
                    <a:pt x="1374229" y="130982"/>
                    <a:pt x="1274938" y="180627"/>
                  </a:cubicBezTo>
                  <a:cubicBezTo>
                    <a:pt x="1175647" y="230273"/>
                    <a:pt x="103074" y="1015364"/>
                    <a:pt x="55738" y="1088100"/>
                  </a:cubicBezTo>
                  <a:cubicBezTo>
                    <a:pt x="8402" y="1160836"/>
                    <a:pt x="792338" y="794845"/>
                    <a:pt x="990920" y="617045"/>
                  </a:cubicBezTo>
                  <a:cubicBezTo>
                    <a:pt x="1189502" y="439245"/>
                    <a:pt x="1228756" y="16682"/>
                    <a:pt x="1247229" y="51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1" name="フリーフォーム 1110">
              <a:extLst>
                <a:ext uri="{FF2B5EF4-FFF2-40B4-BE49-F238E27FC236}">
                  <a16:creationId xmlns:a16="http://schemas.microsoft.com/office/drawing/2014/main" id="{8ECA86EF-38DC-A1AB-E3BA-206C763078DC}"/>
                </a:ext>
              </a:extLst>
            </p:cNvPr>
            <p:cNvSpPr/>
            <p:nvPr/>
          </p:nvSpPr>
          <p:spPr>
            <a:xfrm>
              <a:off x="3095989" y="3348275"/>
              <a:ext cx="271958" cy="2567689"/>
            </a:xfrm>
            <a:custGeom>
              <a:avLst/>
              <a:gdLst>
                <a:gd name="connsiteX0" fmla="*/ 208320 w 271958"/>
                <a:gd name="connsiteY0" fmla="*/ 4525 h 2567689"/>
                <a:gd name="connsiteX1" fmla="*/ 83629 w 271958"/>
                <a:gd name="connsiteY1" fmla="*/ 759598 h 2567689"/>
                <a:gd name="connsiteX2" fmla="*/ 187538 w 271958"/>
                <a:gd name="connsiteY2" fmla="*/ 1708634 h 2567689"/>
                <a:gd name="connsiteX3" fmla="*/ 187538 w 271958"/>
                <a:gd name="connsiteY3" fmla="*/ 1639361 h 2567689"/>
                <a:gd name="connsiteX4" fmla="*/ 236029 w 271958"/>
                <a:gd name="connsiteY4" fmla="*/ 2553761 h 2567689"/>
                <a:gd name="connsiteX5" fmla="*/ 263738 w 271958"/>
                <a:gd name="connsiteY5" fmla="*/ 2131198 h 2567689"/>
                <a:gd name="connsiteX6" fmla="*/ 83629 w 271958"/>
                <a:gd name="connsiteY6" fmla="*/ 1313780 h 2567689"/>
                <a:gd name="connsiteX7" fmla="*/ 502 w 271958"/>
                <a:gd name="connsiteY7" fmla="*/ 1036689 h 2567689"/>
                <a:gd name="connsiteX8" fmla="*/ 118266 w 271958"/>
                <a:gd name="connsiteY8" fmla="*/ 378598 h 2567689"/>
                <a:gd name="connsiteX9" fmla="*/ 104411 w 271958"/>
                <a:gd name="connsiteY9" fmla="*/ 440943 h 2567689"/>
                <a:gd name="connsiteX10" fmla="*/ 208320 w 271958"/>
                <a:gd name="connsiteY10" fmla="*/ 4525 h 2567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71958" h="2567689">
                  <a:moveTo>
                    <a:pt x="208320" y="4525"/>
                  </a:moveTo>
                  <a:cubicBezTo>
                    <a:pt x="204856" y="57634"/>
                    <a:pt x="87093" y="475580"/>
                    <a:pt x="83629" y="759598"/>
                  </a:cubicBezTo>
                  <a:cubicBezTo>
                    <a:pt x="80165" y="1043616"/>
                    <a:pt x="170220" y="1562007"/>
                    <a:pt x="187538" y="1708634"/>
                  </a:cubicBezTo>
                  <a:cubicBezTo>
                    <a:pt x="204856" y="1855261"/>
                    <a:pt x="179456" y="1498507"/>
                    <a:pt x="187538" y="1639361"/>
                  </a:cubicBezTo>
                  <a:cubicBezTo>
                    <a:pt x="195620" y="1780215"/>
                    <a:pt x="223329" y="2471788"/>
                    <a:pt x="236029" y="2553761"/>
                  </a:cubicBezTo>
                  <a:cubicBezTo>
                    <a:pt x="248729" y="2635734"/>
                    <a:pt x="289138" y="2337861"/>
                    <a:pt x="263738" y="2131198"/>
                  </a:cubicBezTo>
                  <a:cubicBezTo>
                    <a:pt x="238338" y="1924535"/>
                    <a:pt x="127502" y="1496198"/>
                    <a:pt x="83629" y="1313780"/>
                  </a:cubicBezTo>
                  <a:cubicBezTo>
                    <a:pt x="39756" y="1131362"/>
                    <a:pt x="-5271" y="1192553"/>
                    <a:pt x="502" y="1036689"/>
                  </a:cubicBezTo>
                  <a:cubicBezTo>
                    <a:pt x="6275" y="880825"/>
                    <a:pt x="100948" y="477889"/>
                    <a:pt x="118266" y="378598"/>
                  </a:cubicBezTo>
                  <a:cubicBezTo>
                    <a:pt x="135584" y="279307"/>
                    <a:pt x="91711" y="499825"/>
                    <a:pt x="104411" y="440943"/>
                  </a:cubicBezTo>
                  <a:cubicBezTo>
                    <a:pt x="117111" y="382061"/>
                    <a:pt x="211784" y="-48584"/>
                    <a:pt x="208320" y="452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2" name="フリーフォーム 1111">
              <a:extLst>
                <a:ext uri="{FF2B5EF4-FFF2-40B4-BE49-F238E27FC236}">
                  <a16:creationId xmlns:a16="http://schemas.microsoft.com/office/drawing/2014/main" id="{35371453-A5FB-093C-57AF-1E661E415A49}"/>
                </a:ext>
              </a:extLst>
            </p:cNvPr>
            <p:cNvSpPr/>
            <p:nvPr/>
          </p:nvSpPr>
          <p:spPr>
            <a:xfrm>
              <a:off x="6649507" y="2112139"/>
              <a:ext cx="912752" cy="2298707"/>
            </a:xfrm>
            <a:custGeom>
              <a:avLst/>
              <a:gdLst>
                <a:gd name="connsiteX0" fmla="*/ 675 w 912752"/>
                <a:gd name="connsiteY0" fmla="*/ 679 h 2298707"/>
                <a:gd name="connsiteX1" fmla="*/ 63020 w 912752"/>
                <a:gd name="connsiteY1" fmla="*/ 423243 h 2298707"/>
                <a:gd name="connsiteX2" fmla="*/ 388602 w 912752"/>
                <a:gd name="connsiteY2" fmla="*/ 977425 h 2298707"/>
                <a:gd name="connsiteX3" fmla="*/ 367820 w 912752"/>
                <a:gd name="connsiteY3" fmla="*/ 908152 h 2298707"/>
                <a:gd name="connsiteX4" fmla="*/ 894293 w 912752"/>
                <a:gd name="connsiteY4" fmla="*/ 2252043 h 2298707"/>
                <a:gd name="connsiteX5" fmla="*/ 762675 w 912752"/>
                <a:gd name="connsiteY5" fmla="*/ 1891825 h 2298707"/>
                <a:gd name="connsiteX6" fmla="*/ 464802 w 912752"/>
                <a:gd name="connsiteY6" fmla="*/ 928934 h 2298707"/>
                <a:gd name="connsiteX7" fmla="*/ 76875 w 912752"/>
                <a:gd name="connsiteY7" fmla="*/ 520225 h 2298707"/>
                <a:gd name="connsiteX8" fmla="*/ 675 w 912752"/>
                <a:gd name="connsiteY8" fmla="*/ 679 h 2298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12752" h="2298707">
                  <a:moveTo>
                    <a:pt x="675" y="679"/>
                  </a:moveTo>
                  <a:cubicBezTo>
                    <a:pt x="-1634" y="-15485"/>
                    <a:pt x="-1634" y="260452"/>
                    <a:pt x="63020" y="423243"/>
                  </a:cubicBezTo>
                  <a:cubicBezTo>
                    <a:pt x="127674" y="586034"/>
                    <a:pt x="337802" y="896607"/>
                    <a:pt x="388602" y="977425"/>
                  </a:cubicBezTo>
                  <a:cubicBezTo>
                    <a:pt x="439402" y="1058243"/>
                    <a:pt x="283538" y="695716"/>
                    <a:pt x="367820" y="908152"/>
                  </a:cubicBezTo>
                  <a:cubicBezTo>
                    <a:pt x="452102" y="1120588"/>
                    <a:pt x="828484" y="2088098"/>
                    <a:pt x="894293" y="2252043"/>
                  </a:cubicBezTo>
                  <a:cubicBezTo>
                    <a:pt x="960102" y="2415988"/>
                    <a:pt x="834257" y="2112343"/>
                    <a:pt x="762675" y="1891825"/>
                  </a:cubicBezTo>
                  <a:cubicBezTo>
                    <a:pt x="691093" y="1671307"/>
                    <a:pt x="579102" y="1157534"/>
                    <a:pt x="464802" y="928934"/>
                  </a:cubicBezTo>
                  <a:cubicBezTo>
                    <a:pt x="350502" y="700334"/>
                    <a:pt x="151921" y="669161"/>
                    <a:pt x="76875" y="520225"/>
                  </a:cubicBezTo>
                  <a:cubicBezTo>
                    <a:pt x="1830" y="371289"/>
                    <a:pt x="2984" y="16843"/>
                    <a:pt x="675" y="67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3" name="フリーフォーム 1112">
              <a:extLst>
                <a:ext uri="{FF2B5EF4-FFF2-40B4-BE49-F238E27FC236}">
                  <a16:creationId xmlns:a16="http://schemas.microsoft.com/office/drawing/2014/main" id="{447D9F7F-606A-5EE3-C4E6-0694BF330A3F}"/>
                </a:ext>
              </a:extLst>
            </p:cNvPr>
            <p:cNvSpPr/>
            <p:nvPr/>
          </p:nvSpPr>
          <p:spPr>
            <a:xfrm>
              <a:off x="6116500" y="5547727"/>
              <a:ext cx="583257" cy="2065382"/>
            </a:xfrm>
            <a:custGeom>
              <a:avLst/>
              <a:gdLst>
                <a:gd name="connsiteX0" fmla="*/ 582173 w 583257"/>
                <a:gd name="connsiteY0" fmla="*/ 1018 h 2065382"/>
                <a:gd name="connsiteX1" fmla="*/ 318936 w 583257"/>
                <a:gd name="connsiteY1" fmla="*/ 562128 h 2065382"/>
                <a:gd name="connsiteX2" fmla="*/ 228882 w 583257"/>
                <a:gd name="connsiteY2" fmla="*/ 1254855 h 2065382"/>
                <a:gd name="connsiteX3" fmla="*/ 228882 w 583257"/>
                <a:gd name="connsiteY3" fmla="*/ 998546 h 2065382"/>
                <a:gd name="connsiteX4" fmla="*/ 111118 w 583257"/>
                <a:gd name="connsiteY4" fmla="*/ 1649709 h 2065382"/>
                <a:gd name="connsiteX5" fmla="*/ 282 w 583257"/>
                <a:gd name="connsiteY5" fmla="*/ 2065346 h 2065382"/>
                <a:gd name="connsiteX6" fmla="*/ 83409 w 583257"/>
                <a:gd name="connsiteY6" fmla="*/ 1628928 h 2065382"/>
                <a:gd name="connsiteX7" fmla="*/ 208100 w 583257"/>
                <a:gd name="connsiteY7" fmla="*/ 700673 h 2065382"/>
                <a:gd name="connsiteX8" fmla="*/ 582173 w 583257"/>
                <a:gd name="connsiteY8" fmla="*/ 1018 h 2065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83257" h="2065382">
                  <a:moveTo>
                    <a:pt x="582173" y="1018"/>
                  </a:moveTo>
                  <a:cubicBezTo>
                    <a:pt x="600646" y="-22073"/>
                    <a:pt x="377818" y="353155"/>
                    <a:pt x="318936" y="562128"/>
                  </a:cubicBezTo>
                  <a:cubicBezTo>
                    <a:pt x="260054" y="771101"/>
                    <a:pt x="243891" y="1182119"/>
                    <a:pt x="228882" y="1254855"/>
                  </a:cubicBezTo>
                  <a:cubicBezTo>
                    <a:pt x="213873" y="1327591"/>
                    <a:pt x="248509" y="932737"/>
                    <a:pt x="228882" y="998546"/>
                  </a:cubicBezTo>
                  <a:cubicBezTo>
                    <a:pt x="209255" y="1064355"/>
                    <a:pt x="149218" y="1471909"/>
                    <a:pt x="111118" y="1649709"/>
                  </a:cubicBezTo>
                  <a:cubicBezTo>
                    <a:pt x="73018" y="1827509"/>
                    <a:pt x="4900" y="2068810"/>
                    <a:pt x="282" y="2065346"/>
                  </a:cubicBezTo>
                  <a:cubicBezTo>
                    <a:pt x="-4336" y="2061883"/>
                    <a:pt x="48773" y="1856373"/>
                    <a:pt x="83409" y="1628928"/>
                  </a:cubicBezTo>
                  <a:cubicBezTo>
                    <a:pt x="118045" y="1401483"/>
                    <a:pt x="133054" y="973146"/>
                    <a:pt x="208100" y="700673"/>
                  </a:cubicBezTo>
                  <a:cubicBezTo>
                    <a:pt x="283145" y="428200"/>
                    <a:pt x="563700" y="24109"/>
                    <a:pt x="582173" y="101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4" name="フリーフォーム 1113">
              <a:extLst>
                <a:ext uri="{FF2B5EF4-FFF2-40B4-BE49-F238E27FC236}">
                  <a16:creationId xmlns:a16="http://schemas.microsoft.com/office/drawing/2014/main" id="{BB7C0561-F52E-7CC1-3E98-D561DE1FACFE}"/>
                </a:ext>
              </a:extLst>
            </p:cNvPr>
            <p:cNvSpPr/>
            <p:nvPr/>
          </p:nvSpPr>
          <p:spPr>
            <a:xfrm>
              <a:off x="7057841" y="3668459"/>
              <a:ext cx="516985" cy="2117590"/>
            </a:xfrm>
            <a:custGeom>
              <a:avLst/>
              <a:gdLst>
                <a:gd name="connsiteX0" fmla="*/ 1050 w 516985"/>
                <a:gd name="connsiteY0" fmla="*/ 86123 h 2117590"/>
                <a:gd name="connsiteX1" fmla="*/ 42614 w 516985"/>
                <a:gd name="connsiteY1" fmla="*/ 196959 h 2117590"/>
                <a:gd name="connsiteX2" fmla="*/ 118814 w 516985"/>
                <a:gd name="connsiteY2" fmla="*/ 1215268 h 2117590"/>
                <a:gd name="connsiteX3" fmla="*/ 499814 w 516985"/>
                <a:gd name="connsiteY3" fmla="*/ 2081177 h 2117590"/>
                <a:gd name="connsiteX4" fmla="*/ 430541 w 516985"/>
                <a:gd name="connsiteY4" fmla="*/ 1907996 h 2117590"/>
                <a:gd name="connsiteX5" fmla="*/ 243504 w 516985"/>
                <a:gd name="connsiteY5" fmla="*/ 1471577 h 2117590"/>
                <a:gd name="connsiteX6" fmla="*/ 84177 w 516985"/>
                <a:gd name="connsiteY6" fmla="*/ 1173705 h 2117590"/>
                <a:gd name="connsiteX7" fmla="*/ 1050 w 516985"/>
                <a:gd name="connsiteY7" fmla="*/ 86123 h 2117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6985" h="2117590">
                  <a:moveTo>
                    <a:pt x="1050" y="86123"/>
                  </a:moveTo>
                  <a:cubicBezTo>
                    <a:pt x="-5877" y="-76668"/>
                    <a:pt x="22987" y="8768"/>
                    <a:pt x="42614" y="196959"/>
                  </a:cubicBezTo>
                  <a:cubicBezTo>
                    <a:pt x="62241" y="385150"/>
                    <a:pt x="42614" y="901232"/>
                    <a:pt x="118814" y="1215268"/>
                  </a:cubicBezTo>
                  <a:cubicBezTo>
                    <a:pt x="195014" y="1529304"/>
                    <a:pt x="447859" y="1965722"/>
                    <a:pt x="499814" y="2081177"/>
                  </a:cubicBezTo>
                  <a:cubicBezTo>
                    <a:pt x="551769" y="2196632"/>
                    <a:pt x="473259" y="2009596"/>
                    <a:pt x="430541" y="1907996"/>
                  </a:cubicBezTo>
                  <a:cubicBezTo>
                    <a:pt x="387823" y="1806396"/>
                    <a:pt x="301231" y="1593959"/>
                    <a:pt x="243504" y="1471577"/>
                  </a:cubicBezTo>
                  <a:cubicBezTo>
                    <a:pt x="185777" y="1349195"/>
                    <a:pt x="122277" y="1405768"/>
                    <a:pt x="84177" y="1173705"/>
                  </a:cubicBezTo>
                  <a:cubicBezTo>
                    <a:pt x="46077" y="941642"/>
                    <a:pt x="7977" y="248914"/>
                    <a:pt x="1050" y="861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5" name="フリーフォーム 1114">
              <a:extLst>
                <a:ext uri="{FF2B5EF4-FFF2-40B4-BE49-F238E27FC236}">
                  <a16:creationId xmlns:a16="http://schemas.microsoft.com/office/drawing/2014/main" id="{BAFAF478-9B05-047D-F9F2-D8048FF3D2A3}"/>
                </a:ext>
              </a:extLst>
            </p:cNvPr>
            <p:cNvSpPr/>
            <p:nvPr/>
          </p:nvSpPr>
          <p:spPr>
            <a:xfrm>
              <a:off x="3258863" y="1757953"/>
              <a:ext cx="641196" cy="727941"/>
            </a:xfrm>
            <a:custGeom>
              <a:avLst/>
              <a:gdLst>
                <a:gd name="connsiteX0" fmla="*/ 641192 w 641196"/>
                <a:gd name="connsiteY0" fmla="*/ 1574 h 727941"/>
                <a:gd name="connsiteX1" fmla="*/ 301755 w 641196"/>
                <a:gd name="connsiteY1" fmla="*/ 306374 h 727941"/>
                <a:gd name="connsiteX2" fmla="*/ 3882 w 641196"/>
                <a:gd name="connsiteY2" fmla="*/ 722011 h 727941"/>
                <a:gd name="connsiteX3" fmla="*/ 142428 w 641196"/>
                <a:gd name="connsiteY3" fmla="*/ 528047 h 727941"/>
                <a:gd name="connsiteX4" fmla="*/ 294828 w 641196"/>
                <a:gd name="connsiteY4" fmla="*/ 202465 h 727941"/>
                <a:gd name="connsiteX5" fmla="*/ 641192 w 641196"/>
                <a:gd name="connsiteY5" fmla="*/ 1574 h 727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1196" h="727941">
                  <a:moveTo>
                    <a:pt x="641192" y="1574"/>
                  </a:moveTo>
                  <a:cubicBezTo>
                    <a:pt x="642346" y="18892"/>
                    <a:pt x="407973" y="186301"/>
                    <a:pt x="301755" y="306374"/>
                  </a:cubicBezTo>
                  <a:cubicBezTo>
                    <a:pt x="195537" y="426447"/>
                    <a:pt x="3882" y="722011"/>
                    <a:pt x="3882" y="722011"/>
                  </a:cubicBezTo>
                  <a:cubicBezTo>
                    <a:pt x="-22672" y="758956"/>
                    <a:pt x="93937" y="614638"/>
                    <a:pt x="142428" y="528047"/>
                  </a:cubicBezTo>
                  <a:cubicBezTo>
                    <a:pt x="190919" y="441456"/>
                    <a:pt x="214010" y="291365"/>
                    <a:pt x="294828" y="202465"/>
                  </a:cubicBezTo>
                  <a:cubicBezTo>
                    <a:pt x="375646" y="113565"/>
                    <a:pt x="640038" y="-15744"/>
                    <a:pt x="641192" y="157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6" name="フリーフォーム 1115">
              <a:extLst>
                <a:ext uri="{FF2B5EF4-FFF2-40B4-BE49-F238E27FC236}">
                  <a16:creationId xmlns:a16="http://schemas.microsoft.com/office/drawing/2014/main" id="{E7C747EE-B457-A0EE-5575-C63CF72093DB}"/>
                </a:ext>
              </a:extLst>
            </p:cNvPr>
            <p:cNvSpPr/>
            <p:nvPr/>
          </p:nvSpPr>
          <p:spPr>
            <a:xfrm>
              <a:off x="6939084" y="5378987"/>
              <a:ext cx="1214441" cy="2126262"/>
            </a:xfrm>
            <a:custGeom>
              <a:avLst/>
              <a:gdLst>
                <a:gd name="connsiteX0" fmla="*/ 2043 w 1214441"/>
                <a:gd name="connsiteY0" fmla="*/ 3504 h 2126262"/>
                <a:gd name="connsiteX1" fmla="*/ 140589 w 1214441"/>
                <a:gd name="connsiteY1" fmla="*/ 876340 h 2126262"/>
                <a:gd name="connsiteX2" fmla="*/ 570080 w 1214441"/>
                <a:gd name="connsiteY2" fmla="*/ 1721468 h 2126262"/>
                <a:gd name="connsiteX3" fmla="*/ 459243 w 1214441"/>
                <a:gd name="connsiteY3" fmla="*/ 1617558 h 2126262"/>
                <a:gd name="connsiteX4" fmla="*/ 1186607 w 1214441"/>
                <a:gd name="connsiteY4" fmla="*/ 2109395 h 2126262"/>
                <a:gd name="connsiteX5" fmla="*/ 1013425 w 1214441"/>
                <a:gd name="connsiteY5" fmla="*/ 1984704 h 2126262"/>
                <a:gd name="connsiteX6" fmla="*/ 542371 w 1214441"/>
                <a:gd name="connsiteY6" fmla="*/ 1714540 h 2126262"/>
                <a:gd name="connsiteX7" fmla="*/ 223716 w 1214441"/>
                <a:gd name="connsiteY7" fmla="*/ 1215777 h 2126262"/>
                <a:gd name="connsiteX8" fmla="*/ 2043 w 1214441"/>
                <a:gd name="connsiteY8" fmla="*/ 3504 h 2126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14441" h="2126262">
                  <a:moveTo>
                    <a:pt x="2043" y="3504"/>
                  </a:moveTo>
                  <a:cubicBezTo>
                    <a:pt x="-11811" y="-53069"/>
                    <a:pt x="45916" y="590013"/>
                    <a:pt x="140589" y="876340"/>
                  </a:cubicBezTo>
                  <a:cubicBezTo>
                    <a:pt x="235262" y="1162667"/>
                    <a:pt x="516971" y="1597932"/>
                    <a:pt x="570080" y="1721468"/>
                  </a:cubicBezTo>
                  <a:cubicBezTo>
                    <a:pt x="623189" y="1845004"/>
                    <a:pt x="356489" y="1552904"/>
                    <a:pt x="459243" y="1617558"/>
                  </a:cubicBezTo>
                  <a:cubicBezTo>
                    <a:pt x="561998" y="1682213"/>
                    <a:pt x="1094243" y="2048204"/>
                    <a:pt x="1186607" y="2109395"/>
                  </a:cubicBezTo>
                  <a:cubicBezTo>
                    <a:pt x="1278971" y="2170586"/>
                    <a:pt x="1120798" y="2050513"/>
                    <a:pt x="1013425" y="1984704"/>
                  </a:cubicBezTo>
                  <a:cubicBezTo>
                    <a:pt x="906052" y="1918895"/>
                    <a:pt x="673989" y="1842695"/>
                    <a:pt x="542371" y="1714540"/>
                  </a:cubicBezTo>
                  <a:cubicBezTo>
                    <a:pt x="410753" y="1586386"/>
                    <a:pt x="317234" y="1503259"/>
                    <a:pt x="223716" y="1215777"/>
                  </a:cubicBezTo>
                  <a:cubicBezTo>
                    <a:pt x="130198" y="928295"/>
                    <a:pt x="15897" y="60077"/>
                    <a:pt x="2043" y="350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7" name="フリーフォーム 1116">
              <a:extLst>
                <a:ext uri="{FF2B5EF4-FFF2-40B4-BE49-F238E27FC236}">
                  <a16:creationId xmlns:a16="http://schemas.microsoft.com/office/drawing/2014/main" id="{F025A0A8-16C4-EFCF-9591-F30503FE59FE}"/>
                </a:ext>
              </a:extLst>
            </p:cNvPr>
            <p:cNvSpPr/>
            <p:nvPr/>
          </p:nvSpPr>
          <p:spPr>
            <a:xfrm>
              <a:off x="6582705" y="5990968"/>
              <a:ext cx="1411924" cy="1837604"/>
            </a:xfrm>
            <a:custGeom>
              <a:avLst/>
              <a:gdLst>
                <a:gd name="connsiteX0" fmla="*/ 136750 w 1411924"/>
                <a:gd name="connsiteY0" fmla="*/ 1123 h 1837604"/>
                <a:gd name="connsiteX1" fmla="*/ 74404 w 1411924"/>
                <a:gd name="connsiteY1" fmla="*/ 1081777 h 1837604"/>
                <a:gd name="connsiteX2" fmla="*/ 898750 w 1411924"/>
                <a:gd name="connsiteY2" fmla="*/ 1760650 h 1837604"/>
                <a:gd name="connsiteX3" fmla="*/ 767131 w 1411924"/>
                <a:gd name="connsiteY3" fmla="*/ 1705232 h 1837604"/>
                <a:gd name="connsiteX4" fmla="*/ 1411368 w 1411924"/>
                <a:gd name="connsiteY4" fmla="*/ 1836850 h 1837604"/>
                <a:gd name="connsiteX5" fmla="*/ 871040 w 1411924"/>
                <a:gd name="connsiteY5" fmla="*/ 1760650 h 1837604"/>
                <a:gd name="connsiteX6" fmla="*/ 413840 w 1411924"/>
                <a:gd name="connsiteY6" fmla="*/ 1795287 h 1837604"/>
                <a:gd name="connsiteX7" fmla="*/ 372277 w 1411924"/>
                <a:gd name="connsiteY7" fmla="*/ 1829923 h 1837604"/>
                <a:gd name="connsiteX8" fmla="*/ 905677 w 1411924"/>
                <a:gd name="connsiteY8" fmla="*/ 1822996 h 1837604"/>
                <a:gd name="connsiteX9" fmla="*/ 684004 w 1411924"/>
                <a:gd name="connsiteY9" fmla="*/ 1726014 h 1837604"/>
                <a:gd name="connsiteX10" fmla="*/ 136750 w 1411924"/>
                <a:gd name="connsiteY10" fmla="*/ 1317305 h 1837604"/>
                <a:gd name="connsiteX11" fmla="*/ 18986 w 1411924"/>
                <a:gd name="connsiteY11" fmla="*/ 797759 h 1837604"/>
                <a:gd name="connsiteX12" fmla="*/ 12059 w 1411924"/>
                <a:gd name="connsiteY12" fmla="*/ 873959 h 1837604"/>
                <a:gd name="connsiteX13" fmla="*/ 136750 w 1411924"/>
                <a:gd name="connsiteY13" fmla="*/ 1123 h 1837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411924" h="1837604">
                  <a:moveTo>
                    <a:pt x="136750" y="1123"/>
                  </a:moveTo>
                  <a:cubicBezTo>
                    <a:pt x="147141" y="35759"/>
                    <a:pt x="-52596" y="788522"/>
                    <a:pt x="74404" y="1081777"/>
                  </a:cubicBezTo>
                  <a:cubicBezTo>
                    <a:pt x="201404" y="1375032"/>
                    <a:pt x="783296" y="1656741"/>
                    <a:pt x="898750" y="1760650"/>
                  </a:cubicBezTo>
                  <a:cubicBezTo>
                    <a:pt x="1014204" y="1864559"/>
                    <a:pt x="681695" y="1692532"/>
                    <a:pt x="767131" y="1705232"/>
                  </a:cubicBezTo>
                  <a:cubicBezTo>
                    <a:pt x="852567" y="1717932"/>
                    <a:pt x="1394050" y="1827614"/>
                    <a:pt x="1411368" y="1836850"/>
                  </a:cubicBezTo>
                  <a:cubicBezTo>
                    <a:pt x="1428686" y="1846086"/>
                    <a:pt x="1037295" y="1767577"/>
                    <a:pt x="871040" y="1760650"/>
                  </a:cubicBezTo>
                  <a:cubicBezTo>
                    <a:pt x="704785" y="1753723"/>
                    <a:pt x="496967" y="1783742"/>
                    <a:pt x="413840" y="1795287"/>
                  </a:cubicBezTo>
                  <a:cubicBezTo>
                    <a:pt x="330713" y="1806833"/>
                    <a:pt x="290304" y="1825305"/>
                    <a:pt x="372277" y="1829923"/>
                  </a:cubicBezTo>
                  <a:cubicBezTo>
                    <a:pt x="454250" y="1834541"/>
                    <a:pt x="853723" y="1840314"/>
                    <a:pt x="905677" y="1822996"/>
                  </a:cubicBezTo>
                  <a:cubicBezTo>
                    <a:pt x="957631" y="1805678"/>
                    <a:pt x="812158" y="1810296"/>
                    <a:pt x="684004" y="1726014"/>
                  </a:cubicBezTo>
                  <a:cubicBezTo>
                    <a:pt x="555850" y="1641732"/>
                    <a:pt x="247586" y="1472014"/>
                    <a:pt x="136750" y="1317305"/>
                  </a:cubicBezTo>
                  <a:cubicBezTo>
                    <a:pt x="25914" y="1162596"/>
                    <a:pt x="39768" y="871650"/>
                    <a:pt x="18986" y="797759"/>
                  </a:cubicBezTo>
                  <a:cubicBezTo>
                    <a:pt x="-1796" y="723868"/>
                    <a:pt x="-7568" y="1004423"/>
                    <a:pt x="12059" y="873959"/>
                  </a:cubicBezTo>
                  <a:cubicBezTo>
                    <a:pt x="31686" y="743495"/>
                    <a:pt x="126359" y="-33513"/>
                    <a:pt x="136750" y="11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8" name="フリーフォーム 1117">
              <a:extLst>
                <a:ext uri="{FF2B5EF4-FFF2-40B4-BE49-F238E27FC236}">
                  <a16:creationId xmlns:a16="http://schemas.microsoft.com/office/drawing/2014/main" id="{1B5F8E5D-1124-6AEB-EA66-B729139A3B27}"/>
                </a:ext>
              </a:extLst>
            </p:cNvPr>
            <p:cNvSpPr/>
            <p:nvPr/>
          </p:nvSpPr>
          <p:spPr>
            <a:xfrm>
              <a:off x="2998664" y="3182129"/>
              <a:ext cx="287278" cy="1724245"/>
            </a:xfrm>
            <a:custGeom>
              <a:avLst/>
              <a:gdLst>
                <a:gd name="connsiteX0" fmla="*/ 271009 w 287278"/>
                <a:gd name="connsiteY0" fmla="*/ 45980 h 1724245"/>
                <a:gd name="connsiteX1" fmla="*/ 63191 w 287278"/>
                <a:gd name="connsiteY1" fmla="*/ 731780 h 1724245"/>
                <a:gd name="connsiteX2" fmla="*/ 845 w 287278"/>
                <a:gd name="connsiteY2" fmla="*/ 1715453 h 1724245"/>
                <a:gd name="connsiteX3" fmla="*/ 28554 w 287278"/>
                <a:gd name="connsiteY3" fmla="*/ 1182053 h 1724245"/>
                <a:gd name="connsiteX4" fmla="*/ 49336 w 287278"/>
                <a:gd name="connsiteY4" fmla="*/ 614016 h 1724245"/>
                <a:gd name="connsiteX5" fmla="*/ 250227 w 287278"/>
                <a:gd name="connsiteY5" fmla="*/ 122180 h 1724245"/>
                <a:gd name="connsiteX6" fmla="*/ 271009 w 287278"/>
                <a:gd name="connsiteY6" fmla="*/ 45980 h 1724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7278" h="1724245">
                  <a:moveTo>
                    <a:pt x="271009" y="45980"/>
                  </a:moveTo>
                  <a:cubicBezTo>
                    <a:pt x="239836" y="147580"/>
                    <a:pt x="108218" y="453535"/>
                    <a:pt x="63191" y="731780"/>
                  </a:cubicBezTo>
                  <a:cubicBezTo>
                    <a:pt x="18164" y="1010026"/>
                    <a:pt x="6618" y="1640408"/>
                    <a:pt x="845" y="1715453"/>
                  </a:cubicBezTo>
                  <a:cubicBezTo>
                    <a:pt x="-4928" y="1790499"/>
                    <a:pt x="20472" y="1365626"/>
                    <a:pt x="28554" y="1182053"/>
                  </a:cubicBezTo>
                  <a:cubicBezTo>
                    <a:pt x="36636" y="998480"/>
                    <a:pt x="12391" y="790661"/>
                    <a:pt x="49336" y="614016"/>
                  </a:cubicBezTo>
                  <a:cubicBezTo>
                    <a:pt x="86281" y="437371"/>
                    <a:pt x="215591" y="214544"/>
                    <a:pt x="250227" y="122180"/>
                  </a:cubicBezTo>
                  <a:cubicBezTo>
                    <a:pt x="284863" y="29816"/>
                    <a:pt x="302182" y="-55620"/>
                    <a:pt x="271009" y="4598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9" name="フリーフォーム 1118">
              <a:extLst>
                <a:ext uri="{FF2B5EF4-FFF2-40B4-BE49-F238E27FC236}">
                  <a16:creationId xmlns:a16="http://schemas.microsoft.com/office/drawing/2014/main" id="{7808603E-D5B4-5E38-F393-C91DEA683633}"/>
                </a:ext>
              </a:extLst>
            </p:cNvPr>
            <p:cNvSpPr/>
            <p:nvPr/>
          </p:nvSpPr>
          <p:spPr>
            <a:xfrm>
              <a:off x="3170105" y="5747760"/>
              <a:ext cx="107856" cy="1637557"/>
            </a:xfrm>
            <a:custGeom>
              <a:avLst/>
              <a:gdLst>
                <a:gd name="connsiteX0" fmla="*/ 106495 w 107856"/>
                <a:gd name="connsiteY0" fmla="*/ 1876 h 1637557"/>
                <a:gd name="connsiteX1" fmla="*/ 64931 w 107856"/>
                <a:gd name="connsiteY1" fmla="*/ 320531 h 1637557"/>
                <a:gd name="connsiteX2" fmla="*/ 44150 w 107856"/>
                <a:gd name="connsiteY2" fmla="*/ 1214149 h 1637557"/>
                <a:gd name="connsiteX3" fmla="*/ 23368 w 107856"/>
                <a:gd name="connsiteY3" fmla="*/ 916276 h 1637557"/>
                <a:gd name="connsiteX4" fmla="*/ 78786 w 107856"/>
                <a:gd name="connsiteY4" fmla="*/ 1636713 h 1637557"/>
                <a:gd name="connsiteX5" fmla="*/ 16440 w 107856"/>
                <a:gd name="connsiteY5" fmla="*/ 1047895 h 1637557"/>
                <a:gd name="connsiteX6" fmla="*/ 9513 w 107856"/>
                <a:gd name="connsiteY6" fmla="*/ 438295 h 1637557"/>
                <a:gd name="connsiteX7" fmla="*/ 106495 w 107856"/>
                <a:gd name="connsiteY7" fmla="*/ 1876 h 1637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7856" h="1637557">
                  <a:moveTo>
                    <a:pt x="106495" y="1876"/>
                  </a:moveTo>
                  <a:cubicBezTo>
                    <a:pt x="115731" y="-17751"/>
                    <a:pt x="75322" y="118486"/>
                    <a:pt x="64931" y="320531"/>
                  </a:cubicBezTo>
                  <a:cubicBezTo>
                    <a:pt x="54540" y="522576"/>
                    <a:pt x="51077" y="1114858"/>
                    <a:pt x="44150" y="1214149"/>
                  </a:cubicBezTo>
                  <a:cubicBezTo>
                    <a:pt x="37223" y="1313440"/>
                    <a:pt x="17595" y="845849"/>
                    <a:pt x="23368" y="916276"/>
                  </a:cubicBezTo>
                  <a:cubicBezTo>
                    <a:pt x="29141" y="986703"/>
                    <a:pt x="79941" y="1614777"/>
                    <a:pt x="78786" y="1636713"/>
                  </a:cubicBezTo>
                  <a:cubicBezTo>
                    <a:pt x="77631" y="1658649"/>
                    <a:pt x="27985" y="1247631"/>
                    <a:pt x="16440" y="1047895"/>
                  </a:cubicBezTo>
                  <a:cubicBezTo>
                    <a:pt x="4894" y="848159"/>
                    <a:pt x="-10114" y="613786"/>
                    <a:pt x="9513" y="438295"/>
                  </a:cubicBezTo>
                  <a:cubicBezTo>
                    <a:pt x="29140" y="262804"/>
                    <a:pt x="97259" y="21503"/>
                    <a:pt x="106495" y="187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204038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似てる？ 和久田麻由子アナ“ショート化”で浮かぶあの女優… - zakzak：夕刊フジ公式サイト" hidden="1">
            <a:extLst>
              <a:ext uri="{FF2B5EF4-FFF2-40B4-BE49-F238E27FC236}">
                <a16:creationId xmlns:a16="http://schemas.microsoft.com/office/drawing/2014/main" id="{D018EA00-DEFF-AD4A-3653-00D02E77BB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4800"/>
            <a:ext cx="9601200" cy="121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20" name="グループ化 1119">
            <a:extLst>
              <a:ext uri="{FF2B5EF4-FFF2-40B4-BE49-F238E27FC236}">
                <a16:creationId xmlns:a16="http://schemas.microsoft.com/office/drawing/2014/main" id="{6DABE701-AA77-A61F-609E-47A6934A592B}"/>
              </a:ext>
            </a:extLst>
          </p:cNvPr>
          <p:cNvGrpSpPr/>
          <p:nvPr/>
        </p:nvGrpSpPr>
        <p:grpSpPr>
          <a:xfrm>
            <a:off x="2742880" y="924986"/>
            <a:ext cx="5506440" cy="7201224"/>
            <a:chOff x="2742880" y="924986"/>
            <a:chExt cx="5506440" cy="7201224"/>
          </a:xfrm>
        </p:grpSpPr>
        <p:sp>
          <p:nvSpPr>
            <p:cNvPr id="1090" name="フリーフォーム 1089">
              <a:extLst>
                <a:ext uri="{FF2B5EF4-FFF2-40B4-BE49-F238E27FC236}">
                  <a16:creationId xmlns:a16="http://schemas.microsoft.com/office/drawing/2014/main" id="{3738CF34-194C-9251-2317-79702EF2B21C}"/>
                </a:ext>
              </a:extLst>
            </p:cNvPr>
            <p:cNvSpPr/>
            <p:nvPr/>
          </p:nvSpPr>
          <p:spPr>
            <a:xfrm>
              <a:off x="3504904" y="1756923"/>
              <a:ext cx="1206621" cy="2748348"/>
            </a:xfrm>
            <a:custGeom>
              <a:avLst/>
              <a:gdLst>
                <a:gd name="connsiteX0" fmla="*/ 1205641 w 1206621"/>
                <a:gd name="connsiteY0" fmla="*/ 9532 h 2748348"/>
                <a:gd name="connsiteX1" fmla="*/ 519841 w 1206621"/>
                <a:gd name="connsiteY1" fmla="*/ 515222 h 2748348"/>
                <a:gd name="connsiteX2" fmla="*/ 609896 w 1206621"/>
                <a:gd name="connsiteY2" fmla="*/ 494441 h 2748348"/>
                <a:gd name="connsiteX3" fmla="*/ 318951 w 1206621"/>
                <a:gd name="connsiteY3" fmla="*/ 743822 h 2748348"/>
                <a:gd name="connsiteX4" fmla="*/ 48787 w 1206621"/>
                <a:gd name="connsiteY4" fmla="*/ 1547386 h 2748348"/>
                <a:gd name="connsiteX5" fmla="*/ 118060 w 1206621"/>
                <a:gd name="connsiteY5" fmla="*/ 1346495 h 2748348"/>
                <a:gd name="connsiteX6" fmla="*/ 296 w 1206621"/>
                <a:gd name="connsiteY6" fmla="*/ 1976877 h 2748348"/>
                <a:gd name="connsiteX7" fmla="*/ 159623 w 1206621"/>
                <a:gd name="connsiteY7" fmla="*/ 2718095 h 2748348"/>
                <a:gd name="connsiteX8" fmla="*/ 76496 w 1206621"/>
                <a:gd name="connsiteY8" fmla="*/ 2461786 h 2748348"/>
                <a:gd name="connsiteX9" fmla="*/ 62641 w 1206621"/>
                <a:gd name="connsiteY9" fmla="*/ 1173313 h 2748348"/>
                <a:gd name="connsiteX10" fmla="*/ 381296 w 1206621"/>
                <a:gd name="connsiteY10" fmla="*/ 598350 h 2748348"/>
                <a:gd name="connsiteX11" fmla="*/ 339732 w 1206621"/>
                <a:gd name="connsiteY11" fmla="*/ 667622 h 2748348"/>
                <a:gd name="connsiteX12" fmla="*/ 561405 w 1206621"/>
                <a:gd name="connsiteY12" fmla="*/ 155004 h 2748348"/>
                <a:gd name="connsiteX13" fmla="*/ 464423 w 1206621"/>
                <a:gd name="connsiteY13" fmla="*/ 328186 h 2748348"/>
                <a:gd name="connsiteX14" fmla="*/ 699951 w 1206621"/>
                <a:gd name="connsiteY14" fmla="*/ 168859 h 2748348"/>
                <a:gd name="connsiteX15" fmla="*/ 672241 w 1206621"/>
                <a:gd name="connsiteY15" fmla="*/ 182713 h 2748348"/>
                <a:gd name="connsiteX16" fmla="*/ 1205641 w 1206621"/>
                <a:gd name="connsiteY16" fmla="*/ 9532 h 27483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206621" h="2748348">
                  <a:moveTo>
                    <a:pt x="1205641" y="9532"/>
                  </a:moveTo>
                  <a:cubicBezTo>
                    <a:pt x="1180241" y="64950"/>
                    <a:pt x="619132" y="434404"/>
                    <a:pt x="519841" y="515222"/>
                  </a:cubicBezTo>
                  <a:cubicBezTo>
                    <a:pt x="420550" y="596040"/>
                    <a:pt x="643378" y="456341"/>
                    <a:pt x="609896" y="494441"/>
                  </a:cubicBezTo>
                  <a:cubicBezTo>
                    <a:pt x="576414" y="532541"/>
                    <a:pt x="412469" y="568331"/>
                    <a:pt x="318951" y="743822"/>
                  </a:cubicBezTo>
                  <a:cubicBezTo>
                    <a:pt x="225433" y="919313"/>
                    <a:pt x="82269" y="1446941"/>
                    <a:pt x="48787" y="1547386"/>
                  </a:cubicBezTo>
                  <a:cubicBezTo>
                    <a:pt x="15305" y="1647832"/>
                    <a:pt x="126142" y="1274913"/>
                    <a:pt x="118060" y="1346495"/>
                  </a:cubicBezTo>
                  <a:cubicBezTo>
                    <a:pt x="109978" y="1418077"/>
                    <a:pt x="-6631" y="1748277"/>
                    <a:pt x="296" y="1976877"/>
                  </a:cubicBezTo>
                  <a:cubicBezTo>
                    <a:pt x="7223" y="2205477"/>
                    <a:pt x="146923" y="2637277"/>
                    <a:pt x="159623" y="2718095"/>
                  </a:cubicBezTo>
                  <a:cubicBezTo>
                    <a:pt x="172323" y="2798913"/>
                    <a:pt x="92660" y="2719250"/>
                    <a:pt x="76496" y="2461786"/>
                  </a:cubicBezTo>
                  <a:cubicBezTo>
                    <a:pt x="60332" y="2204322"/>
                    <a:pt x="11841" y="1483886"/>
                    <a:pt x="62641" y="1173313"/>
                  </a:cubicBezTo>
                  <a:cubicBezTo>
                    <a:pt x="113441" y="862740"/>
                    <a:pt x="335114" y="682632"/>
                    <a:pt x="381296" y="598350"/>
                  </a:cubicBezTo>
                  <a:cubicBezTo>
                    <a:pt x="427478" y="514068"/>
                    <a:pt x="309714" y="741513"/>
                    <a:pt x="339732" y="667622"/>
                  </a:cubicBezTo>
                  <a:cubicBezTo>
                    <a:pt x="369750" y="593731"/>
                    <a:pt x="540623" y="211577"/>
                    <a:pt x="561405" y="155004"/>
                  </a:cubicBezTo>
                  <a:cubicBezTo>
                    <a:pt x="582187" y="98431"/>
                    <a:pt x="441332" y="325877"/>
                    <a:pt x="464423" y="328186"/>
                  </a:cubicBezTo>
                  <a:cubicBezTo>
                    <a:pt x="487514" y="330495"/>
                    <a:pt x="665315" y="193104"/>
                    <a:pt x="699951" y="168859"/>
                  </a:cubicBezTo>
                  <a:cubicBezTo>
                    <a:pt x="734587" y="144614"/>
                    <a:pt x="589114" y="208113"/>
                    <a:pt x="672241" y="182713"/>
                  </a:cubicBezTo>
                  <a:cubicBezTo>
                    <a:pt x="755368" y="157313"/>
                    <a:pt x="1231041" y="-45886"/>
                    <a:pt x="1205641" y="953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1" name="フリーフォーム 1090">
              <a:extLst>
                <a:ext uri="{FF2B5EF4-FFF2-40B4-BE49-F238E27FC236}">
                  <a16:creationId xmlns:a16="http://schemas.microsoft.com/office/drawing/2014/main" id="{26387ADA-D011-A678-46F6-589A56032786}"/>
                </a:ext>
              </a:extLst>
            </p:cNvPr>
            <p:cNvSpPr/>
            <p:nvPr/>
          </p:nvSpPr>
          <p:spPr>
            <a:xfrm>
              <a:off x="3104823" y="1445108"/>
              <a:ext cx="1723371" cy="884477"/>
            </a:xfrm>
            <a:custGeom>
              <a:avLst/>
              <a:gdLst>
                <a:gd name="connsiteX0" fmla="*/ 1640359 w 1723371"/>
                <a:gd name="connsiteY0" fmla="*/ 23474 h 884477"/>
                <a:gd name="connsiteX1" fmla="*/ 601268 w 1723371"/>
                <a:gd name="connsiteY1" fmla="*/ 162019 h 884477"/>
                <a:gd name="connsiteX2" fmla="*/ 5522 w 1723371"/>
                <a:gd name="connsiteY2" fmla="*/ 882456 h 884477"/>
                <a:gd name="connsiteX3" fmla="*/ 331104 w 1723371"/>
                <a:gd name="connsiteY3" fmla="*/ 369837 h 884477"/>
                <a:gd name="connsiteX4" fmla="*/ 781377 w 1723371"/>
                <a:gd name="connsiteY4" fmla="*/ 120456 h 884477"/>
                <a:gd name="connsiteX5" fmla="*/ 795232 w 1723371"/>
                <a:gd name="connsiteY5" fmla="*/ 182801 h 884477"/>
                <a:gd name="connsiteX6" fmla="*/ 1557232 w 1723371"/>
                <a:gd name="connsiteY6" fmla="*/ 16547 h 884477"/>
                <a:gd name="connsiteX7" fmla="*/ 1640359 w 1723371"/>
                <a:gd name="connsiteY7" fmla="*/ 23474 h 8844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23371" h="884477">
                  <a:moveTo>
                    <a:pt x="1640359" y="23474"/>
                  </a:moveTo>
                  <a:cubicBezTo>
                    <a:pt x="1481032" y="47719"/>
                    <a:pt x="873741" y="18855"/>
                    <a:pt x="601268" y="162019"/>
                  </a:cubicBezTo>
                  <a:cubicBezTo>
                    <a:pt x="328795" y="305183"/>
                    <a:pt x="50549" y="847820"/>
                    <a:pt x="5522" y="882456"/>
                  </a:cubicBezTo>
                  <a:cubicBezTo>
                    <a:pt x="-39505" y="917092"/>
                    <a:pt x="201795" y="496837"/>
                    <a:pt x="331104" y="369837"/>
                  </a:cubicBezTo>
                  <a:cubicBezTo>
                    <a:pt x="460413" y="242837"/>
                    <a:pt x="704022" y="151629"/>
                    <a:pt x="781377" y="120456"/>
                  </a:cubicBezTo>
                  <a:cubicBezTo>
                    <a:pt x="858732" y="89283"/>
                    <a:pt x="665923" y="200119"/>
                    <a:pt x="795232" y="182801"/>
                  </a:cubicBezTo>
                  <a:cubicBezTo>
                    <a:pt x="924541" y="165483"/>
                    <a:pt x="1408296" y="44256"/>
                    <a:pt x="1557232" y="16547"/>
                  </a:cubicBezTo>
                  <a:cubicBezTo>
                    <a:pt x="1706168" y="-11162"/>
                    <a:pt x="1799686" y="-771"/>
                    <a:pt x="1640359" y="2347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2" name="フリーフォーム 1091">
              <a:extLst>
                <a:ext uri="{FF2B5EF4-FFF2-40B4-BE49-F238E27FC236}">
                  <a16:creationId xmlns:a16="http://schemas.microsoft.com/office/drawing/2014/main" id="{3A4CCE00-D5A4-8A19-E19C-C81E497C52C5}"/>
                </a:ext>
              </a:extLst>
            </p:cNvPr>
            <p:cNvSpPr/>
            <p:nvPr/>
          </p:nvSpPr>
          <p:spPr>
            <a:xfrm>
              <a:off x="3317681" y="1771897"/>
              <a:ext cx="679425" cy="2779071"/>
            </a:xfrm>
            <a:custGeom>
              <a:avLst/>
              <a:gdLst>
                <a:gd name="connsiteX0" fmla="*/ 679355 w 679425"/>
                <a:gd name="connsiteY0" fmla="*/ 1485 h 2779071"/>
                <a:gd name="connsiteX1" fmla="*/ 229083 w 679425"/>
                <a:gd name="connsiteY1" fmla="*/ 805048 h 2779071"/>
                <a:gd name="connsiteX2" fmla="*/ 35119 w 679425"/>
                <a:gd name="connsiteY2" fmla="*/ 1864921 h 2779071"/>
                <a:gd name="connsiteX3" fmla="*/ 28192 w 679425"/>
                <a:gd name="connsiteY3" fmla="*/ 1809503 h 2779071"/>
                <a:gd name="connsiteX4" fmla="*/ 326064 w 679425"/>
                <a:gd name="connsiteY4" fmla="*/ 2744685 h 2779071"/>
                <a:gd name="connsiteX5" fmla="*/ 242937 w 679425"/>
                <a:gd name="connsiteY5" fmla="*/ 2509158 h 2779071"/>
                <a:gd name="connsiteX6" fmla="*/ 21264 w 679425"/>
                <a:gd name="connsiteY6" fmla="*/ 1864921 h 2779071"/>
                <a:gd name="connsiteX7" fmla="*/ 222155 w 679425"/>
                <a:gd name="connsiteY7" fmla="*/ 576448 h 2779071"/>
                <a:gd name="connsiteX8" fmla="*/ 194446 w 679425"/>
                <a:gd name="connsiteY8" fmla="*/ 604158 h 2779071"/>
                <a:gd name="connsiteX9" fmla="*/ 679355 w 679425"/>
                <a:gd name="connsiteY9" fmla="*/ 1485 h 27790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79425" h="2779071">
                  <a:moveTo>
                    <a:pt x="679355" y="1485"/>
                  </a:moveTo>
                  <a:cubicBezTo>
                    <a:pt x="685128" y="34967"/>
                    <a:pt x="336456" y="494475"/>
                    <a:pt x="229083" y="805048"/>
                  </a:cubicBezTo>
                  <a:cubicBezTo>
                    <a:pt x="121710" y="1115621"/>
                    <a:pt x="68601" y="1697512"/>
                    <a:pt x="35119" y="1864921"/>
                  </a:cubicBezTo>
                  <a:cubicBezTo>
                    <a:pt x="1637" y="2032330"/>
                    <a:pt x="-20299" y="1662876"/>
                    <a:pt x="28192" y="1809503"/>
                  </a:cubicBezTo>
                  <a:cubicBezTo>
                    <a:pt x="76683" y="1956130"/>
                    <a:pt x="290273" y="2628076"/>
                    <a:pt x="326064" y="2744685"/>
                  </a:cubicBezTo>
                  <a:cubicBezTo>
                    <a:pt x="361855" y="2861294"/>
                    <a:pt x="293737" y="2655785"/>
                    <a:pt x="242937" y="2509158"/>
                  </a:cubicBezTo>
                  <a:cubicBezTo>
                    <a:pt x="192137" y="2362531"/>
                    <a:pt x="24728" y="2187039"/>
                    <a:pt x="21264" y="1864921"/>
                  </a:cubicBezTo>
                  <a:cubicBezTo>
                    <a:pt x="17800" y="1542803"/>
                    <a:pt x="193291" y="786575"/>
                    <a:pt x="222155" y="576448"/>
                  </a:cubicBezTo>
                  <a:cubicBezTo>
                    <a:pt x="251019" y="366321"/>
                    <a:pt x="121710" y="697676"/>
                    <a:pt x="194446" y="604158"/>
                  </a:cubicBezTo>
                  <a:cubicBezTo>
                    <a:pt x="267182" y="510640"/>
                    <a:pt x="673582" y="-31997"/>
                    <a:pt x="679355" y="148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3" name="フリーフォーム 1092">
              <a:extLst>
                <a:ext uri="{FF2B5EF4-FFF2-40B4-BE49-F238E27FC236}">
                  <a16:creationId xmlns:a16="http://schemas.microsoft.com/office/drawing/2014/main" id="{305F62C0-2ABF-20AA-9DE7-802F1397E771}"/>
                </a:ext>
              </a:extLst>
            </p:cNvPr>
            <p:cNvSpPr/>
            <p:nvPr/>
          </p:nvSpPr>
          <p:spPr>
            <a:xfrm>
              <a:off x="2847661" y="2495779"/>
              <a:ext cx="513453" cy="1858514"/>
            </a:xfrm>
            <a:custGeom>
              <a:avLst/>
              <a:gdLst>
                <a:gd name="connsiteX0" fmla="*/ 512066 w 513453"/>
                <a:gd name="connsiteY0" fmla="*/ 11894 h 1858514"/>
                <a:gd name="connsiteX1" fmla="*/ 179557 w 513453"/>
                <a:gd name="connsiteY1" fmla="*/ 1009421 h 1858514"/>
                <a:gd name="connsiteX2" fmla="*/ 6375 w 513453"/>
                <a:gd name="connsiteY2" fmla="*/ 1840694 h 1858514"/>
                <a:gd name="connsiteX3" fmla="*/ 61794 w 513453"/>
                <a:gd name="connsiteY3" fmla="*/ 1494330 h 1858514"/>
                <a:gd name="connsiteX4" fmla="*/ 290394 w 513453"/>
                <a:gd name="connsiteY4" fmla="*/ 524512 h 1858514"/>
                <a:gd name="connsiteX5" fmla="*/ 512066 w 513453"/>
                <a:gd name="connsiteY5" fmla="*/ 11894 h 1858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13453" h="1858514">
                  <a:moveTo>
                    <a:pt x="512066" y="11894"/>
                  </a:moveTo>
                  <a:cubicBezTo>
                    <a:pt x="493593" y="92712"/>
                    <a:pt x="263839" y="704621"/>
                    <a:pt x="179557" y="1009421"/>
                  </a:cubicBezTo>
                  <a:cubicBezTo>
                    <a:pt x="95275" y="1314221"/>
                    <a:pt x="26002" y="1759876"/>
                    <a:pt x="6375" y="1840694"/>
                  </a:cubicBezTo>
                  <a:cubicBezTo>
                    <a:pt x="-13252" y="1921512"/>
                    <a:pt x="14458" y="1713694"/>
                    <a:pt x="61794" y="1494330"/>
                  </a:cubicBezTo>
                  <a:cubicBezTo>
                    <a:pt x="109130" y="1274966"/>
                    <a:pt x="221121" y="769276"/>
                    <a:pt x="290394" y="524512"/>
                  </a:cubicBezTo>
                  <a:cubicBezTo>
                    <a:pt x="359667" y="279748"/>
                    <a:pt x="530539" y="-68924"/>
                    <a:pt x="512066" y="1189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4" name="フリーフォーム 1093">
              <a:extLst>
                <a:ext uri="{FF2B5EF4-FFF2-40B4-BE49-F238E27FC236}">
                  <a16:creationId xmlns:a16="http://schemas.microsoft.com/office/drawing/2014/main" id="{9D56C931-305A-C499-EC76-05DC5C1DF0D9}"/>
                </a:ext>
              </a:extLst>
            </p:cNvPr>
            <p:cNvSpPr/>
            <p:nvPr/>
          </p:nvSpPr>
          <p:spPr>
            <a:xfrm>
              <a:off x="2803745" y="4260265"/>
              <a:ext cx="851740" cy="2231947"/>
            </a:xfrm>
            <a:custGeom>
              <a:avLst/>
              <a:gdLst>
                <a:gd name="connsiteX0" fmla="*/ 161128 w 851740"/>
                <a:gd name="connsiteY0" fmla="*/ 8 h 2231947"/>
                <a:gd name="connsiteX1" fmla="*/ 71073 w 851740"/>
                <a:gd name="connsiteY1" fmla="*/ 671953 h 2231947"/>
                <a:gd name="connsiteX2" fmla="*/ 237328 w 851740"/>
                <a:gd name="connsiteY2" fmla="*/ 1420099 h 2231947"/>
                <a:gd name="connsiteX3" fmla="*/ 230400 w 851740"/>
                <a:gd name="connsiteY3" fmla="*/ 1440880 h 2231947"/>
                <a:gd name="connsiteX4" fmla="*/ 819219 w 851740"/>
                <a:gd name="connsiteY4" fmla="*/ 2195953 h 2231947"/>
                <a:gd name="connsiteX5" fmla="*/ 715310 w 851740"/>
                <a:gd name="connsiteY5" fmla="*/ 2036626 h 2231947"/>
                <a:gd name="connsiteX6" fmla="*/ 209619 w 851740"/>
                <a:gd name="connsiteY6" fmla="*/ 1385462 h 2231947"/>
                <a:gd name="connsiteX7" fmla="*/ 1800 w 851740"/>
                <a:gd name="connsiteY7" fmla="*/ 762008 h 2231947"/>
                <a:gd name="connsiteX8" fmla="*/ 105710 w 851740"/>
                <a:gd name="connsiteY8" fmla="*/ 1025244 h 2231947"/>
                <a:gd name="connsiteX9" fmla="*/ 50291 w 851740"/>
                <a:gd name="connsiteY9" fmla="*/ 658099 h 2231947"/>
                <a:gd name="connsiteX10" fmla="*/ 161128 w 851740"/>
                <a:gd name="connsiteY10" fmla="*/ 8 h 2231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51740" h="2231947">
                  <a:moveTo>
                    <a:pt x="161128" y="8"/>
                  </a:moveTo>
                  <a:cubicBezTo>
                    <a:pt x="164592" y="2317"/>
                    <a:pt x="58373" y="435271"/>
                    <a:pt x="71073" y="671953"/>
                  </a:cubicBezTo>
                  <a:cubicBezTo>
                    <a:pt x="83773" y="908635"/>
                    <a:pt x="237328" y="1420099"/>
                    <a:pt x="237328" y="1420099"/>
                  </a:cubicBezTo>
                  <a:cubicBezTo>
                    <a:pt x="263883" y="1548254"/>
                    <a:pt x="133418" y="1311571"/>
                    <a:pt x="230400" y="1440880"/>
                  </a:cubicBezTo>
                  <a:cubicBezTo>
                    <a:pt x="327382" y="1570189"/>
                    <a:pt x="738401" y="2096662"/>
                    <a:pt x="819219" y="2195953"/>
                  </a:cubicBezTo>
                  <a:cubicBezTo>
                    <a:pt x="900037" y="2295244"/>
                    <a:pt x="816910" y="2171708"/>
                    <a:pt x="715310" y="2036626"/>
                  </a:cubicBezTo>
                  <a:cubicBezTo>
                    <a:pt x="613710" y="1901544"/>
                    <a:pt x="328537" y="1597898"/>
                    <a:pt x="209619" y="1385462"/>
                  </a:cubicBezTo>
                  <a:cubicBezTo>
                    <a:pt x="90701" y="1173026"/>
                    <a:pt x="19118" y="822044"/>
                    <a:pt x="1800" y="762008"/>
                  </a:cubicBezTo>
                  <a:cubicBezTo>
                    <a:pt x="-15518" y="701972"/>
                    <a:pt x="97628" y="1042562"/>
                    <a:pt x="105710" y="1025244"/>
                  </a:cubicBezTo>
                  <a:cubicBezTo>
                    <a:pt x="113792" y="1007926"/>
                    <a:pt x="44518" y="827817"/>
                    <a:pt x="50291" y="658099"/>
                  </a:cubicBezTo>
                  <a:cubicBezTo>
                    <a:pt x="56064" y="488381"/>
                    <a:pt x="157664" y="-2301"/>
                    <a:pt x="161128" y="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5" name="フリーフォーム 1094">
              <a:extLst>
                <a:ext uri="{FF2B5EF4-FFF2-40B4-BE49-F238E27FC236}">
                  <a16:creationId xmlns:a16="http://schemas.microsoft.com/office/drawing/2014/main" id="{19CF406F-18FD-5FF4-78A6-A5E99E1295C1}"/>
                </a:ext>
              </a:extLst>
            </p:cNvPr>
            <p:cNvSpPr/>
            <p:nvPr/>
          </p:nvSpPr>
          <p:spPr>
            <a:xfrm>
              <a:off x="3131361" y="5354741"/>
              <a:ext cx="519106" cy="2242259"/>
            </a:xfrm>
            <a:custGeom>
              <a:avLst/>
              <a:gdLst>
                <a:gd name="connsiteX0" fmla="*/ 55184 w 519106"/>
                <a:gd name="connsiteY0" fmla="*/ 41 h 2242259"/>
                <a:gd name="connsiteX1" fmla="*/ 505457 w 519106"/>
                <a:gd name="connsiteY1" fmla="*/ 810532 h 2242259"/>
                <a:gd name="connsiteX2" fmla="*/ 346130 w 519106"/>
                <a:gd name="connsiteY2" fmla="*/ 1226168 h 2242259"/>
                <a:gd name="connsiteX3" fmla="*/ 6694 w 519106"/>
                <a:gd name="connsiteY3" fmla="*/ 2230623 h 2242259"/>
                <a:gd name="connsiteX4" fmla="*/ 145239 w 519106"/>
                <a:gd name="connsiteY4" fmla="*/ 1731859 h 2242259"/>
                <a:gd name="connsiteX5" fmla="*/ 443112 w 519106"/>
                <a:gd name="connsiteY5" fmla="*/ 1101477 h 2242259"/>
                <a:gd name="connsiteX6" fmla="*/ 491603 w 519106"/>
                <a:gd name="connsiteY6" fmla="*/ 775895 h 2242259"/>
                <a:gd name="connsiteX7" fmla="*/ 55184 w 519106"/>
                <a:gd name="connsiteY7" fmla="*/ 41 h 2242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9106" h="2242259">
                  <a:moveTo>
                    <a:pt x="55184" y="41"/>
                  </a:moveTo>
                  <a:cubicBezTo>
                    <a:pt x="57493" y="5814"/>
                    <a:pt x="456966" y="606178"/>
                    <a:pt x="505457" y="810532"/>
                  </a:cubicBezTo>
                  <a:cubicBezTo>
                    <a:pt x="553948" y="1014886"/>
                    <a:pt x="429257" y="989486"/>
                    <a:pt x="346130" y="1226168"/>
                  </a:cubicBezTo>
                  <a:cubicBezTo>
                    <a:pt x="263003" y="1462850"/>
                    <a:pt x="40176" y="2146341"/>
                    <a:pt x="6694" y="2230623"/>
                  </a:cubicBezTo>
                  <a:cubicBezTo>
                    <a:pt x="-26788" y="2314905"/>
                    <a:pt x="72503" y="1920050"/>
                    <a:pt x="145239" y="1731859"/>
                  </a:cubicBezTo>
                  <a:cubicBezTo>
                    <a:pt x="217975" y="1543668"/>
                    <a:pt x="385385" y="1260804"/>
                    <a:pt x="443112" y="1101477"/>
                  </a:cubicBezTo>
                  <a:cubicBezTo>
                    <a:pt x="500839" y="942150"/>
                    <a:pt x="552794" y="954849"/>
                    <a:pt x="491603" y="775895"/>
                  </a:cubicBezTo>
                  <a:cubicBezTo>
                    <a:pt x="430412" y="596941"/>
                    <a:pt x="52875" y="-5732"/>
                    <a:pt x="55184" y="4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6" name="フリーフォーム 1095">
              <a:extLst>
                <a:ext uri="{FF2B5EF4-FFF2-40B4-BE49-F238E27FC236}">
                  <a16:creationId xmlns:a16="http://schemas.microsoft.com/office/drawing/2014/main" id="{D901B53F-BA15-4BA0-1D7D-CC34D30BA7CF}"/>
                </a:ext>
              </a:extLst>
            </p:cNvPr>
            <p:cNvSpPr/>
            <p:nvPr/>
          </p:nvSpPr>
          <p:spPr>
            <a:xfrm>
              <a:off x="3678379" y="5547676"/>
              <a:ext cx="378839" cy="2144465"/>
            </a:xfrm>
            <a:custGeom>
              <a:avLst/>
              <a:gdLst>
                <a:gd name="connsiteX0" fmla="*/ 3 w 378839"/>
                <a:gd name="connsiteY0" fmla="*/ 1069 h 2144465"/>
                <a:gd name="connsiteX1" fmla="*/ 339439 w 378839"/>
                <a:gd name="connsiteY1" fmla="*/ 1157924 h 2144465"/>
                <a:gd name="connsiteX2" fmla="*/ 367148 w 378839"/>
                <a:gd name="connsiteY2" fmla="*/ 1511215 h 2144465"/>
                <a:gd name="connsiteX3" fmla="*/ 297876 w 378839"/>
                <a:gd name="connsiteY3" fmla="*/ 2141597 h 2144465"/>
                <a:gd name="connsiteX4" fmla="*/ 325585 w 378839"/>
                <a:gd name="connsiteY4" fmla="*/ 1712106 h 2144465"/>
                <a:gd name="connsiteX5" fmla="*/ 332512 w 378839"/>
                <a:gd name="connsiteY5" fmla="*/ 963960 h 2144465"/>
                <a:gd name="connsiteX6" fmla="*/ 3 w 378839"/>
                <a:gd name="connsiteY6" fmla="*/ 1069 h 21444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8839" h="2144465">
                  <a:moveTo>
                    <a:pt x="3" y="1069"/>
                  </a:moveTo>
                  <a:cubicBezTo>
                    <a:pt x="1157" y="33396"/>
                    <a:pt x="278248" y="906233"/>
                    <a:pt x="339439" y="1157924"/>
                  </a:cubicBezTo>
                  <a:cubicBezTo>
                    <a:pt x="400630" y="1409615"/>
                    <a:pt x="374075" y="1347270"/>
                    <a:pt x="367148" y="1511215"/>
                  </a:cubicBezTo>
                  <a:cubicBezTo>
                    <a:pt x="360221" y="1675160"/>
                    <a:pt x="304803" y="2108115"/>
                    <a:pt x="297876" y="2141597"/>
                  </a:cubicBezTo>
                  <a:cubicBezTo>
                    <a:pt x="290949" y="2175079"/>
                    <a:pt x="319812" y="1908379"/>
                    <a:pt x="325585" y="1712106"/>
                  </a:cubicBezTo>
                  <a:cubicBezTo>
                    <a:pt x="331358" y="1515833"/>
                    <a:pt x="383312" y="1250287"/>
                    <a:pt x="332512" y="963960"/>
                  </a:cubicBezTo>
                  <a:cubicBezTo>
                    <a:pt x="281712" y="677633"/>
                    <a:pt x="-1151" y="-31258"/>
                    <a:pt x="3" y="106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7" name="フリーフォーム 1096">
              <a:extLst>
                <a:ext uri="{FF2B5EF4-FFF2-40B4-BE49-F238E27FC236}">
                  <a16:creationId xmlns:a16="http://schemas.microsoft.com/office/drawing/2014/main" id="{D16AED65-0BFC-4540-92DD-CCF91D44A4FD}"/>
                </a:ext>
              </a:extLst>
            </p:cNvPr>
            <p:cNvSpPr/>
            <p:nvPr/>
          </p:nvSpPr>
          <p:spPr>
            <a:xfrm>
              <a:off x="4188835" y="924986"/>
              <a:ext cx="2713817" cy="1057121"/>
            </a:xfrm>
            <a:custGeom>
              <a:avLst/>
              <a:gdLst>
                <a:gd name="connsiteX0" fmla="*/ 1207510 w 2713817"/>
                <a:gd name="connsiteY0" fmla="*/ 1056214 h 1057121"/>
                <a:gd name="connsiteX1" fmla="*/ 279256 w 2713817"/>
                <a:gd name="connsiteY1" fmla="*/ 592087 h 1057121"/>
                <a:gd name="connsiteX2" fmla="*/ 92220 w 2713817"/>
                <a:gd name="connsiteY2" fmla="*/ 432759 h 1057121"/>
                <a:gd name="connsiteX3" fmla="*/ 681038 w 2713817"/>
                <a:gd name="connsiteY3" fmla="*/ 169523 h 1057121"/>
                <a:gd name="connsiteX4" fmla="*/ 362383 w 2713817"/>
                <a:gd name="connsiteY4" fmla="*/ 148741 h 1057121"/>
                <a:gd name="connsiteX5" fmla="*/ 1366838 w 2713817"/>
                <a:gd name="connsiteY5" fmla="*/ 107178 h 1057121"/>
                <a:gd name="connsiteX6" fmla="*/ 1228292 w 2713817"/>
                <a:gd name="connsiteY6" fmla="*/ 24050 h 1057121"/>
                <a:gd name="connsiteX7" fmla="*/ 2696874 w 2713817"/>
                <a:gd name="connsiteY7" fmla="*/ 585159 h 1057121"/>
                <a:gd name="connsiteX8" fmla="*/ 2066492 w 2713817"/>
                <a:gd name="connsiteY8" fmla="*/ 370414 h 1057121"/>
                <a:gd name="connsiteX9" fmla="*/ 1186729 w 2713817"/>
                <a:gd name="connsiteY9" fmla="*/ 51759 h 1057121"/>
                <a:gd name="connsiteX10" fmla="*/ 369310 w 2713817"/>
                <a:gd name="connsiteY10" fmla="*/ 121032 h 1057121"/>
                <a:gd name="connsiteX11" fmla="*/ 514783 w 2713817"/>
                <a:gd name="connsiteY11" fmla="*/ 183378 h 1057121"/>
                <a:gd name="connsiteX12" fmla="*/ 64510 w 2713817"/>
                <a:gd name="connsiteY12" fmla="*/ 377341 h 1057121"/>
                <a:gd name="connsiteX13" fmla="*/ 126856 w 2713817"/>
                <a:gd name="connsiteY13" fmla="*/ 460469 h 1057121"/>
                <a:gd name="connsiteX14" fmla="*/ 1207510 w 2713817"/>
                <a:gd name="connsiteY14" fmla="*/ 1056214 h 10571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713817" h="1057121">
                  <a:moveTo>
                    <a:pt x="1207510" y="1056214"/>
                  </a:moveTo>
                  <a:cubicBezTo>
                    <a:pt x="1232910" y="1078150"/>
                    <a:pt x="465138" y="695996"/>
                    <a:pt x="279256" y="592087"/>
                  </a:cubicBezTo>
                  <a:cubicBezTo>
                    <a:pt x="93374" y="488178"/>
                    <a:pt x="25256" y="503186"/>
                    <a:pt x="92220" y="432759"/>
                  </a:cubicBezTo>
                  <a:cubicBezTo>
                    <a:pt x="159184" y="362332"/>
                    <a:pt x="636011" y="216859"/>
                    <a:pt x="681038" y="169523"/>
                  </a:cubicBezTo>
                  <a:cubicBezTo>
                    <a:pt x="726065" y="122187"/>
                    <a:pt x="248083" y="159132"/>
                    <a:pt x="362383" y="148741"/>
                  </a:cubicBezTo>
                  <a:cubicBezTo>
                    <a:pt x="476683" y="138350"/>
                    <a:pt x="1222520" y="127960"/>
                    <a:pt x="1366838" y="107178"/>
                  </a:cubicBezTo>
                  <a:cubicBezTo>
                    <a:pt x="1511156" y="86396"/>
                    <a:pt x="1006619" y="-55613"/>
                    <a:pt x="1228292" y="24050"/>
                  </a:cubicBezTo>
                  <a:cubicBezTo>
                    <a:pt x="1449965" y="103713"/>
                    <a:pt x="2557174" y="527432"/>
                    <a:pt x="2696874" y="585159"/>
                  </a:cubicBezTo>
                  <a:cubicBezTo>
                    <a:pt x="2836574" y="642886"/>
                    <a:pt x="2066492" y="370414"/>
                    <a:pt x="2066492" y="370414"/>
                  </a:cubicBezTo>
                  <a:cubicBezTo>
                    <a:pt x="1814801" y="281514"/>
                    <a:pt x="1469593" y="93323"/>
                    <a:pt x="1186729" y="51759"/>
                  </a:cubicBezTo>
                  <a:cubicBezTo>
                    <a:pt x="903865" y="10195"/>
                    <a:pt x="481301" y="99095"/>
                    <a:pt x="369310" y="121032"/>
                  </a:cubicBezTo>
                  <a:cubicBezTo>
                    <a:pt x="257319" y="142968"/>
                    <a:pt x="565583" y="140660"/>
                    <a:pt x="514783" y="183378"/>
                  </a:cubicBezTo>
                  <a:cubicBezTo>
                    <a:pt x="463983" y="226096"/>
                    <a:pt x="129164" y="331159"/>
                    <a:pt x="64510" y="377341"/>
                  </a:cubicBezTo>
                  <a:cubicBezTo>
                    <a:pt x="-144" y="423523"/>
                    <a:pt x="-63644" y="346169"/>
                    <a:pt x="126856" y="460469"/>
                  </a:cubicBezTo>
                  <a:cubicBezTo>
                    <a:pt x="317356" y="574769"/>
                    <a:pt x="1182110" y="1034278"/>
                    <a:pt x="1207510" y="10562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8" name="フリーフォーム 1097">
              <a:extLst>
                <a:ext uri="{FF2B5EF4-FFF2-40B4-BE49-F238E27FC236}">
                  <a16:creationId xmlns:a16="http://schemas.microsoft.com/office/drawing/2014/main" id="{C06758BA-3BCA-DFA1-C5D8-F6E64C99B660}"/>
                </a:ext>
              </a:extLst>
            </p:cNvPr>
            <p:cNvSpPr/>
            <p:nvPr/>
          </p:nvSpPr>
          <p:spPr>
            <a:xfrm>
              <a:off x="4724384" y="1383126"/>
              <a:ext cx="2833617" cy="1819657"/>
            </a:xfrm>
            <a:custGeom>
              <a:avLst/>
              <a:gdLst>
                <a:gd name="connsiteX0" fmla="*/ 16 w 2833617"/>
                <a:gd name="connsiteY0" fmla="*/ 16183 h 1819657"/>
                <a:gd name="connsiteX1" fmla="*/ 1413180 w 2833617"/>
                <a:gd name="connsiteY1" fmla="*/ 175510 h 1819657"/>
                <a:gd name="connsiteX2" fmla="*/ 2431489 w 2833617"/>
                <a:gd name="connsiteY2" fmla="*/ 1027565 h 1819657"/>
                <a:gd name="connsiteX3" fmla="*/ 2369143 w 2833617"/>
                <a:gd name="connsiteY3" fmla="*/ 951365 h 1819657"/>
                <a:gd name="connsiteX4" fmla="*/ 2833271 w 2833617"/>
                <a:gd name="connsiteY4" fmla="*/ 1817274 h 1819657"/>
                <a:gd name="connsiteX5" fmla="*/ 2424561 w 2833617"/>
                <a:gd name="connsiteY5" fmla="*/ 1173038 h 1819657"/>
                <a:gd name="connsiteX6" fmla="*/ 1385471 w 2833617"/>
                <a:gd name="connsiteY6" fmla="*/ 133947 h 1819657"/>
                <a:gd name="connsiteX7" fmla="*/ 16 w 2833617"/>
                <a:gd name="connsiteY7" fmla="*/ 16183 h 1819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33617" h="1819657">
                  <a:moveTo>
                    <a:pt x="16" y="16183"/>
                  </a:moveTo>
                  <a:cubicBezTo>
                    <a:pt x="4634" y="23110"/>
                    <a:pt x="1007935" y="6946"/>
                    <a:pt x="1413180" y="175510"/>
                  </a:cubicBezTo>
                  <a:cubicBezTo>
                    <a:pt x="1818426" y="344074"/>
                    <a:pt x="2272162" y="898256"/>
                    <a:pt x="2431489" y="1027565"/>
                  </a:cubicBezTo>
                  <a:cubicBezTo>
                    <a:pt x="2590816" y="1156874"/>
                    <a:pt x="2302179" y="819747"/>
                    <a:pt x="2369143" y="951365"/>
                  </a:cubicBezTo>
                  <a:cubicBezTo>
                    <a:pt x="2436107" y="1082983"/>
                    <a:pt x="2824035" y="1780329"/>
                    <a:pt x="2833271" y="1817274"/>
                  </a:cubicBezTo>
                  <a:cubicBezTo>
                    <a:pt x="2842507" y="1854219"/>
                    <a:pt x="2665861" y="1453592"/>
                    <a:pt x="2424561" y="1173038"/>
                  </a:cubicBezTo>
                  <a:cubicBezTo>
                    <a:pt x="2183261" y="892484"/>
                    <a:pt x="1787253" y="323292"/>
                    <a:pt x="1385471" y="133947"/>
                  </a:cubicBezTo>
                  <a:cubicBezTo>
                    <a:pt x="983689" y="-55398"/>
                    <a:pt x="-4602" y="9256"/>
                    <a:pt x="16" y="1618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9" name="フリーフォーム 1098">
              <a:extLst>
                <a:ext uri="{FF2B5EF4-FFF2-40B4-BE49-F238E27FC236}">
                  <a16:creationId xmlns:a16="http://schemas.microsoft.com/office/drawing/2014/main" id="{3CB4E5A1-8D14-DA04-094B-C453F628476C}"/>
                </a:ext>
              </a:extLst>
            </p:cNvPr>
            <p:cNvSpPr/>
            <p:nvPr/>
          </p:nvSpPr>
          <p:spPr>
            <a:xfrm>
              <a:off x="5267423" y="1918994"/>
              <a:ext cx="1186983" cy="1886313"/>
            </a:xfrm>
            <a:custGeom>
              <a:avLst/>
              <a:gdLst>
                <a:gd name="connsiteX0" fmla="*/ 59650 w 1186983"/>
                <a:gd name="connsiteY0" fmla="*/ 82988 h 1886313"/>
                <a:gd name="connsiteX1" fmla="*/ 759304 w 1186983"/>
                <a:gd name="connsiteY1" fmla="*/ 865770 h 1886313"/>
                <a:gd name="connsiteX2" fmla="*/ 717741 w 1186983"/>
                <a:gd name="connsiteY2" fmla="*/ 817279 h 1886313"/>
                <a:gd name="connsiteX3" fmla="*/ 1174941 w 1186983"/>
                <a:gd name="connsiteY3" fmla="*/ 1863297 h 1886313"/>
                <a:gd name="connsiteX4" fmla="*/ 1064104 w 1186983"/>
                <a:gd name="connsiteY4" fmla="*/ 1565424 h 1886313"/>
                <a:gd name="connsiteX5" fmla="*/ 766232 w 1186983"/>
                <a:gd name="connsiteY5" fmla="*/ 761861 h 1886313"/>
                <a:gd name="connsiteX6" fmla="*/ 863213 w 1186983"/>
                <a:gd name="connsiteY6" fmla="*/ 1232915 h 1886313"/>
                <a:gd name="connsiteX7" fmla="*/ 593050 w 1186983"/>
                <a:gd name="connsiteY7" fmla="*/ 671806 h 1886313"/>
                <a:gd name="connsiteX8" fmla="*/ 87359 w 1186983"/>
                <a:gd name="connsiteY8" fmla="*/ 138406 h 1886313"/>
                <a:gd name="connsiteX9" fmla="*/ 38868 w 1186983"/>
                <a:gd name="connsiteY9" fmla="*/ 27570 h 1886313"/>
                <a:gd name="connsiteX10" fmla="*/ 59650 w 1186983"/>
                <a:gd name="connsiteY10" fmla="*/ 82988 h 1886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86983" h="1886313">
                  <a:moveTo>
                    <a:pt x="59650" y="82988"/>
                  </a:moveTo>
                  <a:cubicBezTo>
                    <a:pt x="179723" y="222688"/>
                    <a:pt x="649622" y="743388"/>
                    <a:pt x="759304" y="865770"/>
                  </a:cubicBezTo>
                  <a:cubicBezTo>
                    <a:pt x="868986" y="988152"/>
                    <a:pt x="648468" y="651025"/>
                    <a:pt x="717741" y="817279"/>
                  </a:cubicBezTo>
                  <a:cubicBezTo>
                    <a:pt x="787014" y="983533"/>
                    <a:pt x="1117214" y="1738606"/>
                    <a:pt x="1174941" y="1863297"/>
                  </a:cubicBezTo>
                  <a:cubicBezTo>
                    <a:pt x="1232668" y="1987988"/>
                    <a:pt x="1064104" y="1565424"/>
                    <a:pt x="1064104" y="1565424"/>
                  </a:cubicBezTo>
                  <a:cubicBezTo>
                    <a:pt x="995986" y="1381851"/>
                    <a:pt x="799714" y="817279"/>
                    <a:pt x="766232" y="761861"/>
                  </a:cubicBezTo>
                  <a:cubicBezTo>
                    <a:pt x="732750" y="706443"/>
                    <a:pt x="892077" y="1247924"/>
                    <a:pt x="863213" y="1232915"/>
                  </a:cubicBezTo>
                  <a:cubicBezTo>
                    <a:pt x="834349" y="1217906"/>
                    <a:pt x="722359" y="854224"/>
                    <a:pt x="593050" y="671806"/>
                  </a:cubicBezTo>
                  <a:cubicBezTo>
                    <a:pt x="463741" y="489388"/>
                    <a:pt x="179723" y="245779"/>
                    <a:pt x="87359" y="138406"/>
                  </a:cubicBezTo>
                  <a:cubicBezTo>
                    <a:pt x="-5005" y="31033"/>
                    <a:pt x="40022" y="34497"/>
                    <a:pt x="38868" y="27570"/>
                  </a:cubicBezTo>
                  <a:cubicBezTo>
                    <a:pt x="37714" y="20643"/>
                    <a:pt x="-60423" y="-56712"/>
                    <a:pt x="59650" y="8298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0" name="フリーフォーム 1099">
              <a:extLst>
                <a:ext uri="{FF2B5EF4-FFF2-40B4-BE49-F238E27FC236}">
                  <a16:creationId xmlns:a16="http://schemas.microsoft.com/office/drawing/2014/main" id="{66538928-BCB0-6D07-B4FB-5C308F5BA6CE}"/>
                </a:ext>
              </a:extLst>
            </p:cNvPr>
            <p:cNvSpPr/>
            <p:nvPr/>
          </p:nvSpPr>
          <p:spPr>
            <a:xfrm>
              <a:off x="4752109" y="1269415"/>
              <a:ext cx="2280411" cy="864458"/>
            </a:xfrm>
            <a:custGeom>
              <a:avLst/>
              <a:gdLst>
                <a:gd name="connsiteX0" fmla="*/ 0 w 2280411"/>
                <a:gd name="connsiteY0" fmla="*/ 67549 h 864458"/>
                <a:gd name="connsiteX1" fmla="*/ 692727 w 2280411"/>
                <a:gd name="connsiteY1" fmla="*/ 67549 h 864458"/>
                <a:gd name="connsiteX2" fmla="*/ 755073 w 2280411"/>
                <a:gd name="connsiteY2" fmla="*/ 60621 h 864458"/>
                <a:gd name="connsiteX3" fmla="*/ 1018309 w 2280411"/>
                <a:gd name="connsiteY3" fmla="*/ 74476 h 864458"/>
                <a:gd name="connsiteX4" fmla="*/ 990600 w 2280411"/>
                <a:gd name="connsiteY4" fmla="*/ 39840 h 864458"/>
                <a:gd name="connsiteX5" fmla="*/ 1399309 w 2280411"/>
                <a:gd name="connsiteY5" fmla="*/ 171458 h 864458"/>
                <a:gd name="connsiteX6" fmla="*/ 2008909 w 2280411"/>
                <a:gd name="connsiteY6" fmla="*/ 566312 h 864458"/>
                <a:gd name="connsiteX7" fmla="*/ 2279073 w 2280411"/>
                <a:gd name="connsiteY7" fmla="*/ 864185 h 864458"/>
                <a:gd name="connsiteX8" fmla="*/ 2057400 w 2280411"/>
                <a:gd name="connsiteY8" fmla="*/ 607876 h 864458"/>
                <a:gd name="connsiteX9" fmla="*/ 1039091 w 2280411"/>
                <a:gd name="connsiteY9" fmla="*/ 39840 h 864458"/>
                <a:gd name="connsiteX10" fmla="*/ 644236 w 2280411"/>
                <a:gd name="connsiteY10" fmla="*/ 46767 h 864458"/>
                <a:gd name="connsiteX11" fmla="*/ 0 w 2280411"/>
                <a:gd name="connsiteY11" fmla="*/ 67549 h 8644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80411" h="864458">
                  <a:moveTo>
                    <a:pt x="0" y="67549"/>
                  </a:moveTo>
                  <a:lnTo>
                    <a:pt x="692727" y="67549"/>
                  </a:lnTo>
                  <a:cubicBezTo>
                    <a:pt x="818573" y="66394"/>
                    <a:pt x="700809" y="59467"/>
                    <a:pt x="755073" y="60621"/>
                  </a:cubicBezTo>
                  <a:cubicBezTo>
                    <a:pt x="809337" y="61775"/>
                    <a:pt x="1018309" y="74476"/>
                    <a:pt x="1018309" y="74476"/>
                  </a:cubicBezTo>
                  <a:cubicBezTo>
                    <a:pt x="1057563" y="71013"/>
                    <a:pt x="927100" y="23676"/>
                    <a:pt x="990600" y="39840"/>
                  </a:cubicBezTo>
                  <a:cubicBezTo>
                    <a:pt x="1054100" y="56004"/>
                    <a:pt x="1229591" y="83713"/>
                    <a:pt x="1399309" y="171458"/>
                  </a:cubicBezTo>
                  <a:cubicBezTo>
                    <a:pt x="1569027" y="259203"/>
                    <a:pt x="1862282" y="450858"/>
                    <a:pt x="2008909" y="566312"/>
                  </a:cubicBezTo>
                  <a:cubicBezTo>
                    <a:pt x="2155536" y="681766"/>
                    <a:pt x="2270991" y="857258"/>
                    <a:pt x="2279073" y="864185"/>
                  </a:cubicBezTo>
                  <a:cubicBezTo>
                    <a:pt x="2287155" y="871112"/>
                    <a:pt x="2264064" y="745267"/>
                    <a:pt x="2057400" y="607876"/>
                  </a:cubicBezTo>
                  <a:cubicBezTo>
                    <a:pt x="1850736" y="470485"/>
                    <a:pt x="1274618" y="133358"/>
                    <a:pt x="1039091" y="39840"/>
                  </a:cubicBezTo>
                  <a:cubicBezTo>
                    <a:pt x="803564" y="-53678"/>
                    <a:pt x="644236" y="46767"/>
                    <a:pt x="644236" y="46767"/>
                  </a:cubicBezTo>
                  <a:lnTo>
                    <a:pt x="0" y="67549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1" name="フリーフォーム 1100">
              <a:extLst>
                <a:ext uri="{FF2B5EF4-FFF2-40B4-BE49-F238E27FC236}">
                  <a16:creationId xmlns:a16="http://schemas.microsoft.com/office/drawing/2014/main" id="{9DEC1850-EAB5-8777-23DA-95AB8AF342E2}"/>
                </a:ext>
              </a:extLst>
            </p:cNvPr>
            <p:cNvSpPr/>
            <p:nvPr/>
          </p:nvSpPr>
          <p:spPr>
            <a:xfrm>
              <a:off x="5400941" y="1532095"/>
              <a:ext cx="1703477" cy="2728635"/>
            </a:xfrm>
            <a:custGeom>
              <a:avLst/>
              <a:gdLst>
                <a:gd name="connsiteX0" fmla="*/ 2332 w 1703477"/>
                <a:gd name="connsiteY0" fmla="*/ 5760 h 2728635"/>
                <a:gd name="connsiteX1" fmla="*/ 958295 w 1703477"/>
                <a:gd name="connsiteY1" fmla="*/ 809323 h 2728635"/>
                <a:gd name="connsiteX2" fmla="*/ 868241 w 1703477"/>
                <a:gd name="connsiteY2" fmla="*/ 767760 h 2728635"/>
                <a:gd name="connsiteX3" fmla="*/ 1671804 w 1703477"/>
                <a:gd name="connsiteY3" fmla="*/ 2658905 h 2728635"/>
                <a:gd name="connsiteX4" fmla="*/ 1477841 w 1703477"/>
                <a:gd name="connsiteY4" fmla="*/ 2180923 h 2728635"/>
                <a:gd name="connsiteX5" fmla="*/ 882095 w 1703477"/>
                <a:gd name="connsiteY5" fmla="*/ 850887 h 2728635"/>
                <a:gd name="connsiteX6" fmla="*/ 695059 w 1703477"/>
                <a:gd name="connsiteY6" fmla="*/ 469887 h 2728635"/>
                <a:gd name="connsiteX7" fmla="*/ 2332 w 1703477"/>
                <a:gd name="connsiteY7" fmla="*/ 5760 h 2728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03477" h="2728635">
                  <a:moveTo>
                    <a:pt x="2332" y="5760"/>
                  </a:moveTo>
                  <a:cubicBezTo>
                    <a:pt x="46205" y="62333"/>
                    <a:pt x="813977" y="682323"/>
                    <a:pt x="958295" y="809323"/>
                  </a:cubicBezTo>
                  <a:cubicBezTo>
                    <a:pt x="1102613" y="936323"/>
                    <a:pt x="749323" y="459496"/>
                    <a:pt x="868241" y="767760"/>
                  </a:cubicBezTo>
                  <a:cubicBezTo>
                    <a:pt x="987159" y="1076024"/>
                    <a:pt x="1570204" y="2423378"/>
                    <a:pt x="1671804" y="2658905"/>
                  </a:cubicBezTo>
                  <a:cubicBezTo>
                    <a:pt x="1773404" y="2894432"/>
                    <a:pt x="1609459" y="2482259"/>
                    <a:pt x="1477841" y="2180923"/>
                  </a:cubicBezTo>
                  <a:cubicBezTo>
                    <a:pt x="1346223" y="1879587"/>
                    <a:pt x="1012559" y="1136060"/>
                    <a:pt x="882095" y="850887"/>
                  </a:cubicBezTo>
                  <a:cubicBezTo>
                    <a:pt x="751631" y="565714"/>
                    <a:pt x="843995" y="615360"/>
                    <a:pt x="695059" y="469887"/>
                  </a:cubicBezTo>
                  <a:cubicBezTo>
                    <a:pt x="546123" y="324414"/>
                    <a:pt x="-41541" y="-50813"/>
                    <a:pt x="2332" y="576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2" name="フリーフォーム 1101">
              <a:extLst>
                <a:ext uri="{FF2B5EF4-FFF2-40B4-BE49-F238E27FC236}">
                  <a16:creationId xmlns:a16="http://schemas.microsoft.com/office/drawing/2014/main" id="{7C40DFC6-2359-BF48-936C-F4CC697E8A0F}"/>
                </a:ext>
              </a:extLst>
            </p:cNvPr>
            <p:cNvSpPr/>
            <p:nvPr/>
          </p:nvSpPr>
          <p:spPr>
            <a:xfrm>
              <a:off x="6719735" y="2420599"/>
              <a:ext cx="1204781" cy="2107184"/>
            </a:xfrm>
            <a:custGeom>
              <a:avLst/>
              <a:gdLst>
                <a:gd name="connsiteX0" fmla="*/ 75920 w 1204781"/>
                <a:gd name="connsiteY0" fmla="*/ 94001 h 2107184"/>
                <a:gd name="connsiteX1" fmla="*/ 837920 w 1204781"/>
                <a:gd name="connsiteY1" fmla="*/ 1105383 h 2107184"/>
                <a:gd name="connsiteX2" fmla="*/ 1198138 w 1204781"/>
                <a:gd name="connsiteY2" fmla="*/ 2089056 h 2107184"/>
                <a:gd name="connsiteX3" fmla="*/ 1059592 w 1204781"/>
                <a:gd name="connsiteY3" fmla="*/ 1694201 h 2107184"/>
                <a:gd name="connsiteX4" fmla="*/ 907192 w 1204781"/>
                <a:gd name="connsiteY4" fmla="*/ 1077674 h 2107184"/>
                <a:gd name="connsiteX5" fmla="*/ 124410 w 1204781"/>
                <a:gd name="connsiteY5" fmla="*/ 156346 h 2107184"/>
                <a:gd name="connsiteX6" fmla="*/ 75920 w 1204781"/>
                <a:gd name="connsiteY6" fmla="*/ 94001 h 21071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04781" h="2107184">
                  <a:moveTo>
                    <a:pt x="75920" y="94001"/>
                  </a:moveTo>
                  <a:cubicBezTo>
                    <a:pt x="194838" y="252174"/>
                    <a:pt x="650884" y="772874"/>
                    <a:pt x="837920" y="1105383"/>
                  </a:cubicBezTo>
                  <a:cubicBezTo>
                    <a:pt x="1024956" y="1437892"/>
                    <a:pt x="1161193" y="1990920"/>
                    <a:pt x="1198138" y="2089056"/>
                  </a:cubicBezTo>
                  <a:cubicBezTo>
                    <a:pt x="1235083" y="2187192"/>
                    <a:pt x="1108083" y="1862765"/>
                    <a:pt x="1059592" y="1694201"/>
                  </a:cubicBezTo>
                  <a:cubicBezTo>
                    <a:pt x="1011101" y="1525637"/>
                    <a:pt x="1063056" y="1333983"/>
                    <a:pt x="907192" y="1077674"/>
                  </a:cubicBezTo>
                  <a:cubicBezTo>
                    <a:pt x="751328" y="821365"/>
                    <a:pt x="267574" y="321446"/>
                    <a:pt x="124410" y="156346"/>
                  </a:cubicBezTo>
                  <a:cubicBezTo>
                    <a:pt x="-18754" y="-8754"/>
                    <a:pt x="-42998" y="-64172"/>
                    <a:pt x="75920" y="9400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3" name="フリーフォーム 1102">
              <a:extLst>
                <a:ext uri="{FF2B5EF4-FFF2-40B4-BE49-F238E27FC236}">
                  <a16:creationId xmlns:a16="http://schemas.microsoft.com/office/drawing/2014/main" id="{FF91D8A1-E3A5-8E89-854B-44FE3049C0A1}"/>
                </a:ext>
              </a:extLst>
            </p:cNvPr>
            <p:cNvSpPr/>
            <p:nvPr/>
          </p:nvSpPr>
          <p:spPr>
            <a:xfrm>
              <a:off x="6621010" y="3741553"/>
              <a:ext cx="255329" cy="2008177"/>
            </a:xfrm>
            <a:custGeom>
              <a:avLst/>
              <a:gdLst>
                <a:gd name="connsiteX0" fmla="*/ 70735 w 255329"/>
                <a:gd name="connsiteY0" fmla="*/ 158502 h 2008177"/>
                <a:gd name="connsiteX1" fmla="*/ 36099 w 255329"/>
                <a:gd name="connsiteY1" fmla="*/ 768102 h 2008177"/>
                <a:gd name="connsiteX2" fmla="*/ 250845 w 255329"/>
                <a:gd name="connsiteY2" fmla="*/ 1980374 h 2008177"/>
                <a:gd name="connsiteX3" fmla="*/ 167717 w 255329"/>
                <a:gd name="connsiteY3" fmla="*/ 1557811 h 2008177"/>
                <a:gd name="connsiteX4" fmla="*/ 1463 w 255329"/>
                <a:gd name="connsiteY4" fmla="*/ 865083 h 2008177"/>
                <a:gd name="connsiteX5" fmla="*/ 84590 w 255329"/>
                <a:gd name="connsiteY5" fmla="*/ 54592 h 2008177"/>
                <a:gd name="connsiteX6" fmla="*/ 70735 w 255329"/>
                <a:gd name="connsiteY6" fmla="*/ 158502 h 20081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5329" h="2008177">
                  <a:moveTo>
                    <a:pt x="70735" y="158502"/>
                  </a:moveTo>
                  <a:cubicBezTo>
                    <a:pt x="62653" y="277420"/>
                    <a:pt x="6081" y="464457"/>
                    <a:pt x="36099" y="768102"/>
                  </a:cubicBezTo>
                  <a:cubicBezTo>
                    <a:pt x="66117" y="1071747"/>
                    <a:pt x="228909" y="1848756"/>
                    <a:pt x="250845" y="1980374"/>
                  </a:cubicBezTo>
                  <a:cubicBezTo>
                    <a:pt x="272781" y="2111992"/>
                    <a:pt x="209281" y="1743693"/>
                    <a:pt x="167717" y="1557811"/>
                  </a:cubicBezTo>
                  <a:cubicBezTo>
                    <a:pt x="126153" y="1371929"/>
                    <a:pt x="15318" y="1115620"/>
                    <a:pt x="1463" y="865083"/>
                  </a:cubicBezTo>
                  <a:cubicBezTo>
                    <a:pt x="-12392" y="614546"/>
                    <a:pt x="76508" y="178128"/>
                    <a:pt x="84590" y="54592"/>
                  </a:cubicBezTo>
                  <a:cubicBezTo>
                    <a:pt x="92672" y="-68944"/>
                    <a:pt x="78817" y="39584"/>
                    <a:pt x="70735" y="15850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4" name="フリーフォーム 1103">
              <a:extLst>
                <a:ext uri="{FF2B5EF4-FFF2-40B4-BE49-F238E27FC236}">
                  <a16:creationId xmlns:a16="http://schemas.microsoft.com/office/drawing/2014/main" id="{0455E21F-3AF8-D549-8A2E-C87F2C1D256A}"/>
                </a:ext>
              </a:extLst>
            </p:cNvPr>
            <p:cNvSpPr/>
            <p:nvPr/>
          </p:nvSpPr>
          <p:spPr>
            <a:xfrm>
              <a:off x="5602663" y="1876016"/>
              <a:ext cx="1166885" cy="2557645"/>
            </a:xfrm>
            <a:custGeom>
              <a:avLst/>
              <a:gdLst>
                <a:gd name="connsiteX0" fmla="*/ 1501 w 1166885"/>
                <a:gd name="connsiteY0" fmla="*/ 1275 h 2557645"/>
                <a:gd name="connsiteX1" fmla="*/ 624955 w 1166885"/>
                <a:gd name="connsiteY1" fmla="*/ 943384 h 2557645"/>
                <a:gd name="connsiteX2" fmla="*/ 943610 w 1166885"/>
                <a:gd name="connsiteY2" fmla="*/ 1504493 h 2557645"/>
                <a:gd name="connsiteX3" fmla="*/ 922828 w 1166885"/>
                <a:gd name="connsiteY3" fmla="*/ 1449075 h 2557645"/>
                <a:gd name="connsiteX4" fmla="*/ 1109864 w 1166885"/>
                <a:gd name="connsiteY4" fmla="*/ 1975548 h 2557645"/>
                <a:gd name="connsiteX5" fmla="*/ 1165282 w 1166885"/>
                <a:gd name="connsiteY5" fmla="*/ 2557439 h 2557645"/>
                <a:gd name="connsiteX6" fmla="*/ 1061373 w 1166885"/>
                <a:gd name="connsiteY6" fmla="*/ 2030966 h 2557645"/>
                <a:gd name="connsiteX7" fmla="*/ 818919 w 1166885"/>
                <a:gd name="connsiteY7" fmla="*/ 1158129 h 2557645"/>
                <a:gd name="connsiteX8" fmla="*/ 1501 w 1166885"/>
                <a:gd name="connsiteY8" fmla="*/ 1275 h 25576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66885" h="2557645">
                  <a:moveTo>
                    <a:pt x="1501" y="1275"/>
                  </a:moveTo>
                  <a:cubicBezTo>
                    <a:pt x="-30826" y="-34516"/>
                    <a:pt x="467937" y="692848"/>
                    <a:pt x="624955" y="943384"/>
                  </a:cubicBezTo>
                  <a:cubicBezTo>
                    <a:pt x="781973" y="1193920"/>
                    <a:pt x="893964" y="1420211"/>
                    <a:pt x="943610" y="1504493"/>
                  </a:cubicBezTo>
                  <a:cubicBezTo>
                    <a:pt x="993256" y="1588775"/>
                    <a:pt x="895119" y="1370566"/>
                    <a:pt x="922828" y="1449075"/>
                  </a:cubicBezTo>
                  <a:cubicBezTo>
                    <a:pt x="950537" y="1527584"/>
                    <a:pt x="1069455" y="1790821"/>
                    <a:pt x="1109864" y="1975548"/>
                  </a:cubicBezTo>
                  <a:cubicBezTo>
                    <a:pt x="1150273" y="2160275"/>
                    <a:pt x="1173364" y="2548203"/>
                    <a:pt x="1165282" y="2557439"/>
                  </a:cubicBezTo>
                  <a:cubicBezTo>
                    <a:pt x="1157200" y="2566675"/>
                    <a:pt x="1119100" y="2264184"/>
                    <a:pt x="1061373" y="2030966"/>
                  </a:cubicBezTo>
                  <a:cubicBezTo>
                    <a:pt x="1003646" y="1797748"/>
                    <a:pt x="999028" y="1495256"/>
                    <a:pt x="818919" y="1158129"/>
                  </a:cubicBezTo>
                  <a:cubicBezTo>
                    <a:pt x="638810" y="821002"/>
                    <a:pt x="33828" y="37066"/>
                    <a:pt x="1501" y="12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5" name="フリーフォーム 1104">
              <a:extLst>
                <a:ext uri="{FF2B5EF4-FFF2-40B4-BE49-F238E27FC236}">
                  <a16:creationId xmlns:a16="http://schemas.microsoft.com/office/drawing/2014/main" id="{E5BCED68-CCF6-C98B-8527-A9A3106A9AB8}"/>
                </a:ext>
              </a:extLst>
            </p:cNvPr>
            <p:cNvSpPr/>
            <p:nvPr/>
          </p:nvSpPr>
          <p:spPr>
            <a:xfrm>
              <a:off x="6865690" y="4154700"/>
              <a:ext cx="794921" cy="2707166"/>
            </a:xfrm>
            <a:custGeom>
              <a:avLst/>
              <a:gdLst>
                <a:gd name="connsiteX0" fmla="*/ 54655 w 794921"/>
                <a:gd name="connsiteY0" fmla="*/ 1664 h 2707166"/>
                <a:gd name="connsiteX1" fmla="*/ 75437 w 794921"/>
                <a:gd name="connsiteY1" fmla="*/ 763664 h 2707166"/>
                <a:gd name="connsiteX2" fmla="*/ 761237 w 794921"/>
                <a:gd name="connsiteY2" fmla="*/ 2620173 h 2707166"/>
                <a:gd name="connsiteX3" fmla="*/ 671183 w 794921"/>
                <a:gd name="connsiteY3" fmla="*/ 2350009 h 2707166"/>
                <a:gd name="connsiteX4" fmla="*/ 511855 w 794921"/>
                <a:gd name="connsiteY4" fmla="*/ 1878955 h 2707166"/>
                <a:gd name="connsiteX5" fmla="*/ 54655 w 794921"/>
                <a:gd name="connsiteY5" fmla="*/ 708245 h 2707166"/>
                <a:gd name="connsiteX6" fmla="*/ 6165 w 794921"/>
                <a:gd name="connsiteY6" fmla="*/ 562773 h 2707166"/>
                <a:gd name="connsiteX7" fmla="*/ 54655 w 794921"/>
                <a:gd name="connsiteY7" fmla="*/ 1664 h 27071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94921" h="2707166">
                  <a:moveTo>
                    <a:pt x="54655" y="1664"/>
                  </a:moveTo>
                  <a:cubicBezTo>
                    <a:pt x="66200" y="35146"/>
                    <a:pt x="-42327" y="327246"/>
                    <a:pt x="75437" y="763664"/>
                  </a:cubicBezTo>
                  <a:cubicBezTo>
                    <a:pt x="193201" y="1200082"/>
                    <a:pt x="661946" y="2355782"/>
                    <a:pt x="761237" y="2620173"/>
                  </a:cubicBezTo>
                  <a:cubicBezTo>
                    <a:pt x="860528" y="2884564"/>
                    <a:pt x="712747" y="2473545"/>
                    <a:pt x="671183" y="2350009"/>
                  </a:cubicBezTo>
                  <a:cubicBezTo>
                    <a:pt x="629619" y="2226473"/>
                    <a:pt x="614610" y="2152582"/>
                    <a:pt x="511855" y="1878955"/>
                  </a:cubicBezTo>
                  <a:cubicBezTo>
                    <a:pt x="409100" y="1605328"/>
                    <a:pt x="138937" y="927609"/>
                    <a:pt x="54655" y="708245"/>
                  </a:cubicBezTo>
                  <a:cubicBezTo>
                    <a:pt x="-29627" y="488881"/>
                    <a:pt x="9628" y="675918"/>
                    <a:pt x="6165" y="562773"/>
                  </a:cubicBezTo>
                  <a:cubicBezTo>
                    <a:pt x="2701" y="449628"/>
                    <a:pt x="43110" y="-31818"/>
                    <a:pt x="54655" y="166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6" name="フリーフォーム 1105">
              <a:extLst>
                <a:ext uri="{FF2B5EF4-FFF2-40B4-BE49-F238E27FC236}">
                  <a16:creationId xmlns:a16="http://schemas.microsoft.com/office/drawing/2014/main" id="{40E85C9C-FF78-B263-0FCD-CBB60DF5D909}"/>
                </a:ext>
              </a:extLst>
            </p:cNvPr>
            <p:cNvSpPr/>
            <p:nvPr/>
          </p:nvSpPr>
          <p:spPr>
            <a:xfrm>
              <a:off x="7141984" y="3241959"/>
              <a:ext cx="733756" cy="2804569"/>
            </a:xfrm>
            <a:custGeom>
              <a:avLst/>
              <a:gdLst>
                <a:gd name="connsiteX0" fmla="*/ 34 w 733756"/>
                <a:gd name="connsiteY0" fmla="*/ 5 h 2804569"/>
                <a:gd name="connsiteX1" fmla="*/ 394889 w 733756"/>
                <a:gd name="connsiteY1" fmla="*/ 1046023 h 2804569"/>
                <a:gd name="connsiteX2" fmla="*/ 706616 w 733756"/>
                <a:gd name="connsiteY2" fmla="*/ 1572496 h 2804569"/>
                <a:gd name="connsiteX3" fmla="*/ 581925 w 733756"/>
                <a:gd name="connsiteY3" fmla="*/ 2798623 h 2804569"/>
                <a:gd name="connsiteX4" fmla="*/ 699689 w 733756"/>
                <a:gd name="connsiteY4" fmla="*/ 2015841 h 2804569"/>
                <a:gd name="connsiteX5" fmla="*/ 706616 w 733756"/>
                <a:gd name="connsiteY5" fmla="*/ 1468586 h 2804569"/>
                <a:gd name="connsiteX6" fmla="*/ 374107 w 733756"/>
                <a:gd name="connsiteY6" fmla="*/ 1032168 h 2804569"/>
                <a:gd name="connsiteX7" fmla="*/ 34 w 733756"/>
                <a:gd name="connsiteY7" fmla="*/ 5 h 2804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33756" h="2804569">
                  <a:moveTo>
                    <a:pt x="34" y="5"/>
                  </a:moveTo>
                  <a:cubicBezTo>
                    <a:pt x="3498" y="2314"/>
                    <a:pt x="277125" y="783941"/>
                    <a:pt x="394889" y="1046023"/>
                  </a:cubicBezTo>
                  <a:cubicBezTo>
                    <a:pt x="512653" y="1308105"/>
                    <a:pt x="675443" y="1280396"/>
                    <a:pt x="706616" y="1572496"/>
                  </a:cubicBezTo>
                  <a:cubicBezTo>
                    <a:pt x="737789" y="1864596"/>
                    <a:pt x="583079" y="2724732"/>
                    <a:pt x="581925" y="2798623"/>
                  </a:cubicBezTo>
                  <a:cubicBezTo>
                    <a:pt x="580771" y="2872514"/>
                    <a:pt x="678907" y="2237514"/>
                    <a:pt x="699689" y="2015841"/>
                  </a:cubicBezTo>
                  <a:cubicBezTo>
                    <a:pt x="720471" y="1794168"/>
                    <a:pt x="760880" y="1632531"/>
                    <a:pt x="706616" y="1468586"/>
                  </a:cubicBezTo>
                  <a:cubicBezTo>
                    <a:pt x="652352" y="1304641"/>
                    <a:pt x="494180" y="1274622"/>
                    <a:pt x="374107" y="1032168"/>
                  </a:cubicBezTo>
                  <a:cubicBezTo>
                    <a:pt x="254034" y="789714"/>
                    <a:pt x="-3430" y="-2304"/>
                    <a:pt x="34" y="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7" name="フリーフォーム 1106">
              <a:extLst>
                <a:ext uri="{FF2B5EF4-FFF2-40B4-BE49-F238E27FC236}">
                  <a16:creationId xmlns:a16="http://schemas.microsoft.com/office/drawing/2014/main" id="{10B28849-3605-49DC-8671-42DF810C715B}"/>
                </a:ext>
              </a:extLst>
            </p:cNvPr>
            <p:cNvSpPr/>
            <p:nvPr/>
          </p:nvSpPr>
          <p:spPr>
            <a:xfrm>
              <a:off x="6195749" y="1778499"/>
              <a:ext cx="1271951" cy="2975424"/>
            </a:xfrm>
            <a:custGeom>
              <a:avLst/>
              <a:gdLst>
                <a:gd name="connsiteX0" fmla="*/ 4160 w 1271951"/>
                <a:gd name="connsiteY0" fmla="*/ 8737 h 2975424"/>
                <a:gd name="connsiteX1" fmla="*/ 516778 w 1271951"/>
                <a:gd name="connsiteY1" fmla="*/ 957774 h 2975424"/>
                <a:gd name="connsiteX2" fmla="*/ 1043251 w 1271951"/>
                <a:gd name="connsiteY2" fmla="*/ 1976083 h 2975424"/>
                <a:gd name="connsiteX3" fmla="*/ 1015542 w 1271951"/>
                <a:gd name="connsiteY3" fmla="*/ 1886028 h 2975424"/>
                <a:gd name="connsiteX4" fmla="*/ 1271851 w 1271951"/>
                <a:gd name="connsiteY4" fmla="*/ 2973610 h 2975424"/>
                <a:gd name="connsiteX5" fmla="*/ 1043251 w 1271951"/>
                <a:gd name="connsiteY5" fmla="*/ 2128483 h 2975424"/>
                <a:gd name="connsiteX6" fmla="*/ 807724 w 1271951"/>
                <a:gd name="connsiteY6" fmla="*/ 1532737 h 2975424"/>
                <a:gd name="connsiteX7" fmla="*/ 4160 w 1271951"/>
                <a:gd name="connsiteY7" fmla="*/ 8737 h 2975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71951" h="2975424">
                  <a:moveTo>
                    <a:pt x="4160" y="8737"/>
                  </a:moveTo>
                  <a:cubicBezTo>
                    <a:pt x="-44331" y="-87090"/>
                    <a:pt x="343596" y="629883"/>
                    <a:pt x="516778" y="957774"/>
                  </a:cubicBezTo>
                  <a:cubicBezTo>
                    <a:pt x="689960" y="1285665"/>
                    <a:pt x="960124" y="1821374"/>
                    <a:pt x="1043251" y="1976083"/>
                  </a:cubicBezTo>
                  <a:cubicBezTo>
                    <a:pt x="1126378" y="2130792"/>
                    <a:pt x="977442" y="1719774"/>
                    <a:pt x="1015542" y="1886028"/>
                  </a:cubicBezTo>
                  <a:cubicBezTo>
                    <a:pt x="1053642" y="2052283"/>
                    <a:pt x="1267233" y="2933201"/>
                    <a:pt x="1271851" y="2973610"/>
                  </a:cubicBezTo>
                  <a:cubicBezTo>
                    <a:pt x="1276469" y="3014019"/>
                    <a:pt x="1120605" y="2368628"/>
                    <a:pt x="1043251" y="2128483"/>
                  </a:cubicBezTo>
                  <a:cubicBezTo>
                    <a:pt x="965897" y="1888338"/>
                    <a:pt x="987833" y="1882564"/>
                    <a:pt x="807724" y="1532737"/>
                  </a:cubicBezTo>
                  <a:cubicBezTo>
                    <a:pt x="627615" y="1182910"/>
                    <a:pt x="52651" y="104564"/>
                    <a:pt x="4160" y="873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8" name="フリーフォーム 1107">
              <a:extLst>
                <a:ext uri="{FF2B5EF4-FFF2-40B4-BE49-F238E27FC236}">
                  <a16:creationId xmlns:a16="http://schemas.microsoft.com/office/drawing/2014/main" id="{92D6C398-3097-F82B-6875-B3CC8326FE64}"/>
                </a:ext>
              </a:extLst>
            </p:cNvPr>
            <p:cNvSpPr/>
            <p:nvPr/>
          </p:nvSpPr>
          <p:spPr>
            <a:xfrm>
              <a:off x="6728922" y="5458662"/>
              <a:ext cx="1520398" cy="2095219"/>
            </a:xfrm>
            <a:custGeom>
              <a:avLst/>
              <a:gdLst>
                <a:gd name="connsiteX0" fmla="*/ 18242 w 1520398"/>
                <a:gd name="connsiteY0" fmla="*/ 29 h 2095219"/>
                <a:gd name="connsiteX1" fmla="*/ 39023 w 1520398"/>
                <a:gd name="connsiteY1" fmla="*/ 817447 h 2095219"/>
                <a:gd name="connsiteX2" fmla="*/ 177569 w 1520398"/>
                <a:gd name="connsiteY2" fmla="*/ 1558665 h 2095219"/>
                <a:gd name="connsiteX3" fmla="*/ 149860 w 1520398"/>
                <a:gd name="connsiteY3" fmla="*/ 1482465 h 2095219"/>
                <a:gd name="connsiteX4" fmla="*/ 392314 w 1520398"/>
                <a:gd name="connsiteY4" fmla="*/ 1787265 h 2095219"/>
                <a:gd name="connsiteX5" fmla="*/ 1472969 w 1520398"/>
                <a:gd name="connsiteY5" fmla="*/ 2078211 h 2095219"/>
                <a:gd name="connsiteX6" fmla="*/ 1244369 w 1520398"/>
                <a:gd name="connsiteY6" fmla="*/ 2036647 h 2095219"/>
                <a:gd name="connsiteX7" fmla="*/ 489296 w 1520398"/>
                <a:gd name="connsiteY7" fmla="*/ 1835756 h 2095219"/>
                <a:gd name="connsiteX8" fmla="*/ 246842 w 1520398"/>
                <a:gd name="connsiteY8" fmla="*/ 1454756 h 2095219"/>
                <a:gd name="connsiteX9" fmla="*/ 239914 w 1520398"/>
                <a:gd name="connsiteY9" fmla="*/ 1537883 h 2095219"/>
                <a:gd name="connsiteX10" fmla="*/ 18242 w 1520398"/>
                <a:gd name="connsiteY10" fmla="*/ 789738 h 2095219"/>
                <a:gd name="connsiteX11" fmla="*/ 18242 w 1520398"/>
                <a:gd name="connsiteY11" fmla="*/ 29 h 2095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520398" h="2095219">
                  <a:moveTo>
                    <a:pt x="18242" y="29"/>
                  </a:moveTo>
                  <a:cubicBezTo>
                    <a:pt x="21706" y="4647"/>
                    <a:pt x="12469" y="557674"/>
                    <a:pt x="39023" y="817447"/>
                  </a:cubicBezTo>
                  <a:cubicBezTo>
                    <a:pt x="65577" y="1077220"/>
                    <a:pt x="159096" y="1447829"/>
                    <a:pt x="177569" y="1558665"/>
                  </a:cubicBezTo>
                  <a:cubicBezTo>
                    <a:pt x="196042" y="1669501"/>
                    <a:pt x="114069" y="1444365"/>
                    <a:pt x="149860" y="1482465"/>
                  </a:cubicBezTo>
                  <a:cubicBezTo>
                    <a:pt x="185651" y="1520565"/>
                    <a:pt x="171796" y="1687974"/>
                    <a:pt x="392314" y="1787265"/>
                  </a:cubicBezTo>
                  <a:cubicBezTo>
                    <a:pt x="612832" y="1886556"/>
                    <a:pt x="1330960" y="2036647"/>
                    <a:pt x="1472969" y="2078211"/>
                  </a:cubicBezTo>
                  <a:cubicBezTo>
                    <a:pt x="1614978" y="2119775"/>
                    <a:pt x="1408314" y="2077056"/>
                    <a:pt x="1244369" y="2036647"/>
                  </a:cubicBezTo>
                  <a:cubicBezTo>
                    <a:pt x="1080424" y="1996238"/>
                    <a:pt x="655550" y="1932738"/>
                    <a:pt x="489296" y="1835756"/>
                  </a:cubicBezTo>
                  <a:cubicBezTo>
                    <a:pt x="323042" y="1738774"/>
                    <a:pt x="288406" y="1504401"/>
                    <a:pt x="246842" y="1454756"/>
                  </a:cubicBezTo>
                  <a:cubicBezTo>
                    <a:pt x="205278" y="1405111"/>
                    <a:pt x="278014" y="1648719"/>
                    <a:pt x="239914" y="1537883"/>
                  </a:cubicBezTo>
                  <a:cubicBezTo>
                    <a:pt x="201814" y="1427047"/>
                    <a:pt x="57497" y="1041429"/>
                    <a:pt x="18242" y="789738"/>
                  </a:cubicBezTo>
                  <a:cubicBezTo>
                    <a:pt x="-21013" y="538047"/>
                    <a:pt x="14778" y="-4589"/>
                    <a:pt x="18242" y="2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9" name="フリーフォーム 1108">
              <a:extLst>
                <a:ext uri="{FF2B5EF4-FFF2-40B4-BE49-F238E27FC236}">
                  <a16:creationId xmlns:a16="http://schemas.microsoft.com/office/drawing/2014/main" id="{EFACE608-7062-4948-6874-D375B1496457}"/>
                </a:ext>
              </a:extLst>
            </p:cNvPr>
            <p:cNvSpPr/>
            <p:nvPr/>
          </p:nvSpPr>
          <p:spPr>
            <a:xfrm>
              <a:off x="6316389" y="6094869"/>
              <a:ext cx="1511563" cy="2031341"/>
            </a:xfrm>
            <a:custGeom>
              <a:avLst/>
              <a:gdLst>
                <a:gd name="connsiteX0" fmla="*/ 250666 w 1511563"/>
                <a:gd name="connsiteY0" fmla="*/ 1131 h 2031341"/>
                <a:gd name="connsiteX1" fmla="*/ 70556 w 1511563"/>
                <a:gd name="connsiteY1" fmla="*/ 1047149 h 2031341"/>
                <a:gd name="connsiteX2" fmla="*/ 222956 w 1511563"/>
                <a:gd name="connsiteY2" fmla="*/ 1601331 h 2031341"/>
                <a:gd name="connsiteX3" fmla="*/ 91338 w 1511563"/>
                <a:gd name="connsiteY3" fmla="*/ 1587476 h 2031341"/>
                <a:gd name="connsiteX4" fmla="*/ 777138 w 1511563"/>
                <a:gd name="connsiteY4" fmla="*/ 1843786 h 2031341"/>
                <a:gd name="connsiteX5" fmla="*/ 1359029 w 1511563"/>
                <a:gd name="connsiteY5" fmla="*/ 2030822 h 2031341"/>
                <a:gd name="connsiteX6" fmla="*/ 673229 w 1511563"/>
                <a:gd name="connsiteY6" fmla="*/ 1899204 h 2031341"/>
                <a:gd name="connsiteX7" fmla="*/ 770211 w 1511563"/>
                <a:gd name="connsiteY7" fmla="*/ 1885349 h 2031341"/>
                <a:gd name="connsiteX8" fmla="*/ 1511429 w 1511563"/>
                <a:gd name="connsiteY8" fmla="*/ 1809149 h 2031341"/>
                <a:gd name="connsiteX9" fmla="*/ 825629 w 1511563"/>
                <a:gd name="connsiteY9" fmla="*/ 1878422 h 2031341"/>
                <a:gd name="connsiteX10" fmla="*/ 160611 w 1511563"/>
                <a:gd name="connsiteY10" fmla="*/ 1615186 h 2031341"/>
                <a:gd name="connsiteX11" fmla="*/ 1284 w 1511563"/>
                <a:gd name="connsiteY11" fmla="*/ 1171840 h 2031341"/>
                <a:gd name="connsiteX12" fmla="*/ 84411 w 1511563"/>
                <a:gd name="connsiteY12" fmla="*/ 1899204 h 2031341"/>
                <a:gd name="connsiteX13" fmla="*/ 63629 w 1511563"/>
                <a:gd name="connsiteY13" fmla="*/ 1532058 h 2031341"/>
                <a:gd name="connsiteX14" fmla="*/ 35920 w 1511563"/>
                <a:gd name="connsiteY14" fmla="*/ 1040222 h 2031341"/>
                <a:gd name="connsiteX15" fmla="*/ 174466 w 1511563"/>
                <a:gd name="connsiteY15" fmla="*/ 631513 h 2031341"/>
                <a:gd name="connsiteX16" fmla="*/ 63629 w 1511563"/>
                <a:gd name="connsiteY16" fmla="*/ 839331 h 2031341"/>
                <a:gd name="connsiteX17" fmla="*/ 250666 w 1511563"/>
                <a:gd name="connsiteY17" fmla="*/ 1131 h 2031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11563" h="2031341">
                  <a:moveTo>
                    <a:pt x="250666" y="1131"/>
                  </a:moveTo>
                  <a:cubicBezTo>
                    <a:pt x="251820" y="35767"/>
                    <a:pt x="75174" y="780449"/>
                    <a:pt x="70556" y="1047149"/>
                  </a:cubicBezTo>
                  <a:cubicBezTo>
                    <a:pt x="65938" y="1313849"/>
                    <a:pt x="219492" y="1511277"/>
                    <a:pt x="222956" y="1601331"/>
                  </a:cubicBezTo>
                  <a:cubicBezTo>
                    <a:pt x="226420" y="1691385"/>
                    <a:pt x="-1025" y="1547067"/>
                    <a:pt x="91338" y="1587476"/>
                  </a:cubicBezTo>
                  <a:cubicBezTo>
                    <a:pt x="183701" y="1627885"/>
                    <a:pt x="565856" y="1769895"/>
                    <a:pt x="777138" y="1843786"/>
                  </a:cubicBezTo>
                  <a:cubicBezTo>
                    <a:pt x="988420" y="1917677"/>
                    <a:pt x="1376347" y="2021586"/>
                    <a:pt x="1359029" y="2030822"/>
                  </a:cubicBezTo>
                  <a:cubicBezTo>
                    <a:pt x="1341711" y="2040058"/>
                    <a:pt x="771365" y="1923450"/>
                    <a:pt x="673229" y="1899204"/>
                  </a:cubicBezTo>
                  <a:cubicBezTo>
                    <a:pt x="575093" y="1874959"/>
                    <a:pt x="770211" y="1885349"/>
                    <a:pt x="770211" y="1885349"/>
                  </a:cubicBezTo>
                  <a:lnTo>
                    <a:pt x="1511429" y="1809149"/>
                  </a:lnTo>
                  <a:cubicBezTo>
                    <a:pt x="1520665" y="1807995"/>
                    <a:pt x="1050765" y="1910749"/>
                    <a:pt x="825629" y="1878422"/>
                  </a:cubicBezTo>
                  <a:cubicBezTo>
                    <a:pt x="600493" y="1846095"/>
                    <a:pt x="298002" y="1732950"/>
                    <a:pt x="160611" y="1615186"/>
                  </a:cubicBezTo>
                  <a:cubicBezTo>
                    <a:pt x="23220" y="1497422"/>
                    <a:pt x="13984" y="1124504"/>
                    <a:pt x="1284" y="1171840"/>
                  </a:cubicBezTo>
                  <a:cubicBezTo>
                    <a:pt x="-11416" y="1219176"/>
                    <a:pt x="74020" y="1839168"/>
                    <a:pt x="84411" y="1899204"/>
                  </a:cubicBezTo>
                  <a:cubicBezTo>
                    <a:pt x="94802" y="1959240"/>
                    <a:pt x="71711" y="1675222"/>
                    <a:pt x="63629" y="1532058"/>
                  </a:cubicBezTo>
                  <a:cubicBezTo>
                    <a:pt x="55547" y="1388894"/>
                    <a:pt x="17447" y="1190313"/>
                    <a:pt x="35920" y="1040222"/>
                  </a:cubicBezTo>
                  <a:cubicBezTo>
                    <a:pt x="54393" y="890131"/>
                    <a:pt x="169848" y="664995"/>
                    <a:pt x="174466" y="631513"/>
                  </a:cubicBezTo>
                  <a:cubicBezTo>
                    <a:pt x="179084" y="598031"/>
                    <a:pt x="57856" y="940931"/>
                    <a:pt x="63629" y="839331"/>
                  </a:cubicBezTo>
                  <a:cubicBezTo>
                    <a:pt x="69402" y="737731"/>
                    <a:pt x="249512" y="-33505"/>
                    <a:pt x="250666" y="113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0" name="フリーフォーム 1109">
              <a:extLst>
                <a:ext uri="{FF2B5EF4-FFF2-40B4-BE49-F238E27FC236}">
                  <a16:creationId xmlns:a16="http://schemas.microsoft.com/office/drawing/2014/main" id="{10F13436-4132-C6CE-5C26-5306A732F138}"/>
                </a:ext>
              </a:extLst>
            </p:cNvPr>
            <p:cNvSpPr/>
            <p:nvPr/>
          </p:nvSpPr>
          <p:spPr>
            <a:xfrm>
              <a:off x="2742880" y="6400282"/>
              <a:ext cx="1284754" cy="1487906"/>
            </a:xfrm>
            <a:custGeom>
              <a:avLst/>
              <a:gdLst>
                <a:gd name="connsiteX0" fmla="*/ 1247229 w 1284754"/>
                <a:gd name="connsiteY0" fmla="*/ 518 h 1487906"/>
                <a:gd name="connsiteX1" fmla="*/ 1101756 w 1284754"/>
                <a:gd name="connsiteY1" fmla="*/ 520063 h 1487906"/>
                <a:gd name="connsiteX2" fmla="*/ 332829 w 1284754"/>
                <a:gd name="connsiteY2" fmla="*/ 1018827 h 1487906"/>
                <a:gd name="connsiteX3" fmla="*/ 748465 w 1284754"/>
                <a:gd name="connsiteY3" fmla="*/ 804082 h 1487906"/>
                <a:gd name="connsiteX4" fmla="*/ 34956 w 1284754"/>
                <a:gd name="connsiteY4" fmla="*/ 1192009 h 1487906"/>
                <a:gd name="connsiteX5" fmla="*/ 845447 w 1284754"/>
                <a:gd name="connsiteY5" fmla="*/ 804082 h 1487906"/>
                <a:gd name="connsiteX6" fmla="*/ 320 w 1284754"/>
                <a:gd name="connsiteY6" fmla="*/ 1482954 h 1487906"/>
                <a:gd name="connsiteX7" fmla="*/ 741538 w 1284754"/>
                <a:gd name="connsiteY7" fmla="*/ 1115809 h 1487906"/>
                <a:gd name="connsiteX8" fmla="*/ 415956 w 1284754"/>
                <a:gd name="connsiteY8" fmla="*/ 1205863 h 1487906"/>
                <a:gd name="connsiteX9" fmla="*/ 1053265 w 1284754"/>
                <a:gd name="connsiteY9" fmla="*/ 617045 h 1487906"/>
                <a:gd name="connsiteX10" fmla="*/ 651484 w 1284754"/>
                <a:gd name="connsiteY10" fmla="*/ 790227 h 1487906"/>
                <a:gd name="connsiteX11" fmla="*/ 1274938 w 1284754"/>
                <a:gd name="connsiteY11" fmla="*/ 180627 h 1487906"/>
                <a:gd name="connsiteX12" fmla="*/ 55738 w 1284754"/>
                <a:gd name="connsiteY12" fmla="*/ 1088100 h 1487906"/>
                <a:gd name="connsiteX13" fmla="*/ 990920 w 1284754"/>
                <a:gd name="connsiteY13" fmla="*/ 617045 h 1487906"/>
                <a:gd name="connsiteX14" fmla="*/ 1247229 w 1284754"/>
                <a:gd name="connsiteY14" fmla="*/ 518 h 1487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284754" h="1487906">
                  <a:moveTo>
                    <a:pt x="1247229" y="518"/>
                  </a:moveTo>
                  <a:cubicBezTo>
                    <a:pt x="1265702" y="-15646"/>
                    <a:pt x="1254156" y="350345"/>
                    <a:pt x="1101756" y="520063"/>
                  </a:cubicBezTo>
                  <a:cubicBezTo>
                    <a:pt x="949356" y="689781"/>
                    <a:pt x="391711" y="971491"/>
                    <a:pt x="332829" y="1018827"/>
                  </a:cubicBezTo>
                  <a:cubicBezTo>
                    <a:pt x="273947" y="1066164"/>
                    <a:pt x="798110" y="775218"/>
                    <a:pt x="748465" y="804082"/>
                  </a:cubicBezTo>
                  <a:cubicBezTo>
                    <a:pt x="698820" y="832946"/>
                    <a:pt x="18792" y="1192009"/>
                    <a:pt x="34956" y="1192009"/>
                  </a:cubicBezTo>
                  <a:cubicBezTo>
                    <a:pt x="51120" y="1192009"/>
                    <a:pt x="851220" y="755591"/>
                    <a:pt x="845447" y="804082"/>
                  </a:cubicBezTo>
                  <a:cubicBezTo>
                    <a:pt x="839674" y="852573"/>
                    <a:pt x="17638" y="1431000"/>
                    <a:pt x="320" y="1482954"/>
                  </a:cubicBezTo>
                  <a:cubicBezTo>
                    <a:pt x="-16998" y="1534908"/>
                    <a:pt x="672265" y="1161991"/>
                    <a:pt x="741538" y="1115809"/>
                  </a:cubicBezTo>
                  <a:cubicBezTo>
                    <a:pt x="810811" y="1069627"/>
                    <a:pt x="364002" y="1288990"/>
                    <a:pt x="415956" y="1205863"/>
                  </a:cubicBezTo>
                  <a:cubicBezTo>
                    <a:pt x="467910" y="1122736"/>
                    <a:pt x="1014010" y="686318"/>
                    <a:pt x="1053265" y="617045"/>
                  </a:cubicBezTo>
                  <a:cubicBezTo>
                    <a:pt x="1092520" y="547772"/>
                    <a:pt x="614538" y="862963"/>
                    <a:pt x="651484" y="790227"/>
                  </a:cubicBezTo>
                  <a:cubicBezTo>
                    <a:pt x="688429" y="717491"/>
                    <a:pt x="1374229" y="130982"/>
                    <a:pt x="1274938" y="180627"/>
                  </a:cubicBezTo>
                  <a:cubicBezTo>
                    <a:pt x="1175647" y="230273"/>
                    <a:pt x="103074" y="1015364"/>
                    <a:pt x="55738" y="1088100"/>
                  </a:cubicBezTo>
                  <a:cubicBezTo>
                    <a:pt x="8402" y="1160836"/>
                    <a:pt x="792338" y="794845"/>
                    <a:pt x="990920" y="617045"/>
                  </a:cubicBezTo>
                  <a:cubicBezTo>
                    <a:pt x="1189502" y="439245"/>
                    <a:pt x="1228756" y="16682"/>
                    <a:pt x="1247229" y="51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1" name="フリーフォーム 1110">
              <a:extLst>
                <a:ext uri="{FF2B5EF4-FFF2-40B4-BE49-F238E27FC236}">
                  <a16:creationId xmlns:a16="http://schemas.microsoft.com/office/drawing/2014/main" id="{8ECA86EF-38DC-A1AB-E3BA-206C763078DC}"/>
                </a:ext>
              </a:extLst>
            </p:cNvPr>
            <p:cNvSpPr/>
            <p:nvPr/>
          </p:nvSpPr>
          <p:spPr>
            <a:xfrm>
              <a:off x="3095989" y="3348275"/>
              <a:ext cx="271958" cy="2567689"/>
            </a:xfrm>
            <a:custGeom>
              <a:avLst/>
              <a:gdLst>
                <a:gd name="connsiteX0" fmla="*/ 208320 w 271958"/>
                <a:gd name="connsiteY0" fmla="*/ 4525 h 2567689"/>
                <a:gd name="connsiteX1" fmla="*/ 83629 w 271958"/>
                <a:gd name="connsiteY1" fmla="*/ 759598 h 2567689"/>
                <a:gd name="connsiteX2" fmla="*/ 187538 w 271958"/>
                <a:gd name="connsiteY2" fmla="*/ 1708634 h 2567689"/>
                <a:gd name="connsiteX3" fmla="*/ 187538 w 271958"/>
                <a:gd name="connsiteY3" fmla="*/ 1639361 h 2567689"/>
                <a:gd name="connsiteX4" fmla="*/ 236029 w 271958"/>
                <a:gd name="connsiteY4" fmla="*/ 2553761 h 2567689"/>
                <a:gd name="connsiteX5" fmla="*/ 263738 w 271958"/>
                <a:gd name="connsiteY5" fmla="*/ 2131198 h 2567689"/>
                <a:gd name="connsiteX6" fmla="*/ 83629 w 271958"/>
                <a:gd name="connsiteY6" fmla="*/ 1313780 h 2567689"/>
                <a:gd name="connsiteX7" fmla="*/ 502 w 271958"/>
                <a:gd name="connsiteY7" fmla="*/ 1036689 h 2567689"/>
                <a:gd name="connsiteX8" fmla="*/ 118266 w 271958"/>
                <a:gd name="connsiteY8" fmla="*/ 378598 h 2567689"/>
                <a:gd name="connsiteX9" fmla="*/ 104411 w 271958"/>
                <a:gd name="connsiteY9" fmla="*/ 440943 h 2567689"/>
                <a:gd name="connsiteX10" fmla="*/ 208320 w 271958"/>
                <a:gd name="connsiteY10" fmla="*/ 4525 h 2567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71958" h="2567689">
                  <a:moveTo>
                    <a:pt x="208320" y="4525"/>
                  </a:moveTo>
                  <a:cubicBezTo>
                    <a:pt x="204856" y="57634"/>
                    <a:pt x="87093" y="475580"/>
                    <a:pt x="83629" y="759598"/>
                  </a:cubicBezTo>
                  <a:cubicBezTo>
                    <a:pt x="80165" y="1043616"/>
                    <a:pt x="170220" y="1562007"/>
                    <a:pt x="187538" y="1708634"/>
                  </a:cubicBezTo>
                  <a:cubicBezTo>
                    <a:pt x="204856" y="1855261"/>
                    <a:pt x="179456" y="1498507"/>
                    <a:pt x="187538" y="1639361"/>
                  </a:cubicBezTo>
                  <a:cubicBezTo>
                    <a:pt x="195620" y="1780215"/>
                    <a:pt x="223329" y="2471788"/>
                    <a:pt x="236029" y="2553761"/>
                  </a:cubicBezTo>
                  <a:cubicBezTo>
                    <a:pt x="248729" y="2635734"/>
                    <a:pt x="289138" y="2337861"/>
                    <a:pt x="263738" y="2131198"/>
                  </a:cubicBezTo>
                  <a:cubicBezTo>
                    <a:pt x="238338" y="1924535"/>
                    <a:pt x="127502" y="1496198"/>
                    <a:pt x="83629" y="1313780"/>
                  </a:cubicBezTo>
                  <a:cubicBezTo>
                    <a:pt x="39756" y="1131362"/>
                    <a:pt x="-5271" y="1192553"/>
                    <a:pt x="502" y="1036689"/>
                  </a:cubicBezTo>
                  <a:cubicBezTo>
                    <a:pt x="6275" y="880825"/>
                    <a:pt x="100948" y="477889"/>
                    <a:pt x="118266" y="378598"/>
                  </a:cubicBezTo>
                  <a:cubicBezTo>
                    <a:pt x="135584" y="279307"/>
                    <a:pt x="91711" y="499825"/>
                    <a:pt x="104411" y="440943"/>
                  </a:cubicBezTo>
                  <a:cubicBezTo>
                    <a:pt x="117111" y="382061"/>
                    <a:pt x="211784" y="-48584"/>
                    <a:pt x="208320" y="452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2" name="フリーフォーム 1111">
              <a:extLst>
                <a:ext uri="{FF2B5EF4-FFF2-40B4-BE49-F238E27FC236}">
                  <a16:creationId xmlns:a16="http://schemas.microsoft.com/office/drawing/2014/main" id="{35371453-A5FB-093C-57AF-1E661E415A49}"/>
                </a:ext>
              </a:extLst>
            </p:cNvPr>
            <p:cNvSpPr/>
            <p:nvPr/>
          </p:nvSpPr>
          <p:spPr>
            <a:xfrm>
              <a:off x="6649507" y="2112139"/>
              <a:ext cx="912752" cy="2298707"/>
            </a:xfrm>
            <a:custGeom>
              <a:avLst/>
              <a:gdLst>
                <a:gd name="connsiteX0" fmla="*/ 675 w 912752"/>
                <a:gd name="connsiteY0" fmla="*/ 679 h 2298707"/>
                <a:gd name="connsiteX1" fmla="*/ 63020 w 912752"/>
                <a:gd name="connsiteY1" fmla="*/ 423243 h 2298707"/>
                <a:gd name="connsiteX2" fmla="*/ 388602 w 912752"/>
                <a:gd name="connsiteY2" fmla="*/ 977425 h 2298707"/>
                <a:gd name="connsiteX3" fmla="*/ 367820 w 912752"/>
                <a:gd name="connsiteY3" fmla="*/ 908152 h 2298707"/>
                <a:gd name="connsiteX4" fmla="*/ 894293 w 912752"/>
                <a:gd name="connsiteY4" fmla="*/ 2252043 h 2298707"/>
                <a:gd name="connsiteX5" fmla="*/ 762675 w 912752"/>
                <a:gd name="connsiteY5" fmla="*/ 1891825 h 2298707"/>
                <a:gd name="connsiteX6" fmla="*/ 464802 w 912752"/>
                <a:gd name="connsiteY6" fmla="*/ 928934 h 2298707"/>
                <a:gd name="connsiteX7" fmla="*/ 76875 w 912752"/>
                <a:gd name="connsiteY7" fmla="*/ 520225 h 2298707"/>
                <a:gd name="connsiteX8" fmla="*/ 675 w 912752"/>
                <a:gd name="connsiteY8" fmla="*/ 679 h 2298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12752" h="2298707">
                  <a:moveTo>
                    <a:pt x="675" y="679"/>
                  </a:moveTo>
                  <a:cubicBezTo>
                    <a:pt x="-1634" y="-15485"/>
                    <a:pt x="-1634" y="260452"/>
                    <a:pt x="63020" y="423243"/>
                  </a:cubicBezTo>
                  <a:cubicBezTo>
                    <a:pt x="127674" y="586034"/>
                    <a:pt x="337802" y="896607"/>
                    <a:pt x="388602" y="977425"/>
                  </a:cubicBezTo>
                  <a:cubicBezTo>
                    <a:pt x="439402" y="1058243"/>
                    <a:pt x="283538" y="695716"/>
                    <a:pt x="367820" y="908152"/>
                  </a:cubicBezTo>
                  <a:cubicBezTo>
                    <a:pt x="452102" y="1120588"/>
                    <a:pt x="828484" y="2088098"/>
                    <a:pt x="894293" y="2252043"/>
                  </a:cubicBezTo>
                  <a:cubicBezTo>
                    <a:pt x="960102" y="2415988"/>
                    <a:pt x="834257" y="2112343"/>
                    <a:pt x="762675" y="1891825"/>
                  </a:cubicBezTo>
                  <a:cubicBezTo>
                    <a:pt x="691093" y="1671307"/>
                    <a:pt x="579102" y="1157534"/>
                    <a:pt x="464802" y="928934"/>
                  </a:cubicBezTo>
                  <a:cubicBezTo>
                    <a:pt x="350502" y="700334"/>
                    <a:pt x="151921" y="669161"/>
                    <a:pt x="76875" y="520225"/>
                  </a:cubicBezTo>
                  <a:cubicBezTo>
                    <a:pt x="1830" y="371289"/>
                    <a:pt x="2984" y="16843"/>
                    <a:pt x="675" y="67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3" name="フリーフォーム 1112">
              <a:extLst>
                <a:ext uri="{FF2B5EF4-FFF2-40B4-BE49-F238E27FC236}">
                  <a16:creationId xmlns:a16="http://schemas.microsoft.com/office/drawing/2014/main" id="{447D9F7F-606A-5EE3-C4E6-0694BF330A3F}"/>
                </a:ext>
              </a:extLst>
            </p:cNvPr>
            <p:cNvSpPr/>
            <p:nvPr/>
          </p:nvSpPr>
          <p:spPr>
            <a:xfrm>
              <a:off x="6116500" y="5547727"/>
              <a:ext cx="583257" cy="2065382"/>
            </a:xfrm>
            <a:custGeom>
              <a:avLst/>
              <a:gdLst>
                <a:gd name="connsiteX0" fmla="*/ 582173 w 583257"/>
                <a:gd name="connsiteY0" fmla="*/ 1018 h 2065382"/>
                <a:gd name="connsiteX1" fmla="*/ 318936 w 583257"/>
                <a:gd name="connsiteY1" fmla="*/ 562128 h 2065382"/>
                <a:gd name="connsiteX2" fmla="*/ 228882 w 583257"/>
                <a:gd name="connsiteY2" fmla="*/ 1254855 h 2065382"/>
                <a:gd name="connsiteX3" fmla="*/ 228882 w 583257"/>
                <a:gd name="connsiteY3" fmla="*/ 998546 h 2065382"/>
                <a:gd name="connsiteX4" fmla="*/ 111118 w 583257"/>
                <a:gd name="connsiteY4" fmla="*/ 1649709 h 2065382"/>
                <a:gd name="connsiteX5" fmla="*/ 282 w 583257"/>
                <a:gd name="connsiteY5" fmla="*/ 2065346 h 2065382"/>
                <a:gd name="connsiteX6" fmla="*/ 83409 w 583257"/>
                <a:gd name="connsiteY6" fmla="*/ 1628928 h 2065382"/>
                <a:gd name="connsiteX7" fmla="*/ 208100 w 583257"/>
                <a:gd name="connsiteY7" fmla="*/ 700673 h 2065382"/>
                <a:gd name="connsiteX8" fmla="*/ 582173 w 583257"/>
                <a:gd name="connsiteY8" fmla="*/ 1018 h 2065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83257" h="2065382">
                  <a:moveTo>
                    <a:pt x="582173" y="1018"/>
                  </a:moveTo>
                  <a:cubicBezTo>
                    <a:pt x="600646" y="-22073"/>
                    <a:pt x="377818" y="353155"/>
                    <a:pt x="318936" y="562128"/>
                  </a:cubicBezTo>
                  <a:cubicBezTo>
                    <a:pt x="260054" y="771101"/>
                    <a:pt x="243891" y="1182119"/>
                    <a:pt x="228882" y="1254855"/>
                  </a:cubicBezTo>
                  <a:cubicBezTo>
                    <a:pt x="213873" y="1327591"/>
                    <a:pt x="248509" y="932737"/>
                    <a:pt x="228882" y="998546"/>
                  </a:cubicBezTo>
                  <a:cubicBezTo>
                    <a:pt x="209255" y="1064355"/>
                    <a:pt x="149218" y="1471909"/>
                    <a:pt x="111118" y="1649709"/>
                  </a:cubicBezTo>
                  <a:cubicBezTo>
                    <a:pt x="73018" y="1827509"/>
                    <a:pt x="4900" y="2068810"/>
                    <a:pt x="282" y="2065346"/>
                  </a:cubicBezTo>
                  <a:cubicBezTo>
                    <a:pt x="-4336" y="2061883"/>
                    <a:pt x="48773" y="1856373"/>
                    <a:pt x="83409" y="1628928"/>
                  </a:cubicBezTo>
                  <a:cubicBezTo>
                    <a:pt x="118045" y="1401483"/>
                    <a:pt x="133054" y="973146"/>
                    <a:pt x="208100" y="700673"/>
                  </a:cubicBezTo>
                  <a:cubicBezTo>
                    <a:pt x="283145" y="428200"/>
                    <a:pt x="563700" y="24109"/>
                    <a:pt x="582173" y="101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4" name="フリーフォーム 1113">
              <a:extLst>
                <a:ext uri="{FF2B5EF4-FFF2-40B4-BE49-F238E27FC236}">
                  <a16:creationId xmlns:a16="http://schemas.microsoft.com/office/drawing/2014/main" id="{BB7C0561-F52E-7CC1-3E98-D561DE1FACFE}"/>
                </a:ext>
              </a:extLst>
            </p:cNvPr>
            <p:cNvSpPr/>
            <p:nvPr/>
          </p:nvSpPr>
          <p:spPr>
            <a:xfrm>
              <a:off x="7057841" y="3668459"/>
              <a:ext cx="516985" cy="2117590"/>
            </a:xfrm>
            <a:custGeom>
              <a:avLst/>
              <a:gdLst>
                <a:gd name="connsiteX0" fmla="*/ 1050 w 516985"/>
                <a:gd name="connsiteY0" fmla="*/ 86123 h 2117590"/>
                <a:gd name="connsiteX1" fmla="*/ 42614 w 516985"/>
                <a:gd name="connsiteY1" fmla="*/ 196959 h 2117590"/>
                <a:gd name="connsiteX2" fmla="*/ 118814 w 516985"/>
                <a:gd name="connsiteY2" fmla="*/ 1215268 h 2117590"/>
                <a:gd name="connsiteX3" fmla="*/ 499814 w 516985"/>
                <a:gd name="connsiteY3" fmla="*/ 2081177 h 2117590"/>
                <a:gd name="connsiteX4" fmla="*/ 430541 w 516985"/>
                <a:gd name="connsiteY4" fmla="*/ 1907996 h 2117590"/>
                <a:gd name="connsiteX5" fmla="*/ 243504 w 516985"/>
                <a:gd name="connsiteY5" fmla="*/ 1471577 h 2117590"/>
                <a:gd name="connsiteX6" fmla="*/ 84177 w 516985"/>
                <a:gd name="connsiteY6" fmla="*/ 1173705 h 2117590"/>
                <a:gd name="connsiteX7" fmla="*/ 1050 w 516985"/>
                <a:gd name="connsiteY7" fmla="*/ 86123 h 2117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6985" h="2117590">
                  <a:moveTo>
                    <a:pt x="1050" y="86123"/>
                  </a:moveTo>
                  <a:cubicBezTo>
                    <a:pt x="-5877" y="-76668"/>
                    <a:pt x="22987" y="8768"/>
                    <a:pt x="42614" y="196959"/>
                  </a:cubicBezTo>
                  <a:cubicBezTo>
                    <a:pt x="62241" y="385150"/>
                    <a:pt x="42614" y="901232"/>
                    <a:pt x="118814" y="1215268"/>
                  </a:cubicBezTo>
                  <a:cubicBezTo>
                    <a:pt x="195014" y="1529304"/>
                    <a:pt x="447859" y="1965722"/>
                    <a:pt x="499814" y="2081177"/>
                  </a:cubicBezTo>
                  <a:cubicBezTo>
                    <a:pt x="551769" y="2196632"/>
                    <a:pt x="473259" y="2009596"/>
                    <a:pt x="430541" y="1907996"/>
                  </a:cubicBezTo>
                  <a:cubicBezTo>
                    <a:pt x="387823" y="1806396"/>
                    <a:pt x="301231" y="1593959"/>
                    <a:pt x="243504" y="1471577"/>
                  </a:cubicBezTo>
                  <a:cubicBezTo>
                    <a:pt x="185777" y="1349195"/>
                    <a:pt x="122277" y="1405768"/>
                    <a:pt x="84177" y="1173705"/>
                  </a:cubicBezTo>
                  <a:cubicBezTo>
                    <a:pt x="46077" y="941642"/>
                    <a:pt x="7977" y="248914"/>
                    <a:pt x="1050" y="861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5" name="フリーフォーム 1114">
              <a:extLst>
                <a:ext uri="{FF2B5EF4-FFF2-40B4-BE49-F238E27FC236}">
                  <a16:creationId xmlns:a16="http://schemas.microsoft.com/office/drawing/2014/main" id="{BAFAF478-9B05-047D-F9F2-D8048FF3D2A3}"/>
                </a:ext>
              </a:extLst>
            </p:cNvPr>
            <p:cNvSpPr/>
            <p:nvPr/>
          </p:nvSpPr>
          <p:spPr>
            <a:xfrm>
              <a:off x="3258863" y="1757953"/>
              <a:ext cx="641196" cy="727941"/>
            </a:xfrm>
            <a:custGeom>
              <a:avLst/>
              <a:gdLst>
                <a:gd name="connsiteX0" fmla="*/ 641192 w 641196"/>
                <a:gd name="connsiteY0" fmla="*/ 1574 h 727941"/>
                <a:gd name="connsiteX1" fmla="*/ 301755 w 641196"/>
                <a:gd name="connsiteY1" fmla="*/ 306374 h 727941"/>
                <a:gd name="connsiteX2" fmla="*/ 3882 w 641196"/>
                <a:gd name="connsiteY2" fmla="*/ 722011 h 727941"/>
                <a:gd name="connsiteX3" fmla="*/ 142428 w 641196"/>
                <a:gd name="connsiteY3" fmla="*/ 528047 h 727941"/>
                <a:gd name="connsiteX4" fmla="*/ 294828 w 641196"/>
                <a:gd name="connsiteY4" fmla="*/ 202465 h 727941"/>
                <a:gd name="connsiteX5" fmla="*/ 641192 w 641196"/>
                <a:gd name="connsiteY5" fmla="*/ 1574 h 727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1196" h="727941">
                  <a:moveTo>
                    <a:pt x="641192" y="1574"/>
                  </a:moveTo>
                  <a:cubicBezTo>
                    <a:pt x="642346" y="18892"/>
                    <a:pt x="407973" y="186301"/>
                    <a:pt x="301755" y="306374"/>
                  </a:cubicBezTo>
                  <a:cubicBezTo>
                    <a:pt x="195537" y="426447"/>
                    <a:pt x="3882" y="722011"/>
                    <a:pt x="3882" y="722011"/>
                  </a:cubicBezTo>
                  <a:cubicBezTo>
                    <a:pt x="-22672" y="758956"/>
                    <a:pt x="93937" y="614638"/>
                    <a:pt x="142428" y="528047"/>
                  </a:cubicBezTo>
                  <a:cubicBezTo>
                    <a:pt x="190919" y="441456"/>
                    <a:pt x="214010" y="291365"/>
                    <a:pt x="294828" y="202465"/>
                  </a:cubicBezTo>
                  <a:cubicBezTo>
                    <a:pt x="375646" y="113565"/>
                    <a:pt x="640038" y="-15744"/>
                    <a:pt x="641192" y="157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6" name="フリーフォーム 1115">
              <a:extLst>
                <a:ext uri="{FF2B5EF4-FFF2-40B4-BE49-F238E27FC236}">
                  <a16:creationId xmlns:a16="http://schemas.microsoft.com/office/drawing/2014/main" id="{E7C747EE-B457-A0EE-5575-C63CF72093DB}"/>
                </a:ext>
              </a:extLst>
            </p:cNvPr>
            <p:cNvSpPr/>
            <p:nvPr/>
          </p:nvSpPr>
          <p:spPr>
            <a:xfrm>
              <a:off x="6939084" y="5378987"/>
              <a:ext cx="1214441" cy="2126262"/>
            </a:xfrm>
            <a:custGeom>
              <a:avLst/>
              <a:gdLst>
                <a:gd name="connsiteX0" fmla="*/ 2043 w 1214441"/>
                <a:gd name="connsiteY0" fmla="*/ 3504 h 2126262"/>
                <a:gd name="connsiteX1" fmla="*/ 140589 w 1214441"/>
                <a:gd name="connsiteY1" fmla="*/ 876340 h 2126262"/>
                <a:gd name="connsiteX2" fmla="*/ 570080 w 1214441"/>
                <a:gd name="connsiteY2" fmla="*/ 1721468 h 2126262"/>
                <a:gd name="connsiteX3" fmla="*/ 459243 w 1214441"/>
                <a:gd name="connsiteY3" fmla="*/ 1617558 h 2126262"/>
                <a:gd name="connsiteX4" fmla="*/ 1186607 w 1214441"/>
                <a:gd name="connsiteY4" fmla="*/ 2109395 h 2126262"/>
                <a:gd name="connsiteX5" fmla="*/ 1013425 w 1214441"/>
                <a:gd name="connsiteY5" fmla="*/ 1984704 h 2126262"/>
                <a:gd name="connsiteX6" fmla="*/ 542371 w 1214441"/>
                <a:gd name="connsiteY6" fmla="*/ 1714540 h 2126262"/>
                <a:gd name="connsiteX7" fmla="*/ 223716 w 1214441"/>
                <a:gd name="connsiteY7" fmla="*/ 1215777 h 2126262"/>
                <a:gd name="connsiteX8" fmla="*/ 2043 w 1214441"/>
                <a:gd name="connsiteY8" fmla="*/ 3504 h 2126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14441" h="2126262">
                  <a:moveTo>
                    <a:pt x="2043" y="3504"/>
                  </a:moveTo>
                  <a:cubicBezTo>
                    <a:pt x="-11811" y="-53069"/>
                    <a:pt x="45916" y="590013"/>
                    <a:pt x="140589" y="876340"/>
                  </a:cubicBezTo>
                  <a:cubicBezTo>
                    <a:pt x="235262" y="1162667"/>
                    <a:pt x="516971" y="1597932"/>
                    <a:pt x="570080" y="1721468"/>
                  </a:cubicBezTo>
                  <a:cubicBezTo>
                    <a:pt x="623189" y="1845004"/>
                    <a:pt x="356489" y="1552904"/>
                    <a:pt x="459243" y="1617558"/>
                  </a:cubicBezTo>
                  <a:cubicBezTo>
                    <a:pt x="561998" y="1682213"/>
                    <a:pt x="1094243" y="2048204"/>
                    <a:pt x="1186607" y="2109395"/>
                  </a:cubicBezTo>
                  <a:cubicBezTo>
                    <a:pt x="1278971" y="2170586"/>
                    <a:pt x="1120798" y="2050513"/>
                    <a:pt x="1013425" y="1984704"/>
                  </a:cubicBezTo>
                  <a:cubicBezTo>
                    <a:pt x="906052" y="1918895"/>
                    <a:pt x="673989" y="1842695"/>
                    <a:pt x="542371" y="1714540"/>
                  </a:cubicBezTo>
                  <a:cubicBezTo>
                    <a:pt x="410753" y="1586386"/>
                    <a:pt x="317234" y="1503259"/>
                    <a:pt x="223716" y="1215777"/>
                  </a:cubicBezTo>
                  <a:cubicBezTo>
                    <a:pt x="130198" y="928295"/>
                    <a:pt x="15897" y="60077"/>
                    <a:pt x="2043" y="350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7" name="フリーフォーム 1116">
              <a:extLst>
                <a:ext uri="{FF2B5EF4-FFF2-40B4-BE49-F238E27FC236}">
                  <a16:creationId xmlns:a16="http://schemas.microsoft.com/office/drawing/2014/main" id="{F025A0A8-16C4-EFCF-9591-F30503FE59FE}"/>
                </a:ext>
              </a:extLst>
            </p:cNvPr>
            <p:cNvSpPr/>
            <p:nvPr/>
          </p:nvSpPr>
          <p:spPr>
            <a:xfrm>
              <a:off x="6582705" y="5990968"/>
              <a:ext cx="1411924" cy="1837604"/>
            </a:xfrm>
            <a:custGeom>
              <a:avLst/>
              <a:gdLst>
                <a:gd name="connsiteX0" fmla="*/ 136750 w 1411924"/>
                <a:gd name="connsiteY0" fmla="*/ 1123 h 1837604"/>
                <a:gd name="connsiteX1" fmla="*/ 74404 w 1411924"/>
                <a:gd name="connsiteY1" fmla="*/ 1081777 h 1837604"/>
                <a:gd name="connsiteX2" fmla="*/ 898750 w 1411924"/>
                <a:gd name="connsiteY2" fmla="*/ 1760650 h 1837604"/>
                <a:gd name="connsiteX3" fmla="*/ 767131 w 1411924"/>
                <a:gd name="connsiteY3" fmla="*/ 1705232 h 1837604"/>
                <a:gd name="connsiteX4" fmla="*/ 1411368 w 1411924"/>
                <a:gd name="connsiteY4" fmla="*/ 1836850 h 1837604"/>
                <a:gd name="connsiteX5" fmla="*/ 871040 w 1411924"/>
                <a:gd name="connsiteY5" fmla="*/ 1760650 h 1837604"/>
                <a:gd name="connsiteX6" fmla="*/ 413840 w 1411924"/>
                <a:gd name="connsiteY6" fmla="*/ 1795287 h 1837604"/>
                <a:gd name="connsiteX7" fmla="*/ 372277 w 1411924"/>
                <a:gd name="connsiteY7" fmla="*/ 1829923 h 1837604"/>
                <a:gd name="connsiteX8" fmla="*/ 905677 w 1411924"/>
                <a:gd name="connsiteY8" fmla="*/ 1822996 h 1837604"/>
                <a:gd name="connsiteX9" fmla="*/ 684004 w 1411924"/>
                <a:gd name="connsiteY9" fmla="*/ 1726014 h 1837604"/>
                <a:gd name="connsiteX10" fmla="*/ 136750 w 1411924"/>
                <a:gd name="connsiteY10" fmla="*/ 1317305 h 1837604"/>
                <a:gd name="connsiteX11" fmla="*/ 18986 w 1411924"/>
                <a:gd name="connsiteY11" fmla="*/ 797759 h 1837604"/>
                <a:gd name="connsiteX12" fmla="*/ 12059 w 1411924"/>
                <a:gd name="connsiteY12" fmla="*/ 873959 h 1837604"/>
                <a:gd name="connsiteX13" fmla="*/ 136750 w 1411924"/>
                <a:gd name="connsiteY13" fmla="*/ 1123 h 1837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411924" h="1837604">
                  <a:moveTo>
                    <a:pt x="136750" y="1123"/>
                  </a:moveTo>
                  <a:cubicBezTo>
                    <a:pt x="147141" y="35759"/>
                    <a:pt x="-52596" y="788522"/>
                    <a:pt x="74404" y="1081777"/>
                  </a:cubicBezTo>
                  <a:cubicBezTo>
                    <a:pt x="201404" y="1375032"/>
                    <a:pt x="783296" y="1656741"/>
                    <a:pt x="898750" y="1760650"/>
                  </a:cubicBezTo>
                  <a:cubicBezTo>
                    <a:pt x="1014204" y="1864559"/>
                    <a:pt x="681695" y="1692532"/>
                    <a:pt x="767131" y="1705232"/>
                  </a:cubicBezTo>
                  <a:cubicBezTo>
                    <a:pt x="852567" y="1717932"/>
                    <a:pt x="1394050" y="1827614"/>
                    <a:pt x="1411368" y="1836850"/>
                  </a:cubicBezTo>
                  <a:cubicBezTo>
                    <a:pt x="1428686" y="1846086"/>
                    <a:pt x="1037295" y="1767577"/>
                    <a:pt x="871040" y="1760650"/>
                  </a:cubicBezTo>
                  <a:cubicBezTo>
                    <a:pt x="704785" y="1753723"/>
                    <a:pt x="496967" y="1783742"/>
                    <a:pt x="413840" y="1795287"/>
                  </a:cubicBezTo>
                  <a:cubicBezTo>
                    <a:pt x="330713" y="1806833"/>
                    <a:pt x="290304" y="1825305"/>
                    <a:pt x="372277" y="1829923"/>
                  </a:cubicBezTo>
                  <a:cubicBezTo>
                    <a:pt x="454250" y="1834541"/>
                    <a:pt x="853723" y="1840314"/>
                    <a:pt x="905677" y="1822996"/>
                  </a:cubicBezTo>
                  <a:cubicBezTo>
                    <a:pt x="957631" y="1805678"/>
                    <a:pt x="812158" y="1810296"/>
                    <a:pt x="684004" y="1726014"/>
                  </a:cubicBezTo>
                  <a:cubicBezTo>
                    <a:pt x="555850" y="1641732"/>
                    <a:pt x="247586" y="1472014"/>
                    <a:pt x="136750" y="1317305"/>
                  </a:cubicBezTo>
                  <a:cubicBezTo>
                    <a:pt x="25914" y="1162596"/>
                    <a:pt x="39768" y="871650"/>
                    <a:pt x="18986" y="797759"/>
                  </a:cubicBezTo>
                  <a:cubicBezTo>
                    <a:pt x="-1796" y="723868"/>
                    <a:pt x="-7568" y="1004423"/>
                    <a:pt x="12059" y="873959"/>
                  </a:cubicBezTo>
                  <a:cubicBezTo>
                    <a:pt x="31686" y="743495"/>
                    <a:pt x="126359" y="-33513"/>
                    <a:pt x="136750" y="11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8" name="フリーフォーム 1117">
              <a:extLst>
                <a:ext uri="{FF2B5EF4-FFF2-40B4-BE49-F238E27FC236}">
                  <a16:creationId xmlns:a16="http://schemas.microsoft.com/office/drawing/2014/main" id="{1B5F8E5D-1124-6AEB-EA66-B729139A3B27}"/>
                </a:ext>
              </a:extLst>
            </p:cNvPr>
            <p:cNvSpPr/>
            <p:nvPr/>
          </p:nvSpPr>
          <p:spPr>
            <a:xfrm>
              <a:off x="2998664" y="3182129"/>
              <a:ext cx="287278" cy="1724245"/>
            </a:xfrm>
            <a:custGeom>
              <a:avLst/>
              <a:gdLst>
                <a:gd name="connsiteX0" fmla="*/ 271009 w 287278"/>
                <a:gd name="connsiteY0" fmla="*/ 45980 h 1724245"/>
                <a:gd name="connsiteX1" fmla="*/ 63191 w 287278"/>
                <a:gd name="connsiteY1" fmla="*/ 731780 h 1724245"/>
                <a:gd name="connsiteX2" fmla="*/ 845 w 287278"/>
                <a:gd name="connsiteY2" fmla="*/ 1715453 h 1724245"/>
                <a:gd name="connsiteX3" fmla="*/ 28554 w 287278"/>
                <a:gd name="connsiteY3" fmla="*/ 1182053 h 1724245"/>
                <a:gd name="connsiteX4" fmla="*/ 49336 w 287278"/>
                <a:gd name="connsiteY4" fmla="*/ 614016 h 1724245"/>
                <a:gd name="connsiteX5" fmla="*/ 250227 w 287278"/>
                <a:gd name="connsiteY5" fmla="*/ 122180 h 1724245"/>
                <a:gd name="connsiteX6" fmla="*/ 271009 w 287278"/>
                <a:gd name="connsiteY6" fmla="*/ 45980 h 1724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7278" h="1724245">
                  <a:moveTo>
                    <a:pt x="271009" y="45980"/>
                  </a:moveTo>
                  <a:cubicBezTo>
                    <a:pt x="239836" y="147580"/>
                    <a:pt x="108218" y="453535"/>
                    <a:pt x="63191" y="731780"/>
                  </a:cubicBezTo>
                  <a:cubicBezTo>
                    <a:pt x="18164" y="1010026"/>
                    <a:pt x="6618" y="1640408"/>
                    <a:pt x="845" y="1715453"/>
                  </a:cubicBezTo>
                  <a:cubicBezTo>
                    <a:pt x="-4928" y="1790499"/>
                    <a:pt x="20472" y="1365626"/>
                    <a:pt x="28554" y="1182053"/>
                  </a:cubicBezTo>
                  <a:cubicBezTo>
                    <a:pt x="36636" y="998480"/>
                    <a:pt x="12391" y="790661"/>
                    <a:pt x="49336" y="614016"/>
                  </a:cubicBezTo>
                  <a:cubicBezTo>
                    <a:pt x="86281" y="437371"/>
                    <a:pt x="215591" y="214544"/>
                    <a:pt x="250227" y="122180"/>
                  </a:cubicBezTo>
                  <a:cubicBezTo>
                    <a:pt x="284863" y="29816"/>
                    <a:pt x="302182" y="-55620"/>
                    <a:pt x="271009" y="4598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9" name="フリーフォーム 1118">
              <a:extLst>
                <a:ext uri="{FF2B5EF4-FFF2-40B4-BE49-F238E27FC236}">
                  <a16:creationId xmlns:a16="http://schemas.microsoft.com/office/drawing/2014/main" id="{7808603E-D5B4-5E38-F393-C91DEA683633}"/>
                </a:ext>
              </a:extLst>
            </p:cNvPr>
            <p:cNvSpPr/>
            <p:nvPr/>
          </p:nvSpPr>
          <p:spPr>
            <a:xfrm>
              <a:off x="3170105" y="5747760"/>
              <a:ext cx="107856" cy="1637557"/>
            </a:xfrm>
            <a:custGeom>
              <a:avLst/>
              <a:gdLst>
                <a:gd name="connsiteX0" fmla="*/ 106495 w 107856"/>
                <a:gd name="connsiteY0" fmla="*/ 1876 h 1637557"/>
                <a:gd name="connsiteX1" fmla="*/ 64931 w 107856"/>
                <a:gd name="connsiteY1" fmla="*/ 320531 h 1637557"/>
                <a:gd name="connsiteX2" fmla="*/ 44150 w 107856"/>
                <a:gd name="connsiteY2" fmla="*/ 1214149 h 1637557"/>
                <a:gd name="connsiteX3" fmla="*/ 23368 w 107856"/>
                <a:gd name="connsiteY3" fmla="*/ 916276 h 1637557"/>
                <a:gd name="connsiteX4" fmla="*/ 78786 w 107856"/>
                <a:gd name="connsiteY4" fmla="*/ 1636713 h 1637557"/>
                <a:gd name="connsiteX5" fmla="*/ 16440 w 107856"/>
                <a:gd name="connsiteY5" fmla="*/ 1047895 h 1637557"/>
                <a:gd name="connsiteX6" fmla="*/ 9513 w 107856"/>
                <a:gd name="connsiteY6" fmla="*/ 438295 h 1637557"/>
                <a:gd name="connsiteX7" fmla="*/ 106495 w 107856"/>
                <a:gd name="connsiteY7" fmla="*/ 1876 h 1637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7856" h="1637557">
                  <a:moveTo>
                    <a:pt x="106495" y="1876"/>
                  </a:moveTo>
                  <a:cubicBezTo>
                    <a:pt x="115731" y="-17751"/>
                    <a:pt x="75322" y="118486"/>
                    <a:pt x="64931" y="320531"/>
                  </a:cubicBezTo>
                  <a:cubicBezTo>
                    <a:pt x="54540" y="522576"/>
                    <a:pt x="51077" y="1114858"/>
                    <a:pt x="44150" y="1214149"/>
                  </a:cubicBezTo>
                  <a:cubicBezTo>
                    <a:pt x="37223" y="1313440"/>
                    <a:pt x="17595" y="845849"/>
                    <a:pt x="23368" y="916276"/>
                  </a:cubicBezTo>
                  <a:cubicBezTo>
                    <a:pt x="29141" y="986703"/>
                    <a:pt x="79941" y="1614777"/>
                    <a:pt x="78786" y="1636713"/>
                  </a:cubicBezTo>
                  <a:cubicBezTo>
                    <a:pt x="77631" y="1658649"/>
                    <a:pt x="27985" y="1247631"/>
                    <a:pt x="16440" y="1047895"/>
                  </a:cubicBezTo>
                  <a:cubicBezTo>
                    <a:pt x="4894" y="848159"/>
                    <a:pt x="-10114" y="613786"/>
                    <a:pt x="9513" y="438295"/>
                  </a:cubicBezTo>
                  <a:cubicBezTo>
                    <a:pt x="29140" y="262804"/>
                    <a:pt x="97259" y="21503"/>
                    <a:pt x="106495" y="187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119320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似てる？ 和久田麻由子アナ“ショート化”で浮かぶあの女優… - zakzak：夕刊フジ公式サイト" hidden="1">
            <a:extLst>
              <a:ext uri="{FF2B5EF4-FFF2-40B4-BE49-F238E27FC236}">
                <a16:creationId xmlns:a16="http://schemas.microsoft.com/office/drawing/2014/main" id="{D018EA00-DEFF-AD4A-3653-00D02E77BB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4800"/>
            <a:ext cx="9601200" cy="121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89" name="かお">
            <a:extLst>
              <a:ext uri="{FF2B5EF4-FFF2-40B4-BE49-F238E27FC236}">
                <a16:creationId xmlns:a16="http://schemas.microsoft.com/office/drawing/2014/main" id="{57CADEC3-FF78-DAD4-6504-9FF5C187699C}"/>
              </a:ext>
            </a:extLst>
          </p:cNvPr>
          <p:cNvGrpSpPr/>
          <p:nvPr/>
        </p:nvGrpSpPr>
        <p:grpSpPr>
          <a:xfrm>
            <a:off x="3209879" y="2129740"/>
            <a:ext cx="3315305" cy="4435809"/>
            <a:chOff x="3209879" y="2129740"/>
            <a:chExt cx="3315305" cy="4435809"/>
          </a:xfrm>
        </p:grpSpPr>
        <p:sp>
          <p:nvSpPr>
            <p:cNvPr id="2" name="フリーフォーム 1">
              <a:extLst>
                <a:ext uri="{FF2B5EF4-FFF2-40B4-BE49-F238E27FC236}">
                  <a16:creationId xmlns:a16="http://schemas.microsoft.com/office/drawing/2014/main" id="{BF3F441F-703E-40A2-BEF4-3DEFBBD1A5FA}"/>
                </a:ext>
              </a:extLst>
            </p:cNvPr>
            <p:cNvSpPr/>
            <p:nvPr/>
          </p:nvSpPr>
          <p:spPr>
            <a:xfrm>
              <a:off x="5486241" y="3389716"/>
              <a:ext cx="435573" cy="204391"/>
            </a:xfrm>
            <a:custGeom>
              <a:avLst/>
              <a:gdLst>
                <a:gd name="connsiteX0" fmla="*/ 159 w 435573"/>
                <a:gd name="connsiteY0" fmla="*/ 204384 h 204391"/>
                <a:gd name="connsiteX1" fmla="*/ 171609 w 435573"/>
                <a:gd name="connsiteY1" fmla="*/ 48809 h 204391"/>
                <a:gd name="connsiteX2" fmla="*/ 435134 w 435573"/>
                <a:gd name="connsiteY2" fmla="*/ 1184 h 204391"/>
                <a:gd name="connsiteX3" fmla="*/ 235109 w 435573"/>
                <a:gd name="connsiteY3" fmla="*/ 13884 h 204391"/>
                <a:gd name="connsiteX4" fmla="*/ 273209 w 435573"/>
                <a:gd name="connsiteY4" fmla="*/ 7534 h 204391"/>
                <a:gd name="connsiteX5" fmla="*/ 143034 w 435573"/>
                <a:gd name="connsiteY5" fmla="*/ 55159 h 204391"/>
                <a:gd name="connsiteX6" fmla="*/ 159 w 435573"/>
                <a:gd name="connsiteY6" fmla="*/ 204384 h 204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5573" h="204391">
                  <a:moveTo>
                    <a:pt x="159" y="204384"/>
                  </a:moveTo>
                  <a:cubicBezTo>
                    <a:pt x="4921" y="203326"/>
                    <a:pt x="99113" y="82676"/>
                    <a:pt x="171609" y="48809"/>
                  </a:cubicBezTo>
                  <a:cubicBezTo>
                    <a:pt x="244105" y="14942"/>
                    <a:pt x="424551" y="7005"/>
                    <a:pt x="435134" y="1184"/>
                  </a:cubicBezTo>
                  <a:cubicBezTo>
                    <a:pt x="445717" y="-4637"/>
                    <a:pt x="262096" y="12826"/>
                    <a:pt x="235109" y="13884"/>
                  </a:cubicBezTo>
                  <a:cubicBezTo>
                    <a:pt x="208122" y="14942"/>
                    <a:pt x="288555" y="655"/>
                    <a:pt x="273209" y="7534"/>
                  </a:cubicBezTo>
                  <a:cubicBezTo>
                    <a:pt x="257863" y="14413"/>
                    <a:pt x="187484" y="22880"/>
                    <a:pt x="143034" y="55159"/>
                  </a:cubicBezTo>
                  <a:cubicBezTo>
                    <a:pt x="98584" y="87438"/>
                    <a:pt x="-4603" y="205442"/>
                    <a:pt x="159" y="20438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" name="フリーフォーム 2">
              <a:extLst>
                <a:ext uri="{FF2B5EF4-FFF2-40B4-BE49-F238E27FC236}">
                  <a16:creationId xmlns:a16="http://schemas.microsoft.com/office/drawing/2014/main" id="{615F2091-E649-DA9A-6F01-71F1577F384E}"/>
                </a:ext>
              </a:extLst>
            </p:cNvPr>
            <p:cNvSpPr/>
            <p:nvPr/>
          </p:nvSpPr>
          <p:spPr>
            <a:xfrm>
              <a:off x="5567442" y="3375011"/>
              <a:ext cx="639752" cy="212795"/>
            </a:xfrm>
            <a:custGeom>
              <a:avLst/>
              <a:gdLst>
                <a:gd name="connsiteX0" fmla="*/ 4683 w 639752"/>
                <a:gd name="connsiteY0" fmla="*/ 180989 h 212795"/>
                <a:gd name="connsiteX1" fmla="*/ 122158 w 639752"/>
                <a:gd name="connsiteY1" fmla="*/ 101614 h 212795"/>
                <a:gd name="connsiteX2" fmla="*/ 255508 w 639752"/>
                <a:gd name="connsiteY2" fmla="*/ 95264 h 212795"/>
                <a:gd name="connsiteX3" fmla="*/ 385683 w 639752"/>
                <a:gd name="connsiteY3" fmla="*/ 123839 h 212795"/>
                <a:gd name="connsiteX4" fmla="*/ 357108 w 639752"/>
                <a:gd name="connsiteY4" fmla="*/ 120664 h 212795"/>
                <a:gd name="connsiteX5" fmla="*/ 522208 w 639752"/>
                <a:gd name="connsiteY5" fmla="*/ 200039 h 212795"/>
                <a:gd name="connsiteX6" fmla="*/ 639683 w 639752"/>
                <a:gd name="connsiteY6" fmla="*/ 212739 h 212795"/>
                <a:gd name="connsiteX7" fmla="*/ 538083 w 639752"/>
                <a:gd name="connsiteY7" fmla="*/ 203214 h 212795"/>
                <a:gd name="connsiteX8" fmla="*/ 455533 w 639752"/>
                <a:gd name="connsiteY8" fmla="*/ 171464 h 212795"/>
                <a:gd name="connsiteX9" fmla="*/ 525383 w 639752"/>
                <a:gd name="connsiteY9" fmla="*/ 79389 h 212795"/>
                <a:gd name="connsiteX10" fmla="*/ 471408 w 639752"/>
                <a:gd name="connsiteY10" fmla="*/ 114314 h 212795"/>
                <a:gd name="connsiteX11" fmla="*/ 414258 w 639752"/>
                <a:gd name="connsiteY11" fmla="*/ 139714 h 212795"/>
                <a:gd name="connsiteX12" fmla="*/ 398383 w 639752"/>
                <a:gd name="connsiteY12" fmla="*/ 104789 h 212795"/>
                <a:gd name="connsiteX13" fmla="*/ 417433 w 639752"/>
                <a:gd name="connsiteY13" fmla="*/ 47639 h 212795"/>
                <a:gd name="connsiteX14" fmla="*/ 388858 w 639752"/>
                <a:gd name="connsiteY14" fmla="*/ 95264 h 212795"/>
                <a:gd name="connsiteX15" fmla="*/ 334883 w 639752"/>
                <a:gd name="connsiteY15" fmla="*/ 79389 h 212795"/>
                <a:gd name="connsiteX16" fmla="*/ 312658 w 639752"/>
                <a:gd name="connsiteY16" fmla="*/ 3189 h 212795"/>
                <a:gd name="connsiteX17" fmla="*/ 334883 w 639752"/>
                <a:gd name="connsiteY17" fmla="*/ 73039 h 212795"/>
                <a:gd name="connsiteX18" fmla="*/ 280908 w 639752"/>
                <a:gd name="connsiteY18" fmla="*/ 73039 h 212795"/>
                <a:gd name="connsiteX19" fmla="*/ 271383 w 639752"/>
                <a:gd name="connsiteY19" fmla="*/ 14 h 212795"/>
                <a:gd name="connsiteX20" fmla="*/ 268208 w 639752"/>
                <a:gd name="connsiteY20" fmla="*/ 66689 h 212795"/>
                <a:gd name="connsiteX21" fmla="*/ 226933 w 639752"/>
                <a:gd name="connsiteY21" fmla="*/ 69864 h 212795"/>
                <a:gd name="connsiteX22" fmla="*/ 226933 w 639752"/>
                <a:gd name="connsiteY22" fmla="*/ 3189 h 212795"/>
                <a:gd name="connsiteX23" fmla="*/ 233283 w 639752"/>
                <a:gd name="connsiteY23" fmla="*/ 69864 h 212795"/>
                <a:gd name="connsiteX24" fmla="*/ 192008 w 639752"/>
                <a:gd name="connsiteY24" fmla="*/ 60339 h 212795"/>
                <a:gd name="connsiteX25" fmla="*/ 172958 w 639752"/>
                <a:gd name="connsiteY25" fmla="*/ 14 h 212795"/>
                <a:gd name="connsiteX26" fmla="*/ 182483 w 639752"/>
                <a:gd name="connsiteY26" fmla="*/ 60339 h 212795"/>
                <a:gd name="connsiteX27" fmla="*/ 192008 w 639752"/>
                <a:gd name="connsiteY27" fmla="*/ 73039 h 212795"/>
                <a:gd name="connsiteX28" fmla="*/ 36433 w 639752"/>
                <a:gd name="connsiteY28" fmla="*/ 123839 h 212795"/>
                <a:gd name="connsiteX29" fmla="*/ 4683 w 639752"/>
                <a:gd name="connsiteY29" fmla="*/ 180989 h 212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639752" h="212795">
                  <a:moveTo>
                    <a:pt x="4683" y="180989"/>
                  </a:moveTo>
                  <a:cubicBezTo>
                    <a:pt x="18970" y="177285"/>
                    <a:pt x="80354" y="115901"/>
                    <a:pt x="122158" y="101614"/>
                  </a:cubicBezTo>
                  <a:cubicBezTo>
                    <a:pt x="163962" y="87327"/>
                    <a:pt x="211587" y="91560"/>
                    <a:pt x="255508" y="95264"/>
                  </a:cubicBezTo>
                  <a:cubicBezTo>
                    <a:pt x="299429" y="98968"/>
                    <a:pt x="368750" y="119606"/>
                    <a:pt x="385683" y="123839"/>
                  </a:cubicBezTo>
                  <a:cubicBezTo>
                    <a:pt x="402616" y="128072"/>
                    <a:pt x="334354" y="107964"/>
                    <a:pt x="357108" y="120664"/>
                  </a:cubicBezTo>
                  <a:cubicBezTo>
                    <a:pt x="379862" y="133364"/>
                    <a:pt x="475112" y="184693"/>
                    <a:pt x="522208" y="200039"/>
                  </a:cubicBezTo>
                  <a:cubicBezTo>
                    <a:pt x="569304" y="215385"/>
                    <a:pt x="637037" y="212210"/>
                    <a:pt x="639683" y="212739"/>
                  </a:cubicBezTo>
                  <a:cubicBezTo>
                    <a:pt x="642329" y="213268"/>
                    <a:pt x="568775" y="210093"/>
                    <a:pt x="538083" y="203214"/>
                  </a:cubicBezTo>
                  <a:cubicBezTo>
                    <a:pt x="507391" y="196335"/>
                    <a:pt x="457650" y="192101"/>
                    <a:pt x="455533" y="171464"/>
                  </a:cubicBezTo>
                  <a:cubicBezTo>
                    <a:pt x="453416" y="150827"/>
                    <a:pt x="522737" y="88914"/>
                    <a:pt x="525383" y="79389"/>
                  </a:cubicBezTo>
                  <a:cubicBezTo>
                    <a:pt x="528029" y="69864"/>
                    <a:pt x="489929" y="104260"/>
                    <a:pt x="471408" y="114314"/>
                  </a:cubicBezTo>
                  <a:cubicBezTo>
                    <a:pt x="452887" y="124368"/>
                    <a:pt x="426429" y="141301"/>
                    <a:pt x="414258" y="139714"/>
                  </a:cubicBezTo>
                  <a:cubicBezTo>
                    <a:pt x="402087" y="138127"/>
                    <a:pt x="397854" y="120135"/>
                    <a:pt x="398383" y="104789"/>
                  </a:cubicBezTo>
                  <a:cubicBezTo>
                    <a:pt x="398912" y="89443"/>
                    <a:pt x="419020" y="49226"/>
                    <a:pt x="417433" y="47639"/>
                  </a:cubicBezTo>
                  <a:cubicBezTo>
                    <a:pt x="415846" y="46052"/>
                    <a:pt x="402616" y="89972"/>
                    <a:pt x="388858" y="95264"/>
                  </a:cubicBezTo>
                  <a:cubicBezTo>
                    <a:pt x="375100" y="100556"/>
                    <a:pt x="347583" y="94735"/>
                    <a:pt x="334883" y="79389"/>
                  </a:cubicBezTo>
                  <a:cubicBezTo>
                    <a:pt x="322183" y="64043"/>
                    <a:pt x="312658" y="4247"/>
                    <a:pt x="312658" y="3189"/>
                  </a:cubicBezTo>
                  <a:cubicBezTo>
                    <a:pt x="312658" y="2131"/>
                    <a:pt x="340175" y="61397"/>
                    <a:pt x="334883" y="73039"/>
                  </a:cubicBezTo>
                  <a:cubicBezTo>
                    <a:pt x="329591" y="84681"/>
                    <a:pt x="291491" y="85210"/>
                    <a:pt x="280908" y="73039"/>
                  </a:cubicBezTo>
                  <a:cubicBezTo>
                    <a:pt x="270325" y="60868"/>
                    <a:pt x="273500" y="1072"/>
                    <a:pt x="271383" y="14"/>
                  </a:cubicBezTo>
                  <a:cubicBezTo>
                    <a:pt x="269266" y="-1044"/>
                    <a:pt x="275616" y="55047"/>
                    <a:pt x="268208" y="66689"/>
                  </a:cubicBezTo>
                  <a:cubicBezTo>
                    <a:pt x="260800" y="78331"/>
                    <a:pt x="233812" y="80447"/>
                    <a:pt x="226933" y="69864"/>
                  </a:cubicBezTo>
                  <a:cubicBezTo>
                    <a:pt x="220054" y="59281"/>
                    <a:pt x="225875" y="3189"/>
                    <a:pt x="226933" y="3189"/>
                  </a:cubicBezTo>
                  <a:cubicBezTo>
                    <a:pt x="227991" y="3189"/>
                    <a:pt x="239104" y="60339"/>
                    <a:pt x="233283" y="69864"/>
                  </a:cubicBezTo>
                  <a:cubicBezTo>
                    <a:pt x="227462" y="79389"/>
                    <a:pt x="202062" y="71981"/>
                    <a:pt x="192008" y="60339"/>
                  </a:cubicBezTo>
                  <a:cubicBezTo>
                    <a:pt x="181954" y="48697"/>
                    <a:pt x="174545" y="14"/>
                    <a:pt x="172958" y="14"/>
                  </a:cubicBezTo>
                  <a:cubicBezTo>
                    <a:pt x="171371" y="14"/>
                    <a:pt x="182483" y="60339"/>
                    <a:pt x="182483" y="60339"/>
                  </a:cubicBezTo>
                  <a:cubicBezTo>
                    <a:pt x="185658" y="72510"/>
                    <a:pt x="216350" y="62456"/>
                    <a:pt x="192008" y="73039"/>
                  </a:cubicBezTo>
                  <a:cubicBezTo>
                    <a:pt x="167666" y="83622"/>
                    <a:pt x="61833" y="109552"/>
                    <a:pt x="36433" y="123839"/>
                  </a:cubicBezTo>
                  <a:cubicBezTo>
                    <a:pt x="11033" y="138126"/>
                    <a:pt x="-9604" y="184693"/>
                    <a:pt x="4683" y="18098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フリーフォーム 3">
              <a:extLst>
                <a:ext uri="{FF2B5EF4-FFF2-40B4-BE49-F238E27FC236}">
                  <a16:creationId xmlns:a16="http://schemas.microsoft.com/office/drawing/2014/main" id="{23EE2DBB-01DF-B258-3F3A-41F2A5F42A1B}"/>
                </a:ext>
              </a:extLst>
            </p:cNvPr>
            <p:cNvSpPr/>
            <p:nvPr/>
          </p:nvSpPr>
          <p:spPr>
            <a:xfrm>
              <a:off x="5429990" y="3475599"/>
              <a:ext cx="212302" cy="283252"/>
            </a:xfrm>
            <a:custGeom>
              <a:avLst/>
              <a:gdLst>
                <a:gd name="connsiteX0" fmla="*/ 211985 w 212302"/>
                <a:gd name="connsiteY0" fmla="*/ 1026 h 283252"/>
                <a:gd name="connsiteX1" fmla="*/ 50060 w 212302"/>
                <a:gd name="connsiteY1" fmla="*/ 159776 h 283252"/>
                <a:gd name="connsiteX2" fmla="*/ 2435 w 212302"/>
                <a:gd name="connsiteY2" fmla="*/ 280426 h 283252"/>
                <a:gd name="connsiteX3" fmla="*/ 15135 w 212302"/>
                <a:gd name="connsiteY3" fmla="*/ 235976 h 283252"/>
                <a:gd name="connsiteX4" fmla="*/ 84985 w 212302"/>
                <a:gd name="connsiteY4" fmla="*/ 134376 h 283252"/>
                <a:gd name="connsiteX5" fmla="*/ 46885 w 212302"/>
                <a:gd name="connsiteY5" fmla="*/ 172476 h 283252"/>
                <a:gd name="connsiteX6" fmla="*/ 116735 w 212302"/>
                <a:gd name="connsiteY6" fmla="*/ 70876 h 283252"/>
                <a:gd name="connsiteX7" fmla="*/ 91335 w 212302"/>
                <a:gd name="connsiteY7" fmla="*/ 89926 h 283252"/>
                <a:gd name="connsiteX8" fmla="*/ 211985 w 212302"/>
                <a:gd name="connsiteY8" fmla="*/ 1026 h 283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2302" h="283252">
                  <a:moveTo>
                    <a:pt x="211985" y="1026"/>
                  </a:moveTo>
                  <a:cubicBezTo>
                    <a:pt x="205106" y="12668"/>
                    <a:pt x="84985" y="113209"/>
                    <a:pt x="50060" y="159776"/>
                  </a:cubicBezTo>
                  <a:cubicBezTo>
                    <a:pt x="15135" y="206343"/>
                    <a:pt x="8256" y="267726"/>
                    <a:pt x="2435" y="280426"/>
                  </a:cubicBezTo>
                  <a:cubicBezTo>
                    <a:pt x="-3386" y="293126"/>
                    <a:pt x="1377" y="260318"/>
                    <a:pt x="15135" y="235976"/>
                  </a:cubicBezTo>
                  <a:cubicBezTo>
                    <a:pt x="28893" y="211634"/>
                    <a:pt x="79693" y="144959"/>
                    <a:pt x="84985" y="134376"/>
                  </a:cubicBezTo>
                  <a:cubicBezTo>
                    <a:pt x="90277" y="123793"/>
                    <a:pt x="41593" y="183059"/>
                    <a:pt x="46885" y="172476"/>
                  </a:cubicBezTo>
                  <a:cubicBezTo>
                    <a:pt x="52177" y="161893"/>
                    <a:pt x="109327" y="84634"/>
                    <a:pt x="116735" y="70876"/>
                  </a:cubicBezTo>
                  <a:cubicBezTo>
                    <a:pt x="124143" y="57118"/>
                    <a:pt x="70698" y="99451"/>
                    <a:pt x="91335" y="89926"/>
                  </a:cubicBezTo>
                  <a:cubicBezTo>
                    <a:pt x="111972" y="80401"/>
                    <a:pt x="218864" y="-10616"/>
                    <a:pt x="211985" y="102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フリーフォーム 4">
              <a:extLst>
                <a:ext uri="{FF2B5EF4-FFF2-40B4-BE49-F238E27FC236}">
                  <a16:creationId xmlns:a16="http://schemas.microsoft.com/office/drawing/2014/main" id="{87B3A7B1-EA15-26A2-F371-D408025B1745}"/>
                </a:ext>
              </a:extLst>
            </p:cNvPr>
            <p:cNvSpPr/>
            <p:nvPr/>
          </p:nvSpPr>
          <p:spPr>
            <a:xfrm>
              <a:off x="5496102" y="3511550"/>
              <a:ext cx="111783" cy="210517"/>
            </a:xfrm>
            <a:custGeom>
              <a:avLst/>
              <a:gdLst>
                <a:gd name="connsiteX0" fmla="*/ 104598 w 111783"/>
                <a:gd name="connsiteY0" fmla="*/ 0 h 210517"/>
                <a:gd name="connsiteX1" fmla="*/ 47448 w 111783"/>
                <a:gd name="connsiteY1" fmla="*/ 123825 h 210517"/>
                <a:gd name="connsiteX2" fmla="*/ 31573 w 111783"/>
                <a:gd name="connsiteY2" fmla="*/ 168275 h 210517"/>
                <a:gd name="connsiteX3" fmla="*/ 2998 w 111783"/>
                <a:gd name="connsiteY3" fmla="*/ 161925 h 210517"/>
                <a:gd name="connsiteX4" fmla="*/ 110948 w 111783"/>
                <a:gd name="connsiteY4" fmla="*/ 209550 h 210517"/>
                <a:gd name="connsiteX5" fmla="*/ 50623 w 111783"/>
                <a:gd name="connsiteY5" fmla="*/ 193675 h 210517"/>
                <a:gd name="connsiteX6" fmla="*/ 6173 w 111783"/>
                <a:gd name="connsiteY6" fmla="*/ 190500 h 210517"/>
                <a:gd name="connsiteX7" fmla="*/ 60148 w 111783"/>
                <a:gd name="connsiteY7" fmla="*/ 88900 h 210517"/>
                <a:gd name="connsiteX8" fmla="*/ 37923 w 111783"/>
                <a:gd name="connsiteY8" fmla="*/ 123825 h 210517"/>
                <a:gd name="connsiteX9" fmla="*/ 104598 w 111783"/>
                <a:gd name="connsiteY9" fmla="*/ 0 h 2105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1783" h="210517">
                  <a:moveTo>
                    <a:pt x="104598" y="0"/>
                  </a:moveTo>
                  <a:cubicBezTo>
                    <a:pt x="106185" y="0"/>
                    <a:pt x="59619" y="95779"/>
                    <a:pt x="47448" y="123825"/>
                  </a:cubicBezTo>
                  <a:cubicBezTo>
                    <a:pt x="35277" y="151871"/>
                    <a:pt x="38981" y="161925"/>
                    <a:pt x="31573" y="168275"/>
                  </a:cubicBezTo>
                  <a:cubicBezTo>
                    <a:pt x="24165" y="174625"/>
                    <a:pt x="-10231" y="155046"/>
                    <a:pt x="2998" y="161925"/>
                  </a:cubicBezTo>
                  <a:cubicBezTo>
                    <a:pt x="16227" y="168804"/>
                    <a:pt x="103011" y="204258"/>
                    <a:pt x="110948" y="209550"/>
                  </a:cubicBezTo>
                  <a:cubicBezTo>
                    <a:pt x="118885" y="214842"/>
                    <a:pt x="68085" y="196850"/>
                    <a:pt x="50623" y="193675"/>
                  </a:cubicBezTo>
                  <a:cubicBezTo>
                    <a:pt x="33160" y="190500"/>
                    <a:pt x="4586" y="207962"/>
                    <a:pt x="6173" y="190500"/>
                  </a:cubicBezTo>
                  <a:cubicBezTo>
                    <a:pt x="7760" y="173038"/>
                    <a:pt x="54856" y="100013"/>
                    <a:pt x="60148" y="88900"/>
                  </a:cubicBezTo>
                  <a:cubicBezTo>
                    <a:pt x="65440" y="77788"/>
                    <a:pt x="31044" y="134937"/>
                    <a:pt x="37923" y="123825"/>
                  </a:cubicBezTo>
                  <a:cubicBezTo>
                    <a:pt x="44802" y="112713"/>
                    <a:pt x="103011" y="0"/>
                    <a:pt x="104598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フリーフォーム 5">
              <a:extLst>
                <a:ext uri="{FF2B5EF4-FFF2-40B4-BE49-F238E27FC236}">
                  <a16:creationId xmlns:a16="http://schemas.microsoft.com/office/drawing/2014/main" id="{A621891D-321B-9142-FAC6-A42C4F3BC852}"/>
                </a:ext>
              </a:extLst>
            </p:cNvPr>
            <p:cNvSpPr/>
            <p:nvPr/>
          </p:nvSpPr>
          <p:spPr>
            <a:xfrm>
              <a:off x="5435132" y="3671545"/>
              <a:ext cx="710156" cy="100378"/>
            </a:xfrm>
            <a:custGeom>
              <a:avLst/>
              <a:gdLst>
                <a:gd name="connsiteX0" fmla="*/ 468 w 710156"/>
                <a:gd name="connsiteY0" fmla="*/ 62255 h 100378"/>
                <a:gd name="connsiteX1" fmla="*/ 178268 w 710156"/>
                <a:gd name="connsiteY1" fmla="*/ 52730 h 100378"/>
                <a:gd name="connsiteX2" fmla="*/ 146518 w 710156"/>
                <a:gd name="connsiteY2" fmla="*/ 65430 h 100378"/>
                <a:gd name="connsiteX3" fmla="*/ 308443 w 710156"/>
                <a:gd name="connsiteY3" fmla="*/ 59080 h 100378"/>
                <a:gd name="connsiteX4" fmla="*/ 308443 w 710156"/>
                <a:gd name="connsiteY4" fmla="*/ 59080 h 100378"/>
                <a:gd name="connsiteX5" fmla="*/ 356068 w 710156"/>
                <a:gd name="connsiteY5" fmla="*/ 100355 h 100378"/>
                <a:gd name="connsiteX6" fmla="*/ 308443 w 710156"/>
                <a:gd name="connsiteY6" fmla="*/ 52730 h 100378"/>
                <a:gd name="connsiteX7" fmla="*/ 346543 w 710156"/>
                <a:gd name="connsiteY7" fmla="*/ 36855 h 100378"/>
                <a:gd name="connsiteX8" fmla="*/ 390993 w 710156"/>
                <a:gd name="connsiteY8" fmla="*/ 97180 h 100378"/>
                <a:gd name="connsiteX9" fmla="*/ 394168 w 710156"/>
                <a:gd name="connsiteY9" fmla="*/ 55905 h 100378"/>
                <a:gd name="connsiteX10" fmla="*/ 435443 w 710156"/>
                <a:gd name="connsiteY10" fmla="*/ 94005 h 100378"/>
                <a:gd name="connsiteX11" fmla="*/ 441793 w 710156"/>
                <a:gd name="connsiteY11" fmla="*/ 52730 h 100378"/>
                <a:gd name="connsiteX12" fmla="*/ 489418 w 710156"/>
                <a:gd name="connsiteY12" fmla="*/ 52730 h 100378"/>
                <a:gd name="connsiteX13" fmla="*/ 505293 w 710156"/>
                <a:gd name="connsiteY13" fmla="*/ 17805 h 100378"/>
                <a:gd name="connsiteX14" fmla="*/ 524343 w 710156"/>
                <a:gd name="connsiteY14" fmla="*/ 40030 h 100378"/>
                <a:gd name="connsiteX15" fmla="*/ 565618 w 710156"/>
                <a:gd name="connsiteY15" fmla="*/ 20980 h 100378"/>
                <a:gd name="connsiteX16" fmla="*/ 591018 w 710156"/>
                <a:gd name="connsiteY16" fmla="*/ 36855 h 100378"/>
                <a:gd name="connsiteX17" fmla="*/ 565618 w 710156"/>
                <a:gd name="connsiteY17" fmla="*/ 5105 h 100378"/>
                <a:gd name="connsiteX18" fmla="*/ 708493 w 710156"/>
                <a:gd name="connsiteY18" fmla="*/ 1930 h 100378"/>
                <a:gd name="connsiteX19" fmla="*/ 454493 w 710156"/>
                <a:gd name="connsiteY19" fmla="*/ 24155 h 100378"/>
                <a:gd name="connsiteX20" fmla="*/ 235418 w 710156"/>
                <a:gd name="connsiteY20" fmla="*/ 40030 h 100378"/>
                <a:gd name="connsiteX21" fmla="*/ 159218 w 710156"/>
                <a:gd name="connsiteY21" fmla="*/ 49555 h 100378"/>
                <a:gd name="connsiteX22" fmla="*/ 83018 w 710156"/>
                <a:gd name="connsiteY22" fmla="*/ 27330 h 100378"/>
                <a:gd name="connsiteX23" fmla="*/ 124293 w 710156"/>
                <a:gd name="connsiteY23" fmla="*/ 55905 h 100378"/>
                <a:gd name="connsiteX24" fmla="*/ 468 w 710156"/>
                <a:gd name="connsiteY24" fmla="*/ 62255 h 1003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710156" h="100378">
                  <a:moveTo>
                    <a:pt x="468" y="62255"/>
                  </a:moveTo>
                  <a:cubicBezTo>
                    <a:pt x="9464" y="61726"/>
                    <a:pt x="153926" y="52201"/>
                    <a:pt x="178268" y="52730"/>
                  </a:cubicBezTo>
                  <a:cubicBezTo>
                    <a:pt x="202610" y="53259"/>
                    <a:pt x="124822" y="64372"/>
                    <a:pt x="146518" y="65430"/>
                  </a:cubicBezTo>
                  <a:lnTo>
                    <a:pt x="308443" y="59080"/>
                  </a:lnTo>
                  <a:lnTo>
                    <a:pt x="308443" y="59080"/>
                  </a:lnTo>
                  <a:cubicBezTo>
                    <a:pt x="316381" y="65959"/>
                    <a:pt x="356068" y="101413"/>
                    <a:pt x="356068" y="100355"/>
                  </a:cubicBezTo>
                  <a:cubicBezTo>
                    <a:pt x="356068" y="99297"/>
                    <a:pt x="310031" y="63313"/>
                    <a:pt x="308443" y="52730"/>
                  </a:cubicBezTo>
                  <a:cubicBezTo>
                    <a:pt x="306856" y="42147"/>
                    <a:pt x="332785" y="29447"/>
                    <a:pt x="346543" y="36855"/>
                  </a:cubicBezTo>
                  <a:cubicBezTo>
                    <a:pt x="360301" y="44263"/>
                    <a:pt x="383055" y="94005"/>
                    <a:pt x="390993" y="97180"/>
                  </a:cubicBezTo>
                  <a:cubicBezTo>
                    <a:pt x="398931" y="100355"/>
                    <a:pt x="386760" y="56434"/>
                    <a:pt x="394168" y="55905"/>
                  </a:cubicBezTo>
                  <a:cubicBezTo>
                    <a:pt x="401576" y="55376"/>
                    <a:pt x="427506" y="94534"/>
                    <a:pt x="435443" y="94005"/>
                  </a:cubicBezTo>
                  <a:cubicBezTo>
                    <a:pt x="443381" y="93476"/>
                    <a:pt x="432797" y="59609"/>
                    <a:pt x="441793" y="52730"/>
                  </a:cubicBezTo>
                  <a:cubicBezTo>
                    <a:pt x="450789" y="45851"/>
                    <a:pt x="478835" y="58551"/>
                    <a:pt x="489418" y="52730"/>
                  </a:cubicBezTo>
                  <a:cubicBezTo>
                    <a:pt x="500001" y="46909"/>
                    <a:pt x="499472" y="19922"/>
                    <a:pt x="505293" y="17805"/>
                  </a:cubicBezTo>
                  <a:cubicBezTo>
                    <a:pt x="511114" y="15688"/>
                    <a:pt x="514289" y="39501"/>
                    <a:pt x="524343" y="40030"/>
                  </a:cubicBezTo>
                  <a:cubicBezTo>
                    <a:pt x="534397" y="40559"/>
                    <a:pt x="554506" y="21509"/>
                    <a:pt x="565618" y="20980"/>
                  </a:cubicBezTo>
                  <a:cubicBezTo>
                    <a:pt x="576730" y="20451"/>
                    <a:pt x="591018" y="39501"/>
                    <a:pt x="591018" y="36855"/>
                  </a:cubicBezTo>
                  <a:cubicBezTo>
                    <a:pt x="591018" y="34209"/>
                    <a:pt x="546039" y="10926"/>
                    <a:pt x="565618" y="5105"/>
                  </a:cubicBezTo>
                  <a:cubicBezTo>
                    <a:pt x="585197" y="-716"/>
                    <a:pt x="727014" y="-1245"/>
                    <a:pt x="708493" y="1930"/>
                  </a:cubicBezTo>
                  <a:cubicBezTo>
                    <a:pt x="689972" y="5105"/>
                    <a:pt x="454493" y="24155"/>
                    <a:pt x="454493" y="24155"/>
                  </a:cubicBezTo>
                  <a:lnTo>
                    <a:pt x="235418" y="40030"/>
                  </a:lnTo>
                  <a:cubicBezTo>
                    <a:pt x="186206" y="44263"/>
                    <a:pt x="184618" y="51672"/>
                    <a:pt x="159218" y="49555"/>
                  </a:cubicBezTo>
                  <a:cubicBezTo>
                    <a:pt x="133818" y="47438"/>
                    <a:pt x="88839" y="26272"/>
                    <a:pt x="83018" y="27330"/>
                  </a:cubicBezTo>
                  <a:cubicBezTo>
                    <a:pt x="77197" y="28388"/>
                    <a:pt x="133818" y="50613"/>
                    <a:pt x="124293" y="55905"/>
                  </a:cubicBezTo>
                  <a:cubicBezTo>
                    <a:pt x="114768" y="61197"/>
                    <a:pt x="-8528" y="62784"/>
                    <a:pt x="468" y="6225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フリーフォーム 6">
              <a:extLst>
                <a:ext uri="{FF2B5EF4-FFF2-40B4-BE49-F238E27FC236}">
                  <a16:creationId xmlns:a16="http://schemas.microsoft.com/office/drawing/2014/main" id="{10B171C5-C6A8-7048-1364-3B96CAAF008E}"/>
                </a:ext>
              </a:extLst>
            </p:cNvPr>
            <p:cNvSpPr/>
            <p:nvPr/>
          </p:nvSpPr>
          <p:spPr>
            <a:xfrm>
              <a:off x="5802268" y="3469517"/>
              <a:ext cx="357312" cy="201087"/>
            </a:xfrm>
            <a:custGeom>
              <a:avLst/>
              <a:gdLst>
                <a:gd name="connsiteX0" fmla="*/ 1632 w 357312"/>
                <a:gd name="connsiteY0" fmla="*/ 3933 h 201087"/>
                <a:gd name="connsiteX1" fmla="*/ 236582 w 357312"/>
                <a:gd name="connsiteY1" fmla="*/ 99183 h 201087"/>
                <a:gd name="connsiteX2" fmla="*/ 201657 w 357312"/>
                <a:gd name="connsiteY2" fmla="*/ 86483 h 201087"/>
                <a:gd name="connsiteX3" fmla="*/ 284207 w 357312"/>
                <a:gd name="connsiteY3" fmla="*/ 146808 h 201087"/>
                <a:gd name="connsiteX4" fmla="*/ 176257 w 357312"/>
                <a:gd name="connsiteY4" fmla="*/ 200783 h 201087"/>
                <a:gd name="connsiteX5" fmla="*/ 274682 w 357312"/>
                <a:gd name="connsiteY5" fmla="*/ 169033 h 201087"/>
                <a:gd name="connsiteX6" fmla="*/ 357232 w 357312"/>
                <a:gd name="connsiteY6" fmla="*/ 175383 h 201087"/>
                <a:gd name="connsiteX7" fmla="*/ 287382 w 357312"/>
                <a:gd name="connsiteY7" fmla="*/ 134108 h 201087"/>
                <a:gd name="connsiteX8" fmla="*/ 166732 w 357312"/>
                <a:gd name="connsiteY8" fmla="*/ 32508 h 201087"/>
                <a:gd name="connsiteX9" fmla="*/ 287382 w 357312"/>
                <a:gd name="connsiteY9" fmla="*/ 111883 h 201087"/>
                <a:gd name="connsiteX10" fmla="*/ 138157 w 357312"/>
                <a:gd name="connsiteY10" fmla="*/ 26158 h 201087"/>
                <a:gd name="connsiteX11" fmla="*/ 1632 w 357312"/>
                <a:gd name="connsiteY11" fmla="*/ 3933 h 201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57312" h="201087">
                  <a:moveTo>
                    <a:pt x="1632" y="3933"/>
                  </a:moveTo>
                  <a:cubicBezTo>
                    <a:pt x="18036" y="16104"/>
                    <a:pt x="203245" y="85425"/>
                    <a:pt x="236582" y="99183"/>
                  </a:cubicBezTo>
                  <a:cubicBezTo>
                    <a:pt x="269919" y="112941"/>
                    <a:pt x="193720" y="78546"/>
                    <a:pt x="201657" y="86483"/>
                  </a:cubicBezTo>
                  <a:cubicBezTo>
                    <a:pt x="209594" y="94420"/>
                    <a:pt x="288440" y="127758"/>
                    <a:pt x="284207" y="146808"/>
                  </a:cubicBezTo>
                  <a:cubicBezTo>
                    <a:pt x="279974" y="165858"/>
                    <a:pt x="177844" y="197079"/>
                    <a:pt x="176257" y="200783"/>
                  </a:cubicBezTo>
                  <a:cubicBezTo>
                    <a:pt x="174670" y="204487"/>
                    <a:pt x="244520" y="173266"/>
                    <a:pt x="274682" y="169033"/>
                  </a:cubicBezTo>
                  <a:cubicBezTo>
                    <a:pt x="304844" y="164800"/>
                    <a:pt x="355115" y="181204"/>
                    <a:pt x="357232" y="175383"/>
                  </a:cubicBezTo>
                  <a:cubicBezTo>
                    <a:pt x="359349" y="169562"/>
                    <a:pt x="319132" y="157920"/>
                    <a:pt x="287382" y="134108"/>
                  </a:cubicBezTo>
                  <a:cubicBezTo>
                    <a:pt x="255632" y="110296"/>
                    <a:pt x="166732" y="36212"/>
                    <a:pt x="166732" y="32508"/>
                  </a:cubicBezTo>
                  <a:cubicBezTo>
                    <a:pt x="166732" y="28804"/>
                    <a:pt x="292144" y="112941"/>
                    <a:pt x="287382" y="111883"/>
                  </a:cubicBezTo>
                  <a:cubicBezTo>
                    <a:pt x="282620" y="110825"/>
                    <a:pt x="179432" y="42033"/>
                    <a:pt x="138157" y="26158"/>
                  </a:cubicBezTo>
                  <a:cubicBezTo>
                    <a:pt x="96882" y="10283"/>
                    <a:pt x="-14772" y="-8238"/>
                    <a:pt x="1632" y="393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フリーフォーム 7">
              <a:extLst>
                <a:ext uri="{FF2B5EF4-FFF2-40B4-BE49-F238E27FC236}">
                  <a16:creationId xmlns:a16="http://schemas.microsoft.com/office/drawing/2014/main" id="{30E89DAB-DE7C-588F-1440-A5AC7CA77EF5}"/>
                </a:ext>
              </a:extLst>
            </p:cNvPr>
            <p:cNvSpPr/>
            <p:nvPr/>
          </p:nvSpPr>
          <p:spPr>
            <a:xfrm>
              <a:off x="5412900" y="3709541"/>
              <a:ext cx="203817" cy="46604"/>
            </a:xfrm>
            <a:custGeom>
              <a:avLst/>
              <a:gdLst>
                <a:gd name="connsiteX0" fmla="*/ 475 w 203817"/>
                <a:gd name="connsiteY0" fmla="*/ 46484 h 46604"/>
                <a:gd name="connsiteX1" fmla="*/ 197325 w 203817"/>
                <a:gd name="connsiteY1" fmla="*/ 14734 h 46604"/>
                <a:gd name="connsiteX2" fmla="*/ 143350 w 203817"/>
                <a:gd name="connsiteY2" fmla="*/ 2034 h 46604"/>
                <a:gd name="connsiteX3" fmla="*/ 475 w 203817"/>
                <a:gd name="connsiteY3" fmla="*/ 46484 h 46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3817" h="46604">
                  <a:moveTo>
                    <a:pt x="475" y="46484"/>
                  </a:moveTo>
                  <a:cubicBezTo>
                    <a:pt x="9471" y="48601"/>
                    <a:pt x="173513" y="22142"/>
                    <a:pt x="197325" y="14734"/>
                  </a:cubicBezTo>
                  <a:cubicBezTo>
                    <a:pt x="221138" y="7326"/>
                    <a:pt x="174042" y="-4845"/>
                    <a:pt x="143350" y="2034"/>
                  </a:cubicBezTo>
                  <a:cubicBezTo>
                    <a:pt x="112658" y="8913"/>
                    <a:pt x="-8521" y="44367"/>
                    <a:pt x="475" y="4648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フリーフォーム 8">
              <a:extLst>
                <a:ext uri="{FF2B5EF4-FFF2-40B4-BE49-F238E27FC236}">
                  <a16:creationId xmlns:a16="http://schemas.microsoft.com/office/drawing/2014/main" id="{AB18128F-06AF-08EC-87F2-30A1C67BC6D8}"/>
                </a:ext>
              </a:extLst>
            </p:cNvPr>
            <p:cNvSpPr/>
            <p:nvPr/>
          </p:nvSpPr>
          <p:spPr>
            <a:xfrm>
              <a:off x="5895677" y="3517890"/>
              <a:ext cx="165879" cy="177835"/>
            </a:xfrm>
            <a:custGeom>
              <a:avLst/>
              <a:gdLst>
                <a:gd name="connsiteX0" fmla="*/ 165398 w 165879"/>
                <a:gd name="connsiteY0" fmla="*/ 50810 h 177835"/>
                <a:gd name="connsiteX1" fmla="*/ 76498 w 165879"/>
                <a:gd name="connsiteY1" fmla="*/ 136535 h 177835"/>
                <a:gd name="connsiteX2" fmla="*/ 298 w 165879"/>
                <a:gd name="connsiteY2" fmla="*/ 177810 h 177835"/>
                <a:gd name="connsiteX3" fmla="*/ 105073 w 165879"/>
                <a:gd name="connsiteY3" fmla="*/ 142885 h 177835"/>
                <a:gd name="connsiteX4" fmla="*/ 63798 w 165879"/>
                <a:gd name="connsiteY4" fmla="*/ 158760 h 177835"/>
                <a:gd name="connsiteX5" fmla="*/ 101898 w 165879"/>
                <a:gd name="connsiteY5" fmla="*/ 95260 h 177835"/>
                <a:gd name="connsiteX6" fmla="*/ 70148 w 165879"/>
                <a:gd name="connsiteY6" fmla="*/ 10 h 177835"/>
                <a:gd name="connsiteX7" fmla="*/ 111423 w 165879"/>
                <a:gd name="connsiteY7" fmla="*/ 88910 h 177835"/>
                <a:gd name="connsiteX8" fmla="*/ 165398 w 165879"/>
                <a:gd name="connsiteY8" fmla="*/ 50810 h 177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5879" h="177835">
                  <a:moveTo>
                    <a:pt x="165398" y="50810"/>
                  </a:moveTo>
                  <a:cubicBezTo>
                    <a:pt x="159577" y="58747"/>
                    <a:pt x="104015" y="115368"/>
                    <a:pt x="76498" y="136535"/>
                  </a:cubicBezTo>
                  <a:cubicBezTo>
                    <a:pt x="48981" y="157702"/>
                    <a:pt x="-4464" y="176752"/>
                    <a:pt x="298" y="177810"/>
                  </a:cubicBezTo>
                  <a:cubicBezTo>
                    <a:pt x="5060" y="178868"/>
                    <a:pt x="94490" y="146060"/>
                    <a:pt x="105073" y="142885"/>
                  </a:cubicBezTo>
                  <a:cubicBezTo>
                    <a:pt x="115656" y="139710"/>
                    <a:pt x="64327" y="166698"/>
                    <a:pt x="63798" y="158760"/>
                  </a:cubicBezTo>
                  <a:cubicBezTo>
                    <a:pt x="63269" y="150823"/>
                    <a:pt x="100840" y="121718"/>
                    <a:pt x="101898" y="95260"/>
                  </a:cubicBezTo>
                  <a:cubicBezTo>
                    <a:pt x="102956" y="68802"/>
                    <a:pt x="68560" y="1068"/>
                    <a:pt x="70148" y="10"/>
                  </a:cubicBezTo>
                  <a:cubicBezTo>
                    <a:pt x="71736" y="-1048"/>
                    <a:pt x="100311" y="78327"/>
                    <a:pt x="111423" y="88910"/>
                  </a:cubicBezTo>
                  <a:cubicBezTo>
                    <a:pt x="122535" y="99493"/>
                    <a:pt x="171219" y="42873"/>
                    <a:pt x="165398" y="5081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フリーフォーム 9">
              <a:extLst>
                <a:ext uri="{FF2B5EF4-FFF2-40B4-BE49-F238E27FC236}">
                  <a16:creationId xmlns:a16="http://schemas.microsoft.com/office/drawing/2014/main" id="{DD435694-57AC-7102-D142-DA1FA827DE76}"/>
                </a:ext>
              </a:extLst>
            </p:cNvPr>
            <p:cNvSpPr/>
            <p:nvPr/>
          </p:nvSpPr>
          <p:spPr>
            <a:xfrm>
              <a:off x="5561553" y="3453155"/>
              <a:ext cx="375981" cy="264802"/>
            </a:xfrm>
            <a:custGeom>
              <a:avLst/>
              <a:gdLst>
                <a:gd name="connsiteX0" fmla="*/ 375697 w 375981"/>
                <a:gd name="connsiteY0" fmla="*/ 48870 h 264802"/>
                <a:gd name="connsiteX1" fmla="*/ 197897 w 375981"/>
                <a:gd name="connsiteY1" fmla="*/ 32995 h 264802"/>
                <a:gd name="connsiteX2" fmla="*/ 261397 w 375981"/>
                <a:gd name="connsiteY2" fmla="*/ 77445 h 264802"/>
                <a:gd name="connsiteX3" fmla="*/ 296322 w 375981"/>
                <a:gd name="connsiteY3" fmla="*/ 166345 h 264802"/>
                <a:gd name="connsiteX4" fmla="*/ 223297 w 375981"/>
                <a:gd name="connsiteY4" fmla="*/ 242545 h 264802"/>
                <a:gd name="connsiteX5" fmla="*/ 105822 w 375981"/>
                <a:gd name="connsiteY5" fmla="*/ 264770 h 264802"/>
                <a:gd name="connsiteX6" fmla="*/ 48672 w 375981"/>
                <a:gd name="connsiteY6" fmla="*/ 245720 h 264802"/>
                <a:gd name="connsiteX7" fmla="*/ 10572 w 375981"/>
                <a:gd name="connsiteY7" fmla="*/ 182220 h 264802"/>
                <a:gd name="connsiteX8" fmla="*/ 45497 w 375981"/>
                <a:gd name="connsiteY8" fmla="*/ 99670 h 264802"/>
                <a:gd name="connsiteX9" fmla="*/ 1047 w 375981"/>
                <a:gd name="connsiteY9" fmla="*/ 115545 h 264802"/>
                <a:gd name="connsiteX10" fmla="*/ 99472 w 375981"/>
                <a:gd name="connsiteY10" fmla="*/ 39345 h 264802"/>
                <a:gd name="connsiteX11" fmla="*/ 210597 w 375981"/>
                <a:gd name="connsiteY11" fmla="*/ 10770 h 264802"/>
                <a:gd name="connsiteX12" fmla="*/ 239172 w 375981"/>
                <a:gd name="connsiteY12" fmla="*/ 1245 h 264802"/>
                <a:gd name="connsiteX13" fmla="*/ 375697 w 375981"/>
                <a:gd name="connsiteY13" fmla="*/ 48870 h 264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75981" h="264802">
                  <a:moveTo>
                    <a:pt x="375697" y="48870"/>
                  </a:moveTo>
                  <a:cubicBezTo>
                    <a:pt x="368818" y="54162"/>
                    <a:pt x="216947" y="28233"/>
                    <a:pt x="197897" y="32995"/>
                  </a:cubicBezTo>
                  <a:cubicBezTo>
                    <a:pt x="178847" y="37757"/>
                    <a:pt x="244993" y="55220"/>
                    <a:pt x="261397" y="77445"/>
                  </a:cubicBezTo>
                  <a:cubicBezTo>
                    <a:pt x="277801" y="99670"/>
                    <a:pt x="302672" y="138828"/>
                    <a:pt x="296322" y="166345"/>
                  </a:cubicBezTo>
                  <a:cubicBezTo>
                    <a:pt x="289972" y="193862"/>
                    <a:pt x="255047" y="226141"/>
                    <a:pt x="223297" y="242545"/>
                  </a:cubicBezTo>
                  <a:cubicBezTo>
                    <a:pt x="191547" y="258949"/>
                    <a:pt x="134926" y="264241"/>
                    <a:pt x="105822" y="264770"/>
                  </a:cubicBezTo>
                  <a:cubicBezTo>
                    <a:pt x="76718" y="265299"/>
                    <a:pt x="64547" y="259478"/>
                    <a:pt x="48672" y="245720"/>
                  </a:cubicBezTo>
                  <a:cubicBezTo>
                    <a:pt x="32797" y="231962"/>
                    <a:pt x="11101" y="206562"/>
                    <a:pt x="10572" y="182220"/>
                  </a:cubicBezTo>
                  <a:cubicBezTo>
                    <a:pt x="10043" y="157878"/>
                    <a:pt x="47084" y="110782"/>
                    <a:pt x="45497" y="99670"/>
                  </a:cubicBezTo>
                  <a:cubicBezTo>
                    <a:pt x="43910" y="88558"/>
                    <a:pt x="-7949" y="125599"/>
                    <a:pt x="1047" y="115545"/>
                  </a:cubicBezTo>
                  <a:cubicBezTo>
                    <a:pt x="10043" y="105491"/>
                    <a:pt x="64547" y="56808"/>
                    <a:pt x="99472" y="39345"/>
                  </a:cubicBezTo>
                  <a:cubicBezTo>
                    <a:pt x="134397" y="21882"/>
                    <a:pt x="187314" y="17120"/>
                    <a:pt x="210597" y="10770"/>
                  </a:cubicBezTo>
                  <a:cubicBezTo>
                    <a:pt x="233880" y="4420"/>
                    <a:pt x="215889" y="-2988"/>
                    <a:pt x="239172" y="1245"/>
                  </a:cubicBezTo>
                  <a:cubicBezTo>
                    <a:pt x="262455" y="5478"/>
                    <a:pt x="382576" y="43578"/>
                    <a:pt x="375697" y="488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円/楕円 10">
              <a:extLst>
                <a:ext uri="{FF2B5EF4-FFF2-40B4-BE49-F238E27FC236}">
                  <a16:creationId xmlns:a16="http://schemas.microsoft.com/office/drawing/2014/main" id="{44A17FEC-739B-1CF6-9351-681CC53F395C}"/>
                </a:ext>
              </a:extLst>
            </p:cNvPr>
            <p:cNvSpPr/>
            <p:nvPr/>
          </p:nvSpPr>
          <p:spPr>
            <a:xfrm>
              <a:off x="5696048" y="3552511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円/楕円 11">
              <a:extLst>
                <a:ext uri="{FF2B5EF4-FFF2-40B4-BE49-F238E27FC236}">
                  <a16:creationId xmlns:a16="http://schemas.microsoft.com/office/drawing/2014/main" id="{61390044-9A7F-3846-3883-036C6B855573}"/>
                </a:ext>
              </a:extLst>
            </p:cNvPr>
            <p:cNvSpPr/>
            <p:nvPr/>
          </p:nvSpPr>
          <p:spPr>
            <a:xfrm>
              <a:off x="5737913" y="3598230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フリーフォーム 12">
              <a:extLst>
                <a:ext uri="{FF2B5EF4-FFF2-40B4-BE49-F238E27FC236}">
                  <a16:creationId xmlns:a16="http://schemas.microsoft.com/office/drawing/2014/main" id="{AFD75F0D-C959-6BE4-D5F4-A0302513D045}"/>
                </a:ext>
              </a:extLst>
            </p:cNvPr>
            <p:cNvSpPr/>
            <p:nvPr/>
          </p:nvSpPr>
          <p:spPr>
            <a:xfrm>
              <a:off x="5717460" y="3431591"/>
              <a:ext cx="362705" cy="76853"/>
            </a:xfrm>
            <a:custGeom>
              <a:avLst/>
              <a:gdLst>
                <a:gd name="connsiteX0" fmla="*/ 715 w 362705"/>
                <a:gd name="connsiteY0" fmla="*/ 584 h 76853"/>
                <a:gd name="connsiteX1" fmla="*/ 245190 w 362705"/>
                <a:gd name="connsiteY1" fmla="*/ 16459 h 76853"/>
                <a:gd name="connsiteX2" fmla="*/ 238840 w 362705"/>
                <a:gd name="connsiteY2" fmla="*/ 6934 h 76853"/>
                <a:gd name="connsiteX3" fmla="*/ 362665 w 362705"/>
                <a:gd name="connsiteY3" fmla="*/ 76784 h 76853"/>
                <a:gd name="connsiteX4" fmla="*/ 251540 w 362705"/>
                <a:gd name="connsiteY4" fmla="*/ 19634 h 76853"/>
                <a:gd name="connsiteX5" fmla="*/ 172165 w 362705"/>
                <a:gd name="connsiteY5" fmla="*/ 3759 h 76853"/>
                <a:gd name="connsiteX6" fmla="*/ 715 w 362705"/>
                <a:gd name="connsiteY6" fmla="*/ 584 h 76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62705" h="76853">
                  <a:moveTo>
                    <a:pt x="715" y="584"/>
                  </a:moveTo>
                  <a:cubicBezTo>
                    <a:pt x="12886" y="2701"/>
                    <a:pt x="245190" y="16459"/>
                    <a:pt x="245190" y="16459"/>
                  </a:cubicBezTo>
                  <a:cubicBezTo>
                    <a:pt x="284877" y="17517"/>
                    <a:pt x="219261" y="-3120"/>
                    <a:pt x="238840" y="6934"/>
                  </a:cubicBezTo>
                  <a:cubicBezTo>
                    <a:pt x="258419" y="16988"/>
                    <a:pt x="360548" y="74667"/>
                    <a:pt x="362665" y="76784"/>
                  </a:cubicBezTo>
                  <a:cubicBezTo>
                    <a:pt x="364782" y="78901"/>
                    <a:pt x="283290" y="31805"/>
                    <a:pt x="251540" y="19634"/>
                  </a:cubicBezTo>
                  <a:cubicBezTo>
                    <a:pt x="219790" y="7463"/>
                    <a:pt x="209207" y="4817"/>
                    <a:pt x="172165" y="3759"/>
                  </a:cubicBezTo>
                  <a:cubicBezTo>
                    <a:pt x="135123" y="2701"/>
                    <a:pt x="-11456" y="-1533"/>
                    <a:pt x="715" y="58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フリーフォーム 13">
              <a:extLst>
                <a:ext uri="{FF2B5EF4-FFF2-40B4-BE49-F238E27FC236}">
                  <a16:creationId xmlns:a16="http://schemas.microsoft.com/office/drawing/2014/main" id="{45AEC2E9-5A64-C30F-4F8E-96FF308C0F47}"/>
                </a:ext>
              </a:extLst>
            </p:cNvPr>
            <p:cNvSpPr/>
            <p:nvPr/>
          </p:nvSpPr>
          <p:spPr>
            <a:xfrm>
              <a:off x="5911850" y="3387719"/>
              <a:ext cx="250233" cy="153978"/>
            </a:xfrm>
            <a:custGeom>
              <a:avLst/>
              <a:gdLst>
                <a:gd name="connsiteX0" fmla="*/ 0 w 250233"/>
                <a:gd name="connsiteY0" fmla="*/ 6 h 153978"/>
                <a:gd name="connsiteX1" fmla="*/ 133350 w 250233"/>
                <a:gd name="connsiteY1" fmla="*/ 50806 h 153978"/>
                <a:gd name="connsiteX2" fmla="*/ 101600 w 250233"/>
                <a:gd name="connsiteY2" fmla="*/ 28581 h 153978"/>
                <a:gd name="connsiteX3" fmla="*/ 247650 w 250233"/>
                <a:gd name="connsiteY3" fmla="*/ 152406 h 153978"/>
                <a:gd name="connsiteX4" fmla="*/ 190500 w 250233"/>
                <a:gd name="connsiteY4" fmla="*/ 95256 h 153978"/>
                <a:gd name="connsiteX5" fmla="*/ 133350 w 250233"/>
                <a:gd name="connsiteY5" fmla="*/ 47631 h 153978"/>
                <a:gd name="connsiteX6" fmla="*/ 0 w 250233"/>
                <a:gd name="connsiteY6" fmla="*/ 6 h 1539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0233" h="153978">
                  <a:moveTo>
                    <a:pt x="0" y="6"/>
                  </a:moveTo>
                  <a:cubicBezTo>
                    <a:pt x="0" y="535"/>
                    <a:pt x="116417" y="46044"/>
                    <a:pt x="133350" y="50806"/>
                  </a:cubicBezTo>
                  <a:cubicBezTo>
                    <a:pt x="150283" y="55568"/>
                    <a:pt x="82550" y="11648"/>
                    <a:pt x="101600" y="28581"/>
                  </a:cubicBezTo>
                  <a:cubicBezTo>
                    <a:pt x="120650" y="45514"/>
                    <a:pt x="232834" y="141294"/>
                    <a:pt x="247650" y="152406"/>
                  </a:cubicBezTo>
                  <a:cubicBezTo>
                    <a:pt x="262466" y="163518"/>
                    <a:pt x="209550" y="112718"/>
                    <a:pt x="190500" y="95256"/>
                  </a:cubicBezTo>
                  <a:cubicBezTo>
                    <a:pt x="171450" y="77794"/>
                    <a:pt x="160867" y="62448"/>
                    <a:pt x="133350" y="47631"/>
                  </a:cubicBezTo>
                  <a:cubicBezTo>
                    <a:pt x="105833" y="32814"/>
                    <a:pt x="0" y="-523"/>
                    <a:pt x="0" y="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フリーフォーム 14">
              <a:extLst>
                <a:ext uri="{FF2B5EF4-FFF2-40B4-BE49-F238E27FC236}">
                  <a16:creationId xmlns:a16="http://schemas.microsoft.com/office/drawing/2014/main" id="{33B398BE-88BE-B80D-B65F-85524F467BA5}"/>
                </a:ext>
              </a:extLst>
            </p:cNvPr>
            <p:cNvSpPr/>
            <p:nvPr/>
          </p:nvSpPr>
          <p:spPr>
            <a:xfrm>
              <a:off x="5346369" y="3105035"/>
              <a:ext cx="57540" cy="251402"/>
            </a:xfrm>
            <a:custGeom>
              <a:avLst/>
              <a:gdLst>
                <a:gd name="connsiteX0" fmla="*/ 57481 w 57540"/>
                <a:gd name="connsiteY0" fmla="*/ 115 h 251402"/>
                <a:gd name="connsiteX1" fmla="*/ 25731 w 57540"/>
                <a:gd name="connsiteY1" fmla="*/ 123940 h 251402"/>
                <a:gd name="connsiteX2" fmla="*/ 41606 w 57540"/>
                <a:gd name="connsiteY2" fmla="*/ 247765 h 251402"/>
                <a:gd name="connsiteX3" fmla="*/ 3506 w 57540"/>
                <a:gd name="connsiteY3" fmla="*/ 136640 h 251402"/>
                <a:gd name="connsiteX4" fmla="*/ 3506 w 57540"/>
                <a:gd name="connsiteY4" fmla="*/ 250940 h 251402"/>
                <a:gd name="connsiteX5" fmla="*/ 19381 w 57540"/>
                <a:gd name="connsiteY5" fmla="*/ 177915 h 251402"/>
                <a:gd name="connsiteX6" fmla="*/ 44781 w 57540"/>
                <a:gd name="connsiteY6" fmla="*/ 203315 h 251402"/>
                <a:gd name="connsiteX7" fmla="*/ 16206 w 57540"/>
                <a:gd name="connsiteY7" fmla="*/ 146165 h 251402"/>
                <a:gd name="connsiteX8" fmla="*/ 57481 w 57540"/>
                <a:gd name="connsiteY8" fmla="*/ 115 h 251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7540" h="251402">
                  <a:moveTo>
                    <a:pt x="57481" y="115"/>
                  </a:moveTo>
                  <a:cubicBezTo>
                    <a:pt x="59068" y="-3589"/>
                    <a:pt x="28377" y="82665"/>
                    <a:pt x="25731" y="123940"/>
                  </a:cubicBezTo>
                  <a:cubicBezTo>
                    <a:pt x="23085" y="165215"/>
                    <a:pt x="45310" y="245648"/>
                    <a:pt x="41606" y="247765"/>
                  </a:cubicBezTo>
                  <a:cubicBezTo>
                    <a:pt x="37902" y="249882"/>
                    <a:pt x="9856" y="136111"/>
                    <a:pt x="3506" y="136640"/>
                  </a:cubicBezTo>
                  <a:cubicBezTo>
                    <a:pt x="-2844" y="137169"/>
                    <a:pt x="860" y="244061"/>
                    <a:pt x="3506" y="250940"/>
                  </a:cubicBezTo>
                  <a:cubicBezTo>
                    <a:pt x="6152" y="257819"/>
                    <a:pt x="12502" y="185853"/>
                    <a:pt x="19381" y="177915"/>
                  </a:cubicBezTo>
                  <a:cubicBezTo>
                    <a:pt x="26260" y="169977"/>
                    <a:pt x="45310" y="208607"/>
                    <a:pt x="44781" y="203315"/>
                  </a:cubicBezTo>
                  <a:cubicBezTo>
                    <a:pt x="44252" y="198023"/>
                    <a:pt x="14619" y="175798"/>
                    <a:pt x="16206" y="146165"/>
                  </a:cubicBezTo>
                  <a:cubicBezTo>
                    <a:pt x="17793" y="116532"/>
                    <a:pt x="55894" y="3819"/>
                    <a:pt x="57481" y="1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フリーフォーム 15">
              <a:extLst>
                <a:ext uri="{FF2B5EF4-FFF2-40B4-BE49-F238E27FC236}">
                  <a16:creationId xmlns:a16="http://schemas.microsoft.com/office/drawing/2014/main" id="{2C4D0BD3-A21C-9F0B-3CF9-1F449D5C719A}"/>
                </a:ext>
              </a:extLst>
            </p:cNvPr>
            <p:cNvSpPr/>
            <p:nvPr/>
          </p:nvSpPr>
          <p:spPr>
            <a:xfrm>
              <a:off x="5413319" y="3068874"/>
              <a:ext cx="197525" cy="268226"/>
            </a:xfrm>
            <a:custGeom>
              <a:avLst/>
              <a:gdLst>
                <a:gd name="connsiteX0" fmla="*/ 196906 w 197525"/>
                <a:gd name="connsiteY0" fmla="*/ 1351 h 268226"/>
                <a:gd name="connsiteX1" fmla="*/ 63556 w 197525"/>
                <a:gd name="connsiteY1" fmla="*/ 109301 h 268226"/>
                <a:gd name="connsiteX2" fmla="*/ 56 w 197525"/>
                <a:gd name="connsiteY2" fmla="*/ 195026 h 268226"/>
                <a:gd name="connsiteX3" fmla="*/ 73081 w 197525"/>
                <a:gd name="connsiteY3" fmla="*/ 96601 h 268226"/>
                <a:gd name="connsiteX4" fmla="*/ 63556 w 197525"/>
                <a:gd name="connsiteY4" fmla="*/ 150576 h 268226"/>
                <a:gd name="connsiteX5" fmla="*/ 54031 w 197525"/>
                <a:gd name="connsiteY5" fmla="*/ 268051 h 268226"/>
                <a:gd name="connsiteX6" fmla="*/ 66731 w 197525"/>
                <a:gd name="connsiteY6" fmla="*/ 122001 h 268226"/>
                <a:gd name="connsiteX7" fmla="*/ 88956 w 197525"/>
                <a:gd name="connsiteY7" fmla="*/ 74376 h 268226"/>
                <a:gd name="connsiteX8" fmla="*/ 127056 w 197525"/>
                <a:gd name="connsiteY8" fmla="*/ 14051 h 268226"/>
                <a:gd name="connsiteX9" fmla="*/ 114356 w 197525"/>
                <a:gd name="connsiteY9" fmla="*/ 45801 h 268226"/>
                <a:gd name="connsiteX10" fmla="*/ 196906 w 197525"/>
                <a:gd name="connsiteY10" fmla="*/ 1351 h 268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97525" h="268226">
                  <a:moveTo>
                    <a:pt x="196906" y="1351"/>
                  </a:moveTo>
                  <a:cubicBezTo>
                    <a:pt x="188439" y="11934"/>
                    <a:pt x="96364" y="77022"/>
                    <a:pt x="63556" y="109301"/>
                  </a:cubicBezTo>
                  <a:cubicBezTo>
                    <a:pt x="30748" y="141580"/>
                    <a:pt x="-1532" y="197143"/>
                    <a:pt x="56" y="195026"/>
                  </a:cubicBezTo>
                  <a:cubicBezTo>
                    <a:pt x="1644" y="192909"/>
                    <a:pt x="62498" y="104009"/>
                    <a:pt x="73081" y="96601"/>
                  </a:cubicBezTo>
                  <a:cubicBezTo>
                    <a:pt x="83664" y="89193"/>
                    <a:pt x="66731" y="122001"/>
                    <a:pt x="63556" y="150576"/>
                  </a:cubicBezTo>
                  <a:cubicBezTo>
                    <a:pt x="60381" y="179151"/>
                    <a:pt x="53502" y="272814"/>
                    <a:pt x="54031" y="268051"/>
                  </a:cubicBezTo>
                  <a:cubicBezTo>
                    <a:pt x="54560" y="263289"/>
                    <a:pt x="60910" y="154280"/>
                    <a:pt x="66731" y="122001"/>
                  </a:cubicBezTo>
                  <a:cubicBezTo>
                    <a:pt x="72552" y="89722"/>
                    <a:pt x="78902" y="92368"/>
                    <a:pt x="88956" y="74376"/>
                  </a:cubicBezTo>
                  <a:cubicBezTo>
                    <a:pt x="99010" y="56384"/>
                    <a:pt x="122823" y="18813"/>
                    <a:pt x="127056" y="14051"/>
                  </a:cubicBezTo>
                  <a:cubicBezTo>
                    <a:pt x="131289" y="9289"/>
                    <a:pt x="104302" y="45801"/>
                    <a:pt x="114356" y="45801"/>
                  </a:cubicBezTo>
                  <a:cubicBezTo>
                    <a:pt x="124410" y="45801"/>
                    <a:pt x="205373" y="-9232"/>
                    <a:pt x="196906" y="135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フリーフォーム 16">
              <a:extLst>
                <a:ext uri="{FF2B5EF4-FFF2-40B4-BE49-F238E27FC236}">
                  <a16:creationId xmlns:a16="http://schemas.microsoft.com/office/drawing/2014/main" id="{FEE183CA-5D81-2896-C87A-1FA74DAEA5AE}"/>
                </a:ext>
              </a:extLst>
            </p:cNvPr>
            <p:cNvSpPr/>
            <p:nvPr/>
          </p:nvSpPr>
          <p:spPr>
            <a:xfrm>
              <a:off x="5400655" y="3203560"/>
              <a:ext cx="352529" cy="165117"/>
            </a:xfrm>
            <a:custGeom>
              <a:avLst/>
              <a:gdLst>
                <a:gd name="connsiteX0" fmla="*/ 20 w 352529"/>
                <a:gd name="connsiteY0" fmla="*/ 165115 h 165117"/>
                <a:gd name="connsiteX1" fmla="*/ 127020 w 352529"/>
                <a:gd name="connsiteY1" fmla="*/ 57165 h 165117"/>
                <a:gd name="connsiteX2" fmla="*/ 206395 w 352529"/>
                <a:gd name="connsiteY2" fmla="*/ 15 h 165117"/>
                <a:gd name="connsiteX3" fmla="*/ 149245 w 352529"/>
                <a:gd name="connsiteY3" fmla="*/ 53990 h 165117"/>
                <a:gd name="connsiteX4" fmla="*/ 352445 w 352529"/>
                <a:gd name="connsiteY4" fmla="*/ 6365 h 165117"/>
                <a:gd name="connsiteX5" fmla="*/ 174645 w 352529"/>
                <a:gd name="connsiteY5" fmla="*/ 53990 h 165117"/>
                <a:gd name="connsiteX6" fmla="*/ 200045 w 352529"/>
                <a:gd name="connsiteY6" fmla="*/ 15 h 165117"/>
                <a:gd name="connsiteX7" fmla="*/ 117495 w 352529"/>
                <a:gd name="connsiteY7" fmla="*/ 60340 h 165117"/>
                <a:gd name="connsiteX8" fmla="*/ 20 w 352529"/>
                <a:gd name="connsiteY8" fmla="*/ 165115 h 16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2529" h="165117">
                  <a:moveTo>
                    <a:pt x="20" y="165115"/>
                  </a:moveTo>
                  <a:cubicBezTo>
                    <a:pt x="1607" y="164586"/>
                    <a:pt x="92624" y="84682"/>
                    <a:pt x="127020" y="57165"/>
                  </a:cubicBezTo>
                  <a:cubicBezTo>
                    <a:pt x="161416" y="29648"/>
                    <a:pt x="202691" y="544"/>
                    <a:pt x="206395" y="15"/>
                  </a:cubicBezTo>
                  <a:cubicBezTo>
                    <a:pt x="210099" y="-514"/>
                    <a:pt x="124903" y="52932"/>
                    <a:pt x="149245" y="53990"/>
                  </a:cubicBezTo>
                  <a:cubicBezTo>
                    <a:pt x="173587" y="55048"/>
                    <a:pt x="348212" y="6365"/>
                    <a:pt x="352445" y="6365"/>
                  </a:cubicBezTo>
                  <a:cubicBezTo>
                    <a:pt x="356678" y="6365"/>
                    <a:pt x="200045" y="55048"/>
                    <a:pt x="174645" y="53990"/>
                  </a:cubicBezTo>
                  <a:cubicBezTo>
                    <a:pt x="149245" y="52932"/>
                    <a:pt x="209570" y="-1043"/>
                    <a:pt x="200045" y="15"/>
                  </a:cubicBezTo>
                  <a:cubicBezTo>
                    <a:pt x="190520" y="1073"/>
                    <a:pt x="147128" y="37057"/>
                    <a:pt x="117495" y="60340"/>
                  </a:cubicBezTo>
                  <a:cubicBezTo>
                    <a:pt x="87862" y="83623"/>
                    <a:pt x="-1567" y="165644"/>
                    <a:pt x="20" y="1651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フリーフォーム 17">
              <a:extLst>
                <a:ext uri="{FF2B5EF4-FFF2-40B4-BE49-F238E27FC236}">
                  <a16:creationId xmlns:a16="http://schemas.microsoft.com/office/drawing/2014/main" id="{D902F6EC-3BFD-8BC4-42F6-52ACCF188068}"/>
                </a:ext>
              </a:extLst>
            </p:cNvPr>
            <p:cNvSpPr/>
            <p:nvPr/>
          </p:nvSpPr>
          <p:spPr>
            <a:xfrm>
              <a:off x="5524911" y="3006725"/>
              <a:ext cx="413371" cy="217958"/>
            </a:xfrm>
            <a:custGeom>
              <a:avLst/>
              <a:gdLst>
                <a:gd name="connsiteX0" fmla="*/ 59914 w 413371"/>
                <a:gd name="connsiteY0" fmla="*/ 130175 h 217958"/>
                <a:gd name="connsiteX1" fmla="*/ 240889 w 413371"/>
                <a:gd name="connsiteY1" fmla="*/ 57150 h 217958"/>
                <a:gd name="connsiteX2" fmla="*/ 412339 w 413371"/>
                <a:gd name="connsiteY2" fmla="*/ 47625 h 217958"/>
                <a:gd name="connsiteX3" fmla="*/ 307564 w 413371"/>
                <a:gd name="connsiteY3" fmla="*/ 41275 h 217958"/>
                <a:gd name="connsiteX4" fmla="*/ 205964 w 413371"/>
                <a:gd name="connsiteY4" fmla="*/ 0 h 217958"/>
                <a:gd name="connsiteX5" fmla="*/ 310739 w 413371"/>
                <a:gd name="connsiteY5" fmla="*/ 41275 h 217958"/>
                <a:gd name="connsiteX6" fmla="*/ 396464 w 413371"/>
                <a:gd name="connsiteY6" fmla="*/ 53975 h 217958"/>
                <a:gd name="connsiteX7" fmla="*/ 218664 w 413371"/>
                <a:gd name="connsiteY7" fmla="*/ 44450 h 217958"/>
                <a:gd name="connsiteX8" fmla="*/ 167864 w 413371"/>
                <a:gd name="connsiteY8" fmla="*/ 41275 h 217958"/>
                <a:gd name="connsiteX9" fmla="*/ 196439 w 413371"/>
                <a:gd name="connsiteY9" fmla="*/ 47625 h 217958"/>
                <a:gd name="connsiteX10" fmla="*/ 161514 w 413371"/>
                <a:gd name="connsiteY10" fmla="*/ 63500 h 217958"/>
                <a:gd name="connsiteX11" fmla="*/ 120239 w 413371"/>
                <a:gd name="connsiteY11" fmla="*/ 66675 h 217958"/>
                <a:gd name="connsiteX12" fmla="*/ 148814 w 413371"/>
                <a:gd name="connsiteY12" fmla="*/ 53975 h 217958"/>
                <a:gd name="connsiteX13" fmla="*/ 2764 w 413371"/>
                <a:gd name="connsiteY13" fmla="*/ 215900 h 217958"/>
                <a:gd name="connsiteX14" fmla="*/ 59914 w 413371"/>
                <a:gd name="connsiteY14" fmla="*/ 130175 h 217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13371" h="217958">
                  <a:moveTo>
                    <a:pt x="59914" y="130175"/>
                  </a:moveTo>
                  <a:cubicBezTo>
                    <a:pt x="99601" y="103717"/>
                    <a:pt x="182152" y="70908"/>
                    <a:pt x="240889" y="57150"/>
                  </a:cubicBezTo>
                  <a:cubicBezTo>
                    <a:pt x="299627" y="43392"/>
                    <a:pt x="401226" y="50271"/>
                    <a:pt x="412339" y="47625"/>
                  </a:cubicBezTo>
                  <a:cubicBezTo>
                    <a:pt x="423452" y="44979"/>
                    <a:pt x="341960" y="49212"/>
                    <a:pt x="307564" y="41275"/>
                  </a:cubicBezTo>
                  <a:cubicBezTo>
                    <a:pt x="273168" y="33338"/>
                    <a:pt x="205435" y="0"/>
                    <a:pt x="205964" y="0"/>
                  </a:cubicBezTo>
                  <a:cubicBezTo>
                    <a:pt x="206493" y="0"/>
                    <a:pt x="278989" y="32279"/>
                    <a:pt x="310739" y="41275"/>
                  </a:cubicBezTo>
                  <a:cubicBezTo>
                    <a:pt x="342489" y="50271"/>
                    <a:pt x="411810" y="53446"/>
                    <a:pt x="396464" y="53975"/>
                  </a:cubicBezTo>
                  <a:cubicBezTo>
                    <a:pt x="381118" y="54504"/>
                    <a:pt x="218664" y="44450"/>
                    <a:pt x="218664" y="44450"/>
                  </a:cubicBezTo>
                  <a:cubicBezTo>
                    <a:pt x="180564" y="42333"/>
                    <a:pt x="171568" y="40746"/>
                    <a:pt x="167864" y="41275"/>
                  </a:cubicBezTo>
                  <a:cubicBezTo>
                    <a:pt x="164160" y="41804"/>
                    <a:pt x="197497" y="43921"/>
                    <a:pt x="196439" y="47625"/>
                  </a:cubicBezTo>
                  <a:cubicBezTo>
                    <a:pt x="195381" y="51329"/>
                    <a:pt x="174214" y="60325"/>
                    <a:pt x="161514" y="63500"/>
                  </a:cubicBezTo>
                  <a:cubicBezTo>
                    <a:pt x="148814" y="66675"/>
                    <a:pt x="122356" y="68263"/>
                    <a:pt x="120239" y="66675"/>
                  </a:cubicBezTo>
                  <a:cubicBezTo>
                    <a:pt x="118122" y="65087"/>
                    <a:pt x="168393" y="29104"/>
                    <a:pt x="148814" y="53975"/>
                  </a:cubicBezTo>
                  <a:cubicBezTo>
                    <a:pt x="129235" y="78846"/>
                    <a:pt x="14935" y="200554"/>
                    <a:pt x="2764" y="215900"/>
                  </a:cubicBezTo>
                  <a:cubicBezTo>
                    <a:pt x="-9407" y="231246"/>
                    <a:pt x="20227" y="156633"/>
                    <a:pt x="59914" y="1301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フリーフォーム 18">
              <a:extLst>
                <a:ext uri="{FF2B5EF4-FFF2-40B4-BE49-F238E27FC236}">
                  <a16:creationId xmlns:a16="http://schemas.microsoft.com/office/drawing/2014/main" id="{4C240222-D932-47EC-BAD1-F51716904289}"/>
                </a:ext>
              </a:extLst>
            </p:cNvPr>
            <p:cNvSpPr/>
            <p:nvPr/>
          </p:nvSpPr>
          <p:spPr>
            <a:xfrm>
              <a:off x="5838537" y="2959063"/>
              <a:ext cx="321572" cy="237783"/>
            </a:xfrm>
            <a:custGeom>
              <a:avLst/>
              <a:gdLst>
                <a:gd name="connsiteX0" fmla="*/ 60613 w 321572"/>
                <a:gd name="connsiteY0" fmla="*/ 37 h 237783"/>
                <a:gd name="connsiteX1" fmla="*/ 216188 w 321572"/>
                <a:gd name="connsiteY1" fmla="*/ 54012 h 237783"/>
                <a:gd name="connsiteX2" fmla="*/ 203488 w 321572"/>
                <a:gd name="connsiteY2" fmla="*/ 38137 h 237783"/>
                <a:gd name="connsiteX3" fmla="*/ 317788 w 321572"/>
                <a:gd name="connsiteY3" fmla="*/ 228637 h 237783"/>
                <a:gd name="connsiteX4" fmla="*/ 282863 w 321572"/>
                <a:gd name="connsiteY4" fmla="*/ 203237 h 237783"/>
                <a:gd name="connsiteX5" fmla="*/ 171738 w 321572"/>
                <a:gd name="connsiteY5" fmla="*/ 165137 h 237783"/>
                <a:gd name="connsiteX6" fmla="*/ 317788 w 321572"/>
                <a:gd name="connsiteY6" fmla="*/ 225462 h 237783"/>
                <a:gd name="connsiteX7" fmla="*/ 247938 w 321572"/>
                <a:gd name="connsiteY7" fmla="*/ 161962 h 237783"/>
                <a:gd name="connsiteX8" fmla="*/ 171738 w 321572"/>
                <a:gd name="connsiteY8" fmla="*/ 120687 h 237783"/>
                <a:gd name="connsiteX9" fmla="*/ 288 w 321572"/>
                <a:gd name="connsiteY9" fmla="*/ 73062 h 237783"/>
                <a:gd name="connsiteX10" fmla="*/ 216188 w 321572"/>
                <a:gd name="connsiteY10" fmla="*/ 139737 h 237783"/>
                <a:gd name="connsiteX11" fmla="*/ 257463 w 321572"/>
                <a:gd name="connsiteY11" fmla="*/ 149262 h 237783"/>
                <a:gd name="connsiteX12" fmla="*/ 213013 w 321572"/>
                <a:gd name="connsiteY12" fmla="*/ 114337 h 237783"/>
                <a:gd name="connsiteX13" fmla="*/ 232063 w 321572"/>
                <a:gd name="connsiteY13" fmla="*/ 98462 h 237783"/>
                <a:gd name="connsiteX14" fmla="*/ 203488 w 321572"/>
                <a:gd name="connsiteY14" fmla="*/ 63537 h 237783"/>
                <a:gd name="connsiteX15" fmla="*/ 60613 w 321572"/>
                <a:gd name="connsiteY15" fmla="*/ 37 h 237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21572" h="237783">
                  <a:moveTo>
                    <a:pt x="60613" y="37"/>
                  </a:moveTo>
                  <a:cubicBezTo>
                    <a:pt x="62730" y="-1551"/>
                    <a:pt x="192376" y="47662"/>
                    <a:pt x="216188" y="54012"/>
                  </a:cubicBezTo>
                  <a:cubicBezTo>
                    <a:pt x="240000" y="60362"/>
                    <a:pt x="186555" y="9033"/>
                    <a:pt x="203488" y="38137"/>
                  </a:cubicBezTo>
                  <a:cubicBezTo>
                    <a:pt x="220421" y="67241"/>
                    <a:pt x="304559" y="201120"/>
                    <a:pt x="317788" y="228637"/>
                  </a:cubicBezTo>
                  <a:cubicBezTo>
                    <a:pt x="331017" y="256154"/>
                    <a:pt x="307205" y="213820"/>
                    <a:pt x="282863" y="203237"/>
                  </a:cubicBezTo>
                  <a:cubicBezTo>
                    <a:pt x="258521" y="192654"/>
                    <a:pt x="165917" y="161433"/>
                    <a:pt x="171738" y="165137"/>
                  </a:cubicBezTo>
                  <a:cubicBezTo>
                    <a:pt x="177559" y="168841"/>
                    <a:pt x="305088" y="225991"/>
                    <a:pt x="317788" y="225462"/>
                  </a:cubicBezTo>
                  <a:cubicBezTo>
                    <a:pt x="330488" y="224933"/>
                    <a:pt x="272280" y="179425"/>
                    <a:pt x="247938" y="161962"/>
                  </a:cubicBezTo>
                  <a:cubicBezTo>
                    <a:pt x="223596" y="144499"/>
                    <a:pt x="213013" y="135504"/>
                    <a:pt x="171738" y="120687"/>
                  </a:cubicBezTo>
                  <a:cubicBezTo>
                    <a:pt x="130463" y="105870"/>
                    <a:pt x="-7120" y="69887"/>
                    <a:pt x="288" y="73062"/>
                  </a:cubicBezTo>
                  <a:cubicBezTo>
                    <a:pt x="7696" y="76237"/>
                    <a:pt x="173326" y="127037"/>
                    <a:pt x="216188" y="139737"/>
                  </a:cubicBezTo>
                  <a:cubicBezTo>
                    <a:pt x="259051" y="152437"/>
                    <a:pt x="257992" y="153495"/>
                    <a:pt x="257463" y="149262"/>
                  </a:cubicBezTo>
                  <a:cubicBezTo>
                    <a:pt x="256934" y="145029"/>
                    <a:pt x="217246" y="122804"/>
                    <a:pt x="213013" y="114337"/>
                  </a:cubicBezTo>
                  <a:cubicBezTo>
                    <a:pt x="208780" y="105870"/>
                    <a:pt x="233650" y="106929"/>
                    <a:pt x="232063" y="98462"/>
                  </a:cubicBezTo>
                  <a:cubicBezTo>
                    <a:pt x="230476" y="89995"/>
                    <a:pt x="225184" y="77825"/>
                    <a:pt x="203488" y="63537"/>
                  </a:cubicBezTo>
                  <a:cubicBezTo>
                    <a:pt x="181792" y="49250"/>
                    <a:pt x="58496" y="1625"/>
                    <a:pt x="60613" y="3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フリーフォーム 19">
              <a:extLst>
                <a:ext uri="{FF2B5EF4-FFF2-40B4-BE49-F238E27FC236}">
                  <a16:creationId xmlns:a16="http://schemas.microsoft.com/office/drawing/2014/main" id="{1D0AD372-0FB4-521D-E713-5BFF3E03FE72}"/>
                </a:ext>
              </a:extLst>
            </p:cNvPr>
            <p:cNvSpPr/>
            <p:nvPr/>
          </p:nvSpPr>
          <p:spPr>
            <a:xfrm>
              <a:off x="5771970" y="2997177"/>
              <a:ext cx="260960" cy="57180"/>
            </a:xfrm>
            <a:custGeom>
              <a:avLst/>
              <a:gdLst>
                <a:gd name="connsiteX0" fmla="*/ 180 w 260960"/>
                <a:gd name="connsiteY0" fmla="*/ 23 h 57180"/>
                <a:gd name="connsiteX1" fmla="*/ 177980 w 260960"/>
                <a:gd name="connsiteY1" fmla="*/ 19073 h 57180"/>
                <a:gd name="connsiteX2" fmla="*/ 260530 w 260960"/>
                <a:gd name="connsiteY2" fmla="*/ 57173 h 57180"/>
                <a:gd name="connsiteX3" fmla="*/ 146230 w 260960"/>
                <a:gd name="connsiteY3" fmla="*/ 15898 h 57180"/>
                <a:gd name="connsiteX4" fmla="*/ 180 w 260960"/>
                <a:gd name="connsiteY4" fmla="*/ 23 h 57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0960" h="57180">
                  <a:moveTo>
                    <a:pt x="180" y="23"/>
                  </a:moveTo>
                  <a:cubicBezTo>
                    <a:pt x="5472" y="552"/>
                    <a:pt x="134588" y="9548"/>
                    <a:pt x="177980" y="19073"/>
                  </a:cubicBezTo>
                  <a:cubicBezTo>
                    <a:pt x="221372" y="28598"/>
                    <a:pt x="265822" y="57702"/>
                    <a:pt x="260530" y="57173"/>
                  </a:cubicBezTo>
                  <a:cubicBezTo>
                    <a:pt x="255238" y="56644"/>
                    <a:pt x="184859" y="23836"/>
                    <a:pt x="146230" y="15898"/>
                  </a:cubicBezTo>
                  <a:cubicBezTo>
                    <a:pt x="107601" y="7961"/>
                    <a:pt x="-5112" y="-506"/>
                    <a:pt x="180" y="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フリーフォーム 20">
              <a:extLst>
                <a:ext uri="{FF2B5EF4-FFF2-40B4-BE49-F238E27FC236}">
                  <a16:creationId xmlns:a16="http://schemas.microsoft.com/office/drawing/2014/main" id="{91030FED-B485-6B94-1FED-82CA09120480}"/>
                </a:ext>
              </a:extLst>
            </p:cNvPr>
            <p:cNvSpPr/>
            <p:nvPr/>
          </p:nvSpPr>
          <p:spPr>
            <a:xfrm>
              <a:off x="5632433" y="3114491"/>
              <a:ext cx="398116" cy="76859"/>
            </a:xfrm>
            <a:custGeom>
              <a:avLst/>
              <a:gdLst>
                <a:gd name="connsiteX0" fmla="*/ 17 w 398116"/>
                <a:gd name="connsiteY0" fmla="*/ 76384 h 76859"/>
                <a:gd name="connsiteX1" fmla="*/ 222267 w 398116"/>
                <a:gd name="connsiteY1" fmla="*/ 57334 h 76859"/>
                <a:gd name="connsiteX2" fmla="*/ 396892 w 398116"/>
                <a:gd name="connsiteY2" fmla="*/ 54159 h 76859"/>
                <a:gd name="connsiteX3" fmla="*/ 133367 w 398116"/>
                <a:gd name="connsiteY3" fmla="*/ 44634 h 76859"/>
                <a:gd name="connsiteX4" fmla="*/ 358792 w 398116"/>
                <a:gd name="connsiteY4" fmla="*/ 184 h 76859"/>
                <a:gd name="connsiteX5" fmla="*/ 158767 w 398116"/>
                <a:gd name="connsiteY5" fmla="*/ 63684 h 76859"/>
                <a:gd name="connsiteX6" fmla="*/ 260367 w 398116"/>
                <a:gd name="connsiteY6" fmla="*/ 12884 h 76859"/>
                <a:gd name="connsiteX7" fmla="*/ 152417 w 398116"/>
                <a:gd name="connsiteY7" fmla="*/ 31934 h 76859"/>
                <a:gd name="connsiteX8" fmla="*/ 209567 w 398116"/>
                <a:gd name="connsiteY8" fmla="*/ 35109 h 76859"/>
                <a:gd name="connsiteX9" fmla="*/ 17 w 398116"/>
                <a:gd name="connsiteY9" fmla="*/ 76384 h 76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8116" h="76859">
                  <a:moveTo>
                    <a:pt x="17" y="76384"/>
                  </a:moveTo>
                  <a:cubicBezTo>
                    <a:pt x="2134" y="80088"/>
                    <a:pt x="156121" y="61038"/>
                    <a:pt x="222267" y="57334"/>
                  </a:cubicBezTo>
                  <a:cubicBezTo>
                    <a:pt x="288413" y="53630"/>
                    <a:pt x="411709" y="56276"/>
                    <a:pt x="396892" y="54159"/>
                  </a:cubicBezTo>
                  <a:cubicBezTo>
                    <a:pt x="382075" y="52042"/>
                    <a:pt x="139717" y="53630"/>
                    <a:pt x="133367" y="44634"/>
                  </a:cubicBezTo>
                  <a:cubicBezTo>
                    <a:pt x="127017" y="35638"/>
                    <a:pt x="354559" y="-2991"/>
                    <a:pt x="358792" y="184"/>
                  </a:cubicBezTo>
                  <a:cubicBezTo>
                    <a:pt x="363025" y="3359"/>
                    <a:pt x="175171" y="61567"/>
                    <a:pt x="158767" y="63684"/>
                  </a:cubicBezTo>
                  <a:cubicBezTo>
                    <a:pt x="142363" y="65801"/>
                    <a:pt x="261425" y="18175"/>
                    <a:pt x="260367" y="12884"/>
                  </a:cubicBezTo>
                  <a:cubicBezTo>
                    <a:pt x="259309" y="7593"/>
                    <a:pt x="160884" y="28230"/>
                    <a:pt x="152417" y="31934"/>
                  </a:cubicBezTo>
                  <a:cubicBezTo>
                    <a:pt x="143950" y="35638"/>
                    <a:pt x="230204" y="28230"/>
                    <a:pt x="209567" y="35109"/>
                  </a:cubicBezTo>
                  <a:cubicBezTo>
                    <a:pt x="188930" y="41988"/>
                    <a:pt x="-2100" y="72680"/>
                    <a:pt x="17" y="7638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フリーフォーム 21">
              <a:extLst>
                <a:ext uri="{FF2B5EF4-FFF2-40B4-BE49-F238E27FC236}">
                  <a16:creationId xmlns:a16="http://schemas.microsoft.com/office/drawing/2014/main" id="{5468EA3C-4892-A315-1CBF-CF008819BFD8}"/>
                </a:ext>
              </a:extLst>
            </p:cNvPr>
            <p:cNvSpPr/>
            <p:nvPr/>
          </p:nvSpPr>
          <p:spPr>
            <a:xfrm>
              <a:off x="3857552" y="3422507"/>
              <a:ext cx="568596" cy="319954"/>
            </a:xfrm>
            <a:custGeom>
              <a:avLst/>
              <a:gdLst>
                <a:gd name="connsiteX0" fmla="*/ 158823 w 568596"/>
                <a:gd name="connsiteY0" fmla="*/ 270018 h 319954"/>
                <a:gd name="connsiteX1" fmla="*/ 269948 w 568596"/>
                <a:gd name="connsiteY1" fmla="*/ 120793 h 319954"/>
                <a:gd name="connsiteX2" fmla="*/ 257248 w 568596"/>
                <a:gd name="connsiteY2" fmla="*/ 120793 h 319954"/>
                <a:gd name="connsiteX3" fmla="*/ 330273 w 568596"/>
                <a:gd name="connsiteY3" fmla="*/ 104918 h 319954"/>
                <a:gd name="connsiteX4" fmla="*/ 409648 w 568596"/>
                <a:gd name="connsiteY4" fmla="*/ 111268 h 319954"/>
                <a:gd name="connsiteX5" fmla="*/ 390598 w 568596"/>
                <a:gd name="connsiteY5" fmla="*/ 104918 h 319954"/>
                <a:gd name="connsiteX6" fmla="*/ 549348 w 568596"/>
                <a:gd name="connsiteY6" fmla="*/ 139843 h 319954"/>
                <a:gd name="connsiteX7" fmla="*/ 552523 w 568596"/>
                <a:gd name="connsiteY7" fmla="*/ 143018 h 319954"/>
                <a:gd name="connsiteX8" fmla="*/ 428698 w 568596"/>
                <a:gd name="connsiteY8" fmla="*/ 104918 h 319954"/>
                <a:gd name="connsiteX9" fmla="*/ 428698 w 568596"/>
                <a:gd name="connsiteY9" fmla="*/ 60468 h 319954"/>
                <a:gd name="connsiteX10" fmla="*/ 419173 w 568596"/>
                <a:gd name="connsiteY10" fmla="*/ 12843 h 319954"/>
                <a:gd name="connsiteX11" fmla="*/ 419173 w 568596"/>
                <a:gd name="connsiteY11" fmla="*/ 47768 h 319954"/>
                <a:gd name="connsiteX12" fmla="*/ 387423 w 568596"/>
                <a:gd name="connsiteY12" fmla="*/ 95393 h 319954"/>
                <a:gd name="connsiteX13" fmla="*/ 371548 w 568596"/>
                <a:gd name="connsiteY13" fmla="*/ 47768 h 319954"/>
                <a:gd name="connsiteX14" fmla="*/ 358848 w 568596"/>
                <a:gd name="connsiteY14" fmla="*/ 143 h 319954"/>
                <a:gd name="connsiteX15" fmla="*/ 362023 w 568596"/>
                <a:gd name="connsiteY15" fmla="*/ 35068 h 319954"/>
                <a:gd name="connsiteX16" fmla="*/ 342973 w 568596"/>
                <a:gd name="connsiteY16" fmla="*/ 92218 h 319954"/>
                <a:gd name="connsiteX17" fmla="*/ 320748 w 568596"/>
                <a:gd name="connsiteY17" fmla="*/ 31893 h 319954"/>
                <a:gd name="connsiteX18" fmla="*/ 279473 w 568596"/>
                <a:gd name="connsiteY18" fmla="*/ 6493 h 319954"/>
                <a:gd name="connsiteX19" fmla="*/ 323923 w 568596"/>
                <a:gd name="connsiteY19" fmla="*/ 54118 h 319954"/>
                <a:gd name="connsiteX20" fmla="*/ 298523 w 568596"/>
                <a:gd name="connsiteY20" fmla="*/ 89043 h 319954"/>
                <a:gd name="connsiteX21" fmla="*/ 244548 w 568596"/>
                <a:gd name="connsiteY21" fmla="*/ 66818 h 319954"/>
                <a:gd name="connsiteX22" fmla="*/ 165173 w 568596"/>
                <a:gd name="connsiteY22" fmla="*/ 16018 h 319954"/>
                <a:gd name="connsiteX23" fmla="*/ 235023 w 568596"/>
                <a:gd name="connsiteY23" fmla="*/ 50943 h 319954"/>
                <a:gd name="connsiteX24" fmla="*/ 241373 w 568596"/>
                <a:gd name="connsiteY24" fmla="*/ 111268 h 319954"/>
                <a:gd name="connsiteX25" fmla="*/ 130248 w 568596"/>
                <a:gd name="connsiteY25" fmla="*/ 66818 h 319954"/>
                <a:gd name="connsiteX26" fmla="*/ 228673 w 568596"/>
                <a:gd name="connsiteY26" fmla="*/ 123968 h 319954"/>
                <a:gd name="connsiteX27" fmla="*/ 196923 w 568596"/>
                <a:gd name="connsiteY27" fmla="*/ 139843 h 319954"/>
                <a:gd name="connsiteX28" fmla="*/ 95323 w 568596"/>
                <a:gd name="connsiteY28" fmla="*/ 89043 h 319954"/>
                <a:gd name="connsiteX29" fmla="*/ 187398 w 568596"/>
                <a:gd name="connsiteY29" fmla="*/ 136668 h 319954"/>
                <a:gd name="connsiteX30" fmla="*/ 187398 w 568596"/>
                <a:gd name="connsiteY30" fmla="*/ 171593 h 319954"/>
                <a:gd name="connsiteX31" fmla="*/ 63573 w 568596"/>
                <a:gd name="connsiteY31" fmla="*/ 111268 h 319954"/>
                <a:gd name="connsiteX32" fmla="*/ 130248 w 568596"/>
                <a:gd name="connsiteY32" fmla="*/ 139843 h 319954"/>
                <a:gd name="connsiteX33" fmla="*/ 168348 w 568596"/>
                <a:gd name="connsiteY33" fmla="*/ 181118 h 319954"/>
                <a:gd name="connsiteX34" fmla="*/ 73 w 568596"/>
                <a:gd name="connsiteY34" fmla="*/ 196993 h 319954"/>
                <a:gd name="connsiteX35" fmla="*/ 146123 w 568596"/>
                <a:gd name="connsiteY35" fmla="*/ 184293 h 319954"/>
                <a:gd name="connsiteX36" fmla="*/ 79448 w 568596"/>
                <a:gd name="connsiteY36" fmla="*/ 247793 h 319954"/>
                <a:gd name="connsiteX37" fmla="*/ 200098 w 568596"/>
                <a:gd name="connsiteY37" fmla="*/ 162068 h 319954"/>
                <a:gd name="connsiteX38" fmla="*/ 79448 w 568596"/>
                <a:gd name="connsiteY38" fmla="*/ 314468 h 319954"/>
                <a:gd name="connsiteX39" fmla="*/ 104848 w 568596"/>
                <a:gd name="connsiteY39" fmla="*/ 276368 h 319954"/>
                <a:gd name="connsiteX40" fmla="*/ 215973 w 568596"/>
                <a:gd name="connsiteY40" fmla="*/ 181118 h 319954"/>
                <a:gd name="connsiteX41" fmla="*/ 158823 w 568596"/>
                <a:gd name="connsiteY41" fmla="*/ 270018 h 319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568596" h="319954">
                  <a:moveTo>
                    <a:pt x="158823" y="270018"/>
                  </a:moveTo>
                  <a:cubicBezTo>
                    <a:pt x="167819" y="259964"/>
                    <a:pt x="253544" y="145664"/>
                    <a:pt x="269948" y="120793"/>
                  </a:cubicBezTo>
                  <a:cubicBezTo>
                    <a:pt x="286352" y="95922"/>
                    <a:pt x="247194" y="123439"/>
                    <a:pt x="257248" y="120793"/>
                  </a:cubicBezTo>
                  <a:cubicBezTo>
                    <a:pt x="267302" y="118147"/>
                    <a:pt x="304873" y="106505"/>
                    <a:pt x="330273" y="104918"/>
                  </a:cubicBezTo>
                  <a:cubicBezTo>
                    <a:pt x="355673" y="103330"/>
                    <a:pt x="399594" y="111268"/>
                    <a:pt x="409648" y="111268"/>
                  </a:cubicBezTo>
                  <a:cubicBezTo>
                    <a:pt x="419702" y="111268"/>
                    <a:pt x="367315" y="100155"/>
                    <a:pt x="390598" y="104918"/>
                  </a:cubicBezTo>
                  <a:cubicBezTo>
                    <a:pt x="413881" y="109680"/>
                    <a:pt x="549348" y="139843"/>
                    <a:pt x="549348" y="139843"/>
                  </a:cubicBezTo>
                  <a:cubicBezTo>
                    <a:pt x="576335" y="146193"/>
                    <a:pt x="572631" y="148839"/>
                    <a:pt x="552523" y="143018"/>
                  </a:cubicBezTo>
                  <a:cubicBezTo>
                    <a:pt x="532415" y="137197"/>
                    <a:pt x="449336" y="118676"/>
                    <a:pt x="428698" y="104918"/>
                  </a:cubicBezTo>
                  <a:cubicBezTo>
                    <a:pt x="408060" y="91160"/>
                    <a:pt x="430286" y="75814"/>
                    <a:pt x="428698" y="60468"/>
                  </a:cubicBezTo>
                  <a:cubicBezTo>
                    <a:pt x="427111" y="45122"/>
                    <a:pt x="420761" y="14960"/>
                    <a:pt x="419173" y="12843"/>
                  </a:cubicBezTo>
                  <a:cubicBezTo>
                    <a:pt x="417585" y="10726"/>
                    <a:pt x="424465" y="34010"/>
                    <a:pt x="419173" y="47768"/>
                  </a:cubicBezTo>
                  <a:cubicBezTo>
                    <a:pt x="413881" y="61526"/>
                    <a:pt x="395360" y="95393"/>
                    <a:pt x="387423" y="95393"/>
                  </a:cubicBezTo>
                  <a:cubicBezTo>
                    <a:pt x="379486" y="95393"/>
                    <a:pt x="376310" y="63643"/>
                    <a:pt x="371548" y="47768"/>
                  </a:cubicBezTo>
                  <a:cubicBezTo>
                    <a:pt x="366786" y="31893"/>
                    <a:pt x="360436" y="2260"/>
                    <a:pt x="358848" y="143"/>
                  </a:cubicBezTo>
                  <a:cubicBezTo>
                    <a:pt x="357260" y="-1974"/>
                    <a:pt x="364669" y="19722"/>
                    <a:pt x="362023" y="35068"/>
                  </a:cubicBezTo>
                  <a:cubicBezTo>
                    <a:pt x="359377" y="50414"/>
                    <a:pt x="349852" y="92747"/>
                    <a:pt x="342973" y="92218"/>
                  </a:cubicBezTo>
                  <a:cubicBezTo>
                    <a:pt x="336094" y="91689"/>
                    <a:pt x="331331" y="46180"/>
                    <a:pt x="320748" y="31893"/>
                  </a:cubicBezTo>
                  <a:cubicBezTo>
                    <a:pt x="310165" y="17605"/>
                    <a:pt x="278944" y="2789"/>
                    <a:pt x="279473" y="6493"/>
                  </a:cubicBezTo>
                  <a:cubicBezTo>
                    <a:pt x="280002" y="10197"/>
                    <a:pt x="320748" y="40360"/>
                    <a:pt x="323923" y="54118"/>
                  </a:cubicBezTo>
                  <a:cubicBezTo>
                    <a:pt x="327098" y="67876"/>
                    <a:pt x="311752" y="86926"/>
                    <a:pt x="298523" y="89043"/>
                  </a:cubicBezTo>
                  <a:cubicBezTo>
                    <a:pt x="285294" y="91160"/>
                    <a:pt x="266773" y="78989"/>
                    <a:pt x="244548" y="66818"/>
                  </a:cubicBezTo>
                  <a:cubicBezTo>
                    <a:pt x="222323" y="54647"/>
                    <a:pt x="166761" y="18664"/>
                    <a:pt x="165173" y="16018"/>
                  </a:cubicBezTo>
                  <a:cubicBezTo>
                    <a:pt x="163586" y="13372"/>
                    <a:pt x="222323" y="35068"/>
                    <a:pt x="235023" y="50943"/>
                  </a:cubicBezTo>
                  <a:cubicBezTo>
                    <a:pt x="247723" y="66818"/>
                    <a:pt x="258836" y="108622"/>
                    <a:pt x="241373" y="111268"/>
                  </a:cubicBezTo>
                  <a:cubicBezTo>
                    <a:pt x="223910" y="113914"/>
                    <a:pt x="132365" y="64701"/>
                    <a:pt x="130248" y="66818"/>
                  </a:cubicBezTo>
                  <a:cubicBezTo>
                    <a:pt x="128131" y="68935"/>
                    <a:pt x="217560" y="111797"/>
                    <a:pt x="228673" y="123968"/>
                  </a:cubicBezTo>
                  <a:cubicBezTo>
                    <a:pt x="239786" y="136139"/>
                    <a:pt x="219148" y="145664"/>
                    <a:pt x="196923" y="139843"/>
                  </a:cubicBezTo>
                  <a:cubicBezTo>
                    <a:pt x="174698" y="134022"/>
                    <a:pt x="96910" y="89572"/>
                    <a:pt x="95323" y="89043"/>
                  </a:cubicBezTo>
                  <a:cubicBezTo>
                    <a:pt x="93736" y="88514"/>
                    <a:pt x="172052" y="122910"/>
                    <a:pt x="187398" y="136668"/>
                  </a:cubicBezTo>
                  <a:cubicBezTo>
                    <a:pt x="202744" y="150426"/>
                    <a:pt x="208035" y="175826"/>
                    <a:pt x="187398" y="171593"/>
                  </a:cubicBezTo>
                  <a:cubicBezTo>
                    <a:pt x="166761" y="167360"/>
                    <a:pt x="73098" y="116560"/>
                    <a:pt x="63573" y="111268"/>
                  </a:cubicBezTo>
                  <a:cubicBezTo>
                    <a:pt x="54048" y="105976"/>
                    <a:pt x="112786" y="128201"/>
                    <a:pt x="130248" y="139843"/>
                  </a:cubicBezTo>
                  <a:cubicBezTo>
                    <a:pt x="147710" y="151485"/>
                    <a:pt x="190044" y="171593"/>
                    <a:pt x="168348" y="181118"/>
                  </a:cubicBezTo>
                  <a:cubicBezTo>
                    <a:pt x="146652" y="190643"/>
                    <a:pt x="3777" y="196464"/>
                    <a:pt x="73" y="196993"/>
                  </a:cubicBezTo>
                  <a:cubicBezTo>
                    <a:pt x="-3631" y="197522"/>
                    <a:pt x="132894" y="175826"/>
                    <a:pt x="146123" y="184293"/>
                  </a:cubicBezTo>
                  <a:cubicBezTo>
                    <a:pt x="159352" y="192760"/>
                    <a:pt x="70452" y="251497"/>
                    <a:pt x="79448" y="247793"/>
                  </a:cubicBezTo>
                  <a:cubicBezTo>
                    <a:pt x="88444" y="244089"/>
                    <a:pt x="200098" y="150956"/>
                    <a:pt x="200098" y="162068"/>
                  </a:cubicBezTo>
                  <a:cubicBezTo>
                    <a:pt x="200098" y="173180"/>
                    <a:pt x="95323" y="295418"/>
                    <a:pt x="79448" y="314468"/>
                  </a:cubicBezTo>
                  <a:cubicBezTo>
                    <a:pt x="63573" y="333518"/>
                    <a:pt x="82094" y="298593"/>
                    <a:pt x="104848" y="276368"/>
                  </a:cubicBezTo>
                  <a:cubicBezTo>
                    <a:pt x="127602" y="254143"/>
                    <a:pt x="204331" y="186939"/>
                    <a:pt x="215973" y="181118"/>
                  </a:cubicBezTo>
                  <a:cubicBezTo>
                    <a:pt x="227615" y="175297"/>
                    <a:pt x="149827" y="280072"/>
                    <a:pt x="158823" y="27001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フリーフォーム 22">
              <a:extLst>
                <a:ext uri="{FF2B5EF4-FFF2-40B4-BE49-F238E27FC236}">
                  <a16:creationId xmlns:a16="http://schemas.microsoft.com/office/drawing/2014/main" id="{0DA2454D-2CFB-28D9-EC19-35ACA4E35B50}"/>
                </a:ext>
              </a:extLst>
            </p:cNvPr>
            <p:cNvSpPr/>
            <p:nvPr/>
          </p:nvSpPr>
          <p:spPr>
            <a:xfrm>
              <a:off x="3841712" y="3476334"/>
              <a:ext cx="222291" cy="178728"/>
            </a:xfrm>
            <a:custGeom>
              <a:avLst/>
              <a:gdLst>
                <a:gd name="connsiteX0" fmla="*/ 38138 w 222291"/>
                <a:gd name="connsiteY0" fmla="*/ 174916 h 178728"/>
                <a:gd name="connsiteX1" fmla="*/ 161963 w 222291"/>
                <a:gd name="connsiteY1" fmla="*/ 178091 h 178728"/>
                <a:gd name="connsiteX2" fmla="*/ 155613 w 222291"/>
                <a:gd name="connsiteY2" fmla="*/ 162216 h 178728"/>
                <a:gd name="connsiteX3" fmla="*/ 219113 w 222291"/>
                <a:gd name="connsiteY3" fmla="*/ 82841 h 178728"/>
                <a:gd name="connsiteX4" fmla="*/ 165138 w 222291"/>
                <a:gd name="connsiteY4" fmla="*/ 117766 h 178728"/>
                <a:gd name="connsiteX5" fmla="*/ 222288 w 222291"/>
                <a:gd name="connsiteY5" fmla="*/ 79666 h 178728"/>
                <a:gd name="connsiteX6" fmla="*/ 161963 w 222291"/>
                <a:gd name="connsiteY6" fmla="*/ 63791 h 178728"/>
                <a:gd name="connsiteX7" fmla="*/ 95288 w 222291"/>
                <a:gd name="connsiteY7" fmla="*/ 291 h 178728"/>
                <a:gd name="connsiteX8" fmla="*/ 190538 w 222291"/>
                <a:gd name="connsiteY8" fmla="*/ 92366 h 178728"/>
                <a:gd name="connsiteX9" fmla="*/ 133388 w 222291"/>
                <a:gd name="connsiteY9" fmla="*/ 92366 h 178728"/>
                <a:gd name="connsiteX10" fmla="*/ 66713 w 222291"/>
                <a:gd name="connsiteY10" fmla="*/ 54266 h 178728"/>
                <a:gd name="connsiteX11" fmla="*/ 177838 w 222291"/>
                <a:gd name="connsiteY11" fmla="*/ 124116 h 178728"/>
                <a:gd name="connsiteX12" fmla="*/ 82588 w 222291"/>
                <a:gd name="connsiteY12" fmla="*/ 101891 h 178728"/>
                <a:gd name="connsiteX13" fmla="*/ 146088 w 222291"/>
                <a:gd name="connsiteY13" fmla="*/ 155866 h 178728"/>
                <a:gd name="connsiteX14" fmla="*/ 38 w 222291"/>
                <a:gd name="connsiteY14" fmla="*/ 130466 h 178728"/>
                <a:gd name="connsiteX15" fmla="*/ 161963 w 222291"/>
                <a:gd name="connsiteY15" fmla="*/ 168566 h 178728"/>
                <a:gd name="connsiteX16" fmla="*/ 38138 w 222291"/>
                <a:gd name="connsiteY16" fmla="*/ 174916 h 178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22291" h="178728">
                  <a:moveTo>
                    <a:pt x="38138" y="174916"/>
                  </a:moveTo>
                  <a:cubicBezTo>
                    <a:pt x="38138" y="176503"/>
                    <a:pt x="142384" y="180208"/>
                    <a:pt x="161963" y="178091"/>
                  </a:cubicBezTo>
                  <a:cubicBezTo>
                    <a:pt x="181542" y="175974"/>
                    <a:pt x="146088" y="178091"/>
                    <a:pt x="155613" y="162216"/>
                  </a:cubicBezTo>
                  <a:cubicBezTo>
                    <a:pt x="165138" y="146341"/>
                    <a:pt x="217526" y="90249"/>
                    <a:pt x="219113" y="82841"/>
                  </a:cubicBezTo>
                  <a:cubicBezTo>
                    <a:pt x="220700" y="75433"/>
                    <a:pt x="164609" y="118295"/>
                    <a:pt x="165138" y="117766"/>
                  </a:cubicBezTo>
                  <a:cubicBezTo>
                    <a:pt x="165667" y="117237"/>
                    <a:pt x="222817" y="88662"/>
                    <a:pt x="222288" y="79666"/>
                  </a:cubicBezTo>
                  <a:cubicBezTo>
                    <a:pt x="221759" y="70670"/>
                    <a:pt x="183130" y="77020"/>
                    <a:pt x="161963" y="63791"/>
                  </a:cubicBezTo>
                  <a:cubicBezTo>
                    <a:pt x="140796" y="50562"/>
                    <a:pt x="90526" y="-4471"/>
                    <a:pt x="95288" y="291"/>
                  </a:cubicBezTo>
                  <a:cubicBezTo>
                    <a:pt x="100050" y="5053"/>
                    <a:pt x="184188" y="77020"/>
                    <a:pt x="190538" y="92366"/>
                  </a:cubicBezTo>
                  <a:cubicBezTo>
                    <a:pt x="196888" y="107712"/>
                    <a:pt x="154025" y="98716"/>
                    <a:pt x="133388" y="92366"/>
                  </a:cubicBezTo>
                  <a:cubicBezTo>
                    <a:pt x="112751" y="86016"/>
                    <a:pt x="59305" y="48974"/>
                    <a:pt x="66713" y="54266"/>
                  </a:cubicBezTo>
                  <a:cubicBezTo>
                    <a:pt x="74121" y="59558"/>
                    <a:pt x="175192" y="116179"/>
                    <a:pt x="177838" y="124116"/>
                  </a:cubicBezTo>
                  <a:cubicBezTo>
                    <a:pt x="180484" y="132053"/>
                    <a:pt x="87880" y="96599"/>
                    <a:pt x="82588" y="101891"/>
                  </a:cubicBezTo>
                  <a:cubicBezTo>
                    <a:pt x="77296" y="107183"/>
                    <a:pt x="159846" y="151104"/>
                    <a:pt x="146088" y="155866"/>
                  </a:cubicBezTo>
                  <a:cubicBezTo>
                    <a:pt x="132330" y="160628"/>
                    <a:pt x="-2608" y="128349"/>
                    <a:pt x="38" y="130466"/>
                  </a:cubicBezTo>
                  <a:cubicBezTo>
                    <a:pt x="2684" y="132583"/>
                    <a:pt x="151380" y="162745"/>
                    <a:pt x="161963" y="168566"/>
                  </a:cubicBezTo>
                  <a:cubicBezTo>
                    <a:pt x="172546" y="174387"/>
                    <a:pt x="38138" y="173329"/>
                    <a:pt x="38138" y="17491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フリーフォーム 23">
              <a:extLst>
                <a:ext uri="{FF2B5EF4-FFF2-40B4-BE49-F238E27FC236}">
                  <a16:creationId xmlns:a16="http://schemas.microsoft.com/office/drawing/2014/main" id="{26317825-CEC3-78AD-229C-589A2019DE9D}"/>
                </a:ext>
              </a:extLst>
            </p:cNvPr>
            <p:cNvSpPr/>
            <p:nvPr/>
          </p:nvSpPr>
          <p:spPr>
            <a:xfrm>
              <a:off x="4279630" y="3511540"/>
              <a:ext cx="228876" cy="152638"/>
            </a:xfrm>
            <a:custGeom>
              <a:avLst/>
              <a:gdLst>
                <a:gd name="connsiteX0" fmla="*/ 270 w 228876"/>
                <a:gd name="connsiteY0" fmla="*/ 10 h 152638"/>
                <a:gd name="connsiteX1" fmla="*/ 174895 w 228876"/>
                <a:gd name="connsiteY1" fmla="*/ 92085 h 152638"/>
                <a:gd name="connsiteX2" fmla="*/ 228870 w 228876"/>
                <a:gd name="connsiteY2" fmla="*/ 152410 h 152638"/>
                <a:gd name="connsiteX3" fmla="*/ 178070 w 228876"/>
                <a:gd name="connsiteY3" fmla="*/ 111135 h 152638"/>
                <a:gd name="connsiteX4" fmla="*/ 105045 w 228876"/>
                <a:gd name="connsiteY4" fmla="*/ 69860 h 152638"/>
                <a:gd name="connsiteX5" fmla="*/ 133620 w 228876"/>
                <a:gd name="connsiteY5" fmla="*/ 85735 h 152638"/>
                <a:gd name="connsiteX6" fmla="*/ 270 w 228876"/>
                <a:gd name="connsiteY6" fmla="*/ 10 h 152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8876" h="152638">
                  <a:moveTo>
                    <a:pt x="270" y="10"/>
                  </a:moveTo>
                  <a:cubicBezTo>
                    <a:pt x="7149" y="1068"/>
                    <a:pt x="136795" y="66685"/>
                    <a:pt x="174895" y="92085"/>
                  </a:cubicBezTo>
                  <a:cubicBezTo>
                    <a:pt x="212995" y="117485"/>
                    <a:pt x="228341" y="149235"/>
                    <a:pt x="228870" y="152410"/>
                  </a:cubicBezTo>
                  <a:cubicBezTo>
                    <a:pt x="229399" y="155585"/>
                    <a:pt x="198708" y="124893"/>
                    <a:pt x="178070" y="111135"/>
                  </a:cubicBezTo>
                  <a:cubicBezTo>
                    <a:pt x="157432" y="97377"/>
                    <a:pt x="112453" y="74093"/>
                    <a:pt x="105045" y="69860"/>
                  </a:cubicBezTo>
                  <a:cubicBezTo>
                    <a:pt x="97637" y="65627"/>
                    <a:pt x="147378" y="95260"/>
                    <a:pt x="133620" y="85735"/>
                  </a:cubicBezTo>
                  <a:cubicBezTo>
                    <a:pt x="119862" y="76210"/>
                    <a:pt x="-6609" y="-1048"/>
                    <a:pt x="270" y="1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フリーフォーム 24">
              <a:extLst>
                <a:ext uri="{FF2B5EF4-FFF2-40B4-BE49-F238E27FC236}">
                  <a16:creationId xmlns:a16="http://schemas.microsoft.com/office/drawing/2014/main" id="{E96CC72D-A56D-E5A6-F78D-AC18711E04CB}"/>
                </a:ext>
              </a:extLst>
            </p:cNvPr>
            <p:cNvSpPr/>
            <p:nvPr/>
          </p:nvSpPr>
          <p:spPr>
            <a:xfrm>
              <a:off x="4479700" y="3559093"/>
              <a:ext cx="184606" cy="244561"/>
            </a:xfrm>
            <a:custGeom>
              <a:avLst/>
              <a:gdLst>
                <a:gd name="connsiteX0" fmla="*/ 225 w 184606"/>
                <a:gd name="connsiteY0" fmla="*/ 82 h 244561"/>
                <a:gd name="connsiteX1" fmla="*/ 63725 w 184606"/>
                <a:gd name="connsiteY1" fmla="*/ 88982 h 244561"/>
                <a:gd name="connsiteX2" fmla="*/ 146275 w 184606"/>
                <a:gd name="connsiteY2" fmla="*/ 181057 h 244561"/>
                <a:gd name="connsiteX3" fmla="*/ 184375 w 184606"/>
                <a:gd name="connsiteY3" fmla="*/ 244557 h 244561"/>
                <a:gd name="connsiteX4" fmla="*/ 158975 w 184606"/>
                <a:gd name="connsiteY4" fmla="*/ 184232 h 244561"/>
                <a:gd name="connsiteX5" fmla="*/ 95475 w 184606"/>
                <a:gd name="connsiteY5" fmla="*/ 133432 h 244561"/>
                <a:gd name="connsiteX6" fmla="*/ 19275 w 184606"/>
                <a:gd name="connsiteY6" fmla="*/ 63582 h 244561"/>
                <a:gd name="connsiteX7" fmla="*/ 85950 w 184606"/>
                <a:gd name="connsiteY7" fmla="*/ 104857 h 244561"/>
                <a:gd name="connsiteX8" fmla="*/ 225 w 184606"/>
                <a:gd name="connsiteY8" fmla="*/ 82 h 244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4606" h="244561">
                  <a:moveTo>
                    <a:pt x="225" y="82"/>
                  </a:moveTo>
                  <a:cubicBezTo>
                    <a:pt x="-3479" y="-2564"/>
                    <a:pt x="39383" y="58820"/>
                    <a:pt x="63725" y="88982"/>
                  </a:cubicBezTo>
                  <a:cubicBezTo>
                    <a:pt x="88067" y="119145"/>
                    <a:pt x="126167" y="155128"/>
                    <a:pt x="146275" y="181057"/>
                  </a:cubicBezTo>
                  <a:cubicBezTo>
                    <a:pt x="166383" y="206986"/>
                    <a:pt x="182258" y="244028"/>
                    <a:pt x="184375" y="244557"/>
                  </a:cubicBezTo>
                  <a:cubicBezTo>
                    <a:pt x="186492" y="245086"/>
                    <a:pt x="173792" y="202753"/>
                    <a:pt x="158975" y="184232"/>
                  </a:cubicBezTo>
                  <a:cubicBezTo>
                    <a:pt x="144158" y="165711"/>
                    <a:pt x="118758" y="153540"/>
                    <a:pt x="95475" y="133432"/>
                  </a:cubicBezTo>
                  <a:cubicBezTo>
                    <a:pt x="72192" y="113324"/>
                    <a:pt x="20862" y="68344"/>
                    <a:pt x="19275" y="63582"/>
                  </a:cubicBezTo>
                  <a:cubicBezTo>
                    <a:pt x="17688" y="58820"/>
                    <a:pt x="88067" y="112265"/>
                    <a:pt x="85950" y="104857"/>
                  </a:cubicBezTo>
                  <a:cubicBezTo>
                    <a:pt x="83833" y="97449"/>
                    <a:pt x="3929" y="2728"/>
                    <a:pt x="225" y="8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フリーフォーム 25">
              <a:extLst>
                <a:ext uri="{FF2B5EF4-FFF2-40B4-BE49-F238E27FC236}">
                  <a16:creationId xmlns:a16="http://schemas.microsoft.com/office/drawing/2014/main" id="{CA1267FE-C668-B38E-A89B-90559491C0D2}"/>
                </a:ext>
              </a:extLst>
            </p:cNvPr>
            <p:cNvSpPr/>
            <p:nvPr/>
          </p:nvSpPr>
          <p:spPr>
            <a:xfrm>
              <a:off x="4483043" y="3609964"/>
              <a:ext cx="158953" cy="190540"/>
            </a:xfrm>
            <a:custGeom>
              <a:avLst/>
              <a:gdLst>
                <a:gd name="connsiteX0" fmla="*/ 57 w 158953"/>
                <a:gd name="connsiteY0" fmla="*/ 11 h 190540"/>
                <a:gd name="connsiteX1" fmla="*/ 73082 w 158953"/>
                <a:gd name="connsiteY1" fmla="*/ 92086 h 190540"/>
                <a:gd name="connsiteX2" fmla="*/ 69907 w 158953"/>
                <a:gd name="connsiteY2" fmla="*/ 133361 h 190540"/>
                <a:gd name="connsiteX3" fmla="*/ 6407 w 158953"/>
                <a:gd name="connsiteY3" fmla="*/ 123836 h 190540"/>
                <a:gd name="connsiteX4" fmla="*/ 95307 w 158953"/>
                <a:gd name="connsiteY4" fmla="*/ 152411 h 190540"/>
                <a:gd name="connsiteX5" fmla="*/ 158807 w 158953"/>
                <a:gd name="connsiteY5" fmla="*/ 190511 h 190540"/>
                <a:gd name="connsiteX6" fmla="*/ 111182 w 158953"/>
                <a:gd name="connsiteY6" fmla="*/ 146061 h 190540"/>
                <a:gd name="connsiteX7" fmla="*/ 60382 w 158953"/>
                <a:gd name="connsiteY7" fmla="*/ 139711 h 190540"/>
                <a:gd name="connsiteX8" fmla="*/ 60382 w 158953"/>
                <a:gd name="connsiteY8" fmla="*/ 98436 h 190540"/>
                <a:gd name="connsiteX9" fmla="*/ 57 w 158953"/>
                <a:gd name="connsiteY9" fmla="*/ 11 h 190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8953" h="190540">
                  <a:moveTo>
                    <a:pt x="57" y="11"/>
                  </a:moveTo>
                  <a:cubicBezTo>
                    <a:pt x="2174" y="-1047"/>
                    <a:pt x="61440" y="69861"/>
                    <a:pt x="73082" y="92086"/>
                  </a:cubicBezTo>
                  <a:cubicBezTo>
                    <a:pt x="84724" y="114311"/>
                    <a:pt x="81020" y="128069"/>
                    <a:pt x="69907" y="133361"/>
                  </a:cubicBezTo>
                  <a:cubicBezTo>
                    <a:pt x="58795" y="138653"/>
                    <a:pt x="2174" y="120661"/>
                    <a:pt x="6407" y="123836"/>
                  </a:cubicBezTo>
                  <a:cubicBezTo>
                    <a:pt x="10640" y="127011"/>
                    <a:pt x="69907" y="141299"/>
                    <a:pt x="95307" y="152411"/>
                  </a:cubicBezTo>
                  <a:cubicBezTo>
                    <a:pt x="120707" y="163523"/>
                    <a:pt x="156161" y="191569"/>
                    <a:pt x="158807" y="190511"/>
                  </a:cubicBezTo>
                  <a:cubicBezTo>
                    <a:pt x="161453" y="189453"/>
                    <a:pt x="127586" y="154528"/>
                    <a:pt x="111182" y="146061"/>
                  </a:cubicBezTo>
                  <a:cubicBezTo>
                    <a:pt x="94778" y="137594"/>
                    <a:pt x="68849" y="147649"/>
                    <a:pt x="60382" y="139711"/>
                  </a:cubicBezTo>
                  <a:cubicBezTo>
                    <a:pt x="51915" y="131774"/>
                    <a:pt x="65674" y="115898"/>
                    <a:pt x="60382" y="98436"/>
                  </a:cubicBezTo>
                  <a:cubicBezTo>
                    <a:pt x="55090" y="80974"/>
                    <a:pt x="-2060" y="1069"/>
                    <a:pt x="57" y="1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フリーフォーム 26">
              <a:extLst>
                <a:ext uri="{FF2B5EF4-FFF2-40B4-BE49-F238E27FC236}">
                  <a16:creationId xmlns:a16="http://schemas.microsoft.com/office/drawing/2014/main" id="{CA117772-52EC-8871-928A-B24427CA5543}"/>
                </a:ext>
              </a:extLst>
            </p:cNvPr>
            <p:cNvSpPr/>
            <p:nvPr/>
          </p:nvSpPr>
          <p:spPr>
            <a:xfrm>
              <a:off x="4371456" y="3501533"/>
              <a:ext cx="157890" cy="176911"/>
            </a:xfrm>
            <a:custGeom>
              <a:avLst/>
              <a:gdLst>
                <a:gd name="connsiteX0" fmla="*/ 519 w 157890"/>
                <a:gd name="connsiteY0" fmla="*/ 492 h 176911"/>
                <a:gd name="connsiteX1" fmla="*/ 73544 w 157890"/>
                <a:gd name="connsiteY1" fmla="*/ 79867 h 176911"/>
                <a:gd name="connsiteX2" fmla="*/ 156094 w 157890"/>
                <a:gd name="connsiteY2" fmla="*/ 175117 h 176911"/>
                <a:gd name="connsiteX3" fmla="*/ 124344 w 157890"/>
                <a:gd name="connsiteY3" fmla="*/ 137017 h 176911"/>
                <a:gd name="connsiteX4" fmla="*/ 54494 w 157890"/>
                <a:gd name="connsiteY4" fmla="*/ 73517 h 176911"/>
                <a:gd name="connsiteX5" fmla="*/ 111644 w 157890"/>
                <a:gd name="connsiteY5" fmla="*/ 117967 h 176911"/>
                <a:gd name="connsiteX6" fmla="*/ 519 w 157890"/>
                <a:gd name="connsiteY6" fmla="*/ 492 h 176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7890" h="176911">
                  <a:moveTo>
                    <a:pt x="519" y="492"/>
                  </a:moveTo>
                  <a:cubicBezTo>
                    <a:pt x="-5831" y="-5858"/>
                    <a:pt x="47615" y="50763"/>
                    <a:pt x="73544" y="79867"/>
                  </a:cubicBezTo>
                  <a:cubicBezTo>
                    <a:pt x="99473" y="108971"/>
                    <a:pt x="147627" y="165592"/>
                    <a:pt x="156094" y="175117"/>
                  </a:cubicBezTo>
                  <a:cubicBezTo>
                    <a:pt x="164561" y="184642"/>
                    <a:pt x="141277" y="153950"/>
                    <a:pt x="124344" y="137017"/>
                  </a:cubicBezTo>
                  <a:cubicBezTo>
                    <a:pt x="107411" y="120084"/>
                    <a:pt x="56611" y="76692"/>
                    <a:pt x="54494" y="73517"/>
                  </a:cubicBezTo>
                  <a:cubicBezTo>
                    <a:pt x="52377" y="70342"/>
                    <a:pt x="120111" y="125375"/>
                    <a:pt x="111644" y="117967"/>
                  </a:cubicBezTo>
                  <a:cubicBezTo>
                    <a:pt x="103177" y="110559"/>
                    <a:pt x="6869" y="6842"/>
                    <a:pt x="519" y="49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フリーフォーム 27">
              <a:extLst>
                <a:ext uri="{FF2B5EF4-FFF2-40B4-BE49-F238E27FC236}">
                  <a16:creationId xmlns:a16="http://schemas.microsoft.com/office/drawing/2014/main" id="{62BFEAB3-0E90-C836-884A-6F770A4AD6E6}"/>
                </a:ext>
              </a:extLst>
            </p:cNvPr>
            <p:cNvSpPr/>
            <p:nvPr/>
          </p:nvSpPr>
          <p:spPr>
            <a:xfrm>
              <a:off x="4536917" y="3635195"/>
              <a:ext cx="108493" cy="150142"/>
            </a:xfrm>
            <a:custGeom>
              <a:avLst/>
              <a:gdLst>
                <a:gd name="connsiteX0" fmla="*/ 158 w 108493"/>
                <a:gd name="connsiteY0" fmla="*/ 180 h 150142"/>
                <a:gd name="connsiteX1" fmla="*/ 76358 w 108493"/>
                <a:gd name="connsiteY1" fmla="*/ 114480 h 150142"/>
                <a:gd name="connsiteX2" fmla="*/ 108108 w 108493"/>
                <a:gd name="connsiteY2" fmla="*/ 149405 h 150142"/>
                <a:gd name="connsiteX3" fmla="*/ 57308 w 108493"/>
                <a:gd name="connsiteY3" fmla="*/ 89080 h 150142"/>
                <a:gd name="connsiteX4" fmla="*/ 158 w 108493"/>
                <a:gd name="connsiteY4" fmla="*/ 180 h 150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493" h="150142">
                  <a:moveTo>
                    <a:pt x="158" y="180"/>
                  </a:moveTo>
                  <a:cubicBezTo>
                    <a:pt x="3333" y="4413"/>
                    <a:pt x="58366" y="89609"/>
                    <a:pt x="76358" y="114480"/>
                  </a:cubicBezTo>
                  <a:cubicBezTo>
                    <a:pt x="94350" y="139351"/>
                    <a:pt x="111283" y="153638"/>
                    <a:pt x="108108" y="149405"/>
                  </a:cubicBezTo>
                  <a:cubicBezTo>
                    <a:pt x="104933" y="145172"/>
                    <a:pt x="72125" y="110776"/>
                    <a:pt x="57308" y="89080"/>
                  </a:cubicBezTo>
                  <a:cubicBezTo>
                    <a:pt x="42491" y="67384"/>
                    <a:pt x="-3017" y="-4053"/>
                    <a:pt x="158" y="18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フリーフォーム 28">
              <a:extLst>
                <a:ext uri="{FF2B5EF4-FFF2-40B4-BE49-F238E27FC236}">
                  <a16:creationId xmlns:a16="http://schemas.microsoft.com/office/drawing/2014/main" id="{57DABB4D-7FA6-239C-FFA0-511D8F94F8A5}"/>
                </a:ext>
              </a:extLst>
            </p:cNvPr>
            <p:cNvSpPr/>
            <p:nvPr/>
          </p:nvSpPr>
          <p:spPr>
            <a:xfrm>
              <a:off x="4425948" y="3612870"/>
              <a:ext cx="113758" cy="127493"/>
            </a:xfrm>
            <a:custGeom>
              <a:avLst/>
              <a:gdLst>
                <a:gd name="connsiteX0" fmla="*/ 2 w 113758"/>
                <a:gd name="connsiteY0" fmla="*/ 280 h 127493"/>
                <a:gd name="connsiteX1" fmla="*/ 92077 w 113758"/>
                <a:gd name="connsiteY1" fmla="*/ 73305 h 127493"/>
                <a:gd name="connsiteX2" fmla="*/ 107952 w 113758"/>
                <a:gd name="connsiteY2" fmla="*/ 124105 h 127493"/>
                <a:gd name="connsiteX3" fmla="*/ 12702 w 113758"/>
                <a:gd name="connsiteY3" fmla="*/ 114580 h 127493"/>
                <a:gd name="connsiteX4" fmla="*/ 98427 w 113758"/>
                <a:gd name="connsiteY4" fmla="*/ 127280 h 127493"/>
                <a:gd name="connsiteX5" fmla="*/ 95252 w 113758"/>
                <a:gd name="connsiteY5" fmla="*/ 101880 h 127493"/>
                <a:gd name="connsiteX6" fmla="*/ 2 w 113758"/>
                <a:gd name="connsiteY6" fmla="*/ 280 h 12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3758" h="127493">
                  <a:moveTo>
                    <a:pt x="2" y="280"/>
                  </a:moveTo>
                  <a:cubicBezTo>
                    <a:pt x="-527" y="-4483"/>
                    <a:pt x="74085" y="52668"/>
                    <a:pt x="92077" y="73305"/>
                  </a:cubicBezTo>
                  <a:cubicBezTo>
                    <a:pt x="110069" y="93943"/>
                    <a:pt x="121181" y="117226"/>
                    <a:pt x="107952" y="124105"/>
                  </a:cubicBezTo>
                  <a:cubicBezTo>
                    <a:pt x="94723" y="130984"/>
                    <a:pt x="14289" y="114051"/>
                    <a:pt x="12702" y="114580"/>
                  </a:cubicBezTo>
                  <a:cubicBezTo>
                    <a:pt x="11115" y="115109"/>
                    <a:pt x="84669" y="129397"/>
                    <a:pt x="98427" y="127280"/>
                  </a:cubicBezTo>
                  <a:cubicBezTo>
                    <a:pt x="112185" y="125163"/>
                    <a:pt x="108481" y="122518"/>
                    <a:pt x="95252" y="101880"/>
                  </a:cubicBezTo>
                  <a:cubicBezTo>
                    <a:pt x="82023" y="81242"/>
                    <a:pt x="531" y="5043"/>
                    <a:pt x="2" y="28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フリーフォーム 29">
              <a:extLst>
                <a:ext uri="{FF2B5EF4-FFF2-40B4-BE49-F238E27FC236}">
                  <a16:creationId xmlns:a16="http://schemas.microsoft.com/office/drawing/2014/main" id="{BD90DBC3-7616-3D88-0904-2CF10B1C5AC0}"/>
                </a:ext>
              </a:extLst>
            </p:cNvPr>
            <p:cNvSpPr/>
            <p:nvPr/>
          </p:nvSpPr>
          <p:spPr>
            <a:xfrm>
              <a:off x="3940174" y="3708059"/>
              <a:ext cx="408128" cy="140187"/>
            </a:xfrm>
            <a:custGeom>
              <a:avLst/>
              <a:gdLst>
                <a:gd name="connsiteX0" fmla="*/ 50801 w 408128"/>
                <a:gd name="connsiteY0" fmla="*/ 341 h 140187"/>
                <a:gd name="connsiteX1" fmla="*/ 171451 w 408128"/>
                <a:gd name="connsiteY1" fmla="*/ 54316 h 140187"/>
                <a:gd name="connsiteX2" fmla="*/ 238126 w 408128"/>
                <a:gd name="connsiteY2" fmla="*/ 63841 h 140187"/>
                <a:gd name="connsiteX3" fmla="*/ 311151 w 408128"/>
                <a:gd name="connsiteY3" fmla="*/ 63841 h 140187"/>
                <a:gd name="connsiteX4" fmla="*/ 406401 w 408128"/>
                <a:gd name="connsiteY4" fmla="*/ 54316 h 140187"/>
                <a:gd name="connsiteX5" fmla="*/ 368301 w 408128"/>
                <a:gd name="connsiteY5" fmla="*/ 73366 h 140187"/>
                <a:gd name="connsiteX6" fmla="*/ 314326 w 408128"/>
                <a:gd name="connsiteY6" fmla="*/ 127341 h 140187"/>
                <a:gd name="connsiteX7" fmla="*/ 336551 w 408128"/>
                <a:gd name="connsiteY7" fmla="*/ 92416 h 140187"/>
                <a:gd name="connsiteX8" fmla="*/ 323851 w 408128"/>
                <a:gd name="connsiteY8" fmla="*/ 67016 h 140187"/>
                <a:gd name="connsiteX9" fmla="*/ 301626 w 408128"/>
                <a:gd name="connsiteY9" fmla="*/ 82891 h 140187"/>
                <a:gd name="connsiteX10" fmla="*/ 254001 w 408128"/>
                <a:gd name="connsiteY10" fmla="*/ 140041 h 140187"/>
                <a:gd name="connsiteX11" fmla="*/ 292101 w 408128"/>
                <a:gd name="connsiteY11" fmla="*/ 73366 h 140187"/>
                <a:gd name="connsiteX12" fmla="*/ 228601 w 408128"/>
                <a:gd name="connsiteY12" fmla="*/ 82891 h 140187"/>
                <a:gd name="connsiteX13" fmla="*/ 190501 w 408128"/>
                <a:gd name="connsiteY13" fmla="*/ 140041 h 140187"/>
                <a:gd name="connsiteX14" fmla="*/ 238126 w 408128"/>
                <a:gd name="connsiteY14" fmla="*/ 63841 h 140187"/>
                <a:gd name="connsiteX15" fmla="*/ 184151 w 408128"/>
                <a:gd name="connsiteY15" fmla="*/ 76541 h 140187"/>
                <a:gd name="connsiteX16" fmla="*/ 142876 w 408128"/>
                <a:gd name="connsiteY16" fmla="*/ 133691 h 140187"/>
                <a:gd name="connsiteX17" fmla="*/ 184151 w 408128"/>
                <a:gd name="connsiteY17" fmla="*/ 70191 h 140187"/>
                <a:gd name="connsiteX18" fmla="*/ 146051 w 408128"/>
                <a:gd name="connsiteY18" fmla="*/ 41616 h 140187"/>
                <a:gd name="connsiteX19" fmla="*/ 1 w 408128"/>
                <a:gd name="connsiteY19" fmla="*/ 95591 h 140187"/>
                <a:gd name="connsiteX20" fmla="*/ 149226 w 408128"/>
                <a:gd name="connsiteY20" fmla="*/ 54316 h 140187"/>
                <a:gd name="connsiteX21" fmla="*/ 152401 w 408128"/>
                <a:gd name="connsiteY21" fmla="*/ 51141 h 140187"/>
                <a:gd name="connsiteX22" fmla="*/ 92076 w 408128"/>
                <a:gd name="connsiteY22" fmla="*/ 32091 h 140187"/>
                <a:gd name="connsiteX23" fmla="*/ 50801 w 408128"/>
                <a:gd name="connsiteY23" fmla="*/ 341 h 140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408128" h="140187">
                  <a:moveTo>
                    <a:pt x="50801" y="341"/>
                  </a:moveTo>
                  <a:cubicBezTo>
                    <a:pt x="64030" y="4045"/>
                    <a:pt x="140230" y="43733"/>
                    <a:pt x="171451" y="54316"/>
                  </a:cubicBezTo>
                  <a:cubicBezTo>
                    <a:pt x="202672" y="64899"/>
                    <a:pt x="214843" y="62254"/>
                    <a:pt x="238126" y="63841"/>
                  </a:cubicBezTo>
                  <a:cubicBezTo>
                    <a:pt x="261409" y="65429"/>
                    <a:pt x="283105" y="65428"/>
                    <a:pt x="311151" y="63841"/>
                  </a:cubicBezTo>
                  <a:cubicBezTo>
                    <a:pt x="339197" y="62254"/>
                    <a:pt x="396876" y="52729"/>
                    <a:pt x="406401" y="54316"/>
                  </a:cubicBezTo>
                  <a:cubicBezTo>
                    <a:pt x="415926" y="55904"/>
                    <a:pt x="383647" y="61195"/>
                    <a:pt x="368301" y="73366"/>
                  </a:cubicBezTo>
                  <a:cubicBezTo>
                    <a:pt x="352955" y="85537"/>
                    <a:pt x="319618" y="124166"/>
                    <a:pt x="314326" y="127341"/>
                  </a:cubicBezTo>
                  <a:cubicBezTo>
                    <a:pt x="309034" y="130516"/>
                    <a:pt x="334964" y="102470"/>
                    <a:pt x="336551" y="92416"/>
                  </a:cubicBezTo>
                  <a:cubicBezTo>
                    <a:pt x="338138" y="82362"/>
                    <a:pt x="329672" y="68604"/>
                    <a:pt x="323851" y="67016"/>
                  </a:cubicBezTo>
                  <a:cubicBezTo>
                    <a:pt x="318030" y="65429"/>
                    <a:pt x="313268" y="70720"/>
                    <a:pt x="301626" y="82891"/>
                  </a:cubicBezTo>
                  <a:cubicBezTo>
                    <a:pt x="289984" y="95062"/>
                    <a:pt x="255588" y="141628"/>
                    <a:pt x="254001" y="140041"/>
                  </a:cubicBezTo>
                  <a:cubicBezTo>
                    <a:pt x="252414" y="138454"/>
                    <a:pt x="296334" y="82891"/>
                    <a:pt x="292101" y="73366"/>
                  </a:cubicBezTo>
                  <a:cubicBezTo>
                    <a:pt x="287868" y="63841"/>
                    <a:pt x="245534" y="71779"/>
                    <a:pt x="228601" y="82891"/>
                  </a:cubicBezTo>
                  <a:cubicBezTo>
                    <a:pt x="211668" y="94003"/>
                    <a:pt x="188914" y="143216"/>
                    <a:pt x="190501" y="140041"/>
                  </a:cubicBezTo>
                  <a:cubicBezTo>
                    <a:pt x="192088" y="136866"/>
                    <a:pt x="239184" y="74424"/>
                    <a:pt x="238126" y="63841"/>
                  </a:cubicBezTo>
                  <a:cubicBezTo>
                    <a:pt x="237068" y="53258"/>
                    <a:pt x="200026" y="64899"/>
                    <a:pt x="184151" y="76541"/>
                  </a:cubicBezTo>
                  <a:cubicBezTo>
                    <a:pt x="168276" y="88183"/>
                    <a:pt x="142876" y="134749"/>
                    <a:pt x="142876" y="133691"/>
                  </a:cubicBezTo>
                  <a:cubicBezTo>
                    <a:pt x="142876" y="132633"/>
                    <a:pt x="183622" y="85537"/>
                    <a:pt x="184151" y="70191"/>
                  </a:cubicBezTo>
                  <a:cubicBezTo>
                    <a:pt x="184680" y="54845"/>
                    <a:pt x="176743" y="37383"/>
                    <a:pt x="146051" y="41616"/>
                  </a:cubicBezTo>
                  <a:cubicBezTo>
                    <a:pt x="115359" y="45849"/>
                    <a:pt x="-528" y="93474"/>
                    <a:pt x="1" y="95591"/>
                  </a:cubicBezTo>
                  <a:cubicBezTo>
                    <a:pt x="530" y="97708"/>
                    <a:pt x="149226" y="54316"/>
                    <a:pt x="149226" y="54316"/>
                  </a:cubicBezTo>
                  <a:cubicBezTo>
                    <a:pt x="174626" y="46908"/>
                    <a:pt x="161926" y="54845"/>
                    <a:pt x="152401" y="51141"/>
                  </a:cubicBezTo>
                  <a:cubicBezTo>
                    <a:pt x="142876" y="47437"/>
                    <a:pt x="104776" y="40028"/>
                    <a:pt x="92076" y="32091"/>
                  </a:cubicBezTo>
                  <a:cubicBezTo>
                    <a:pt x="79376" y="24154"/>
                    <a:pt x="37572" y="-3363"/>
                    <a:pt x="50801" y="34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フリーフォーム 30">
              <a:extLst>
                <a:ext uri="{FF2B5EF4-FFF2-40B4-BE49-F238E27FC236}">
                  <a16:creationId xmlns:a16="http://schemas.microsoft.com/office/drawing/2014/main" id="{1B79A14A-836F-10B3-CA89-31A18DA13D72}"/>
                </a:ext>
              </a:extLst>
            </p:cNvPr>
            <p:cNvSpPr/>
            <p:nvPr/>
          </p:nvSpPr>
          <p:spPr>
            <a:xfrm>
              <a:off x="4279470" y="3736434"/>
              <a:ext cx="322799" cy="54688"/>
            </a:xfrm>
            <a:custGeom>
              <a:avLst/>
              <a:gdLst>
                <a:gd name="connsiteX0" fmla="*/ 430 w 322799"/>
                <a:gd name="connsiteY0" fmla="*/ 54516 h 54688"/>
                <a:gd name="connsiteX1" fmla="*/ 165530 w 322799"/>
                <a:gd name="connsiteY1" fmla="*/ 22766 h 54688"/>
                <a:gd name="connsiteX2" fmla="*/ 140130 w 322799"/>
                <a:gd name="connsiteY2" fmla="*/ 19591 h 54688"/>
                <a:gd name="connsiteX3" fmla="*/ 232205 w 322799"/>
                <a:gd name="connsiteY3" fmla="*/ 16416 h 54688"/>
                <a:gd name="connsiteX4" fmla="*/ 209980 w 322799"/>
                <a:gd name="connsiteY4" fmla="*/ 541 h 54688"/>
                <a:gd name="connsiteX5" fmla="*/ 321105 w 322799"/>
                <a:gd name="connsiteY5" fmla="*/ 38641 h 54688"/>
                <a:gd name="connsiteX6" fmla="*/ 273480 w 322799"/>
                <a:gd name="connsiteY6" fmla="*/ 25941 h 54688"/>
                <a:gd name="connsiteX7" fmla="*/ 222680 w 322799"/>
                <a:gd name="connsiteY7" fmla="*/ 6891 h 54688"/>
                <a:gd name="connsiteX8" fmla="*/ 430 w 322799"/>
                <a:gd name="connsiteY8" fmla="*/ 54516 h 54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2799" h="54688">
                  <a:moveTo>
                    <a:pt x="430" y="54516"/>
                  </a:moveTo>
                  <a:cubicBezTo>
                    <a:pt x="-9095" y="57162"/>
                    <a:pt x="142247" y="28587"/>
                    <a:pt x="165530" y="22766"/>
                  </a:cubicBezTo>
                  <a:cubicBezTo>
                    <a:pt x="188813" y="16945"/>
                    <a:pt x="129018" y="20649"/>
                    <a:pt x="140130" y="19591"/>
                  </a:cubicBezTo>
                  <a:cubicBezTo>
                    <a:pt x="151242" y="18533"/>
                    <a:pt x="220563" y="19591"/>
                    <a:pt x="232205" y="16416"/>
                  </a:cubicBezTo>
                  <a:cubicBezTo>
                    <a:pt x="243847" y="13241"/>
                    <a:pt x="195163" y="-3163"/>
                    <a:pt x="209980" y="541"/>
                  </a:cubicBezTo>
                  <a:cubicBezTo>
                    <a:pt x="224797" y="4245"/>
                    <a:pt x="310522" y="34408"/>
                    <a:pt x="321105" y="38641"/>
                  </a:cubicBezTo>
                  <a:cubicBezTo>
                    <a:pt x="331688" y="42874"/>
                    <a:pt x="289884" y="31233"/>
                    <a:pt x="273480" y="25941"/>
                  </a:cubicBezTo>
                  <a:cubicBezTo>
                    <a:pt x="257076" y="20649"/>
                    <a:pt x="263955" y="5304"/>
                    <a:pt x="222680" y="6891"/>
                  </a:cubicBezTo>
                  <a:cubicBezTo>
                    <a:pt x="181405" y="8478"/>
                    <a:pt x="9955" y="51870"/>
                    <a:pt x="430" y="5451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フリーフォーム 31">
              <a:extLst>
                <a:ext uri="{FF2B5EF4-FFF2-40B4-BE49-F238E27FC236}">
                  <a16:creationId xmlns:a16="http://schemas.microsoft.com/office/drawing/2014/main" id="{449CCD35-242C-48B1-BEFB-AF065ECD2F28}"/>
                </a:ext>
              </a:extLst>
            </p:cNvPr>
            <p:cNvSpPr/>
            <p:nvPr/>
          </p:nvSpPr>
          <p:spPr>
            <a:xfrm>
              <a:off x="4022725" y="3660775"/>
              <a:ext cx="543692" cy="105896"/>
            </a:xfrm>
            <a:custGeom>
              <a:avLst/>
              <a:gdLst>
                <a:gd name="connsiteX0" fmla="*/ 0 w 543692"/>
                <a:gd name="connsiteY0" fmla="*/ 25400 h 105896"/>
                <a:gd name="connsiteX1" fmla="*/ 123825 w 543692"/>
                <a:gd name="connsiteY1" fmla="*/ 82550 h 105896"/>
                <a:gd name="connsiteX2" fmla="*/ 247650 w 543692"/>
                <a:gd name="connsiteY2" fmla="*/ 98425 h 105896"/>
                <a:gd name="connsiteX3" fmla="*/ 180975 w 543692"/>
                <a:gd name="connsiteY3" fmla="*/ 85725 h 105896"/>
                <a:gd name="connsiteX4" fmla="*/ 358775 w 543692"/>
                <a:gd name="connsiteY4" fmla="*/ 73025 h 105896"/>
                <a:gd name="connsiteX5" fmla="*/ 327025 w 543692"/>
                <a:gd name="connsiteY5" fmla="*/ 73025 h 105896"/>
                <a:gd name="connsiteX6" fmla="*/ 454025 w 543692"/>
                <a:gd name="connsiteY6" fmla="*/ 66675 h 105896"/>
                <a:gd name="connsiteX7" fmla="*/ 542925 w 543692"/>
                <a:gd name="connsiteY7" fmla="*/ 85725 h 105896"/>
                <a:gd name="connsiteX8" fmla="*/ 495300 w 543692"/>
                <a:gd name="connsiteY8" fmla="*/ 63500 h 105896"/>
                <a:gd name="connsiteX9" fmla="*/ 463550 w 543692"/>
                <a:gd name="connsiteY9" fmla="*/ 0 h 105896"/>
                <a:gd name="connsiteX10" fmla="*/ 508000 w 543692"/>
                <a:gd name="connsiteY10" fmla="*/ 63500 h 105896"/>
                <a:gd name="connsiteX11" fmla="*/ 396875 w 543692"/>
                <a:gd name="connsiteY11" fmla="*/ 66675 h 105896"/>
                <a:gd name="connsiteX12" fmla="*/ 288925 w 543692"/>
                <a:gd name="connsiteY12" fmla="*/ 92075 h 105896"/>
                <a:gd name="connsiteX13" fmla="*/ 346075 w 543692"/>
                <a:gd name="connsiteY13" fmla="*/ 95250 h 105896"/>
                <a:gd name="connsiteX14" fmla="*/ 152400 w 543692"/>
                <a:gd name="connsiteY14" fmla="*/ 98425 h 105896"/>
                <a:gd name="connsiteX15" fmla="*/ 174625 w 543692"/>
                <a:gd name="connsiteY15" fmla="*/ 104775 h 105896"/>
                <a:gd name="connsiteX16" fmla="*/ 92075 w 543692"/>
                <a:gd name="connsiteY16" fmla="*/ 73025 h 105896"/>
                <a:gd name="connsiteX17" fmla="*/ 0 w 543692"/>
                <a:gd name="connsiteY17" fmla="*/ 25400 h 105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43692" h="105896">
                  <a:moveTo>
                    <a:pt x="0" y="25400"/>
                  </a:moveTo>
                  <a:cubicBezTo>
                    <a:pt x="41275" y="47889"/>
                    <a:pt x="82550" y="70379"/>
                    <a:pt x="123825" y="82550"/>
                  </a:cubicBezTo>
                  <a:cubicBezTo>
                    <a:pt x="165100" y="94721"/>
                    <a:pt x="238125" y="97896"/>
                    <a:pt x="247650" y="98425"/>
                  </a:cubicBezTo>
                  <a:cubicBezTo>
                    <a:pt x="257175" y="98954"/>
                    <a:pt x="162454" y="89958"/>
                    <a:pt x="180975" y="85725"/>
                  </a:cubicBezTo>
                  <a:cubicBezTo>
                    <a:pt x="199496" y="81492"/>
                    <a:pt x="334433" y="75142"/>
                    <a:pt x="358775" y="73025"/>
                  </a:cubicBezTo>
                  <a:cubicBezTo>
                    <a:pt x="383117" y="70908"/>
                    <a:pt x="311150" y="74083"/>
                    <a:pt x="327025" y="73025"/>
                  </a:cubicBezTo>
                  <a:cubicBezTo>
                    <a:pt x="342900" y="71967"/>
                    <a:pt x="418042" y="64558"/>
                    <a:pt x="454025" y="66675"/>
                  </a:cubicBezTo>
                  <a:cubicBezTo>
                    <a:pt x="490008" y="68792"/>
                    <a:pt x="536046" y="86254"/>
                    <a:pt x="542925" y="85725"/>
                  </a:cubicBezTo>
                  <a:cubicBezTo>
                    <a:pt x="549804" y="85196"/>
                    <a:pt x="508529" y="77788"/>
                    <a:pt x="495300" y="63500"/>
                  </a:cubicBezTo>
                  <a:cubicBezTo>
                    <a:pt x="482071" y="49213"/>
                    <a:pt x="461433" y="0"/>
                    <a:pt x="463550" y="0"/>
                  </a:cubicBezTo>
                  <a:cubicBezTo>
                    <a:pt x="465667" y="0"/>
                    <a:pt x="519112" y="52388"/>
                    <a:pt x="508000" y="63500"/>
                  </a:cubicBezTo>
                  <a:cubicBezTo>
                    <a:pt x="496888" y="74612"/>
                    <a:pt x="433388" y="61913"/>
                    <a:pt x="396875" y="66675"/>
                  </a:cubicBezTo>
                  <a:cubicBezTo>
                    <a:pt x="360363" y="71438"/>
                    <a:pt x="297392" y="87312"/>
                    <a:pt x="288925" y="92075"/>
                  </a:cubicBezTo>
                  <a:cubicBezTo>
                    <a:pt x="280458" y="96838"/>
                    <a:pt x="368829" y="94192"/>
                    <a:pt x="346075" y="95250"/>
                  </a:cubicBezTo>
                  <a:cubicBezTo>
                    <a:pt x="323321" y="96308"/>
                    <a:pt x="180975" y="96838"/>
                    <a:pt x="152400" y="98425"/>
                  </a:cubicBezTo>
                  <a:cubicBezTo>
                    <a:pt x="123825" y="100013"/>
                    <a:pt x="184679" y="109008"/>
                    <a:pt x="174625" y="104775"/>
                  </a:cubicBezTo>
                  <a:cubicBezTo>
                    <a:pt x="164571" y="100542"/>
                    <a:pt x="92075" y="73025"/>
                    <a:pt x="92075" y="73025"/>
                  </a:cubicBezTo>
                  <a:lnTo>
                    <a:pt x="0" y="2540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フリーフォーム 32">
              <a:extLst>
                <a:ext uri="{FF2B5EF4-FFF2-40B4-BE49-F238E27FC236}">
                  <a16:creationId xmlns:a16="http://schemas.microsoft.com/office/drawing/2014/main" id="{2B7564BB-163A-DD03-F88D-0288A3CDF55B}"/>
                </a:ext>
              </a:extLst>
            </p:cNvPr>
            <p:cNvSpPr/>
            <p:nvPr/>
          </p:nvSpPr>
          <p:spPr>
            <a:xfrm>
              <a:off x="3988619" y="3542823"/>
              <a:ext cx="207789" cy="240226"/>
            </a:xfrm>
            <a:custGeom>
              <a:avLst/>
              <a:gdLst>
                <a:gd name="connsiteX0" fmla="*/ 103956 w 207789"/>
                <a:gd name="connsiteY0" fmla="*/ 477 h 240226"/>
                <a:gd name="connsiteX1" fmla="*/ 69031 w 207789"/>
                <a:gd name="connsiteY1" fmla="*/ 92552 h 240226"/>
                <a:gd name="connsiteX2" fmla="*/ 97606 w 207789"/>
                <a:gd name="connsiteY2" fmla="*/ 178277 h 240226"/>
                <a:gd name="connsiteX3" fmla="*/ 59506 w 207789"/>
                <a:gd name="connsiteY3" fmla="*/ 159227 h 240226"/>
                <a:gd name="connsiteX4" fmla="*/ 5531 w 207789"/>
                <a:gd name="connsiteY4" fmla="*/ 124302 h 240226"/>
                <a:gd name="connsiteX5" fmla="*/ 205556 w 207789"/>
                <a:gd name="connsiteY5" fmla="*/ 238602 h 240226"/>
                <a:gd name="connsiteX6" fmla="*/ 110306 w 207789"/>
                <a:gd name="connsiteY6" fmla="*/ 187802 h 240226"/>
                <a:gd name="connsiteX7" fmla="*/ 69031 w 207789"/>
                <a:gd name="connsiteY7" fmla="*/ 133827 h 240226"/>
                <a:gd name="connsiteX8" fmla="*/ 103956 w 207789"/>
                <a:gd name="connsiteY8" fmla="*/ 477 h 240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7789" h="240226">
                  <a:moveTo>
                    <a:pt x="103956" y="477"/>
                  </a:moveTo>
                  <a:cubicBezTo>
                    <a:pt x="103956" y="-6402"/>
                    <a:pt x="70089" y="62919"/>
                    <a:pt x="69031" y="92552"/>
                  </a:cubicBezTo>
                  <a:cubicBezTo>
                    <a:pt x="67973" y="122185"/>
                    <a:pt x="99193" y="167165"/>
                    <a:pt x="97606" y="178277"/>
                  </a:cubicBezTo>
                  <a:cubicBezTo>
                    <a:pt x="96019" y="189389"/>
                    <a:pt x="74852" y="168223"/>
                    <a:pt x="59506" y="159227"/>
                  </a:cubicBezTo>
                  <a:cubicBezTo>
                    <a:pt x="44160" y="150231"/>
                    <a:pt x="-18811" y="111073"/>
                    <a:pt x="5531" y="124302"/>
                  </a:cubicBezTo>
                  <a:cubicBezTo>
                    <a:pt x="29873" y="137531"/>
                    <a:pt x="188094" y="228019"/>
                    <a:pt x="205556" y="238602"/>
                  </a:cubicBezTo>
                  <a:cubicBezTo>
                    <a:pt x="223019" y="249185"/>
                    <a:pt x="133060" y="205265"/>
                    <a:pt x="110306" y="187802"/>
                  </a:cubicBezTo>
                  <a:cubicBezTo>
                    <a:pt x="87552" y="170340"/>
                    <a:pt x="69560" y="159756"/>
                    <a:pt x="69031" y="133827"/>
                  </a:cubicBezTo>
                  <a:cubicBezTo>
                    <a:pt x="68502" y="107898"/>
                    <a:pt x="103956" y="7356"/>
                    <a:pt x="103956" y="47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フリーフォーム 33">
              <a:extLst>
                <a:ext uri="{FF2B5EF4-FFF2-40B4-BE49-F238E27FC236}">
                  <a16:creationId xmlns:a16="http://schemas.microsoft.com/office/drawing/2014/main" id="{04518757-41B5-B8BC-8770-89FD824830BB}"/>
                </a:ext>
              </a:extLst>
            </p:cNvPr>
            <p:cNvSpPr/>
            <p:nvPr/>
          </p:nvSpPr>
          <p:spPr>
            <a:xfrm>
              <a:off x="4074617" y="3501132"/>
              <a:ext cx="317233" cy="261252"/>
            </a:xfrm>
            <a:custGeom>
              <a:avLst/>
              <a:gdLst>
                <a:gd name="connsiteX0" fmla="*/ 316408 w 317233"/>
                <a:gd name="connsiteY0" fmla="*/ 64393 h 261252"/>
                <a:gd name="connsiteX1" fmla="*/ 217983 w 317233"/>
                <a:gd name="connsiteY1" fmla="*/ 61218 h 261252"/>
                <a:gd name="connsiteX2" fmla="*/ 281483 w 317233"/>
                <a:gd name="connsiteY2" fmla="*/ 140593 h 261252"/>
                <a:gd name="connsiteX3" fmla="*/ 240208 w 317233"/>
                <a:gd name="connsiteY3" fmla="*/ 242193 h 261252"/>
                <a:gd name="connsiteX4" fmla="*/ 230683 w 317233"/>
                <a:gd name="connsiteY4" fmla="*/ 261243 h 261252"/>
                <a:gd name="connsiteX5" fmla="*/ 81458 w 317233"/>
                <a:gd name="connsiteY5" fmla="*/ 242193 h 261252"/>
                <a:gd name="connsiteX6" fmla="*/ 37008 w 317233"/>
                <a:gd name="connsiteY6" fmla="*/ 194568 h 261252"/>
                <a:gd name="connsiteX7" fmla="*/ 33833 w 317233"/>
                <a:gd name="connsiteY7" fmla="*/ 115193 h 261252"/>
                <a:gd name="connsiteX8" fmla="*/ 27483 w 317233"/>
                <a:gd name="connsiteY8" fmla="*/ 64393 h 261252"/>
                <a:gd name="connsiteX9" fmla="*/ 5258 w 317233"/>
                <a:gd name="connsiteY9" fmla="*/ 45343 h 261252"/>
                <a:gd name="connsiteX10" fmla="*/ 138608 w 317233"/>
                <a:gd name="connsiteY10" fmla="*/ 7243 h 261252"/>
                <a:gd name="connsiteX11" fmla="*/ 198933 w 317233"/>
                <a:gd name="connsiteY11" fmla="*/ 4068 h 261252"/>
                <a:gd name="connsiteX12" fmla="*/ 262433 w 317233"/>
                <a:gd name="connsiteY12" fmla="*/ 51693 h 261252"/>
                <a:gd name="connsiteX13" fmla="*/ 316408 w 317233"/>
                <a:gd name="connsiteY13" fmla="*/ 64393 h 261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7233" h="261252">
                  <a:moveTo>
                    <a:pt x="316408" y="64393"/>
                  </a:moveTo>
                  <a:cubicBezTo>
                    <a:pt x="309000" y="65980"/>
                    <a:pt x="223804" y="48518"/>
                    <a:pt x="217983" y="61218"/>
                  </a:cubicBezTo>
                  <a:cubicBezTo>
                    <a:pt x="212162" y="73918"/>
                    <a:pt x="277779" y="110431"/>
                    <a:pt x="281483" y="140593"/>
                  </a:cubicBezTo>
                  <a:cubicBezTo>
                    <a:pt x="285187" y="170756"/>
                    <a:pt x="248675" y="222085"/>
                    <a:pt x="240208" y="242193"/>
                  </a:cubicBezTo>
                  <a:cubicBezTo>
                    <a:pt x="231741" y="262301"/>
                    <a:pt x="257141" y="261243"/>
                    <a:pt x="230683" y="261243"/>
                  </a:cubicBezTo>
                  <a:cubicBezTo>
                    <a:pt x="204225" y="261243"/>
                    <a:pt x="113737" y="253306"/>
                    <a:pt x="81458" y="242193"/>
                  </a:cubicBezTo>
                  <a:cubicBezTo>
                    <a:pt x="49179" y="231081"/>
                    <a:pt x="44945" y="215735"/>
                    <a:pt x="37008" y="194568"/>
                  </a:cubicBezTo>
                  <a:cubicBezTo>
                    <a:pt x="29070" y="173401"/>
                    <a:pt x="35420" y="136889"/>
                    <a:pt x="33833" y="115193"/>
                  </a:cubicBezTo>
                  <a:cubicBezTo>
                    <a:pt x="32246" y="93497"/>
                    <a:pt x="32245" y="76035"/>
                    <a:pt x="27483" y="64393"/>
                  </a:cubicBezTo>
                  <a:cubicBezTo>
                    <a:pt x="22721" y="52751"/>
                    <a:pt x="-13263" y="54868"/>
                    <a:pt x="5258" y="45343"/>
                  </a:cubicBezTo>
                  <a:cubicBezTo>
                    <a:pt x="23779" y="35818"/>
                    <a:pt x="106329" y="14122"/>
                    <a:pt x="138608" y="7243"/>
                  </a:cubicBezTo>
                  <a:cubicBezTo>
                    <a:pt x="170887" y="364"/>
                    <a:pt x="178296" y="-3340"/>
                    <a:pt x="198933" y="4068"/>
                  </a:cubicBezTo>
                  <a:cubicBezTo>
                    <a:pt x="219570" y="11476"/>
                    <a:pt x="245500" y="41110"/>
                    <a:pt x="262433" y="51693"/>
                  </a:cubicBezTo>
                  <a:cubicBezTo>
                    <a:pt x="279366" y="62276"/>
                    <a:pt x="323816" y="62806"/>
                    <a:pt x="316408" y="6439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円/楕円 34">
              <a:extLst>
                <a:ext uri="{FF2B5EF4-FFF2-40B4-BE49-F238E27FC236}">
                  <a16:creationId xmlns:a16="http://schemas.microsoft.com/office/drawing/2014/main" id="{9F184AB2-F9F2-A689-9284-2AC563862638}"/>
                </a:ext>
              </a:extLst>
            </p:cNvPr>
            <p:cNvSpPr/>
            <p:nvPr/>
          </p:nvSpPr>
          <p:spPr>
            <a:xfrm>
              <a:off x="4219914" y="3583947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円/楕円 35">
              <a:extLst>
                <a:ext uri="{FF2B5EF4-FFF2-40B4-BE49-F238E27FC236}">
                  <a16:creationId xmlns:a16="http://schemas.microsoft.com/office/drawing/2014/main" id="{6A53050B-0870-4521-A16E-47D3D445544B}"/>
                </a:ext>
              </a:extLst>
            </p:cNvPr>
            <p:cNvSpPr/>
            <p:nvPr/>
          </p:nvSpPr>
          <p:spPr>
            <a:xfrm>
              <a:off x="4274812" y="3635654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フリーフォーム 36">
              <a:extLst>
                <a:ext uri="{FF2B5EF4-FFF2-40B4-BE49-F238E27FC236}">
                  <a16:creationId xmlns:a16="http://schemas.microsoft.com/office/drawing/2014/main" id="{58BAFFB9-825E-7603-263A-EBE6C85A2743}"/>
                </a:ext>
              </a:extLst>
            </p:cNvPr>
            <p:cNvSpPr/>
            <p:nvPr/>
          </p:nvSpPr>
          <p:spPr>
            <a:xfrm>
              <a:off x="3929910" y="3444870"/>
              <a:ext cx="724955" cy="232015"/>
            </a:xfrm>
            <a:custGeom>
              <a:avLst/>
              <a:gdLst>
                <a:gd name="connsiteX0" fmla="*/ 740 w 724955"/>
                <a:gd name="connsiteY0" fmla="*/ 206380 h 232015"/>
                <a:gd name="connsiteX1" fmla="*/ 172190 w 724955"/>
                <a:gd name="connsiteY1" fmla="*/ 47630 h 232015"/>
                <a:gd name="connsiteX2" fmla="*/ 156315 w 724955"/>
                <a:gd name="connsiteY2" fmla="*/ 50805 h 232015"/>
                <a:gd name="connsiteX3" fmla="*/ 318240 w 724955"/>
                <a:gd name="connsiteY3" fmla="*/ 28580 h 232015"/>
                <a:gd name="connsiteX4" fmla="*/ 318240 w 724955"/>
                <a:gd name="connsiteY4" fmla="*/ 31755 h 232015"/>
                <a:gd name="connsiteX5" fmla="*/ 448415 w 724955"/>
                <a:gd name="connsiteY5" fmla="*/ 50805 h 232015"/>
                <a:gd name="connsiteX6" fmla="*/ 550015 w 724955"/>
                <a:gd name="connsiteY6" fmla="*/ 168280 h 232015"/>
                <a:gd name="connsiteX7" fmla="*/ 515090 w 724955"/>
                <a:gd name="connsiteY7" fmla="*/ 107955 h 232015"/>
                <a:gd name="connsiteX8" fmla="*/ 492865 w 724955"/>
                <a:gd name="connsiteY8" fmla="*/ 66680 h 232015"/>
                <a:gd name="connsiteX9" fmla="*/ 575415 w 724955"/>
                <a:gd name="connsiteY9" fmla="*/ 101605 h 232015"/>
                <a:gd name="connsiteX10" fmla="*/ 591290 w 724955"/>
                <a:gd name="connsiteY10" fmla="*/ 142880 h 232015"/>
                <a:gd name="connsiteX11" fmla="*/ 540490 w 724955"/>
                <a:gd name="connsiteY11" fmla="*/ 98430 h 232015"/>
                <a:gd name="connsiteX12" fmla="*/ 724640 w 724955"/>
                <a:gd name="connsiteY12" fmla="*/ 231780 h 232015"/>
                <a:gd name="connsiteX13" fmla="*/ 588115 w 724955"/>
                <a:gd name="connsiteY13" fmla="*/ 133355 h 232015"/>
                <a:gd name="connsiteX14" fmla="*/ 451590 w 724955"/>
                <a:gd name="connsiteY14" fmla="*/ 34930 h 232015"/>
                <a:gd name="connsiteX15" fmla="*/ 432540 w 724955"/>
                <a:gd name="connsiteY15" fmla="*/ 9530 h 232015"/>
                <a:gd name="connsiteX16" fmla="*/ 448415 w 724955"/>
                <a:gd name="connsiteY16" fmla="*/ 41280 h 232015"/>
                <a:gd name="connsiteX17" fmla="*/ 264265 w 724955"/>
                <a:gd name="connsiteY17" fmla="*/ 5 h 232015"/>
                <a:gd name="connsiteX18" fmla="*/ 165840 w 724955"/>
                <a:gd name="connsiteY18" fmla="*/ 44455 h 232015"/>
                <a:gd name="connsiteX19" fmla="*/ 178540 w 724955"/>
                <a:gd name="connsiteY19" fmla="*/ 25405 h 232015"/>
                <a:gd name="connsiteX20" fmla="*/ 111865 w 724955"/>
                <a:gd name="connsiteY20" fmla="*/ 76205 h 232015"/>
                <a:gd name="connsiteX21" fmla="*/ 740 w 724955"/>
                <a:gd name="connsiteY21" fmla="*/ 206380 h 232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724955" h="232015">
                  <a:moveTo>
                    <a:pt x="740" y="206380"/>
                  </a:moveTo>
                  <a:cubicBezTo>
                    <a:pt x="10794" y="201617"/>
                    <a:pt x="146261" y="73559"/>
                    <a:pt x="172190" y="47630"/>
                  </a:cubicBezTo>
                  <a:cubicBezTo>
                    <a:pt x="198119" y="21701"/>
                    <a:pt x="156315" y="50805"/>
                    <a:pt x="156315" y="50805"/>
                  </a:cubicBezTo>
                  <a:lnTo>
                    <a:pt x="318240" y="28580"/>
                  </a:lnTo>
                  <a:cubicBezTo>
                    <a:pt x="345228" y="25405"/>
                    <a:pt x="296544" y="28051"/>
                    <a:pt x="318240" y="31755"/>
                  </a:cubicBezTo>
                  <a:cubicBezTo>
                    <a:pt x="339936" y="35459"/>
                    <a:pt x="409786" y="28051"/>
                    <a:pt x="448415" y="50805"/>
                  </a:cubicBezTo>
                  <a:cubicBezTo>
                    <a:pt x="487044" y="73559"/>
                    <a:pt x="538903" y="158755"/>
                    <a:pt x="550015" y="168280"/>
                  </a:cubicBezTo>
                  <a:cubicBezTo>
                    <a:pt x="561128" y="177805"/>
                    <a:pt x="524615" y="124888"/>
                    <a:pt x="515090" y="107955"/>
                  </a:cubicBezTo>
                  <a:cubicBezTo>
                    <a:pt x="505565" y="91022"/>
                    <a:pt x="482811" y="67738"/>
                    <a:pt x="492865" y="66680"/>
                  </a:cubicBezTo>
                  <a:cubicBezTo>
                    <a:pt x="502919" y="65622"/>
                    <a:pt x="559011" y="88905"/>
                    <a:pt x="575415" y="101605"/>
                  </a:cubicBezTo>
                  <a:cubicBezTo>
                    <a:pt x="591819" y="114305"/>
                    <a:pt x="597111" y="143409"/>
                    <a:pt x="591290" y="142880"/>
                  </a:cubicBezTo>
                  <a:cubicBezTo>
                    <a:pt x="585469" y="142351"/>
                    <a:pt x="518265" y="83613"/>
                    <a:pt x="540490" y="98430"/>
                  </a:cubicBezTo>
                  <a:cubicBezTo>
                    <a:pt x="562715" y="113247"/>
                    <a:pt x="716703" y="225959"/>
                    <a:pt x="724640" y="231780"/>
                  </a:cubicBezTo>
                  <a:cubicBezTo>
                    <a:pt x="732577" y="237601"/>
                    <a:pt x="588115" y="133355"/>
                    <a:pt x="588115" y="133355"/>
                  </a:cubicBezTo>
                  <a:cubicBezTo>
                    <a:pt x="542607" y="100547"/>
                    <a:pt x="477519" y="55567"/>
                    <a:pt x="451590" y="34930"/>
                  </a:cubicBezTo>
                  <a:cubicBezTo>
                    <a:pt x="425661" y="14292"/>
                    <a:pt x="433069" y="8472"/>
                    <a:pt x="432540" y="9530"/>
                  </a:cubicBezTo>
                  <a:cubicBezTo>
                    <a:pt x="432011" y="10588"/>
                    <a:pt x="476461" y="42867"/>
                    <a:pt x="448415" y="41280"/>
                  </a:cubicBezTo>
                  <a:cubicBezTo>
                    <a:pt x="420369" y="39693"/>
                    <a:pt x="311361" y="-524"/>
                    <a:pt x="264265" y="5"/>
                  </a:cubicBezTo>
                  <a:cubicBezTo>
                    <a:pt x="217169" y="534"/>
                    <a:pt x="165840" y="44455"/>
                    <a:pt x="165840" y="44455"/>
                  </a:cubicBezTo>
                  <a:cubicBezTo>
                    <a:pt x="151553" y="48688"/>
                    <a:pt x="187536" y="20113"/>
                    <a:pt x="178540" y="25405"/>
                  </a:cubicBezTo>
                  <a:cubicBezTo>
                    <a:pt x="169544" y="30697"/>
                    <a:pt x="137794" y="44984"/>
                    <a:pt x="111865" y="76205"/>
                  </a:cubicBezTo>
                  <a:cubicBezTo>
                    <a:pt x="85936" y="107426"/>
                    <a:pt x="-9314" y="211143"/>
                    <a:pt x="740" y="20638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フリーフォーム 37">
              <a:extLst>
                <a:ext uri="{FF2B5EF4-FFF2-40B4-BE49-F238E27FC236}">
                  <a16:creationId xmlns:a16="http://schemas.microsoft.com/office/drawing/2014/main" id="{BED4F7D0-CEEF-685E-593F-505AFE1DCB80}"/>
                </a:ext>
              </a:extLst>
            </p:cNvPr>
            <p:cNvSpPr/>
            <p:nvPr/>
          </p:nvSpPr>
          <p:spPr>
            <a:xfrm>
              <a:off x="3867143" y="3543300"/>
              <a:ext cx="245692" cy="276538"/>
            </a:xfrm>
            <a:custGeom>
              <a:avLst/>
              <a:gdLst>
                <a:gd name="connsiteX0" fmla="*/ 244482 w 245692"/>
                <a:gd name="connsiteY0" fmla="*/ 15875 h 276538"/>
                <a:gd name="connsiteX1" fmla="*/ 155582 w 245692"/>
                <a:gd name="connsiteY1" fmla="*/ 19050 h 276538"/>
                <a:gd name="connsiteX2" fmla="*/ 53982 w 245692"/>
                <a:gd name="connsiteY2" fmla="*/ 6350 h 276538"/>
                <a:gd name="connsiteX3" fmla="*/ 88907 w 245692"/>
                <a:gd name="connsiteY3" fmla="*/ 34925 h 276538"/>
                <a:gd name="connsiteX4" fmla="*/ 34932 w 245692"/>
                <a:gd name="connsiteY4" fmla="*/ 79375 h 276538"/>
                <a:gd name="connsiteX5" fmla="*/ 25407 w 245692"/>
                <a:gd name="connsiteY5" fmla="*/ 88900 h 276538"/>
                <a:gd name="connsiteX6" fmla="*/ 76207 w 245692"/>
                <a:gd name="connsiteY6" fmla="*/ 98425 h 276538"/>
                <a:gd name="connsiteX7" fmla="*/ 85732 w 245692"/>
                <a:gd name="connsiteY7" fmla="*/ 107950 h 276538"/>
                <a:gd name="connsiteX8" fmla="*/ 104782 w 245692"/>
                <a:gd name="connsiteY8" fmla="*/ 104775 h 276538"/>
                <a:gd name="connsiteX9" fmla="*/ 19057 w 245692"/>
                <a:gd name="connsiteY9" fmla="*/ 276225 h 276538"/>
                <a:gd name="connsiteX10" fmla="*/ 114307 w 245692"/>
                <a:gd name="connsiteY10" fmla="*/ 146050 h 276538"/>
                <a:gd name="connsiteX11" fmla="*/ 7 w 245692"/>
                <a:gd name="connsiteY11" fmla="*/ 104775 h 276538"/>
                <a:gd name="connsiteX12" fmla="*/ 120657 w 245692"/>
                <a:gd name="connsiteY12" fmla="*/ 104775 h 276538"/>
                <a:gd name="connsiteX13" fmla="*/ 25407 w 245692"/>
                <a:gd name="connsiteY13" fmla="*/ 47625 h 276538"/>
                <a:gd name="connsiteX14" fmla="*/ 92082 w 245692"/>
                <a:gd name="connsiteY14" fmla="*/ 19050 h 276538"/>
                <a:gd name="connsiteX15" fmla="*/ 88907 w 245692"/>
                <a:gd name="connsiteY15" fmla="*/ 0 h 276538"/>
                <a:gd name="connsiteX16" fmla="*/ 244482 w 245692"/>
                <a:gd name="connsiteY16" fmla="*/ 15875 h 276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5692" h="276538">
                  <a:moveTo>
                    <a:pt x="244482" y="15875"/>
                  </a:moveTo>
                  <a:cubicBezTo>
                    <a:pt x="255595" y="19050"/>
                    <a:pt x="187332" y="20638"/>
                    <a:pt x="155582" y="19050"/>
                  </a:cubicBezTo>
                  <a:cubicBezTo>
                    <a:pt x="123832" y="17462"/>
                    <a:pt x="65095" y="3704"/>
                    <a:pt x="53982" y="6350"/>
                  </a:cubicBezTo>
                  <a:cubicBezTo>
                    <a:pt x="42869" y="8996"/>
                    <a:pt x="92082" y="22754"/>
                    <a:pt x="88907" y="34925"/>
                  </a:cubicBezTo>
                  <a:cubicBezTo>
                    <a:pt x="85732" y="47096"/>
                    <a:pt x="45515" y="70379"/>
                    <a:pt x="34932" y="79375"/>
                  </a:cubicBezTo>
                  <a:cubicBezTo>
                    <a:pt x="24349" y="88371"/>
                    <a:pt x="18528" y="85725"/>
                    <a:pt x="25407" y="88900"/>
                  </a:cubicBezTo>
                  <a:cubicBezTo>
                    <a:pt x="32286" y="92075"/>
                    <a:pt x="66153" y="95250"/>
                    <a:pt x="76207" y="98425"/>
                  </a:cubicBezTo>
                  <a:cubicBezTo>
                    <a:pt x="86261" y="101600"/>
                    <a:pt x="80970" y="106892"/>
                    <a:pt x="85732" y="107950"/>
                  </a:cubicBezTo>
                  <a:cubicBezTo>
                    <a:pt x="90494" y="109008"/>
                    <a:pt x="115894" y="76729"/>
                    <a:pt x="104782" y="104775"/>
                  </a:cubicBezTo>
                  <a:cubicBezTo>
                    <a:pt x="93669" y="132821"/>
                    <a:pt x="17470" y="269346"/>
                    <a:pt x="19057" y="276225"/>
                  </a:cubicBezTo>
                  <a:cubicBezTo>
                    <a:pt x="20644" y="283104"/>
                    <a:pt x="117482" y="174625"/>
                    <a:pt x="114307" y="146050"/>
                  </a:cubicBezTo>
                  <a:cubicBezTo>
                    <a:pt x="111132" y="117475"/>
                    <a:pt x="-1051" y="111654"/>
                    <a:pt x="7" y="104775"/>
                  </a:cubicBezTo>
                  <a:cubicBezTo>
                    <a:pt x="1065" y="97896"/>
                    <a:pt x="116424" y="114300"/>
                    <a:pt x="120657" y="104775"/>
                  </a:cubicBezTo>
                  <a:cubicBezTo>
                    <a:pt x="124890" y="95250"/>
                    <a:pt x="30170" y="61913"/>
                    <a:pt x="25407" y="47625"/>
                  </a:cubicBezTo>
                  <a:cubicBezTo>
                    <a:pt x="20644" y="33337"/>
                    <a:pt x="81499" y="26987"/>
                    <a:pt x="92082" y="19050"/>
                  </a:cubicBezTo>
                  <a:cubicBezTo>
                    <a:pt x="102665" y="11113"/>
                    <a:pt x="67740" y="0"/>
                    <a:pt x="88907" y="0"/>
                  </a:cubicBezTo>
                  <a:cubicBezTo>
                    <a:pt x="110074" y="0"/>
                    <a:pt x="233369" y="12700"/>
                    <a:pt x="244482" y="158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フリーフォーム 38">
              <a:extLst>
                <a:ext uri="{FF2B5EF4-FFF2-40B4-BE49-F238E27FC236}">
                  <a16:creationId xmlns:a16="http://schemas.microsoft.com/office/drawing/2014/main" id="{498F7CA5-EC91-4A68-CDBC-8DA433C12FF8}"/>
                </a:ext>
              </a:extLst>
            </p:cNvPr>
            <p:cNvSpPr/>
            <p:nvPr/>
          </p:nvSpPr>
          <p:spPr>
            <a:xfrm>
              <a:off x="4530370" y="3105096"/>
              <a:ext cx="192179" cy="301425"/>
            </a:xfrm>
            <a:custGeom>
              <a:avLst/>
              <a:gdLst>
                <a:gd name="connsiteX0" fmla="*/ 25755 w 192179"/>
                <a:gd name="connsiteY0" fmla="*/ 54 h 301425"/>
                <a:gd name="connsiteX1" fmla="*/ 143230 w 192179"/>
                <a:gd name="connsiteY1" fmla="*/ 133404 h 301425"/>
                <a:gd name="connsiteX2" fmla="*/ 190855 w 192179"/>
                <a:gd name="connsiteY2" fmla="*/ 295329 h 301425"/>
                <a:gd name="connsiteX3" fmla="*/ 174980 w 192179"/>
                <a:gd name="connsiteY3" fmla="*/ 263579 h 301425"/>
                <a:gd name="connsiteX4" fmla="*/ 133705 w 192179"/>
                <a:gd name="connsiteY4" fmla="*/ 228654 h 301425"/>
                <a:gd name="connsiteX5" fmla="*/ 162280 w 192179"/>
                <a:gd name="connsiteY5" fmla="*/ 269929 h 301425"/>
                <a:gd name="connsiteX6" fmla="*/ 95605 w 192179"/>
                <a:gd name="connsiteY6" fmla="*/ 222304 h 301425"/>
                <a:gd name="connsiteX7" fmla="*/ 67030 w 192179"/>
                <a:gd name="connsiteY7" fmla="*/ 181029 h 301425"/>
                <a:gd name="connsiteX8" fmla="*/ 51155 w 192179"/>
                <a:gd name="connsiteY8" fmla="*/ 117529 h 301425"/>
                <a:gd name="connsiteX9" fmla="*/ 355 w 192179"/>
                <a:gd name="connsiteY9" fmla="*/ 95304 h 301425"/>
                <a:gd name="connsiteX10" fmla="*/ 79730 w 192179"/>
                <a:gd name="connsiteY10" fmla="*/ 168329 h 301425"/>
                <a:gd name="connsiteX11" fmla="*/ 73380 w 192179"/>
                <a:gd name="connsiteY11" fmla="*/ 200079 h 301425"/>
                <a:gd name="connsiteX12" fmla="*/ 143230 w 192179"/>
                <a:gd name="connsiteY12" fmla="*/ 266754 h 301425"/>
                <a:gd name="connsiteX13" fmla="*/ 187680 w 192179"/>
                <a:gd name="connsiteY13" fmla="*/ 266754 h 301425"/>
                <a:gd name="connsiteX14" fmla="*/ 159105 w 192179"/>
                <a:gd name="connsiteY14" fmla="*/ 187379 h 301425"/>
                <a:gd name="connsiteX15" fmla="*/ 165455 w 192179"/>
                <a:gd name="connsiteY15" fmla="*/ 117529 h 301425"/>
                <a:gd name="connsiteX16" fmla="*/ 25755 w 192179"/>
                <a:gd name="connsiteY16" fmla="*/ 54 h 301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92179" h="301425">
                  <a:moveTo>
                    <a:pt x="25755" y="54"/>
                  </a:moveTo>
                  <a:cubicBezTo>
                    <a:pt x="22051" y="2700"/>
                    <a:pt x="115713" y="84192"/>
                    <a:pt x="143230" y="133404"/>
                  </a:cubicBezTo>
                  <a:cubicBezTo>
                    <a:pt x="170747" y="182616"/>
                    <a:pt x="185563" y="273633"/>
                    <a:pt x="190855" y="295329"/>
                  </a:cubicBezTo>
                  <a:cubicBezTo>
                    <a:pt x="196147" y="317025"/>
                    <a:pt x="184505" y="274692"/>
                    <a:pt x="174980" y="263579"/>
                  </a:cubicBezTo>
                  <a:cubicBezTo>
                    <a:pt x="165455" y="252467"/>
                    <a:pt x="135822" y="227596"/>
                    <a:pt x="133705" y="228654"/>
                  </a:cubicBezTo>
                  <a:cubicBezTo>
                    <a:pt x="131588" y="229712"/>
                    <a:pt x="168630" y="270987"/>
                    <a:pt x="162280" y="269929"/>
                  </a:cubicBezTo>
                  <a:cubicBezTo>
                    <a:pt x="155930" y="268871"/>
                    <a:pt x="111480" y="237121"/>
                    <a:pt x="95605" y="222304"/>
                  </a:cubicBezTo>
                  <a:cubicBezTo>
                    <a:pt x="79730" y="207487"/>
                    <a:pt x="74438" y="198491"/>
                    <a:pt x="67030" y="181029"/>
                  </a:cubicBezTo>
                  <a:cubicBezTo>
                    <a:pt x="59622" y="163567"/>
                    <a:pt x="62268" y="131817"/>
                    <a:pt x="51155" y="117529"/>
                  </a:cubicBezTo>
                  <a:cubicBezTo>
                    <a:pt x="40043" y="103242"/>
                    <a:pt x="-4408" y="86837"/>
                    <a:pt x="355" y="95304"/>
                  </a:cubicBezTo>
                  <a:cubicBezTo>
                    <a:pt x="5118" y="103771"/>
                    <a:pt x="67559" y="150867"/>
                    <a:pt x="79730" y="168329"/>
                  </a:cubicBezTo>
                  <a:cubicBezTo>
                    <a:pt x="91901" y="185791"/>
                    <a:pt x="62797" y="183675"/>
                    <a:pt x="73380" y="200079"/>
                  </a:cubicBezTo>
                  <a:cubicBezTo>
                    <a:pt x="83963" y="216483"/>
                    <a:pt x="124180" y="255642"/>
                    <a:pt x="143230" y="266754"/>
                  </a:cubicBezTo>
                  <a:cubicBezTo>
                    <a:pt x="162280" y="277866"/>
                    <a:pt x="185034" y="279983"/>
                    <a:pt x="187680" y="266754"/>
                  </a:cubicBezTo>
                  <a:cubicBezTo>
                    <a:pt x="190326" y="253525"/>
                    <a:pt x="162809" y="212250"/>
                    <a:pt x="159105" y="187379"/>
                  </a:cubicBezTo>
                  <a:cubicBezTo>
                    <a:pt x="155401" y="162508"/>
                    <a:pt x="185563" y="142929"/>
                    <a:pt x="165455" y="117529"/>
                  </a:cubicBezTo>
                  <a:cubicBezTo>
                    <a:pt x="145347" y="92129"/>
                    <a:pt x="29459" y="-2592"/>
                    <a:pt x="25755" y="5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フリーフォーム 39">
              <a:extLst>
                <a:ext uri="{FF2B5EF4-FFF2-40B4-BE49-F238E27FC236}">
                  <a16:creationId xmlns:a16="http://schemas.microsoft.com/office/drawing/2014/main" id="{5A741169-E8A5-60DF-BFEE-637DB2DD0737}"/>
                </a:ext>
              </a:extLst>
            </p:cNvPr>
            <p:cNvSpPr/>
            <p:nvPr/>
          </p:nvSpPr>
          <p:spPr>
            <a:xfrm>
              <a:off x="4004823" y="3216033"/>
              <a:ext cx="631241" cy="131025"/>
            </a:xfrm>
            <a:custGeom>
              <a:avLst/>
              <a:gdLst>
                <a:gd name="connsiteX0" fmla="*/ 630677 w 631241"/>
                <a:gd name="connsiteY0" fmla="*/ 130417 h 131025"/>
                <a:gd name="connsiteX1" fmla="*/ 475102 w 631241"/>
                <a:gd name="connsiteY1" fmla="*/ 70092 h 131025"/>
                <a:gd name="connsiteX2" fmla="*/ 398902 w 631241"/>
                <a:gd name="connsiteY2" fmla="*/ 242 h 131025"/>
                <a:gd name="connsiteX3" fmla="*/ 487802 w 631241"/>
                <a:gd name="connsiteY3" fmla="*/ 95492 h 131025"/>
                <a:gd name="connsiteX4" fmla="*/ 402077 w 631241"/>
                <a:gd name="connsiteY4" fmla="*/ 66917 h 131025"/>
                <a:gd name="connsiteX5" fmla="*/ 230627 w 631241"/>
                <a:gd name="connsiteY5" fmla="*/ 12942 h 131025"/>
                <a:gd name="connsiteX6" fmla="*/ 370327 w 631241"/>
                <a:gd name="connsiteY6" fmla="*/ 63742 h 131025"/>
                <a:gd name="connsiteX7" fmla="*/ 176652 w 631241"/>
                <a:gd name="connsiteY7" fmla="*/ 31992 h 131025"/>
                <a:gd name="connsiteX8" fmla="*/ 2027 w 631241"/>
                <a:gd name="connsiteY8" fmla="*/ 54217 h 131025"/>
                <a:gd name="connsiteX9" fmla="*/ 90927 w 631241"/>
                <a:gd name="connsiteY9" fmla="*/ 54217 h 131025"/>
                <a:gd name="connsiteX10" fmla="*/ 233802 w 631241"/>
                <a:gd name="connsiteY10" fmla="*/ 35167 h 131025"/>
                <a:gd name="connsiteX11" fmla="*/ 437002 w 631241"/>
                <a:gd name="connsiteY11" fmla="*/ 57392 h 131025"/>
                <a:gd name="connsiteX12" fmla="*/ 414777 w 631241"/>
                <a:gd name="connsiteY12" fmla="*/ 31992 h 131025"/>
                <a:gd name="connsiteX13" fmla="*/ 630677 w 631241"/>
                <a:gd name="connsiteY13" fmla="*/ 130417 h 131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31241" h="131025">
                  <a:moveTo>
                    <a:pt x="630677" y="130417"/>
                  </a:moveTo>
                  <a:cubicBezTo>
                    <a:pt x="640731" y="136767"/>
                    <a:pt x="513731" y="91788"/>
                    <a:pt x="475102" y="70092"/>
                  </a:cubicBezTo>
                  <a:cubicBezTo>
                    <a:pt x="436473" y="48396"/>
                    <a:pt x="396785" y="-3991"/>
                    <a:pt x="398902" y="242"/>
                  </a:cubicBezTo>
                  <a:cubicBezTo>
                    <a:pt x="401019" y="4475"/>
                    <a:pt x="487273" y="84380"/>
                    <a:pt x="487802" y="95492"/>
                  </a:cubicBezTo>
                  <a:cubicBezTo>
                    <a:pt x="488331" y="106604"/>
                    <a:pt x="402077" y="66917"/>
                    <a:pt x="402077" y="66917"/>
                  </a:cubicBezTo>
                  <a:lnTo>
                    <a:pt x="230627" y="12942"/>
                  </a:lnTo>
                  <a:cubicBezTo>
                    <a:pt x="225335" y="12413"/>
                    <a:pt x="379323" y="60567"/>
                    <a:pt x="370327" y="63742"/>
                  </a:cubicBezTo>
                  <a:cubicBezTo>
                    <a:pt x="361331" y="66917"/>
                    <a:pt x="238035" y="33579"/>
                    <a:pt x="176652" y="31992"/>
                  </a:cubicBezTo>
                  <a:cubicBezTo>
                    <a:pt x="115269" y="30405"/>
                    <a:pt x="16314" y="50513"/>
                    <a:pt x="2027" y="54217"/>
                  </a:cubicBezTo>
                  <a:cubicBezTo>
                    <a:pt x="-12260" y="57921"/>
                    <a:pt x="52298" y="57392"/>
                    <a:pt x="90927" y="54217"/>
                  </a:cubicBezTo>
                  <a:cubicBezTo>
                    <a:pt x="129556" y="51042"/>
                    <a:pt x="176123" y="34638"/>
                    <a:pt x="233802" y="35167"/>
                  </a:cubicBezTo>
                  <a:cubicBezTo>
                    <a:pt x="291481" y="35696"/>
                    <a:pt x="406839" y="57921"/>
                    <a:pt x="437002" y="57392"/>
                  </a:cubicBezTo>
                  <a:cubicBezTo>
                    <a:pt x="467164" y="56863"/>
                    <a:pt x="382498" y="21938"/>
                    <a:pt x="414777" y="31992"/>
                  </a:cubicBezTo>
                  <a:cubicBezTo>
                    <a:pt x="447056" y="42046"/>
                    <a:pt x="620623" y="124067"/>
                    <a:pt x="630677" y="13041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フリーフォーム 40">
              <a:extLst>
                <a:ext uri="{FF2B5EF4-FFF2-40B4-BE49-F238E27FC236}">
                  <a16:creationId xmlns:a16="http://schemas.microsoft.com/office/drawing/2014/main" id="{768674D1-BAE0-8CEC-9498-99D9AAA905D2}"/>
                </a:ext>
              </a:extLst>
            </p:cNvPr>
            <p:cNvSpPr/>
            <p:nvPr/>
          </p:nvSpPr>
          <p:spPr>
            <a:xfrm>
              <a:off x="3762235" y="3082840"/>
              <a:ext cx="718612" cy="260445"/>
            </a:xfrm>
            <a:custGeom>
              <a:avLst/>
              <a:gdLst>
                <a:gd name="connsiteX0" fmla="*/ 140 w 718612"/>
                <a:gd name="connsiteY0" fmla="*/ 260435 h 260445"/>
                <a:gd name="connsiteX1" fmla="*/ 54115 w 718612"/>
                <a:gd name="connsiteY1" fmla="*/ 152485 h 260445"/>
                <a:gd name="connsiteX2" fmla="*/ 127140 w 718612"/>
                <a:gd name="connsiteY2" fmla="*/ 82635 h 260445"/>
                <a:gd name="connsiteX3" fmla="*/ 238265 w 718612"/>
                <a:gd name="connsiteY3" fmla="*/ 85 h 260445"/>
                <a:gd name="connsiteX4" fmla="*/ 136665 w 718612"/>
                <a:gd name="connsiteY4" fmla="*/ 98510 h 260445"/>
                <a:gd name="connsiteX5" fmla="*/ 282715 w 718612"/>
                <a:gd name="connsiteY5" fmla="*/ 31835 h 260445"/>
                <a:gd name="connsiteX6" fmla="*/ 228740 w 718612"/>
                <a:gd name="connsiteY6" fmla="*/ 82635 h 260445"/>
                <a:gd name="connsiteX7" fmla="*/ 425590 w 718612"/>
                <a:gd name="connsiteY7" fmla="*/ 85 h 260445"/>
                <a:gd name="connsiteX8" fmla="*/ 289065 w 718612"/>
                <a:gd name="connsiteY8" fmla="*/ 95335 h 260445"/>
                <a:gd name="connsiteX9" fmla="*/ 431940 w 718612"/>
                <a:gd name="connsiteY9" fmla="*/ 66760 h 260445"/>
                <a:gd name="connsiteX10" fmla="*/ 311290 w 718612"/>
                <a:gd name="connsiteY10" fmla="*/ 142960 h 260445"/>
                <a:gd name="connsiteX11" fmla="*/ 520840 w 718612"/>
                <a:gd name="connsiteY11" fmla="*/ 6435 h 260445"/>
                <a:gd name="connsiteX12" fmla="*/ 565290 w 718612"/>
                <a:gd name="connsiteY12" fmla="*/ 41360 h 260445"/>
                <a:gd name="connsiteX13" fmla="*/ 717690 w 718612"/>
                <a:gd name="connsiteY13" fmla="*/ 38185 h 260445"/>
                <a:gd name="connsiteX14" fmla="*/ 485915 w 718612"/>
                <a:gd name="connsiteY14" fmla="*/ 31835 h 260445"/>
                <a:gd name="connsiteX15" fmla="*/ 320815 w 718612"/>
                <a:gd name="connsiteY15" fmla="*/ 60410 h 260445"/>
                <a:gd name="connsiteX16" fmla="*/ 355740 w 718612"/>
                <a:gd name="connsiteY16" fmla="*/ 44535 h 260445"/>
                <a:gd name="connsiteX17" fmla="*/ 146190 w 718612"/>
                <a:gd name="connsiteY17" fmla="*/ 92160 h 260445"/>
                <a:gd name="connsiteX18" fmla="*/ 69990 w 718612"/>
                <a:gd name="connsiteY18" fmla="*/ 146135 h 260445"/>
                <a:gd name="connsiteX19" fmla="*/ 140 w 718612"/>
                <a:gd name="connsiteY19" fmla="*/ 260435 h 260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718612" h="260445">
                  <a:moveTo>
                    <a:pt x="140" y="260435"/>
                  </a:moveTo>
                  <a:cubicBezTo>
                    <a:pt x="-2506" y="261493"/>
                    <a:pt x="32948" y="182118"/>
                    <a:pt x="54115" y="152485"/>
                  </a:cubicBezTo>
                  <a:cubicBezTo>
                    <a:pt x="75282" y="122852"/>
                    <a:pt x="96448" y="108035"/>
                    <a:pt x="127140" y="82635"/>
                  </a:cubicBezTo>
                  <a:cubicBezTo>
                    <a:pt x="157832" y="57235"/>
                    <a:pt x="236678" y="-2561"/>
                    <a:pt x="238265" y="85"/>
                  </a:cubicBezTo>
                  <a:cubicBezTo>
                    <a:pt x="239853" y="2731"/>
                    <a:pt x="129257" y="93218"/>
                    <a:pt x="136665" y="98510"/>
                  </a:cubicBezTo>
                  <a:cubicBezTo>
                    <a:pt x="144073" y="103802"/>
                    <a:pt x="267369" y="34481"/>
                    <a:pt x="282715" y="31835"/>
                  </a:cubicBezTo>
                  <a:cubicBezTo>
                    <a:pt x="298061" y="29189"/>
                    <a:pt x="204927" y="87927"/>
                    <a:pt x="228740" y="82635"/>
                  </a:cubicBezTo>
                  <a:cubicBezTo>
                    <a:pt x="252553" y="77343"/>
                    <a:pt x="415536" y="-2032"/>
                    <a:pt x="425590" y="85"/>
                  </a:cubicBezTo>
                  <a:cubicBezTo>
                    <a:pt x="435644" y="2202"/>
                    <a:pt x="288007" y="84223"/>
                    <a:pt x="289065" y="95335"/>
                  </a:cubicBezTo>
                  <a:cubicBezTo>
                    <a:pt x="290123" y="106447"/>
                    <a:pt x="428236" y="58823"/>
                    <a:pt x="431940" y="66760"/>
                  </a:cubicBezTo>
                  <a:cubicBezTo>
                    <a:pt x="435644" y="74697"/>
                    <a:pt x="296473" y="153014"/>
                    <a:pt x="311290" y="142960"/>
                  </a:cubicBezTo>
                  <a:cubicBezTo>
                    <a:pt x="326107" y="132906"/>
                    <a:pt x="478507" y="23368"/>
                    <a:pt x="520840" y="6435"/>
                  </a:cubicBezTo>
                  <a:cubicBezTo>
                    <a:pt x="563173" y="-10498"/>
                    <a:pt x="532482" y="36068"/>
                    <a:pt x="565290" y="41360"/>
                  </a:cubicBezTo>
                  <a:cubicBezTo>
                    <a:pt x="598098" y="46652"/>
                    <a:pt x="730919" y="39772"/>
                    <a:pt x="717690" y="38185"/>
                  </a:cubicBezTo>
                  <a:cubicBezTo>
                    <a:pt x="704461" y="36598"/>
                    <a:pt x="552061" y="28131"/>
                    <a:pt x="485915" y="31835"/>
                  </a:cubicBezTo>
                  <a:cubicBezTo>
                    <a:pt x="419769" y="35539"/>
                    <a:pt x="342511" y="58293"/>
                    <a:pt x="320815" y="60410"/>
                  </a:cubicBezTo>
                  <a:cubicBezTo>
                    <a:pt x="299119" y="62527"/>
                    <a:pt x="384844" y="39243"/>
                    <a:pt x="355740" y="44535"/>
                  </a:cubicBezTo>
                  <a:cubicBezTo>
                    <a:pt x="326636" y="49827"/>
                    <a:pt x="193815" y="75227"/>
                    <a:pt x="146190" y="92160"/>
                  </a:cubicBezTo>
                  <a:cubicBezTo>
                    <a:pt x="98565" y="109093"/>
                    <a:pt x="92215" y="121793"/>
                    <a:pt x="69990" y="146135"/>
                  </a:cubicBezTo>
                  <a:cubicBezTo>
                    <a:pt x="47765" y="170477"/>
                    <a:pt x="2786" y="259377"/>
                    <a:pt x="140" y="26043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フリーフォーム 41">
              <a:extLst>
                <a:ext uri="{FF2B5EF4-FFF2-40B4-BE49-F238E27FC236}">
                  <a16:creationId xmlns:a16="http://schemas.microsoft.com/office/drawing/2014/main" id="{97DC8A9E-0226-D1BB-15E0-0493CD116375}"/>
                </a:ext>
              </a:extLst>
            </p:cNvPr>
            <p:cNvSpPr/>
            <p:nvPr/>
          </p:nvSpPr>
          <p:spPr>
            <a:xfrm>
              <a:off x="3790785" y="3206737"/>
              <a:ext cx="312447" cy="149255"/>
            </a:xfrm>
            <a:custGeom>
              <a:avLst/>
              <a:gdLst>
                <a:gd name="connsiteX0" fmla="*/ 165 w 312447"/>
                <a:gd name="connsiteY0" fmla="*/ 149238 h 149255"/>
                <a:gd name="connsiteX1" fmla="*/ 174790 w 312447"/>
                <a:gd name="connsiteY1" fmla="*/ 22238 h 149255"/>
                <a:gd name="connsiteX2" fmla="*/ 136690 w 312447"/>
                <a:gd name="connsiteY2" fmla="*/ 73038 h 149255"/>
                <a:gd name="connsiteX3" fmla="*/ 311315 w 312447"/>
                <a:gd name="connsiteY3" fmla="*/ 13 h 149255"/>
                <a:gd name="connsiteX4" fmla="*/ 209715 w 312447"/>
                <a:gd name="connsiteY4" fmla="*/ 66688 h 149255"/>
                <a:gd name="connsiteX5" fmla="*/ 165265 w 312447"/>
                <a:gd name="connsiteY5" fmla="*/ 50813 h 149255"/>
                <a:gd name="connsiteX6" fmla="*/ 149390 w 312447"/>
                <a:gd name="connsiteY6" fmla="*/ 47638 h 149255"/>
                <a:gd name="connsiteX7" fmla="*/ 143040 w 312447"/>
                <a:gd name="connsiteY7" fmla="*/ 31763 h 149255"/>
                <a:gd name="connsiteX8" fmla="*/ 165 w 312447"/>
                <a:gd name="connsiteY8" fmla="*/ 149238 h 149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12447" h="149255">
                  <a:moveTo>
                    <a:pt x="165" y="149238"/>
                  </a:moveTo>
                  <a:cubicBezTo>
                    <a:pt x="5457" y="147651"/>
                    <a:pt x="152036" y="34938"/>
                    <a:pt x="174790" y="22238"/>
                  </a:cubicBezTo>
                  <a:cubicBezTo>
                    <a:pt x="197544" y="9538"/>
                    <a:pt x="113936" y="76742"/>
                    <a:pt x="136690" y="73038"/>
                  </a:cubicBezTo>
                  <a:cubicBezTo>
                    <a:pt x="159444" y="69334"/>
                    <a:pt x="299144" y="1071"/>
                    <a:pt x="311315" y="13"/>
                  </a:cubicBezTo>
                  <a:cubicBezTo>
                    <a:pt x="323486" y="-1045"/>
                    <a:pt x="234057" y="58221"/>
                    <a:pt x="209715" y="66688"/>
                  </a:cubicBezTo>
                  <a:cubicBezTo>
                    <a:pt x="185373" y="75155"/>
                    <a:pt x="175319" y="53988"/>
                    <a:pt x="165265" y="50813"/>
                  </a:cubicBezTo>
                  <a:cubicBezTo>
                    <a:pt x="155211" y="47638"/>
                    <a:pt x="153094" y="50813"/>
                    <a:pt x="149390" y="47638"/>
                  </a:cubicBezTo>
                  <a:cubicBezTo>
                    <a:pt x="145686" y="44463"/>
                    <a:pt x="167911" y="16946"/>
                    <a:pt x="143040" y="31763"/>
                  </a:cubicBezTo>
                  <a:cubicBezTo>
                    <a:pt x="118169" y="46580"/>
                    <a:pt x="-5127" y="150825"/>
                    <a:pt x="165" y="14923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フリーフォーム 42">
              <a:extLst>
                <a:ext uri="{FF2B5EF4-FFF2-40B4-BE49-F238E27FC236}">
                  <a16:creationId xmlns:a16="http://schemas.microsoft.com/office/drawing/2014/main" id="{32D6B862-FF50-2177-17A2-3047F8B76F82}"/>
                </a:ext>
              </a:extLst>
            </p:cNvPr>
            <p:cNvSpPr/>
            <p:nvPr/>
          </p:nvSpPr>
          <p:spPr>
            <a:xfrm>
              <a:off x="4279311" y="3180205"/>
              <a:ext cx="240240" cy="77550"/>
            </a:xfrm>
            <a:custGeom>
              <a:avLst/>
              <a:gdLst>
                <a:gd name="connsiteX0" fmla="*/ 589 w 240240"/>
                <a:gd name="connsiteY0" fmla="*/ 1145 h 77550"/>
                <a:gd name="connsiteX1" fmla="*/ 127589 w 240240"/>
                <a:gd name="connsiteY1" fmla="*/ 13845 h 77550"/>
                <a:gd name="connsiteX2" fmla="*/ 238714 w 240240"/>
                <a:gd name="connsiteY2" fmla="*/ 77345 h 77550"/>
                <a:gd name="connsiteX3" fmla="*/ 181564 w 240240"/>
                <a:gd name="connsiteY3" fmla="*/ 32895 h 77550"/>
                <a:gd name="connsiteX4" fmla="*/ 589 w 240240"/>
                <a:gd name="connsiteY4" fmla="*/ 1145 h 77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0240" h="77550">
                  <a:moveTo>
                    <a:pt x="589" y="1145"/>
                  </a:moveTo>
                  <a:cubicBezTo>
                    <a:pt x="-8407" y="-2030"/>
                    <a:pt x="87902" y="1145"/>
                    <a:pt x="127589" y="13845"/>
                  </a:cubicBezTo>
                  <a:cubicBezTo>
                    <a:pt x="167277" y="26545"/>
                    <a:pt x="229718" y="74170"/>
                    <a:pt x="238714" y="77345"/>
                  </a:cubicBezTo>
                  <a:cubicBezTo>
                    <a:pt x="247710" y="80520"/>
                    <a:pt x="215431" y="46124"/>
                    <a:pt x="181564" y="32895"/>
                  </a:cubicBezTo>
                  <a:cubicBezTo>
                    <a:pt x="147697" y="19666"/>
                    <a:pt x="9585" y="4320"/>
                    <a:pt x="589" y="114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フリーフォーム 44">
              <a:extLst>
                <a:ext uri="{FF2B5EF4-FFF2-40B4-BE49-F238E27FC236}">
                  <a16:creationId xmlns:a16="http://schemas.microsoft.com/office/drawing/2014/main" id="{7235812C-8B62-2204-D362-643F04C61707}"/>
                </a:ext>
              </a:extLst>
            </p:cNvPr>
            <p:cNvSpPr/>
            <p:nvPr/>
          </p:nvSpPr>
          <p:spPr>
            <a:xfrm>
              <a:off x="4867275" y="3155695"/>
              <a:ext cx="75472" cy="913717"/>
            </a:xfrm>
            <a:custGeom>
              <a:avLst/>
              <a:gdLst>
                <a:gd name="connsiteX0" fmla="*/ 0 w 75472"/>
                <a:gd name="connsiteY0" fmla="*/ 255 h 913717"/>
                <a:gd name="connsiteX1" fmla="*/ 66675 w 75472"/>
                <a:gd name="connsiteY1" fmla="*/ 362205 h 913717"/>
                <a:gd name="connsiteX2" fmla="*/ 63500 w 75472"/>
                <a:gd name="connsiteY2" fmla="*/ 352680 h 913717"/>
                <a:gd name="connsiteX3" fmla="*/ 38100 w 75472"/>
                <a:gd name="connsiteY3" fmla="*/ 524130 h 913717"/>
                <a:gd name="connsiteX4" fmla="*/ 38100 w 75472"/>
                <a:gd name="connsiteY4" fmla="*/ 717805 h 913717"/>
                <a:gd name="connsiteX5" fmla="*/ 38100 w 75472"/>
                <a:gd name="connsiteY5" fmla="*/ 676530 h 913717"/>
                <a:gd name="connsiteX6" fmla="*/ 31750 w 75472"/>
                <a:gd name="connsiteY6" fmla="*/ 854330 h 913717"/>
                <a:gd name="connsiteX7" fmla="*/ 34925 w 75472"/>
                <a:gd name="connsiteY7" fmla="*/ 908305 h 913717"/>
                <a:gd name="connsiteX8" fmla="*/ 34925 w 75472"/>
                <a:gd name="connsiteY8" fmla="*/ 740030 h 913717"/>
                <a:gd name="connsiteX9" fmla="*/ 50800 w 75472"/>
                <a:gd name="connsiteY9" fmla="*/ 482855 h 913717"/>
                <a:gd name="connsiteX10" fmla="*/ 73025 w 75472"/>
                <a:gd name="connsiteY10" fmla="*/ 339980 h 913717"/>
                <a:gd name="connsiteX11" fmla="*/ 66675 w 75472"/>
                <a:gd name="connsiteY11" fmla="*/ 305055 h 913717"/>
                <a:gd name="connsiteX12" fmla="*/ 0 w 75472"/>
                <a:gd name="connsiteY12" fmla="*/ 255 h 913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5472" h="913717">
                  <a:moveTo>
                    <a:pt x="0" y="255"/>
                  </a:moveTo>
                  <a:cubicBezTo>
                    <a:pt x="0" y="9780"/>
                    <a:pt x="56092" y="303468"/>
                    <a:pt x="66675" y="362205"/>
                  </a:cubicBezTo>
                  <a:cubicBezTo>
                    <a:pt x="77258" y="420942"/>
                    <a:pt x="68262" y="325693"/>
                    <a:pt x="63500" y="352680"/>
                  </a:cubicBezTo>
                  <a:cubicBezTo>
                    <a:pt x="58738" y="379667"/>
                    <a:pt x="42333" y="463276"/>
                    <a:pt x="38100" y="524130"/>
                  </a:cubicBezTo>
                  <a:cubicBezTo>
                    <a:pt x="33867" y="584984"/>
                    <a:pt x="38100" y="717805"/>
                    <a:pt x="38100" y="717805"/>
                  </a:cubicBezTo>
                  <a:cubicBezTo>
                    <a:pt x="38100" y="743205"/>
                    <a:pt x="39158" y="653776"/>
                    <a:pt x="38100" y="676530"/>
                  </a:cubicBezTo>
                  <a:cubicBezTo>
                    <a:pt x="37042" y="699284"/>
                    <a:pt x="32279" y="815701"/>
                    <a:pt x="31750" y="854330"/>
                  </a:cubicBezTo>
                  <a:cubicBezTo>
                    <a:pt x="31221" y="892959"/>
                    <a:pt x="34396" y="927355"/>
                    <a:pt x="34925" y="908305"/>
                  </a:cubicBezTo>
                  <a:cubicBezTo>
                    <a:pt x="35454" y="889255"/>
                    <a:pt x="32279" y="810938"/>
                    <a:pt x="34925" y="740030"/>
                  </a:cubicBezTo>
                  <a:cubicBezTo>
                    <a:pt x="37571" y="669122"/>
                    <a:pt x="44450" y="549530"/>
                    <a:pt x="50800" y="482855"/>
                  </a:cubicBezTo>
                  <a:cubicBezTo>
                    <a:pt x="57150" y="416180"/>
                    <a:pt x="70379" y="369613"/>
                    <a:pt x="73025" y="339980"/>
                  </a:cubicBezTo>
                  <a:cubicBezTo>
                    <a:pt x="75671" y="310347"/>
                    <a:pt x="78846" y="359559"/>
                    <a:pt x="66675" y="305055"/>
                  </a:cubicBezTo>
                  <a:cubicBezTo>
                    <a:pt x="54504" y="250551"/>
                    <a:pt x="0" y="-9270"/>
                    <a:pt x="0" y="25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フリーフォーム 45">
              <a:extLst>
                <a:ext uri="{FF2B5EF4-FFF2-40B4-BE49-F238E27FC236}">
                  <a16:creationId xmlns:a16="http://schemas.microsoft.com/office/drawing/2014/main" id="{FF191483-EA73-85B8-4AD5-DC5DED2D50F3}"/>
                </a:ext>
              </a:extLst>
            </p:cNvPr>
            <p:cNvSpPr/>
            <p:nvPr/>
          </p:nvSpPr>
          <p:spPr>
            <a:xfrm>
              <a:off x="5060906" y="3511495"/>
              <a:ext cx="54019" cy="486640"/>
            </a:xfrm>
            <a:custGeom>
              <a:avLst/>
              <a:gdLst>
                <a:gd name="connsiteX0" fmla="*/ 9569 w 54019"/>
                <a:gd name="connsiteY0" fmla="*/ 55 h 486640"/>
                <a:gd name="connsiteX1" fmla="*/ 25444 w 54019"/>
                <a:gd name="connsiteY1" fmla="*/ 235005 h 486640"/>
                <a:gd name="connsiteX2" fmla="*/ 12744 w 54019"/>
                <a:gd name="connsiteY2" fmla="*/ 342955 h 486640"/>
                <a:gd name="connsiteX3" fmla="*/ 54019 w 54019"/>
                <a:gd name="connsiteY3" fmla="*/ 485830 h 486640"/>
                <a:gd name="connsiteX4" fmla="*/ 12744 w 54019"/>
                <a:gd name="connsiteY4" fmla="*/ 396930 h 486640"/>
                <a:gd name="connsiteX5" fmla="*/ 44 w 54019"/>
                <a:gd name="connsiteY5" fmla="*/ 308030 h 486640"/>
                <a:gd name="connsiteX6" fmla="*/ 15919 w 54019"/>
                <a:gd name="connsiteY6" fmla="*/ 257230 h 486640"/>
                <a:gd name="connsiteX7" fmla="*/ 9569 w 54019"/>
                <a:gd name="connsiteY7" fmla="*/ 55 h 486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019" h="486640">
                  <a:moveTo>
                    <a:pt x="9569" y="55"/>
                  </a:moveTo>
                  <a:cubicBezTo>
                    <a:pt x="11156" y="-3649"/>
                    <a:pt x="24915" y="177855"/>
                    <a:pt x="25444" y="235005"/>
                  </a:cubicBezTo>
                  <a:cubicBezTo>
                    <a:pt x="25973" y="292155"/>
                    <a:pt x="7982" y="301151"/>
                    <a:pt x="12744" y="342955"/>
                  </a:cubicBezTo>
                  <a:cubicBezTo>
                    <a:pt x="17506" y="384759"/>
                    <a:pt x="54019" y="476834"/>
                    <a:pt x="54019" y="485830"/>
                  </a:cubicBezTo>
                  <a:cubicBezTo>
                    <a:pt x="54019" y="494826"/>
                    <a:pt x="21740" y="426563"/>
                    <a:pt x="12744" y="396930"/>
                  </a:cubicBezTo>
                  <a:cubicBezTo>
                    <a:pt x="3748" y="367297"/>
                    <a:pt x="-485" y="331313"/>
                    <a:pt x="44" y="308030"/>
                  </a:cubicBezTo>
                  <a:cubicBezTo>
                    <a:pt x="573" y="284747"/>
                    <a:pt x="13802" y="305384"/>
                    <a:pt x="15919" y="257230"/>
                  </a:cubicBezTo>
                  <a:cubicBezTo>
                    <a:pt x="18036" y="209076"/>
                    <a:pt x="7982" y="3759"/>
                    <a:pt x="9569" y="5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フリーフォーム 46">
              <a:extLst>
                <a:ext uri="{FF2B5EF4-FFF2-40B4-BE49-F238E27FC236}">
                  <a16:creationId xmlns:a16="http://schemas.microsoft.com/office/drawing/2014/main" id="{8A16E584-7E9E-9D89-33EA-CB0E90B722B7}"/>
                </a:ext>
              </a:extLst>
            </p:cNvPr>
            <p:cNvSpPr/>
            <p:nvPr/>
          </p:nvSpPr>
          <p:spPr>
            <a:xfrm>
              <a:off x="4841866" y="4139984"/>
              <a:ext cx="85750" cy="239190"/>
            </a:xfrm>
            <a:custGeom>
              <a:avLst/>
              <a:gdLst>
                <a:gd name="connsiteX0" fmla="*/ 85734 w 85750"/>
                <a:gd name="connsiteY0" fmla="*/ 216 h 239190"/>
                <a:gd name="connsiteX1" fmla="*/ 31759 w 85750"/>
                <a:gd name="connsiteY1" fmla="*/ 136741 h 239190"/>
                <a:gd name="connsiteX2" fmla="*/ 63509 w 85750"/>
                <a:gd name="connsiteY2" fmla="*/ 238341 h 239190"/>
                <a:gd name="connsiteX3" fmla="*/ 28584 w 85750"/>
                <a:gd name="connsiteY3" fmla="*/ 181191 h 239190"/>
                <a:gd name="connsiteX4" fmla="*/ 9 w 85750"/>
                <a:gd name="connsiteY4" fmla="*/ 108166 h 239190"/>
                <a:gd name="connsiteX5" fmla="*/ 25409 w 85750"/>
                <a:gd name="connsiteY5" fmla="*/ 130391 h 239190"/>
                <a:gd name="connsiteX6" fmla="*/ 25409 w 85750"/>
                <a:gd name="connsiteY6" fmla="*/ 104991 h 239190"/>
                <a:gd name="connsiteX7" fmla="*/ 85734 w 85750"/>
                <a:gd name="connsiteY7" fmla="*/ 216 h 239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5750" h="239190">
                  <a:moveTo>
                    <a:pt x="85734" y="216"/>
                  </a:moveTo>
                  <a:cubicBezTo>
                    <a:pt x="86792" y="5507"/>
                    <a:pt x="35463" y="97054"/>
                    <a:pt x="31759" y="136741"/>
                  </a:cubicBezTo>
                  <a:cubicBezTo>
                    <a:pt x="28055" y="176428"/>
                    <a:pt x="64038" y="230933"/>
                    <a:pt x="63509" y="238341"/>
                  </a:cubicBezTo>
                  <a:cubicBezTo>
                    <a:pt x="62980" y="245749"/>
                    <a:pt x="39167" y="202887"/>
                    <a:pt x="28584" y="181191"/>
                  </a:cubicBezTo>
                  <a:cubicBezTo>
                    <a:pt x="18001" y="159495"/>
                    <a:pt x="538" y="116633"/>
                    <a:pt x="9" y="108166"/>
                  </a:cubicBezTo>
                  <a:cubicBezTo>
                    <a:pt x="-520" y="99699"/>
                    <a:pt x="21176" y="130920"/>
                    <a:pt x="25409" y="130391"/>
                  </a:cubicBezTo>
                  <a:cubicBezTo>
                    <a:pt x="29642" y="129862"/>
                    <a:pt x="19059" y="121924"/>
                    <a:pt x="25409" y="104991"/>
                  </a:cubicBezTo>
                  <a:cubicBezTo>
                    <a:pt x="31759" y="88058"/>
                    <a:pt x="84676" y="-5075"/>
                    <a:pt x="85734" y="21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フリーフォーム 47">
              <a:extLst>
                <a:ext uri="{FF2B5EF4-FFF2-40B4-BE49-F238E27FC236}">
                  <a16:creationId xmlns:a16="http://schemas.microsoft.com/office/drawing/2014/main" id="{343F1A1E-CD25-99FD-EB72-DEBE32C0F215}"/>
                </a:ext>
              </a:extLst>
            </p:cNvPr>
            <p:cNvSpPr/>
            <p:nvPr/>
          </p:nvSpPr>
          <p:spPr>
            <a:xfrm>
              <a:off x="5130766" y="4114788"/>
              <a:ext cx="76492" cy="373081"/>
            </a:xfrm>
            <a:custGeom>
              <a:avLst/>
              <a:gdLst>
                <a:gd name="connsiteX0" fmla="*/ 34 w 76492"/>
                <a:gd name="connsiteY0" fmla="*/ 12 h 373081"/>
                <a:gd name="connsiteX1" fmla="*/ 34959 w 76492"/>
                <a:gd name="connsiteY1" fmla="*/ 184162 h 373081"/>
                <a:gd name="connsiteX2" fmla="*/ 73059 w 76492"/>
                <a:gd name="connsiteY2" fmla="*/ 241312 h 373081"/>
                <a:gd name="connsiteX3" fmla="*/ 3209 w 76492"/>
                <a:gd name="connsiteY3" fmla="*/ 371487 h 373081"/>
                <a:gd name="connsiteX4" fmla="*/ 44484 w 76492"/>
                <a:gd name="connsiteY4" fmla="*/ 307987 h 373081"/>
                <a:gd name="connsiteX5" fmla="*/ 76234 w 76492"/>
                <a:gd name="connsiteY5" fmla="*/ 222262 h 373081"/>
                <a:gd name="connsiteX6" fmla="*/ 60359 w 76492"/>
                <a:gd name="connsiteY6" fmla="*/ 180987 h 373081"/>
                <a:gd name="connsiteX7" fmla="*/ 41309 w 76492"/>
                <a:gd name="connsiteY7" fmla="*/ 174637 h 373081"/>
                <a:gd name="connsiteX8" fmla="*/ 34 w 76492"/>
                <a:gd name="connsiteY8" fmla="*/ 12 h 373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6492" h="373081">
                  <a:moveTo>
                    <a:pt x="34" y="12"/>
                  </a:moveTo>
                  <a:cubicBezTo>
                    <a:pt x="-1024" y="1600"/>
                    <a:pt x="22788" y="143945"/>
                    <a:pt x="34959" y="184162"/>
                  </a:cubicBezTo>
                  <a:cubicBezTo>
                    <a:pt x="47130" y="224379"/>
                    <a:pt x="78351" y="210091"/>
                    <a:pt x="73059" y="241312"/>
                  </a:cubicBezTo>
                  <a:cubicBezTo>
                    <a:pt x="67767" y="272533"/>
                    <a:pt x="7971" y="360375"/>
                    <a:pt x="3209" y="371487"/>
                  </a:cubicBezTo>
                  <a:cubicBezTo>
                    <a:pt x="-1553" y="382599"/>
                    <a:pt x="32313" y="332858"/>
                    <a:pt x="44484" y="307987"/>
                  </a:cubicBezTo>
                  <a:cubicBezTo>
                    <a:pt x="56655" y="283116"/>
                    <a:pt x="73588" y="243429"/>
                    <a:pt x="76234" y="222262"/>
                  </a:cubicBezTo>
                  <a:cubicBezTo>
                    <a:pt x="78880" y="201095"/>
                    <a:pt x="60359" y="180987"/>
                    <a:pt x="60359" y="180987"/>
                  </a:cubicBezTo>
                  <a:cubicBezTo>
                    <a:pt x="54538" y="173050"/>
                    <a:pt x="52421" y="198979"/>
                    <a:pt x="41309" y="174637"/>
                  </a:cubicBezTo>
                  <a:cubicBezTo>
                    <a:pt x="30197" y="150295"/>
                    <a:pt x="1092" y="-1576"/>
                    <a:pt x="34" y="1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フリーフォーム 48">
              <a:extLst>
                <a:ext uri="{FF2B5EF4-FFF2-40B4-BE49-F238E27FC236}">
                  <a16:creationId xmlns:a16="http://schemas.microsoft.com/office/drawing/2014/main" id="{337D2E58-F6E5-FF57-7FC0-D69442829260}"/>
                </a:ext>
              </a:extLst>
            </p:cNvPr>
            <p:cNvSpPr/>
            <p:nvPr/>
          </p:nvSpPr>
          <p:spPr>
            <a:xfrm>
              <a:off x="4841398" y="4390649"/>
              <a:ext cx="239412" cy="87785"/>
            </a:xfrm>
            <a:custGeom>
              <a:avLst/>
              <a:gdLst>
                <a:gd name="connsiteX0" fmla="*/ 477 w 239412"/>
                <a:gd name="connsiteY0" fmla="*/ 376 h 87785"/>
                <a:gd name="connsiteX1" fmla="*/ 137002 w 239412"/>
                <a:gd name="connsiteY1" fmla="*/ 76576 h 87785"/>
                <a:gd name="connsiteX2" fmla="*/ 95727 w 239412"/>
                <a:gd name="connsiteY2" fmla="*/ 86101 h 87785"/>
                <a:gd name="connsiteX3" fmla="*/ 238602 w 239412"/>
                <a:gd name="connsiteY3" fmla="*/ 63876 h 87785"/>
                <a:gd name="connsiteX4" fmla="*/ 152877 w 239412"/>
                <a:gd name="connsiteY4" fmla="*/ 51176 h 87785"/>
                <a:gd name="connsiteX5" fmla="*/ 130652 w 239412"/>
                <a:gd name="connsiteY5" fmla="*/ 79751 h 87785"/>
                <a:gd name="connsiteX6" fmla="*/ 92552 w 239412"/>
                <a:gd name="connsiteY6" fmla="*/ 48001 h 87785"/>
                <a:gd name="connsiteX7" fmla="*/ 477 w 239412"/>
                <a:gd name="connsiteY7" fmla="*/ 376 h 87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9412" h="87785">
                  <a:moveTo>
                    <a:pt x="477" y="376"/>
                  </a:moveTo>
                  <a:cubicBezTo>
                    <a:pt x="7885" y="5139"/>
                    <a:pt x="121127" y="62289"/>
                    <a:pt x="137002" y="76576"/>
                  </a:cubicBezTo>
                  <a:cubicBezTo>
                    <a:pt x="152877" y="90864"/>
                    <a:pt x="78794" y="88218"/>
                    <a:pt x="95727" y="86101"/>
                  </a:cubicBezTo>
                  <a:cubicBezTo>
                    <a:pt x="112660" y="83984"/>
                    <a:pt x="229077" y="69697"/>
                    <a:pt x="238602" y="63876"/>
                  </a:cubicBezTo>
                  <a:cubicBezTo>
                    <a:pt x="248127" y="58055"/>
                    <a:pt x="170869" y="48530"/>
                    <a:pt x="152877" y="51176"/>
                  </a:cubicBezTo>
                  <a:cubicBezTo>
                    <a:pt x="134885" y="53822"/>
                    <a:pt x="140706" y="80280"/>
                    <a:pt x="130652" y="79751"/>
                  </a:cubicBezTo>
                  <a:cubicBezTo>
                    <a:pt x="120598" y="79222"/>
                    <a:pt x="111073" y="58584"/>
                    <a:pt x="92552" y="48001"/>
                  </a:cubicBezTo>
                  <a:cubicBezTo>
                    <a:pt x="74031" y="37418"/>
                    <a:pt x="-6931" y="-4387"/>
                    <a:pt x="477" y="37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フリーフォーム 49">
              <a:extLst>
                <a:ext uri="{FF2B5EF4-FFF2-40B4-BE49-F238E27FC236}">
                  <a16:creationId xmlns:a16="http://schemas.microsoft.com/office/drawing/2014/main" id="{35B27144-BCA2-1E8D-40DF-CED4046403A0}"/>
                </a:ext>
              </a:extLst>
            </p:cNvPr>
            <p:cNvSpPr/>
            <p:nvPr/>
          </p:nvSpPr>
          <p:spPr>
            <a:xfrm>
              <a:off x="5180332" y="4035168"/>
              <a:ext cx="68370" cy="425992"/>
            </a:xfrm>
            <a:custGeom>
              <a:avLst/>
              <a:gdLst>
                <a:gd name="connsiteX0" fmla="*/ 1268 w 68370"/>
                <a:gd name="connsiteY0" fmla="*/ 257 h 425992"/>
                <a:gd name="connsiteX1" fmla="*/ 10793 w 68370"/>
                <a:gd name="connsiteY1" fmla="*/ 133607 h 425992"/>
                <a:gd name="connsiteX2" fmla="*/ 61593 w 68370"/>
                <a:gd name="connsiteY2" fmla="*/ 270132 h 425992"/>
                <a:gd name="connsiteX3" fmla="*/ 64768 w 68370"/>
                <a:gd name="connsiteY3" fmla="*/ 320932 h 425992"/>
                <a:gd name="connsiteX4" fmla="*/ 33018 w 68370"/>
                <a:gd name="connsiteY4" fmla="*/ 425707 h 425992"/>
                <a:gd name="connsiteX5" fmla="*/ 55243 w 68370"/>
                <a:gd name="connsiteY5" fmla="*/ 349507 h 425992"/>
                <a:gd name="connsiteX6" fmla="*/ 67943 w 68370"/>
                <a:gd name="connsiteY6" fmla="*/ 276482 h 425992"/>
                <a:gd name="connsiteX7" fmla="*/ 48893 w 68370"/>
                <a:gd name="connsiteY7" fmla="*/ 225682 h 425992"/>
                <a:gd name="connsiteX8" fmla="*/ 29843 w 68370"/>
                <a:gd name="connsiteY8" fmla="*/ 168532 h 425992"/>
                <a:gd name="connsiteX9" fmla="*/ 1268 w 68370"/>
                <a:gd name="connsiteY9" fmla="*/ 257 h 425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8370" h="425992">
                  <a:moveTo>
                    <a:pt x="1268" y="257"/>
                  </a:moveTo>
                  <a:cubicBezTo>
                    <a:pt x="-1907" y="-5564"/>
                    <a:pt x="739" y="88628"/>
                    <a:pt x="10793" y="133607"/>
                  </a:cubicBezTo>
                  <a:cubicBezTo>
                    <a:pt x="20847" y="178586"/>
                    <a:pt x="52597" y="238911"/>
                    <a:pt x="61593" y="270132"/>
                  </a:cubicBezTo>
                  <a:cubicBezTo>
                    <a:pt x="70589" y="301353"/>
                    <a:pt x="69530" y="295003"/>
                    <a:pt x="64768" y="320932"/>
                  </a:cubicBezTo>
                  <a:cubicBezTo>
                    <a:pt x="60006" y="346861"/>
                    <a:pt x="34605" y="420945"/>
                    <a:pt x="33018" y="425707"/>
                  </a:cubicBezTo>
                  <a:cubicBezTo>
                    <a:pt x="31431" y="430469"/>
                    <a:pt x="49422" y="374378"/>
                    <a:pt x="55243" y="349507"/>
                  </a:cubicBezTo>
                  <a:cubicBezTo>
                    <a:pt x="61064" y="324636"/>
                    <a:pt x="69001" y="297119"/>
                    <a:pt x="67943" y="276482"/>
                  </a:cubicBezTo>
                  <a:cubicBezTo>
                    <a:pt x="66885" y="255845"/>
                    <a:pt x="55243" y="243674"/>
                    <a:pt x="48893" y="225682"/>
                  </a:cubicBezTo>
                  <a:cubicBezTo>
                    <a:pt x="42543" y="207690"/>
                    <a:pt x="35664" y="200282"/>
                    <a:pt x="29843" y="168532"/>
                  </a:cubicBezTo>
                  <a:cubicBezTo>
                    <a:pt x="24022" y="136782"/>
                    <a:pt x="4443" y="6078"/>
                    <a:pt x="1268" y="2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フリーフォーム 50">
              <a:extLst>
                <a:ext uri="{FF2B5EF4-FFF2-40B4-BE49-F238E27FC236}">
                  <a16:creationId xmlns:a16="http://schemas.microsoft.com/office/drawing/2014/main" id="{2452F38F-E3B9-7363-8AE3-3D98AF6DE427}"/>
                </a:ext>
              </a:extLst>
            </p:cNvPr>
            <p:cNvSpPr/>
            <p:nvPr/>
          </p:nvSpPr>
          <p:spPr>
            <a:xfrm>
              <a:off x="4773193" y="4108449"/>
              <a:ext cx="100434" cy="296328"/>
            </a:xfrm>
            <a:custGeom>
              <a:avLst/>
              <a:gdLst>
                <a:gd name="connsiteX0" fmla="*/ 100432 w 100434"/>
                <a:gd name="connsiteY0" fmla="*/ 1 h 296328"/>
                <a:gd name="connsiteX1" fmla="*/ 5182 w 100434"/>
                <a:gd name="connsiteY1" fmla="*/ 168276 h 296328"/>
                <a:gd name="connsiteX2" fmla="*/ 36932 w 100434"/>
                <a:gd name="connsiteY2" fmla="*/ 295276 h 296328"/>
                <a:gd name="connsiteX3" fmla="*/ 5182 w 100434"/>
                <a:gd name="connsiteY3" fmla="*/ 225426 h 296328"/>
                <a:gd name="connsiteX4" fmla="*/ 8357 w 100434"/>
                <a:gd name="connsiteY4" fmla="*/ 165101 h 296328"/>
                <a:gd name="connsiteX5" fmla="*/ 100432 w 100434"/>
                <a:gd name="connsiteY5" fmla="*/ 1 h 296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434" h="296328">
                  <a:moveTo>
                    <a:pt x="100432" y="1"/>
                  </a:moveTo>
                  <a:cubicBezTo>
                    <a:pt x="99903" y="530"/>
                    <a:pt x="15765" y="119064"/>
                    <a:pt x="5182" y="168276"/>
                  </a:cubicBezTo>
                  <a:cubicBezTo>
                    <a:pt x="-5401" y="217488"/>
                    <a:pt x="36932" y="285751"/>
                    <a:pt x="36932" y="295276"/>
                  </a:cubicBezTo>
                  <a:cubicBezTo>
                    <a:pt x="36932" y="304801"/>
                    <a:pt x="9944" y="247122"/>
                    <a:pt x="5182" y="225426"/>
                  </a:cubicBezTo>
                  <a:cubicBezTo>
                    <a:pt x="420" y="203730"/>
                    <a:pt x="-4872" y="196851"/>
                    <a:pt x="8357" y="165101"/>
                  </a:cubicBezTo>
                  <a:cubicBezTo>
                    <a:pt x="21586" y="133351"/>
                    <a:pt x="100961" y="-528"/>
                    <a:pt x="100432" y="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フリーフォーム 51">
              <a:extLst>
                <a:ext uri="{FF2B5EF4-FFF2-40B4-BE49-F238E27FC236}">
                  <a16:creationId xmlns:a16="http://schemas.microsoft.com/office/drawing/2014/main" id="{27A18700-7F10-8AA5-A119-FAB0B12634AE}"/>
                </a:ext>
              </a:extLst>
            </p:cNvPr>
            <p:cNvSpPr/>
            <p:nvPr/>
          </p:nvSpPr>
          <p:spPr>
            <a:xfrm>
              <a:off x="4644921" y="4391023"/>
              <a:ext cx="130288" cy="293854"/>
            </a:xfrm>
            <a:custGeom>
              <a:avLst/>
              <a:gdLst>
                <a:gd name="connsiteX0" fmla="*/ 130279 w 130288"/>
                <a:gd name="connsiteY0" fmla="*/ 2 h 293854"/>
                <a:gd name="connsiteX1" fmla="*/ 25504 w 130288"/>
                <a:gd name="connsiteY1" fmla="*/ 104777 h 293854"/>
                <a:gd name="connsiteX2" fmla="*/ 41379 w 130288"/>
                <a:gd name="connsiteY2" fmla="*/ 171452 h 293854"/>
                <a:gd name="connsiteX3" fmla="*/ 31854 w 130288"/>
                <a:gd name="connsiteY3" fmla="*/ 168277 h 293854"/>
                <a:gd name="connsiteX4" fmla="*/ 69954 w 130288"/>
                <a:gd name="connsiteY4" fmla="*/ 292102 h 293854"/>
                <a:gd name="connsiteX5" fmla="*/ 41379 w 130288"/>
                <a:gd name="connsiteY5" fmla="*/ 234952 h 293854"/>
                <a:gd name="connsiteX6" fmla="*/ 104 w 130288"/>
                <a:gd name="connsiteY6" fmla="*/ 149227 h 293854"/>
                <a:gd name="connsiteX7" fmla="*/ 28679 w 130288"/>
                <a:gd name="connsiteY7" fmla="*/ 98427 h 293854"/>
                <a:gd name="connsiteX8" fmla="*/ 19154 w 130288"/>
                <a:gd name="connsiteY8" fmla="*/ 101602 h 293854"/>
                <a:gd name="connsiteX9" fmla="*/ 130279 w 130288"/>
                <a:gd name="connsiteY9" fmla="*/ 2 h 293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0288" h="293854">
                  <a:moveTo>
                    <a:pt x="130279" y="2"/>
                  </a:moveTo>
                  <a:cubicBezTo>
                    <a:pt x="131337" y="531"/>
                    <a:pt x="40321" y="76202"/>
                    <a:pt x="25504" y="104777"/>
                  </a:cubicBezTo>
                  <a:cubicBezTo>
                    <a:pt x="10687" y="133352"/>
                    <a:pt x="40321" y="160869"/>
                    <a:pt x="41379" y="171452"/>
                  </a:cubicBezTo>
                  <a:cubicBezTo>
                    <a:pt x="42437" y="182035"/>
                    <a:pt x="27092" y="148169"/>
                    <a:pt x="31854" y="168277"/>
                  </a:cubicBezTo>
                  <a:cubicBezTo>
                    <a:pt x="36616" y="188385"/>
                    <a:pt x="68367" y="280990"/>
                    <a:pt x="69954" y="292102"/>
                  </a:cubicBezTo>
                  <a:cubicBezTo>
                    <a:pt x="71541" y="303214"/>
                    <a:pt x="53021" y="258765"/>
                    <a:pt x="41379" y="234952"/>
                  </a:cubicBezTo>
                  <a:cubicBezTo>
                    <a:pt x="29737" y="211139"/>
                    <a:pt x="2221" y="171981"/>
                    <a:pt x="104" y="149227"/>
                  </a:cubicBezTo>
                  <a:cubicBezTo>
                    <a:pt x="-2013" y="126473"/>
                    <a:pt x="28679" y="98427"/>
                    <a:pt x="28679" y="98427"/>
                  </a:cubicBezTo>
                  <a:cubicBezTo>
                    <a:pt x="31854" y="90489"/>
                    <a:pt x="4337" y="114302"/>
                    <a:pt x="19154" y="101602"/>
                  </a:cubicBezTo>
                  <a:cubicBezTo>
                    <a:pt x="33971" y="88902"/>
                    <a:pt x="129221" y="-527"/>
                    <a:pt x="130279" y="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フリーフォーム 52">
              <a:extLst>
                <a:ext uri="{FF2B5EF4-FFF2-40B4-BE49-F238E27FC236}">
                  <a16:creationId xmlns:a16="http://schemas.microsoft.com/office/drawing/2014/main" id="{525F6A93-A6FC-57BB-EAF1-3BB7FB32103D}"/>
                </a:ext>
              </a:extLst>
            </p:cNvPr>
            <p:cNvSpPr/>
            <p:nvPr/>
          </p:nvSpPr>
          <p:spPr>
            <a:xfrm>
              <a:off x="5333991" y="4336966"/>
              <a:ext cx="115481" cy="247938"/>
            </a:xfrm>
            <a:custGeom>
              <a:avLst/>
              <a:gdLst>
                <a:gd name="connsiteX0" fmla="*/ 9 w 115481"/>
                <a:gd name="connsiteY0" fmla="*/ 84 h 247938"/>
                <a:gd name="connsiteX1" fmla="*/ 104784 w 115481"/>
                <a:gd name="connsiteY1" fmla="*/ 111209 h 247938"/>
                <a:gd name="connsiteX2" fmla="*/ 85734 w 115481"/>
                <a:gd name="connsiteY2" fmla="*/ 165184 h 247938"/>
                <a:gd name="connsiteX3" fmla="*/ 114309 w 115481"/>
                <a:gd name="connsiteY3" fmla="*/ 162009 h 247938"/>
                <a:gd name="connsiteX4" fmla="*/ 38109 w 115481"/>
                <a:gd name="connsiteY4" fmla="*/ 247734 h 247938"/>
                <a:gd name="connsiteX5" fmla="*/ 82559 w 115481"/>
                <a:gd name="connsiteY5" fmla="*/ 184234 h 247938"/>
                <a:gd name="connsiteX6" fmla="*/ 111134 w 115481"/>
                <a:gd name="connsiteY6" fmla="*/ 130259 h 247938"/>
                <a:gd name="connsiteX7" fmla="*/ 9 w 115481"/>
                <a:gd name="connsiteY7" fmla="*/ 84 h 247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5481" h="247938">
                  <a:moveTo>
                    <a:pt x="9" y="84"/>
                  </a:moveTo>
                  <a:cubicBezTo>
                    <a:pt x="-1049" y="-3091"/>
                    <a:pt x="90497" y="83692"/>
                    <a:pt x="104784" y="111209"/>
                  </a:cubicBezTo>
                  <a:cubicBezTo>
                    <a:pt x="119072" y="138726"/>
                    <a:pt x="84147" y="156717"/>
                    <a:pt x="85734" y="165184"/>
                  </a:cubicBezTo>
                  <a:cubicBezTo>
                    <a:pt x="87321" y="173651"/>
                    <a:pt x="122247" y="148251"/>
                    <a:pt x="114309" y="162009"/>
                  </a:cubicBezTo>
                  <a:cubicBezTo>
                    <a:pt x="106372" y="175767"/>
                    <a:pt x="43401" y="244030"/>
                    <a:pt x="38109" y="247734"/>
                  </a:cubicBezTo>
                  <a:cubicBezTo>
                    <a:pt x="32817" y="251438"/>
                    <a:pt x="70388" y="203813"/>
                    <a:pt x="82559" y="184234"/>
                  </a:cubicBezTo>
                  <a:cubicBezTo>
                    <a:pt x="94730" y="164655"/>
                    <a:pt x="121717" y="156188"/>
                    <a:pt x="111134" y="130259"/>
                  </a:cubicBezTo>
                  <a:cubicBezTo>
                    <a:pt x="100551" y="104330"/>
                    <a:pt x="1067" y="3259"/>
                    <a:pt x="9" y="8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フリーフォーム 53">
              <a:extLst>
                <a:ext uri="{FF2B5EF4-FFF2-40B4-BE49-F238E27FC236}">
                  <a16:creationId xmlns:a16="http://schemas.microsoft.com/office/drawing/2014/main" id="{705517BB-5D80-01AC-F0AF-996F52642CFB}"/>
                </a:ext>
              </a:extLst>
            </p:cNvPr>
            <p:cNvSpPr/>
            <p:nvPr/>
          </p:nvSpPr>
          <p:spPr>
            <a:xfrm>
              <a:off x="4845039" y="4457700"/>
              <a:ext cx="292117" cy="149293"/>
            </a:xfrm>
            <a:custGeom>
              <a:avLst/>
              <a:gdLst>
                <a:gd name="connsiteX0" fmla="*/ 11 w 292117"/>
                <a:gd name="connsiteY0" fmla="*/ 0 h 149293"/>
                <a:gd name="connsiteX1" fmla="*/ 88911 w 292117"/>
                <a:gd name="connsiteY1" fmla="*/ 85725 h 149293"/>
                <a:gd name="connsiteX2" fmla="*/ 88911 w 292117"/>
                <a:gd name="connsiteY2" fmla="*/ 127000 h 149293"/>
                <a:gd name="connsiteX3" fmla="*/ 133361 w 292117"/>
                <a:gd name="connsiteY3" fmla="*/ 120650 h 149293"/>
                <a:gd name="connsiteX4" fmla="*/ 139711 w 292117"/>
                <a:gd name="connsiteY4" fmla="*/ 149225 h 149293"/>
                <a:gd name="connsiteX5" fmla="*/ 292111 w 292117"/>
                <a:gd name="connsiteY5" fmla="*/ 111125 h 149293"/>
                <a:gd name="connsiteX6" fmla="*/ 133361 w 292117"/>
                <a:gd name="connsiteY6" fmla="*/ 123825 h 149293"/>
                <a:gd name="connsiteX7" fmla="*/ 95261 w 292117"/>
                <a:gd name="connsiteY7" fmla="*/ 85725 h 149293"/>
                <a:gd name="connsiteX8" fmla="*/ 11 w 292117"/>
                <a:gd name="connsiteY8" fmla="*/ 0 h 149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2117" h="149293">
                  <a:moveTo>
                    <a:pt x="11" y="0"/>
                  </a:moveTo>
                  <a:cubicBezTo>
                    <a:pt x="-1047" y="0"/>
                    <a:pt x="74094" y="64558"/>
                    <a:pt x="88911" y="85725"/>
                  </a:cubicBezTo>
                  <a:cubicBezTo>
                    <a:pt x="103728" y="106892"/>
                    <a:pt x="81503" y="121179"/>
                    <a:pt x="88911" y="127000"/>
                  </a:cubicBezTo>
                  <a:cubicBezTo>
                    <a:pt x="96319" y="132821"/>
                    <a:pt x="124894" y="116946"/>
                    <a:pt x="133361" y="120650"/>
                  </a:cubicBezTo>
                  <a:cubicBezTo>
                    <a:pt x="141828" y="124354"/>
                    <a:pt x="113253" y="150813"/>
                    <a:pt x="139711" y="149225"/>
                  </a:cubicBezTo>
                  <a:cubicBezTo>
                    <a:pt x="166169" y="147638"/>
                    <a:pt x="293169" y="115358"/>
                    <a:pt x="292111" y="111125"/>
                  </a:cubicBezTo>
                  <a:cubicBezTo>
                    <a:pt x="291053" y="106892"/>
                    <a:pt x="166169" y="128058"/>
                    <a:pt x="133361" y="123825"/>
                  </a:cubicBezTo>
                  <a:cubicBezTo>
                    <a:pt x="100553" y="119592"/>
                    <a:pt x="116957" y="105304"/>
                    <a:pt x="95261" y="85725"/>
                  </a:cubicBezTo>
                  <a:cubicBezTo>
                    <a:pt x="73565" y="66146"/>
                    <a:pt x="1069" y="0"/>
                    <a:pt x="11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フリーフォーム 54">
              <a:extLst>
                <a:ext uri="{FF2B5EF4-FFF2-40B4-BE49-F238E27FC236}">
                  <a16:creationId xmlns:a16="http://schemas.microsoft.com/office/drawing/2014/main" id="{805FE658-92FF-DE05-87C8-11DDFAF88299}"/>
                </a:ext>
              </a:extLst>
            </p:cNvPr>
            <p:cNvSpPr/>
            <p:nvPr/>
          </p:nvSpPr>
          <p:spPr>
            <a:xfrm>
              <a:off x="5230253" y="4244938"/>
              <a:ext cx="94513" cy="263915"/>
            </a:xfrm>
            <a:custGeom>
              <a:avLst/>
              <a:gdLst>
                <a:gd name="connsiteX0" fmla="*/ 43422 w 94513"/>
                <a:gd name="connsiteY0" fmla="*/ 37 h 263915"/>
                <a:gd name="connsiteX1" fmla="*/ 56122 w 94513"/>
                <a:gd name="connsiteY1" fmla="*/ 177837 h 263915"/>
                <a:gd name="connsiteX2" fmla="*/ 8497 w 94513"/>
                <a:gd name="connsiteY2" fmla="*/ 244512 h 263915"/>
                <a:gd name="connsiteX3" fmla="*/ 8497 w 94513"/>
                <a:gd name="connsiteY3" fmla="*/ 225462 h 263915"/>
                <a:gd name="connsiteX4" fmla="*/ 94222 w 94513"/>
                <a:gd name="connsiteY4" fmla="*/ 263562 h 263915"/>
                <a:gd name="connsiteX5" fmla="*/ 37072 w 94513"/>
                <a:gd name="connsiteY5" fmla="*/ 241337 h 263915"/>
                <a:gd name="connsiteX6" fmla="*/ 52947 w 94513"/>
                <a:gd name="connsiteY6" fmla="*/ 190537 h 263915"/>
                <a:gd name="connsiteX7" fmla="*/ 62472 w 94513"/>
                <a:gd name="connsiteY7" fmla="*/ 161962 h 263915"/>
                <a:gd name="connsiteX8" fmla="*/ 43422 w 94513"/>
                <a:gd name="connsiteY8" fmla="*/ 37 h 263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4513" h="263915">
                  <a:moveTo>
                    <a:pt x="43422" y="37"/>
                  </a:moveTo>
                  <a:cubicBezTo>
                    <a:pt x="42364" y="2683"/>
                    <a:pt x="61943" y="137091"/>
                    <a:pt x="56122" y="177837"/>
                  </a:cubicBezTo>
                  <a:cubicBezTo>
                    <a:pt x="50301" y="218583"/>
                    <a:pt x="16434" y="236575"/>
                    <a:pt x="8497" y="244512"/>
                  </a:cubicBezTo>
                  <a:cubicBezTo>
                    <a:pt x="560" y="252449"/>
                    <a:pt x="-5790" y="222287"/>
                    <a:pt x="8497" y="225462"/>
                  </a:cubicBezTo>
                  <a:cubicBezTo>
                    <a:pt x="22784" y="228637"/>
                    <a:pt x="89460" y="260916"/>
                    <a:pt x="94222" y="263562"/>
                  </a:cubicBezTo>
                  <a:cubicBezTo>
                    <a:pt x="98984" y="266208"/>
                    <a:pt x="43951" y="253508"/>
                    <a:pt x="37072" y="241337"/>
                  </a:cubicBezTo>
                  <a:cubicBezTo>
                    <a:pt x="30193" y="229166"/>
                    <a:pt x="48714" y="203766"/>
                    <a:pt x="52947" y="190537"/>
                  </a:cubicBezTo>
                  <a:cubicBezTo>
                    <a:pt x="57180" y="177308"/>
                    <a:pt x="62472" y="188420"/>
                    <a:pt x="62472" y="161962"/>
                  </a:cubicBezTo>
                  <a:cubicBezTo>
                    <a:pt x="62472" y="135504"/>
                    <a:pt x="44480" y="-2609"/>
                    <a:pt x="43422" y="3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フリーフォーム 55">
              <a:extLst>
                <a:ext uri="{FF2B5EF4-FFF2-40B4-BE49-F238E27FC236}">
                  <a16:creationId xmlns:a16="http://schemas.microsoft.com/office/drawing/2014/main" id="{5FA81DB9-F86E-D563-1C71-0610C7CD7D00}"/>
                </a:ext>
              </a:extLst>
            </p:cNvPr>
            <p:cNvSpPr/>
            <p:nvPr/>
          </p:nvSpPr>
          <p:spPr>
            <a:xfrm>
              <a:off x="5130764" y="4536623"/>
              <a:ext cx="198480" cy="48084"/>
            </a:xfrm>
            <a:custGeom>
              <a:avLst/>
              <a:gdLst>
                <a:gd name="connsiteX0" fmla="*/ 36 w 198480"/>
                <a:gd name="connsiteY0" fmla="*/ 48077 h 48084"/>
                <a:gd name="connsiteX1" fmla="*/ 101636 w 198480"/>
                <a:gd name="connsiteY1" fmla="*/ 19502 h 48084"/>
                <a:gd name="connsiteX2" fmla="*/ 79411 w 198480"/>
                <a:gd name="connsiteY2" fmla="*/ 452 h 48084"/>
                <a:gd name="connsiteX3" fmla="*/ 161961 w 198480"/>
                <a:gd name="connsiteY3" fmla="*/ 38552 h 48084"/>
                <a:gd name="connsiteX4" fmla="*/ 196886 w 198480"/>
                <a:gd name="connsiteY4" fmla="*/ 41727 h 48084"/>
                <a:gd name="connsiteX5" fmla="*/ 114336 w 198480"/>
                <a:gd name="connsiteY5" fmla="*/ 22677 h 48084"/>
                <a:gd name="connsiteX6" fmla="*/ 36 w 198480"/>
                <a:gd name="connsiteY6" fmla="*/ 48077 h 48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8480" h="48084">
                  <a:moveTo>
                    <a:pt x="36" y="48077"/>
                  </a:moveTo>
                  <a:cubicBezTo>
                    <a:pt x="-2081" y="47548"/>
                    <a:pt x="88407" y="27439"/>
                    <a:pt x="101636" y="19502"/>
                  </a:cubicBezTo>
                  <a:cubicBezTo>
                    <a:pt x="114865" y="11565"/>
                    <a:pt x="69357" y="-2723"/>
                    <a:pt x="79411" y="452"/>
                  </a:cubicBezTo>
                  <a:cubicBezTo>
                    <a:pt x="89465" y="3627"/>
                    <a:pt x="142382" y="31673"/>
                    <a:pt x="161961" y="38552"/>
                  </a:cubicBezTo>
                  <a:cubicBezTo>
                    <a:pt x="181540" y="45431"/>
                    <a:pt x="204823" y="44373"/>
                    <a:pt x="196886" y="41727"/>
                  </a:cubicBezTo>
                  <a:cubicBezTo>
                    <a:pt x="188949" y="39081"/>
                    <a:pt x="142911" y="24264"/>
                    <a:pt x="114336" y="22677"/>
                  </a:cubicBezTo>
                  <a:cubicBezTo>
                    <a:pt x="85761" y="21089"/>
                    <a:pt x="2153" y="48606"/>
                    <a:pt x="36" y="4807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フリーフォーム 56">
              <a:extLst>
                <a:ext uri="{FF2B5EF4-FFF2-40B4-BE49-F238E27FC236}">
                  <a16:creationId xmlns:a16="http://schemas.microsoft.com/office/drawing/2014/main" id="{77D54E53-1118-2DD9-010C-B06EFAC58A3C}"/>
                </a:ext>
              </a:extLst>
            </p:cNvPr>
            <p:cNvSpPr/>
            <p:nvPr/>
          </p:nvSpPr>
          <p:spPr>
            <a:xfrm>
              <a:off x="4117675" y="3811561"/>
              <a:ext cx="439065" cy="69286"/>
            </a:xfrm>
            <a:custGeom>
              <a:avLst/>
              <a:gdLst>
                <a:gd name="connsiteX0" fmla="*/ 300 w 439065"/>
                <a:gd name="connsiteY0" fmla="*/ 55589 h 69286"/>
                <a:gd name="connsiteX1" fmla="*/ 146350 w 439065"/>
                <a:gd name="connsiteY1" fmla="*/ 68289 h 69286"/>
                <a:gd name="connsiteX2" fmla="*/ 238425 w 439065"/>
                <a:gd name="connsiteY2" fmla="*/ 23839 h 69286"/>
                <a:gd name="connsiteX3" fmla="*/ 187625 w 439065"/>
                <a:gd name="connsiteY3" fmla="*/ 36539 h 69286"/>
                <a:gd name="connsiteX4" fmla="*/ 324150 w 439065"/>
                <a:gd name="connsiteY4" fmla="*/ 1614 h 69286"/>
                <a:gd name="connsiteX5" fmla="*/ 438450 w 439065"/>
                <a:gd name="connsiteY5" fmla="*/ 7964 h 69286"/>
                <a:gd name="connsiteX6" fmla="*/ 273350 w 439065"/>
                <a:gd name="connsiteY6" fmla="*/ 27014 h 69286"/>
                <a:gd name="connsiteX7" fmla="*/ 187625 w 439065"/>
                <a:gd name="connsiteY7" fmla="*/ 65114 h 69286"/>
                <a:gd name="connsiteX8" fmla="*/ 300 w 439065"/>
                <a:gd name="connsiteY8" fmla="*/ 55589 h 69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39065" h="69286">
                  <a:moveTo>
                    <a:pt x="300" y="55589"/>
                  </a:moveTo>
                  <a:cubicBezTo>
                    <a:pt x="-6579" y="56118"/>
                    <a:pt x="106663" y="73581"/>
                    <a:pt x="146350" y="68289"/>
                  </a:cubicBezTo>
                  <a:cubicBezTo>
                    <a:pt x="186038" y="62997"/>
                    <a:pt x="231546" y="29131"/>
                    <a:pt x="238425" y="23839"/>
                  </a:cubicBezTo>
                  <a:cubicBezTo>
                    <a:pt x="245304" y="18547"/>
                    <a:pt x="187625" y="36539"/>
                    <a:pt x="187625" y="36539"/>
                  </a:cubicBezTo>
                  <a:cubicBezTo>
                    <a:pt x="201912" y="32835"/>
                    <a:pt x="282346" y="6376"/>
                    <a:pt x="324150" y="1614"/>
                  </a:cubicBezTo>
                  <a:cubicBezTo>
                    <a:pt x="365954" y="-3148"/>
                    <a:pt x="446917" y="3731"/>
                    <a:pt x="438450" y="7964"/>
                  </a:cubicBezTo>
                  <a:cubicBezTo>
                    <a:pt x="429983" y="12197"/>
                    <a:pt x="315154" y="17489"/>
                    <a:pt x="273350" y="27014"/>
                  </a:cubicBezTo>
                  <a:cubicBezTo>
                    <a:pt x="231546" y="36539"/>
                    <a:pt x="228371" y="57706"/>
                    <a:pt x="187625" y="65114"/>
                  </a:cubicBezTo>
                  <a:cubicBezTo>
                    <a:pt x="146879" y="72522"/>
                    <a:pt x="7179" y="55060"/>
                    <a:pt x="300" y="5558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フリーフォーム 57">
              <a:extLst>
                <a:ext uri="{FF2B5EF4-FFF2-40B4-BE49-F238E27FC236}">
                  <a16:creationId xmlns:a16="http://schemas.microsoft.com/office/drawing/2014/main" id="{492D2D1A-D6E8-EA01-52B8-741188A0DB48}"/>
                </a:ext>
              </a:extLst>
            </p:cNvPr>
            <p:cNvSpPr/>
            <p:nvPr/>
          </p:nvSpPr>
          <p:spPr>
            <a:xfrm>
              <a:off x="4724400" y="3479800"/>
              <a:ext cx="73138" cy="400460"/>
            </a:xfrm>
            <a:custGeom>
              <a:avLst/>
              <a:gdLst>
                <a:gd name="connsiteX0" fmla="*/ 47625 w 73138"/>
                <a:gd name="connsiteY0" fmla="*/ 0 h 400460"/>
                <a:gd name="connsiteX1" fmla="*/ 28575 w 73138"/>
                <a:gd name="connsiteY1" fmla="*/ 152400 h 400460"/>
                <a:gd name="connsiteX2" fmla="*/ 73025 w 73138"/>
                <a:gd name="connsiteY2" fmla="*/ 339725 h 400460"/>
                <a:gd name="connsiteX3" fmla="*/ 41275 w 73138"/>
                <a:gd name="connsiteY3" fmla="*/ 260350 h 400460"/>
                <a:gd name="connsiteX4" fmla="*/ 38100 w 73138"/>
                <a:gd name="connsiteY4" fmla="*/ 400050 h 400460"/>
                <a:gd name="connsiteX5" fmla="*/ 38100 w 73138"/>
                <a:gd name="connsiteY5" fmla="*/ 298450 h 400460"/>
                <a:gd name="connsiteX6" fmla="*/ 0 w 73138"/>
                <a:gd name="connsiteY6" fmla="*/ 165100 h 400460"/>
                <a:gd name="connsiteX7" fmla="*/ 38100 w 73138"/>
                <a:gd name="connsiteY7" fmla="*/ 219075 h 400460"/>
                <a:gd name="connsiteX8" fmla="*/ 34925 w 73138"/>
                <a:gd name="connsiteY8" fmla="*/ 152400 h 400460"/>
                <a:gd name="connsiteX9" fmla="*/ 47625 w 73138"/>
                <a:gd name="connsiteY9" fmla="*/ 0 h 400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3138" h="400460">
                  <a:moveTo>
                    <a:pt x="47625" y="0"/>
                  </a:moveTo>
                  <a:cubicBezTo>
                    <a:pt x="46567" y="0"/>
                    <a:pt x="24342" y="95779"/>
                    <a:pt x="28575" y="152400"/>
                  </a:cubicBezTo>
                  <a:cubicBezTo>
                    <a:pt x="32808" y="209021"/>
                    <a:pt x="70908" y="321733"/>
                    <a:pt x="73025" y="339725"/>
                  </a:cubicBezTo>
                  <a:cubicBezTo>
                    <a:pt x="75142" y="357717"/>
                    <a:pt x="47096" y="250296"/>
                    <a:pt x="41275" y="260350"/>
                  </a:cubicBezTo>
                  <a:cubicBezTo>
                    <a:pt x="35454" y="270404"/>
                    <a:pt x="38629" y="393700"/>
                    <a:pt x="38100" y="400050"/>
                  </a:cubicBezTo>
                  <a:cubicBezTo>
                    <a:pt x="37571" y="406400"/>
                    <a:pt x="44450" y="337608"/>
                    <a:pt x="38100" y="298450"/>
                  </a:cubicBezTo>
                  <a:cubicBezTo>
                    <a:pt x="31750" y="259292"/>
                    <a:pt x="0" y="178329"/>
                    <a:pt x="0" y="165100"/>
                  </a:cubicBezTo>
                  <a:cubicBezTo>
                    <a:pt x="0" y="151871"/>
                    <a:pt x="32279" y="221192"/>
                    <a:pt x="38100" y="219075"/>
                  </a:cubicBezTo>
                  <a:cubicBezTo>
                    <a:pt x="43921" y="216958"/>
                    <a:pt x="35454" y="186267"/>
                    <a:pt x="34925" y="152400"/>
                  </a:cubicBezTo>
                  <a:cubicBezTo>
                    <a:pt x="34396" y="118533"/>
                    <a:pt x="48683" y="0"/>
                    <a:pt x="47625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フリーフォーム 58">
              <a:extLst>
                <a:ext uri="{FF2B5EF4-FFF2-40B4-BE49-F238E27FC236}">
                  <a16:creationId xmlns:a16="http://schemas.microsoft.com/office/drawing/2014/main" id="{74C9C7BE-A65F-DB5B-6270-3ECD0764E6A7}"/>
                </a:ext>
              </a:extLst>
            </p:cNvPr>
            <p:cNvSpPr/>
            <p:nvPr/>
          </p:nvSpPr>
          <p:spPr>
            <a:xfrm>
              <a:off x="4533841" y="3558863"/>
              <a:ext cx="140008" cy="152796"/>
            </a:xfrm>
            <a:custGeom>
              <a:avLst/>
              <a:gdLst>
                <a:gd name="connsiteX0" fmla="*/ 59 w 140008"/>
                <a:gd name="connsiteY0" fmla="*/ 312 h 152796"/>
                <a:gd name="connsiteX1" fmla="*/ 47684 w 140008"/>
                <a:gd name="connsiteY1" fmla="*/ 41587 h 152796"/>
                <a:gd name="connsiteX2" fmla="*/ 50859 w 140008"/>
                <a:gd name="connsiteY2" fmla="*/ 89212 h 152796"/>
                <a:gd name="connsiteX3" fmla="*/ 139759 w 140008"/>
                <a:gd name="connsiteY3" fmla="*/ 152712 h 152796"/>
                <a:gd name="connsiteX4" fmla="*/ 76259 w 140008"/>
                <a:gd name="connsiteY4" fmla="*/ 101912 h 152796"/>
                <a:gd name="connsiteX5" fmla="*/ 38159 w 140008"/>
                <a:gd name="connsiteY5" fmla="*/ 63812 h 152796"/>
                <a:gd name="connsiteX6" fmla="*/ 59 w 140008"/>
                <a:gd name="connsiteY6" fmla="*/ 312 h 152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0008" h="152796">
                  <a:moveTo>
                    <a:pt x="59" y="312"/>
                  </a:moveTo>
                  <a:cubicBezTo>
                    <a:pt x="1646" y="-3392"/>
                    <a:pt x="39217" y="26770"/>
                    <a:pt x="47684" y="41587"/>
                  </a:cubicBezTo>
                  <a:cubicBezTo>
                    <a:pt x="56151" y="56404"/>
                    <a:pt x="35513" y="70691"/>
                    <a:pt x="50859" y="89212"/>
                  </a:cubicBezTo>
                  <a:cubicBezTo>
                    <a:pt x="66205" y="107733"/>
                    <a:pt x="135526" y="150595"/>
                    <a:pt x="139759" y="152712"/>
                  </a:cubicBezTo>
                  <a:cubicBezTo>
                    <a:pt x="143992" y="154829"/>
                    <a:pt x="93192" y="116729"/>
                    <a:pt x="76259" y="101912"/>
                  </a:cubicBezTo>
                  <a:cubicBezTo>
                    <a:pt x="59326" y="87095"/>
                    <a:pt x="47155" y="79158"/>
                    <a:pt x="38159" y="63812"/>
                  </a:cubicBezTo>
                  <a:cubicBezTo>
                    <a:pt x="29163" y="48466"/>
                    <a:pt x="-1528" y="4016"/>
                    <a:pt x="59" y="31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フリーフォーム 59">
              <a:extLst>
                <a:ext uri="{FF2B5EF4-FFF2-40B4-BE49-F238E27FC236}">
                  <a16:creationId xmlns:a16="http://schemas.microsoft.com/office/drawing/2014/main" id="{8B2F388C-D1E3-2AEC-07A6-DE5E1FA98404}"/>
                </a:ext>
              </a:extLst>
            </p:cNvPr>
            <p:cNvSpPr/>
            <p:nvPr/>
          </p:nvSpPr>
          <p:spPr>
            <a:xfrm>
              <a:off x="5050939" y="3168567"/>
              <a:ext cx="124311" cy="280232"/>
            </a:xfrm>
            <a:custGeom>
              <a:avLst/>
              <a:gdLst>
                <a:gd name="connsiteX0" fmla="*/ 124311 w 124311"/>
                <a:gd name="connsiteY0" fmla="*/ 83 h 280232"/>
                <a:gd name="connsiteX1" fmla="*/ 19536 w 124311"/>
                <a:gd name="connsiteY1" fmla="*/ 155658 h 280232"/>
                <a:gd name="connsiteX2" fmla="*/ 6836 w 124311"/>
                <a:gd name="connsiteY2" fmla="*/ 279483 h 280232"/>
                <a:gd name="connsiteX3" fmla="*/ 486 w 124311"/>
                <a:gd name="connsiteY3" fmla="*/ 203283 h 280232"/>
                <a:gd name="connsiteX4" fmla="*/ 19536 w 124311"/>
                <a:gd name="connsiteY4" fmla="*/ 117558 h 280232"/>
                <a:gd name="connsiteX5" fmla="*/ 29061 w 124311"/>
                <a:gd name="connsiteY5" fmla="*/ 117558 h 280232"/>
                <a:gd name="connsiteX6" fmla="*/ 19536 w 124311"/>
                <a:gd name="connsiteY6" fmla="*/ 133433 h 280232"/>
                <a:gd name="connsiteX7" fmla="*/ 124311 w 124311"/>
                <a:gd name="connsiteY7" fmla="*/ 83 h 280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311" h="280232">
                  <a:moveTo>
                    <a:pt x="124311" y="83"/>
                  </a:moveTo>
                  <a:cubicBezTo>
                    <a:pt x="124311" y="3787"/>
                    <a:pt x="39115" y="109091"/>
                    <a:pt x="19536" y="155658"/>
                  </a:cubicBezTo>
                  <a:cubicBezTo>
                    <a:pt x="-43" y="202225"/>
                    <a:pt x="10011" y="271545"/>
                    <a:pt x="6836" y="279483"/>
                  </a:cubicBezTo>
                  <a:cubicBezTo>
                    <a:pt x="3661" y="287421"/>
                    <a:pt x="-1631" y="230271"/>
                    <a:pt x="486" y="203283"/>
                  </a:cubicBezTo>
                  <a:cubicBezTo>
                    <a:pt x="2603" y="176296"/>
                    <a:pt x="14773" y="131846"/>
                    <a:pt x="19536" y="117558"/>
                  </a:cubicBezTo>
                  <a:cubicBezTo>
                    <a:pt x="24299" y="103270"/>
                    <a:pt x="29061" y="114912"/>
                    <a:pt x="29061" y="117558"/>
                  </a:cubicBezTo>
                  <a:cubicBezTo>
                    <a:pt x="29061" y="120204"/>
                    <a:pt x="5248" y="149837"/>
                    <a:pt x="19536" y="133433"/>
                  </a:cubicBezTo>
                  <a:cubicBezTo>
                    <a:pt x="33824" y="117029"/>
                    <a:pt x="124311" y="-3621"/>
                    <a:pt x="124311" y="8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フリーフォーム 60">
              <a:extLst>
                <a:ext uri="{FF2B5EF4-FFF2-40B4-BE49-F238E27FC236}">
                  <a16:creationId xmlns:a16="http://schemas.microsoft.com/office/drawing/2014/main" id="{866BFE21-EEE0-2B85-4BF3-4CE704CFBCFE}"/>
                </a:ext>
              </a:extLst>
            </p:cNvPr>
            <p:cNvSpPr/>
            <p:nvPr/>
          </p:nvSpPr>
          <p:spPr>
            <a:xfrm>
              <a:off x="4838691" y="2767644"/>
              <a:ext cx="146400" cy="281012"/>
            </a:xfrm>
            <a:custGeom>
              <a:avLst/>
              <a:gdLst>
                <a:gd name="connsiteX0" fmla="*/ 146059 w 146400"/>
                <a:gd name="connsiteY0" fmla="*/ 956 h 281012"/>
                <a:gd name="connsiteX1" fmla="*/ 28584 w 146400"/>
                <a:gd name="connsiteY1" fmla="*/ 200981 h 281012"/>
                <a:gd name="connsiteX2" fmla="*/ 25409 w 146400"/>
                <a:gd name="connsiteY2" fmla="*/ 280356 h 281012"/>
                <a:gd name="connsiteX3" fmla="*/ 9 w 146400"/>
                <a:gd name="connsiteY3" fmla="*/ 235906 h 281012"/>
                <a:gd name="connsiteX4" fmla="*/ 28584 w 146400"/>
                <a:gd name="connsiteY4" fmla="*/ 185106 h 281012"/>
                <a:gd name="connsiteX5" fmla="*/ 63509 w 146400"/>
                <a:gd name="connsiteY5" fmla="*/ 127956 h 281012"/>
                <a:gd name="connsiteX6" fmla="*/ 146059 w 146400"/>
                <a:gd name="connsiteY6" fmla="*/ 956 h 281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6400" h="281012">
                  <a:moveTo>
                    <a:pt x="146059" y="956"/>
                  </a:moveTo>
                  <a:cubicBezTo>
                    <a:pt x="140238" y="13127"/>
                    <a:pt x="48692" y="154414"/>
                    <a:pt x="28584" y="200981"/>
                  </a:cubicBezTo>
                  <a:cubicBezTo>
                    <a:pt x="8476" y="247548"/>
                    <a:pt x="30171" y="274535"/>
                    <a:pt x="25409" y="280356"/>
                  </a:cubicBezTo>
                  <a:cubicBezTo>
                    <a:pt x="20647" y="286177"/>
                    <a:pt x="-520" y="251781"/>
                    <a:pt x="9" y="235906"/>
                  </a:cubicBezTo>
                  <a:cubicBezTo>
                    <a:pt x="538" y="220031"/>
                    <a:pt x="18001" y="203098"/>
                    <a:pt x="28584" y="185106"/>
                  </a:cubicBezTo>
                  <a:cubicBezTo>
                    <a:pt x="39167" y="167114"/>
                    <a:pt x="45517" y="159706"/>
                    <a:pt x="63509" y="127956"/>
                  </a:cubicBezTo>
                  <a:cubicBezTo>
                    <a:pt x="81501" y="96206"/>
                    <a:pt x="151880" y="-11215"/>
                    <a:pt x="146059" y="95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フリーフォーム 61">
              <a:extLst>
                <a:ext uri="{FF2B5EF4-FFF2-40B4-BE49-F238E27FC236}">
                  <a16:creationId xmlns:a16="http://schemas.microsoft.com/office/drawing/2014/main" id="{0BE05898-BBB9-65E1-0B06-ED2B1237DAE8}"/>
                </a:ext>
              </a:extLst>
            </p:cNvPr>
            <p:cNvSpPr/>
            <p:nvPr/>
          </p:nvSpPr>
          <p:spPr>
            <a:xfrm>
              <a:off x="5095873" y="2901948"/>
              <a:ext cx="105654" cy="177808"/>
            </a:xfrm>
            <a:custGeom>
              <a:avLst/>
              <a:gdLst>
                <a:gd name="connsiteX0" fmla="*/ 2 w 105654"/>
                <a:gd name="connsiteY0" fmla="*/ 2 h 177808"/>
                <a:gd name="connsiteX1" fmla="*/ 101602 w 105654"/>
                <a:gd name="connsiteY1" fmla="*/ 114302 h 177808"/>
                <a:gd name="connsiteX2" fmla="*/ 57152 w 105654"/>
                <a:gd name="connsiteY2" fmla="*/ 177802 h 177808"/>
                <a:gd name="connsiteX3" fmla="*/ 104777 w 105654"/>
                <a:gd name="connsiteY3" fmla="*/ 111127 h 177808"/>
                <a:gd name="connsiteX4" fmla="*/ 2 w 105654"/>
                <a:gd name="connsiteY4" fmla="*/ 2 h 177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654" h="177808">
                  <a:moveTo>
                    <a:pt x="2" y="2"/>
                  </a:moveTo>
                  <a:cubicBezTo>
                    <a:pt x="-527" y="531"/>
                    <a:pt x="92077" y="84669"/>
                    <a:pt x="101602" y="114302"/>
                  </a:cubicBezTo>
                  <a:cubicBezTo>
                    <a:pt x="111127" y="143935"/>
                    <a:pt x="56623" y="178331"/>
                    <a:pt x="57152" y="177802"/>
                  </a:cubicBezTo>
                  <a:cubicBezTo>
                    <a:pt x="57681" y="177273"/>
                    <a:pt x="113244" y="137585"/>
                    <a:pt x="104777" y="111127"/>
                  </a:cubicBezTo>
                  <a:cubicBezTo>
                    <a:pt x="96310" y="84669"/>
                    <a:pt x="531" y="-527"/>
                    <a:pt x="2" y="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フリーフォーム 62">
              <a:extLst>
                <a:ext uri="{FF2B5EF4-FFF2-40B4-BE49-F238E27FC236}">
                  <a16:creationId xmlns:a16="http://schemas.microsoft.com/office/drawing/2014/main" id="{8496355F-C4B1-3A41-ADBB-83B3795F026A}"/>
                </a:ext>
              </a:extLst>
            </p:cNvPr>
            <p:cNvSpPr/>
            <p:nvPr/>
          </p:nvSpPr>
          <p:spPr>
            <a:xfrm>
              <a:off x="3927087" y="2622129"/>
              <a:ext cx="369313" cy="353104"/>
            </a:xfrm>
            <a:custGeom>
              <a:avLst/>
              <a:gdLst>
                <a:gd name="connsiteX0" fmla="*/ 368688 w 369313"/>
                <a:gd name="connsiteY0" fmla="*/ 421 h 353104"/>
                <a:gd name="connsiteX1" fmla="*/ 197238 w 369313"/>
                <a:gd name="connsiteY1" fmla="*/ 127421 h 353104"/>
                <a:gd name="connsiteX2" fmla="*/ 35313 w 369313"/>
                <a:gd name="connsiteY2" fmla="*/ 254421 h 353104"/>
                <a:gd name="connsiteX3" fmla="*/ 6738 w 369313"/>
                <a:gd name="connsiteY3" fmla="*/ 352846 h 353104"/>
                <a:gd name="connsiteX4" fmla="*/ 9913 w 369313"/>
                <a:gd name="connsiteY4" fmla="*/ 279821 h 353104"/>
                <a:gd name="connsiteX5" fmla="*/ 111513 w 369313"/>
                <a:gd name="connsiteY5" fmla="*/ 181396 h 353104"/>
                <a:gd name="connsiteX6" fmla="*/ 133738 w 369313"/>
                <a:gd name="connsiteY6" fmla="*/ 171871 h 353104"/>
                <a:gd name="connsiteX7" fmla="*/ 368688 w 369313"/>
                <a:gd name="connsiteY7" fmla="*/ 421 h 353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9313" h="353104">
                  <a:moveTo>
                    <a:pt x="368688" y="421"/>
                  </a:moveTo>
                  <a:cubicBezTo>
                    <a:pt x="379271" y="-6987"/>
                    <a:pt x="252800" y="85088"/>
                    <a:pt x="197238" y="127421"/>
                  </a:cubicBezTo>
                  <a:cubicBezTo>
                    <a:pt x="141675" y="169754"/>
                    <a:pt x="67063" y="216850"/>
                    <a:pt x="35313" y="254421"/>
                  </a:cubicBezTo>
                  <a:cubicBezTo>
                    <a:pt x="3563" y="291992"/>
                    <a:pt x="10971" y="348613"/>
                    <a:pt x="6738" y="352846"/>
                  </a:cubicBezTo>
                  <a:cubicBezTo>
                    <a:pt x="2505" y="357079"/>
                    <a:pt x="-7549" y="308396"/>
                    <a:pt x="9913" y="279821"/>
                  </a:cubicBezTo>
                  <a:cubicBezTo>
                    <a:pt x="27375" y="251246"/>
                    <a:pt x="90875" y="199388"/>
                    <a:pt x="111513" y="181396"/>
                  </a:cubicBezTo>
                  <a:cubicBezTo>
                    <a:pt x="132150" y="163404"/>
                    <a:pt x="96167" y="198859"/>
                    <a:pt x="133738" y="171871"/>
                  </a:cubicBezTo>
                  <a:cubicBezTo>
                    <a:pt x="171309" y="144883"/>
                    <a:pt x="358105" y="7829"/>
                    <a:pt x="368688" y="42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4" name="フリーフォーム 1023">
              <a:extLst>
                <a:ext uri="{FF2B5EF4-FFF2-40B4-BE49-F238E27FC236}">
                  <a16:creationId xmlns:a16="http://schemas.microsoft.com/office/drawing/2014/main" id="{1E961C93-8C8D-1ECF-8EB0-D482B2C13281}"/>
                </a:ext>
              </a:extLst>
            </p:cNvPr>
            <p:cNvSpPr/>
            <p:nvPr/>
          </p:nvSpPr>
          <p:spPr>
            <a:xfrm>
              <a:off x="5289545" y="2730482"/>
              <a:ext cx="266786" cy="187374"/>
            </a:xfrm>
            <a:custGeom>
              <a:avLst/>
              <a:gdLst>
                <a:gd name="connsiteX0" fmla="*/ 5 w 266786"/>
                <a:gd name="connsiteY0" fmla="*/ 18 h 187374"/>
                <a:gd name="connsiteX1" fmla="*/ 193680 w 266786"/>
                <a:gd name="connsiteY1" fmla="*/ 73043 h 187374"/>
                <a:gd name="connsiteX2" fmla="*/ 161930 w 266786"/>
                <a:gd name="connsiteY2" fmla="*/ 149243 h 187374"/>
                <a:gd name="connsiteX3" fmla="*/ 177805 w 266786"/>
                <a:gd name="connsiteY3" fmla="*/ 136543 h 187374"/>
                <a:gd name="connsiteX4" fmla="*/ 266705 w 266786"/>
                <a:gd name="connsiteY4" fmla="*/ 187343 h 187374"/>
                <a:gd name="connsiteX5" fmla="*/ 193680 w 266786"/>
                <a:gd name="connsiteY5" fmla="*/ 142893 h 187374"/>
                <a:gd name="connsiteX6" fmla="*/ 187330 w 266786"/>
                <a:gd name="connsiteY6" fmla="*/ 66693 h 187374"/>
                <a:gd name="connsiteX7" fmla="*/ 5 w 266786"/>
                <a:gd name="connsiteY7" fmla="*/ 18 h 187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6786" h="187374">
                  <a:moveTo>
                    <a:pt x="5" y="18"/>
                  </a:moveTo>
                  <a:cubicBezTo>
                    <a:pt x="1063" y="1076"/>
                    <a:pt x="166693" y="48172"/>
                    <a:pt x="193680" y="73043"/>
                  </a:cubicBezTo>
                  <a:cubicBezTo>
                    <a:pt x="220667" y="97914"/>
                    <a:pt x="164576" y="138660"/>
                    <a:pt x="161930" y="149243"/>
                  </a:cubicBezTo>
                  <a:cubicBezTo>
                    <a:pt x="159284" y="159826"/>
                    <a:pt x="160343" y="130193"/>
                    <a:pt x="177805" y="136543"/>
                  </a:cubicBezTo>
                  <a:cubicBezTo>
                    <a:pt x="195267" y="142893"/>
                    <a:pt x="264059" y="186285"/>
                    <a:pt x="266705" y="187343"/>
                  </a:cubicBezTo>
                  <a:cubicBezTo>
                    <a:pt x="269351" y="188401"/>
                    <a:pt x="206909" y="163001"/>
                    <a:pt x="193680" y="142893"/>
                  </a:cubicBezTo>
                  <a:cubicBezTo>
                    <a:pt x="180451" y="122785"/>
                    <a:pt x="216963" y="88918"/>
                    <a:pt x="187330" y="66693"/>
                  </a:cubicBezTo>
                  <a:cubicBezTo>
                    <a:pt x="157697" y="44468"/>
                    <a:pt x="-1053" y="-1040"/>
                    <a:pt x="5" y="1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5" name="フリーフォーム 1024">
              <a:extLst>
                <a:ext uri="{FF2B5EF4-FFF2-40B4-BE49-F238E27FC236}">
                  <a16:creationId xmlns:a16="http://schemas.microsoft.com/office/drawing/2014/main" id="{BBE17B8C-B3C0-602F-E8EC-A44E94F5B960}"/>
                </a:ext>
              </a:extLst>
            </p:cNvPr>
            <p:cNvSpPr/>
            <p:nvPr/>
          </p:nvSpPr>
          <p:spPr>
            <a:xfrm>
              <a:off x="5375137" y="3603010"/>
              <a:ext cx="95474" cy="178466"/>
            </a:xfrm>
            <a:custGeom>
              <a:avLst/>
              <a:gdLst>
                <a:gd name="connsiteX0" fmla="*/ 95388 w 95474"/>
                <a:gd name="connsiteY0" fmla="*/ 615 h 178466"/>
                <a:gd name="connsiteX1" fmla="*/ 38238 w 95474"/>
                <a:gd name="connsiteY1" fmla="*/ 95865 h 178466"/>
                <a:gd name="connsiteX2" fmla="*/ 138 w 95474"/>
                <a:gd name="connsiteY2" fmla="*/ 178415 h 178466"/>
                <a:gd name="connsiteX3" fmla="*/ 25538 w 95474"/>
                <a:gd name="connsiteY3" fmla="*/ 108565 h 178466"/>
                <a:gd name="connsiteX4" fmla="*/ 28713 w 95474"/>
                <a:gd name="connsiteY4" fmla="*/ 127615 h 178466"/>
                <a:gd name="connsiteX5" fmla="*/ 50938 w 95474"/>
                <a:gd name="connsiteY5" fmla="*/ 57765 h 178466"/>
                <a:gd name="connsiteX6" fmla="*/ 95388 w 95474"/>
                <a:gd name="connsiteY6" fmla="*/ 615 h 1784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5474" h="178466">
                  <a:moveTo>
                    <a:pt x="95388" y="615"/>
                  </a:moveTo>
                  <a:cubicBezTo>
                    <a:pt x="93271" y="6965"/>
                    <a:pt x="54113" y="66232"/>
                    <a:pt x="38238" y="95865"/>
                  </a:cubicBezTo>
                  <a:cubicBezTo>
                    <a:pt x="22363" y="125498"/>
                    <a:pt x="2255" y="176298"/>
                    <a:pt x="138" y="178415"/>
                  </a:cubicBezTo>
                  <a:cubicBezTo>
                    <a:pt x="-1979" y="180532"/>
                    <a:pt x="20775" y="117032"/>
                    <a:pt x="25538" y="108565"/>
                  </a:cubicBezTo>
                  <a:cubicBezTo>
                    <a:pt x="30301" y="100098"/>
                    <a:pt x="24480" y="136082"/>
                    <a:pt x="28713" y="127615"/>
                  </a:cubicBezTo>
                  <a:cubicBezTo>
                    <a:pt x="32946" y="119148"/>
                    <a:pt x="41942" y="76815"/>
                    <a:pt x="50938" y="57765"/>
                  </a:cubicBezTo>
                  <a:cubicBezTo>
                    <a:pt x="59934" y="38715"/>
                    <a:pt x="97505" y="-5735"/>
                    <a:pt x="95388" y="6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7" name="フリーフォーム 1026">
              <a:extLst>
                <a:ext uri="{FF2B5EF4-FFF2-40B4-BE49-F238E27FC236}">
                  <a16:creationId xmlns:a16="http://schemas.microsoft.com/office/drawing/2014/main" id="{760A4E0A-8A4F-50CF-11A3-E72979881771}"/>
                </a:ext>
              </a:extLst>
            </p:cNvPr>
            <p:cNvSpPr/>
            <p:nvPr/>
          </p:nvSpPr>
          <p:spPr>
            <a:xfrm>
              <a:off x="5349875" y="3746500"/>
              <a:ext cx="696222" cy="47912"/>
            </a:xfrm>
            <a:custGeom>
              <a:avLst/>
              <a:gdLst>
                <a:gd name="connsiteX0" fmla="*/ 0 w 696222"/>
                <a:gd name="connsiteY0" fmla="*/ 31750 h 47912"/>
                <a:gd name="connsiteX1" fmla="*/ 361950 w 696222"/>
                <a:gd name="connsiteY1" fmla="*/ 34925 h 47912"/>
                <a:gd name="connsiteX2" fmla="*/ 288925 w 696222"/>
                <a:gd name="connsiteY2" fmla="*/ 15875 h 47912"/>
                <a:gd name="connsiteX3" fmla="*/ 425450 w 696222"/>
                <a:gd name="connsiteY3" fmla="*/ 47625 h 47912"/>
                <a:gd name="connsiteX4" fmla="*/ 387350 w 696222"/>
                <a:gd name="connsiteY4" fmla="*/ 31750 h 47912"/>
                <a:gd name="connsiteX5" fmla="*/ 520700 w 696222"/>
                <a:gd name="connsiteY5" fmla="*/ 34925 h 47912"/>
                <a:gd name="connsiteX6" fmla="*/ 695325 w 696222"/>
                <a:gd name="connsiteY6" fmla="*/ 0 h 47912"/>
                <a:gd name="connsiteX7" fmla="*/ 441325 w 696222"/>
                <a:gd name="connsiteY7" fmla="*/ 34925 h 47912"/>
                <a:gd name="connsiteX8" fmla="*/ 269875 w 696222"/>
                <a:gd name="connsiteY8" fmla="*/ 31750 h 47912"/>
                <a:gd name="connsiteX9" fmla="*/ 295275 w 696222"/>
                <a:gd name="connsiteY9" fmla="*/ 34925 h 47912"/>
                <a:gd name="connsiteX10" fmla="*/ 130175 w 696222"/>
                <a:gd name="connsiteY10" fmla="*/ 28575 h 47912"/>
                <a:gd name="connsiteX11" fmla="*/ 0 w 696222"/>
                <a:gd name="connsiteY11" fmla="*/ 31750 h 47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96222" h="47912">
                  <a:moveTo>
                    <a:pt x="0" y="31750"/>
                  </a:moveTo>
                  <a:lnTo>
                    <a:pt x="361950" y="34925"/>
                  </a:lnTo>
                  <a:cubicBezTo>
                    <a:pt x="410104" y="32279"/>
                    <a:pt x="278342" y="13758"/>
                    <a:pt x="288925" y="15875"/>
                  </a:cubicBezTo>
                  <a:cubicBezTo>
                    <a:pt x="299508" y="17992"/>
                    <a:pt x="409046" y="44979"/>
                    <a:pt x="425450" y="47625"/>
                  </a:cubicBezTo>
                  <a:cubicBezTo>
                    <a:pt x="441854" y="50271"/>
                    <a:pt x="371475" y="33867"/>
                    <a:pt x="387350" y="31750"/>
                  </a:cubicBezTo>
                  <a:cubicBezTo>
                    <a:pt x="403225" y="29633"/>
                    <a:pt x="469371" y="40217"/>
                    <a:pt x="520700" y="34925"/>
                  </a:cubicBezTo>
                  <a:cubicBezTo>
                    <a:pt x="572029" y="29633"/>
                    <a:pt x="708554" y="0"/>
                    <a:pt x="695325" y="0"/>
                  </a:cubicBezTo>
                  <a:cubicBezTo>
                    <a:pt x="682096" y="0"/>
                    <a:pt x="512233" y="29633"/>
                    <a:pt x="441325" y="34925"/>
                  </a:cubicBezTo>
                  <a:cubicBezTo>
                    <a:pt x="370417" y="40217"/>
                    <a:pt x="294217" y="31750"/>
                    <a:pt x="269875" y="31750"/>
                  </a:cubicBezTo>
                  <a:cubicBezTo>
                    <a:pt x="245533" y="31750"/>
                    <a:pt x="318558" y="35454"/>
                    <a:pt x="295275" y="34925"/>
                  </a:cubicBezTo>
                  <a:cubicBezTo>
                    <a:pt x="271992" y="34396"/>
                    <a:pt x="130175" y="28575"/>
                    <a:pt x="130175" y="28575"/>
                  </a:cubicBezTo>
                  <a:lnTo>
                    <a:pt x="0" y="3175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9" name="フリーフォーム 1028">
              <a:extLst>
                <a:ext uri="{FF2B5EF4-FFF2-40B4-BE49-F238E27FC236}">
                  <a16:creationId xmlns:a16="http://schemas.microsoft.com/office/drawing/2014/main" id="{3F845512-F873-8853-9DC5-64BA77C8B369}"/>
                </a:ext>
              </a:extLst>
            </p:cNvPr>
            <p:cNvSpPr/>
            <p:nvPr/>
          </p:nvSpPr>
          <p:spPr>
            <a:xfrm>
              <a:off x="5346700" y="3745444"/>
              <a:ext cx="516440" cy="96306"/>
            </a:xfrm>
            <a:custGeom>
              <a:avLst/>
              <a:gdLst>
                <a:gd name="connsiteX0" fmla="*/ 0 w 516440"/>
                <a:gd name="connsiteY0" fmla="*/ 96306 h 96306"/>
                <a:gd name="connsiteX1" fmla="*/ 295275 w 516440"/>
                <a:gd name="connsiteY1" fmla="*/ 1056 h 96306"/>
                <a:gd name="connsiteX2" fmla="*/ 171450 w 516440"/>
                <a:gd name="connsiteY2" fmla="*/ 45506 h 96306"/>
                <a:gd name="connsiteX3" fmla="*/ 333375 w 516440"/>
                <a:gd name="connsiteY3" fmla="*/ 48681 h 96306"/>
                <a:gd name="connsiteX4" fmla="*/ 307975 w 516440"/>
                <a:gd name="connsiteY4" fmla="*/ 10581 h 96306"/>
                <a:gd name="connsiteX5" fmla="*/ 492125 w 516440"/>
                <a:gd name="connsiteY5" fmla="*/ 58206 h 96306"/>
                <a:gd name="connsiteX6" fmla="*/ 514350 w 516440"/>
                <a:gd name="connsiteY6" fmla="*/ 61381 h 96306"/>
                <a:gd name="connsiteX7" fmla="*/ 336550 w 516440"/>
                <a:gd name="connsiteY7" fmla="*/ 32806 h 96306"/>
                <a:gd name="connsiteX8" fmla="*/ 279400 w 516440"/>
                <a:gd name="connsiteY8" fmla="*/ 35981 h 96306"/>
                <a:gd name="connsiteX9" fmla="*/ 190500 w 516440"/>
                <a:gd name="connsiteY9" fmla="*/ 51856 h 96306"/>
                <a:gd name="connsiteX10" fmla="*/ 0 w 516440"/>
                <a:gd name="connsiteY10" fmla="*/ 96306 h 96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16440" h="96306">
                  <a:moveTo>
                    <a:pt x="0" y="96306"/>
                  </a:moveTo>
                  <a:lnTo>
                    <a:pt x="295275" y="1056"/>
                  </a:lnTo>
                  <a:cubicBezTo>
                    <a:pt x="323850" y="-7411"/>
                    <a:pt x="165100" y="37569"/>
                    <a:pt x="171450" y="45506"/>
                  </a:cubicBezTo>
                  <a:cubicBezTo>
                    <a:pt x="177800" y="53443"/>
                    <a:pt x="310621" y="54502"/>
                    <a:pt x="333375" y="48681"/>
                  </a:cubicBezTo>
                  <a:cubicBezTo>
                    <a:pt x="356129" y="42860"/>
                    <a:pt x="281517" y="8993"/>
                    <a:pt x="307975" y="10581"/>
                  </a:cubicBezTo>
                  <a:cubicBezTo>
                    <a:pt x="334433" y="12168"/>
                    <a:pt x="457729" y="49739"/>
                    <a:pt x="492125" y="58206"/>
                  </a:cubicBezTo>
                  <a:cubicBezTo>
                    <a:pt x="526521" y="66673"/>
                    <a:pt x="514350" y="61381"/>
                    <a:pt x="514350" y="61381"/>
                  </a:cubicBezTo>
                  <a:cubicBezTo>
                    <a:pt x="488421" y="57148"/>
                    <a:pt x="375708" y="37039"/>
                    <a:pt x="336550" y="32806"/>
                  </a:cubicBezTo>
                  <a:cubicBezTo>
                    <a:pt x="297392" y="28573"/>
                    <a:pt x="303742" y="32806"/>
                    <a:pt x="279400" y="35981"/>
                  </a:cubicBezTo>
                  <a:cubicBezTo>
                    <a:pt x="255058" y="39156"/>
                    <a:pt x="190500" y="51856"/>
                    <a:pt x="190500" y="51856"/>
                  </a:cubicBezTo>
                  <a:lnTo>
                    <a:pt x="0" y="96306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0" name="フリーフォーム 1029">
              <a:extLst>
                <a:ext uri="{FF2B5EF4-FFF2-40B4-BE49-F238E27FC236}">
                  <a16:creationId xmlns:a16="http://schemas.microsoft.com/office/drawing/2014/main" id="{2FCA46B7-62E7-6CB0-DE02-18FFA2AF1A42}"/>
                </a:ext>
              </a:extLst>
            </p:cNvPr>
            <p:cNvSpPr/>
            <p:nvPr/>
          </p:nvSpPr>
          <p:spPr>
            <a:xfrm>
              <a:off x="5415342" y="3815928"/>
              <a:ext cx="558291" cy="80310"/>
            </a:xfrm>
            <a:custGeom>
              <a:avLst/>
              <a:gdLst>
                <a:gd name="connsiteX0" fmla="*/ 1208 w 558291"/>
                <a:gd name="connsiteY0" fmla="*/ 79797 h 80310"/>
                <a:gd name="connsiteX1" fmla="*/ 264733 w 558291"/>
                <a:gd name="connsiteY1" fmla="*/ 422 h 80310"/>
                <a:gd name="connsiteX2" fmla="*/ 134558 w 558291"/>
                <a:gd name="connsiteY2" fmla="*/ 48047 h 80310"/>
                <a:gd name="connsiteX3" fmla="*/ 299658 w 558291"/>
                <a:gd name="connsiteY3" fmla="*/ 41697 h 80310"/>
                <a:gd name="connsiteX4" fmla="*/ 331408 w 558291"/>
                <a:gd name="connsiteY4" fmla="*/ 51222 h 80310"/>
                <a:gd name="connsiteX5" fmla="*/ 556833 w 558291"/>
                <a:gd name="connsiteY5" fmla="*/ 38522 h 80310"/>
                <a:gd name="connsiteX6" fmla="*/ 433008 w 558291"/>
                <a:gd name="connsiteY6" fmla="*/ 13122 h 80310"/>
                <a:gd name="connsiteX7" fmla="*/ 528258 w 558291"/>
                <a:gd name="connsiteY7" fmla="*/ 44872 h 80310"/>
                <a:gd name="connsiteX8" fmla="*/ 220283 w 558291"/>
                <a:gd name="connsiteY8" fmla="*/ 60747 h 80310"/>
                <a:gd name="connsiteX9" fmla="*/ 169483 w 558291"/>
                <a:gd name="connsiteY9" fmla="*/ 44872 h 80310"/>
                <a:gd name="connsiteX10" fmla="*/ 166308 w 558291"/>
                <a:gd name="connsiteY10" fmla="*/ 35347 h 80310"/>
                <a:gd name="connsiteX11" fmla="*/ 1208 w 558291"/>
                <a:gd name="connsiteY11" fmla="*/ 79797 h 80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58291" h="80310">
                  <a:moveTo>
                    <a:pt x="1208" y="79797"/>
                  </a:moveTo>
                  <a:cubicBezTo>
                    <a:pt x="17612" y="73976"/>
                    <a:pt x="242508" y="5714"/>
                    <a:pt x="264733" y="422"/>
                  </a:cubicBezTo>
                  <a:cubicBezTo>
                    <a:pt x="286958" y="-4870"/>
                    <a:pt x="128737" y="41168"/>
                    <a:pt x="134558" y="48047"/>
                  </a:cubicBezTo>
                  <a:cubicBezTo>
                    <a:pt x="140379" y="54926"/>
                    <a:pt x="266850" y="41168"/>
                    <a:pt x="299658" y="41697"/>
                  </a:cubicBezTo>
                  <a:cubicBezTo>
                    <a:pt x="332466" y="42226"/>
                    <a:pt x="288546" y="51751"/>
                    <a:pt x="331408" y="51222"/>
                  </a:cubicBezTo>
                  <a:cubicBezTo>
                    <a:pt x="374270" y="50693"/>
                    <a:pt x="539900" y="44872"/>
                    <a:pt x="556833" y="38522"/>
                  </a:cubicBezTo>
                  <a:cubicBezTo>
                    <a:pt x="573766" y="32172"/>
                    <a:pt x="437770" y="12064"/>
                    <a:pt x="433008" y="13122"/>
                  </a:cubicBezTo>
                  <a:cubicBezTo>
                    <a:pt x="428246" y="14180"/>
                    <a:pt x="563712" y="36935"/>
                    <a:pt x="528258" y="44872"/>
                  </a:cubicBezTo>
                  <a:cubicBezTo>
                    <a:pt x="492804" y="52809"/>
                    <a:pt x="280079" y="60747"/>
                    <a:pt x="220283" y="60747"/>
                  </a:cubicBezTo>
                  <a:cubicBezTo>
                    <a:pt x="160487" y="60747"/>
                    <a:pt x="178479" y="49105"/>
                    <a:pt x="169483" y="44872"/>
                  </a:cubicBezTo>
                  <a:cubicBezTo>
                    <a:pt x="160487" y="40639"/>
                    <a:pt x="192237" y="30585"/>
                    <a:pt x="166308" y="35347"/>
                  </a:cubicBezTo>
                  <a:cubicBezTo>
                    <a:pt x="140379" y="40109"/>
                    <a:pt x="-15196" y="85618"/>
                    <a:pt x="1208" y="7979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1" name="フリーフォーム 1030">
              <a:extLst>
                <a:ext uri="{FF2B5EF4-FFF2-40B4-BE49-F238E27FC236}">
                  <a16:creationId xmlns:a16="http://schemas.microsoft.com/office/drawing/2014/main" id="{D17DCC86-881A-5DE3-0129-84733C0227A6}"/>
                </a:ext>
              </a:extLst>
            </p:cNvPr>
            <p:cNvSpPr/>
            <p:nvPr/>
          </p:nvSpPr>
          <p:spPr>
            <a:xfrm>
              <a:off x="4116806" y="3854439"/>
              <a:ext cx="363723" cy="108370"/>
            </a:xfrm>
            <a:custGeom>
              <a:avLst/>
              <a:gdLst>
                <a:gd name="connsiteX0" fmla="*/ 1169 w 363723"/>
                <a:gd name="connsiteY0" fmla="*/ 11 h 108370"/>
                <a:gd name="connsiteX1" fmla="*/ 39269 w 363723"/>
                <a:gd name="connsiteY1" fmla="*/ 82561 h 108370"/>
                <a:gd name="connsiteX2" fmla="*/ 242469 w 363723"/>
                <a:gd name="connsiteY2" fmla="*/ 60336 h 108370"/>
                <a:gd name="connsiteX3" fmla="*/ 201194 w 363723"/>
                <a:gd name="connsiteY3" fmla="*/ 60336 h 108370"/>
                <a:gd name="connsiteX4" fmla="*/ 363119 w 363723"/>
                <a:gd name="connsiteY4" fmla="*/ 9536 h 108370"/>
                <a:gd name="connsiteX5" fmla="*/ 248819 w 363723"/>
                <a:gd name="connsiteY5" fmla="*/ 28586 h 108370"/>
                <a:gd name="connsiteX6" fmla="*/ 61494 w 363723"/>
                <a:gd name="connsiteY6" fmla="*/ 107961 h 108370"/>
                <a:gd name="connsiteX7" fmla="*/ 7519 w 363723"/>
                <a:gd name="connsiteY7" fmla="*/ 60336 h 108370"/>
                <a:gd name="connsiteX8" fmla="*/ 10694 w 363723"/>
                <a:gd name="connsiteY8" fmla="*/ 76211 h 108370"/>
                <a:gd name="connsiteX9" fmla="*/ 1169 w 363723"/>
                <a:gd name="connsiteY9" fmla="*/ 11 h 1083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63723" h="108370">
                  <a:moveTo>
                    <a:pt x="1169" y="11"/>
                  </a:moveTo>
                  <a:cubicBezTo>
                    <a:pt x="5931" y="1069"/>
                    <a:pt x="-948" y="72507"/>
                    <a:pt x="39269" y="82561"/>
                  </a:cubicBezTo>
                  <a:cubicBezTo>
                    <a:pt x="79486" y="92615"/>
                    <a:pt x="215482" y="64040"/>
                    <a:pt x="242469" y="60336"/>
                  </a:cubicBezTo>
                  <a:cubicBezTo>
                    <a:pt x="269456" y="56632"/>
                    <a:pt x="181086" y="68803"/>
                    <a:pt x="201194" y="60336"/>
                  </a:cubicBezTo>
                  <a:cubicBezTo>
                    <a:pt x="221302" y="51869"/>
                    <a:pt x="355182" y="14828"/>
                    <a:pt x="363119" y="9536"/>
                  </a:cubicBezTo>
                  <a:cubicBezTo>
                    <a:pt x="371056" y="4244"/>
                    <a:pt x="299090" y="12182"/>
                    <a:pt x="248819" y="28586"/>
                  </a:cubicBezTo>
                  <a:cubicBezTo>
                    <a:pt x="198548" y="44990"/>
                    <a:pt x="101711" y="102669"/>
                    <a:pt x="61494" y="107961"/>
                  </a:cubicBezTo>
                  <a:cubicBezTo>
                    <a:pt x="21277" y="113253"/>
                    <a:pt x="15986" y="65628"/>
                    <a:pt x="7519" y="60336"/>
                  </a:cubicBezTo>
                  <a:cubicBezTo>
                    <a:pt x="-948" y="55044"/>
                    <a:pt x="13869" y="82561"/>
                    <a:pt x="10694" y="76211"/>
                  </a:cubicBezTo>
                  <a:cubicBezTo>
                    <a:pt x="7519" y="69861"/>
                    <a:pt x="-3593" y="-1047"/>
                    <a:pt x="1169" y="1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2" name="フリーフォーム 1031">
              <a:extLst>
                <a:ext uri="{FF2B5EF4-FFF2-40B4-BE49-F238E27FC236}">
                  <a16:creationId xmlns:a16="http://schemas.microsoft.com/office/drawing/2014/main" id="{A20D4025-110D-6500-04CE-B930212DF112}"/>
                </a:ext>
              </a:extLst>
            </p:cNvPr>
            <p:cNvSpPr/>
            <p:nvPr/>
          </p:nvSpPr>
          <p:spPr>
            <a:xfrm>
              <a:off x="3982964" y="3842930"/>
              <a:ext cx="227108" cy="130318"/>
            </a:xfrm>
            <a:custGeom>
              <a:avLst/>
              <a:gdLst>
                <a:gd name="connsiteX0" fmla="*/ 1661 w 227108"/>
                <a:gd name="connsiteY0" fmla="*/ 1995 h 130318"/>
                <a:gd name="connsiteX1" fmla="*/ 135011 w 227108"/>
                <a:gd name="connsiteY1" fmla="*/ 119470 h 130318"/>
                <a:gd name="connsiteX2" fmla="*/ 109611 w 227108"/>
                <a:gd name="connsiteY2" fmla="*/ 125820 h 130318"/>
                <a:gd name="connsiteX3" fmla="*/ 227086 w 227108"/>
                <a:gd name="connsiteY3" fmla="*/ 125820 h 130318"/>
                <a:gd name="connsiteX4" fmla="*/ 119136 w 227108"/>
                <a:gd name="connsiteY4" fmla="*/ 122645 h 130318"/>
                <a:gd name="connsiteX5" fmla="*/ 74686 w 227108"/>
                <a:gd name="connsiteY5" fmla="*/ 78195 h 130318"/>
                <a:gd name="connsiteX6" fmla="*/ 61986 w 227108"/>
                <a:gd name="connsiteY6" fmla="*/ 46445 h 130318"/>
                <a:gd name="connsiteX7" fmla="*/ 1661 w 227108"/>
                <a:gd name="connsiteY7" fmla="*/ 1995 h 130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7108" h="130318">
                  <a:moveTo>
                    <a:pt x="1661" y="1995"/>
                  </a:moveTo>
                  <a:cubicBezTo>
                    <a:pt x="13832" y="14166"/>
                    <a:pt x="117019" y="98833"/>
                    <a:pt x="135011" y="119470"/>
                  </a:cubicBezTo>
                  <a:cubicBezTo>
                    <a:pt x="153003" y="140108"/>
                    <a:pt x="94265" y="124762"/>
                    <a:pt x="109611" y="125820"/>
                  </a:cubicBezTo>
                  <a:cubicBezTo>
                    <a:pt x="124957" y="126878"/>
                    <a:pt x="225499" y="126349"/>
                    <a:pt x="227086" y="125820"/>
                  </a:cubicBezTo>
                  <a:cubicBezTo>
                    <a:pt x="228673" y="125291"/>
                    <a:pt x="144536" y="130582"/>
                    <a:pt x="119136" y="122645"/>
                  </a:cubicBezTo>
                  <a:cubicBezTo>
                    <a:pt x="93736" y="114708"/>
                    <a:pt x="84211" y="90895"/>
                    <a:pt x="74686" y="78195"/>
                  </a:cubicBezTo>
                  <a:cubicBezTo>
                    <a:pt x="65161" y="65495"/>
                    <a:pt x="76273" y="55970"/>
                    <a:pt x="61986" y="46445"/>
                  </a:cubicBezTo>
                  <a:cubicBezTo>
                    <a:pt x="47699" y="36920"/>
                    <a:pt x="-10510" y="-10176"/>
                    <a:pt x="1661" y="199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3" name="フリーフォーム 1032">
              <a:extLst>
                <a:ext uri="{FF2B5EF4-FFF2-40B4-BE49-F238E27FC236}">
                  <a16:creationId xmlns:a16="http://schemas.microsoft.com/office/drawing/2014/main" id="{7828754B-F4A9-0828-9762-2971DCD6F20A}"/>
                </a:ext>
              </a:extLst>
            </p:cNvPr>
            <p:cNvSpPr/>
            <p:nvPr/>
          </p:nvSpPr>
          <p:spPr>
            <a:xfrm>
              <a:off x="4942539" y="3632192"/>
              <a:ext cx="51887" cy="515792"/>
            </a:xfrm>
            <a:custGeom>
              <a:avLst/>
              <a:gdLst>
                <a:gd name="connsiteX0" fmla="*/ 51736 w 51887"/>
                <a:gd name="connsiteY0" fmla="*/ 8 h 515792"/>
                <a:gd name="connsiteX1" fmla="*/ 16811 w 51887"/>
                <a:gd name="connsiteY1" fmla="*/ 276233 h 515792"/>
                <a:gd name="connsiteX2" fmla="*/ 23161 w 51887"/>
                <a:gd name="connsiteY2" fmla="*/ 511183 h 515792"/>
                <a:gd name="connsiteX3" fmla="*/ 16811 w 51887"/>
                <a:gd name="connsiteY3" fmla="*/ 422283 h 515792"/>
                <a:gd name="connsiteX4" fmla="*/ 13636 w 51887"/>
                <a:gd name="connsiteY4" fmla="*/ 301633 h 515792"/>
                <a:gd name="connsiteX5" fmla="*/ 936 w 51887"/>
                <a:gd name="connsiteY5" fmla="*/ 266708 h 515792"/>
                <a:gd name="connsiteX6" fmla="*/ 51736 w 51887"/>
                <a:gd name="connsiteY6" fmla="*/ 8 h 515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1887" h="515792">
                  <a:moveTo>
                    <a:pt x="51736" y="8"/>
                  </a:moveTo>
                  <a:cubicBezTo>
                    <a:pt x="54382" y="1596"/>
                    <a:pt x="21573" y="191037"/>
                    <a:pt x="16811" y="276233"/>
                  </a:cubicBezTo>
                  <a:cubicBezTo>
                    <a:pt x="12049" y="361429"/>
                    <a:pt x="23161" y="486841"/>
                    <a:pt x="23161" y="511183"/>
                  </a:cubicBezTo>
                  <a:cubicBezTo>
                    <a:pt x="23161" y="535525"/>
                    <a:pt x="18399" y="457208"/>
                    <a:pt x="16811" y="422283"/>
                  </a:cubicBezTo>
                  <a:cubicBezTo>
                    <a:pt x="15223" y="387358"/>
                    <a:pt x="16282" y="327562"/>
                    <a:pt x="13636" y="301633"/>
                  </a:cubicBezTo>
                  <a:cubicBezTo>
                    <a:pt x="10990" y="275704"/>
                    <a:pt x="-3826" y="310629"/>
                    <a:pt x="936" y="266708"/>
                  </a:cubicBezTo>
                  <a:cubicBezTo>
                    <a:pt x="5698" y="222787"/>
                    <a:pt x="49090" y="-1580"/>
                    <a:pt x="51736" y="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4" name="フリーフォーム 1033">
              <a:extLst>
                <a:ext uri="{FF2B5EF4-FFF2-40B4-BE49-F238E27FC236}">
                  <a16:creationId xmlns:a16="http://schemas.microsoft.com/office/drawing/2014/main" id="{CE2C9D74-7D29-F476-8D54-AF0B5538F353}"/>
                </a:ext>
              </a:extLst>
            </p:cNvPr>
            <p:cNvSpPr/>
            <p:nvPr/>
          </p:nvSpPr>
          <p:spPr>
            <a:xfrm>
              <a:off x="4981567" y="3952518"/>
              <a:ext cx="115129" cy="425567"/>
            </a:xfrm>
            <a:custGeom>
              <a:avLst/>
              <a:gdLst>
                <a:gd name="connsiteX0" fmla="*/ 60333 w 115129"/>
                <a:gd name="connsiteY0" fmla="*/ 357 h 425567"/>
                <a:gd name="connsiteX1" fmla="*/ 82558 w 115129"/>
                <a:gd name="connsiteY1" fmla="*/ 203557 h 425567"/>
                <a:gd name="connsiteX2" fmla="*/ 73033 w 115129"/>
                <a:gd name="connsiteY2" fmla="*/ 308332 h 425567"/>
                <a:gd name="connsiteX3" fmla="*/ 104783 w 115129"/>
                <a:gd name="connsiteY3" fmla="*/ 416282 h 425567"/>
                <a:gd name="connsiteX4" fmla="*/ 8 w 115129"/>
                <a:gd name="connsiteY4" fmla="*/ 419457 h 425567"/>
                <a:gd name="connsiteX5" fmla="*/ 111133 w 115129"/>
                <a:gd name="connsiteY5" fmla="*/ 413107 h 425567"/>
                <a:gd name="connsiteX6" fmla="*/ 88908 w 115129"/>
                <a:gd name="connsiteY6" fmla="*/ 375007 h 425567"/>
                <a:gd name="connsiteX7" fmla="*/ 73033 w 115129"/>
                <a:gd name="connsiteY7" fmla="*/ 276582 h 425567"/>
                <a:gd name="connsiteX8" fmla="*/ 76208 w 115129"/>
                <a:gd name="connsiteY8" fmla="*/ 308332 h 425567"/>
                <a:gd name="connsiteX9" fmla="*/ 76208 w 115129"/>
                <a:gd name="connsiteY9" fmla="*/ 206732 h 425567"/>
                <a:gd name="connsiteX10" fmla="*/ 69858 w 115129"/>
                <a:gd name="connsiteY10" fmla="*/ 162282 h 425567"/>
                <a:gd name="connsiteX11" fmla="*/ 76208 w 115129"/>
                <a:gd name="connsiteY11" fmla="*/ 124182 h 425567"/>
                <a:gd name="connsiteX12" fmla="*/ 73033 w 115129"/>
                <a:gd name="connsiteY12" fmla="*/ 152757 h 425567"/>
                <a:gd name="connsiteX13" fmla="*/ 60333 w 115129"/>
                <a:gd name="connsiteY13" fmla="*/ 357 h 425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15129" h="425567">
                  <a:moveTo>
                    <a:pt x="60333" y="357"/>
                  </a:moveTo>
                  <a:cubicBezTo>
                    <a:pt x="61920" y="8824"/>
                    <a:pt x="80441" y="152228"/>
                    <a:pt x="82558" y="203557"/>
                  </a:cubicBezTo>
                  <a:cubicBezTo>
                    <a:pt x="84675" y="254886"/>
                    <a:pt x="69329" y="272878"/>
                    <a:pt x="73033" y="308332"/>
                  </a:cubicBezTo>
                  <a:cubicBezTo>
                    <a:pt x="76737" y="343786"/>
                    <a:pt x="116954" y="397761"/>
                    <a:pt x="104783" y="416282"/>
                  </a:cubicBezTo>
                  <a:cubicBezTo>
                    <a:pt x="92612" y="434803"/>
                    <a:pt x="-1050" y="419986"/>
                    <a:pt x="8" y="419457"/>
                  </a:cubicBezTo>
                  <a:cubicBezTo>
                    <a:pt x="1066" y="418928"/>
                    <a:pt x="96316" y="420515"/>
                    <a:pt x="111133" y="413107"/>
                  </a:cubicBezTo>
                  <a:cubicBezTo>
                    <a:pt x="125950" y="405699"/>
                    <a:pt x="95258" y="397761"/>
                    <a:pt x="88908" y="375007"/>
                  </a:cubicBezTo>
                  <a:cubicBezTo>
                    <a:pt x="82558" y="352253"/>
                    <a:pt x="75150" y="287694"/>
                    <a:pt x="73033" y="276582"/>
                  </a:cubicBezTo>
                  <a:cubicBezTo>
                    <a:pt x="70916" y="265470"/>
                    <a:pt x="75679" y="319974"/>
                    <a:pt x="76208" y="308332"/>
                  </a:cubicBezTo>
                  <a:cubicBezTo>
                    <a:pt x="76737" y="296690"/>
                    <a:pt x="77266" y="231074"/>
                    <a:pt x="76208" y="206732"/>
                  </a:cubicBezTo>
                  <a:cubicBezTo>
                    <a:pt x="75150" y="182390"/>
                    <a:pt x="69858" y="176040"/>
                    <a:pt x="69858" y="162282"/>
                  </a:cubicBezTo>
                  <a:cubicBezTo>
                    <a:pt x="69858" y="148524"/>
                    <a:pt x="75679" y="125769"/>
                    <a:pt x="76208" y="124182"/>
                  </a:cubicBezTo>
                  <a:cubicBezTo>
                    <a:pt x="76737" y="122595"/>
                    <a:pt x="74091" y="169161"/>
                    <a:pt x="73033" y="152757"/>
                  </a:cubicBezTo>
                  <a:cubicBezTo>
                    <a:pt x="71975" y="136353"/>
                    <a:pt x="58746" y="-8110"/>
                    <a:pt x="60333" y="3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5" name="フリーフォーム 1034">
              <a:extLst>
                <a:ext uri="{FF2B5EF4-FFF2-40B4-BE49-F238E27FC236}">
                  <a16:creationId xmlns:a16="http://schemas.microsoft.com/office/drawing/2014/main" id="{4791EB3C-F280-FF0C-A380-87CD80129EC1}"/>
                </a:ext>
              </a:extLst>
            </p:cNvPr>
            <p:cNvSpPr/>
            <p:nvPr/>
          </p:nvSpPr>
          <p:spPr>
            <a:xfrm>
              <a:off x="4213215" y="4324335"/>
              <a:ext cx="381011" cy="569157"/>
            </a:xfrm>
            <a:custGeom>
              <a:avLst/>
              <a:gdLst>
                <a:gd name="connsiteX0" fmla="*/ 381010 w 381011"/>
                <a:gd name="connsiteY0" fmla="*/ 15 h 569157"/>
                <a:gd name="connsiteX1" fmla="*/ 212735 w 381011"/>
                <a:gd name="connsiteY1" fmla="*/ 155590 h 569157"/>
                <a:gd name="connsiteX2" fmla="*/ 117485 w 381011"/>
                <a:gd name="connsiteY2" fmla="*/ 330215 h 569157"/>
                <a:gd name="connsiteX3" fmla="*/ 133360 w 381011"/>
                <a:gd name="connsiteY3" fmla="*/ 279415 h 569157"/>
                <a:gd name="connsiteX4" fmla="*/ 9535 w 381011"/>
                <a:gd name="connsiteY4" fmla="*/ 428640 h 569157"/>
                <a:gd name="connsiteX5" fmla="*/ 9535 w 381011"/>
                <a:gd name="connsiteY5" fmla="*/ 568340 h 569157"/>
                <a:gd name="connsiteX6" fmla="*/ 19060 w 381011"/>
                <a:gd name="connsiteY6" fmla="*/ 476265 h 569157"/>
                <a:gd name="connsiteX7" fmla="*/ 123835 w 381011"/>
                <a:gd name="connsiteY7" fmla="*/ 276240 h 569157"/>
                <a:gd name="connsiteX8" fmla="*/ 73035 w 381011"/>
                <a:gd name="connsiteY8" fmla="*/ 301640 h 569157"/>
                <a:gd name="connsiteX9" fmla="*/ 260360 w 381011"/>
                <a:gd name="connsiteY9" fmla="*/ 161940 h 569157"/>
                <a:gd name="connsiteX10" fmla="*/ 215910 w 381011"/>
                <a:gd name="connsiteY10" fmla="*/ 146065 h 569157"/>
                <a:gd name="connsiteX11" fmla="*/ 381010 w 381011"/>
                <a:gd name="connsiteY11" fmla="*/ 15 h 569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1011" h="569157">
                  <a:moveTo>
                    <a:pt x="381010" y="15"/>
                  </a:moveTo>
                  <a:cubicBezTo>
                    <a:pt x="380481" y="1602"/>
                    <a:pt x="256656" y="100557"/>
                    <a:pt x="212735" y="155590"/>
                  </a:cubicBezTo>
                  <a:cubicBezTo>
                    <a:pt x="168814" y="210623"/>
                    <a:pt x="130714" y="309577"/>
                    <a:pt x="117485" y="330215"/>
                  </a:cubicBezTo>
                  <a:cubicBezTo>
                    <a:pt x="104256" y="350853"/>
                    <a:pt x="151352" y="263011"/>
                    <a:pt x="133360" y="279415"/>
                  </a:cubicBezTo>
                  <a:cubicBezTo>
                    <a:pt x="115368" y="295819"/>
                    <a:pt x="30172" y="380486"/>
                    <a:pt x="9535" y="428640"/>
                  </a:cubicBezTo>
                  <a:cubicBezTo>
                    <a:pt x="-11103" y="476794"/>
                    <a:pt x="7947" y="560402"/>
                    <a:pt x="9535" y="568340"/>
                  </a:cubicBezTo>
                  <a:cubicBezTo>
                    <a:pt x="11123" y="576278"/>
                    <a:pt x="10" y="524948"/>
                    <a:pt x="19060" y="476265"/>
                  </a:cubicBezTo>
                  <a:cubicBezTo>
                    <a:pt x="38110" y="427582"/>
                    <a:pt x="114839" y="305344"/>
                    <a:pt x="123835" y="276240"/>
                  </a:cubicBezTo>
                  <a:cubicBezTo>
                    <a:pt x="132831" y="247136"/>
                    <a:pt x="50281" y="320690"/>
                    <a:pt x="73035" y="301640"/>
                  </a:cubicBezTo>
                  <a:cubicBezTo>
                    <a:pt x="95789" y="282590"/>
                    <a:pt x="236548" y="187869"/>
                    <a:pt x="260360" y="161940"/>
                  </a:cubicBezTo>
                  <a:cubicBezTo>
                    <a:pt x="284172" y="136011"/>
                    <a:pt x="194743" y="171994"/>
                    <a:pt x="215910" y="146065"/>
                  </a:cubicBezTo>
                  <a:cubicBezTo>
                    <a:pt x="237077" y="120136"/>
                    <a:pt x="381539" y="-1572"/>
                    <a:pt x="381010" y="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6" name="フリーフォーム 1035">
              <a:extLst>
                <a:ext uri="{FF2B5EF4-FFF2-40B4-BE49-F238E27FC236}">
                  <a16:creationId xmlns:a16="http://schemas.microsoft.com/office/drawing/2014/main" id="{08CFB634-4961-40BE-A51C-CFAE7BD10331}"/>
                </a:ext>
              </a:extLst>
            </p:cNvPr>
            <p:cNvSpPr/>
            <p:nvPr/>
          </p:nvSpPr>
          <p:spPr>
            <a:xfrm>
              <a:off x="5268611" y="4106816"/>
              <a:ext cx="779576" cy="575470"/>
            </a:xfrm>
            <a:custGeom>
              <a:avLst/>
              <a:gdLst>
                <a:gd name="connsiteX0" fmla="*/ 1889 w 779576"/>
                <a:gd name="connsiteY0" fmla="*/ 1634 h 575470"/>
                <a:gd name="connsiteX1" fmla="*/ 420989 w 779576"/>
                <a:gd name="connsiteY1" fmla="*/ 249284 h 575470"/>
                <a:gd name="connsiteX2" fmla="*/ 382889 w 779576"/>
                <a:gd name="connsiteY2" fmla="*/ 233409 h 575470"/>
                <a:gd name="connsiteX3" fmla="*/ 770239 w 779576"/>
                <a:gd name="connsiteY3" fmla="*/ 566784 h 575470"/>
                <a:gd name="connsiteX4" fmla="*/ 643239 w 779576"/>
                <a:gd name="connsiteY4" fmla="*/ 462009 h 575470"/>
                <a:gd name="connsiteX5" fmla="*/ 462264 w 779576"/>
                <a:gd name="connsiteY5" fmla="*/ 290559 h 575470"/>
                <a:gd name="connsiteX6" fmla="*/ 363839 w 779576"/>
                <a:gd name="connsiteY6" fmla="*/ 249284 h 575470"/>
                <a:gd name="connsiteX7" fmla="*/ 411464 w 779576"/>
                <a:gd name="connsiteY7" fmla="*/ 312784 h 575470"/>
                <a:gd name="connsiteX8" fmla="*/ 357489 w 779576"/>
                <a:gd name="connsiteY8" fmla="*/ 211184 h 575470"/>
                <a:gd name="connsiteX9" fmla="*/ 268589 w 779576"/>
                <a:gd name="connsiteY9" fmla="*/ 144509 h 575470"/>
                <a:gd name="connsiteX10" fmla="*/ 1889 w 779576"/>
                <a:gd name="connsiteY10" fmla="*/ 1634 h 575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79576" h="575470">
                  <a:moveTo>
                    <a:pt x="1889" y="1634"/>
                  </a:moveTo>
                  <a:cubicBezTo>
                    <a:pt x="27289" y="19097"/>
                    <a:pt x="357489" y="210655"/>
                    <a:pt x="420989" y="249284"/>
                  </a:cubicBezTo>
                  <a:cubicBezTo>
                    <a:pt x="484489" y="287913"/>
                    <a:pt x="324681" y="180492"/>
                    <a:pt x="382889" y="233409"/>
                  </a:cubicBezTo>
                  <a:cubicBezTo>
                    <a:pt x="441097" y="286326"/>
                    <a:pt x="726847" y="528684"/>
                    <a:pt x="770239" y="566784"/>
                  </a:cubicBezTo>
                  <a:cubicBezTo>
                    <a:pt x="813631" y="604884"/>
                    <a:pt x="694568" y="508047"/>
                    <a:pt x="643239" y="462009"/>
                  </a:cubicBezTo>
                  <a:cubicBezTo>
                    <a:pt x="591910" y="415972"/>
                    <a:pt x="508831" y="326013"/>
                    <a:pt x="462264" y="290559"/>
                  </a:cubicBezTo>
                  <a:cubicBezTo>
                    <a:pt x="415697" y="255105"/>
                    <a:pt x="372306" y="245580"/>
                    <a:pt x="363839" y="249284"/>
                  </a:cubicBezTo>
                  <a:cubicBezTo>
                    <a:pt x="355372" y="252988"/>
                    <a:pt x="412522" y="319134"/>
                    <a:pt x="411464" y="312784"/>
                  </a:cubicBezTo>
                  <a:cubicBezTo>
                    <a:pt x="410406" y="306434"/>
                    <a:pt x="381302" y="239230"/>
                    <a:pt x="357489" y="211184"/>
                  </a:cubicBezTo>
                  <a:cubicBezTo>
                    <a:pt x="333677" y="183138"/>
                    <a:pt x="322564" y="177317"/>
                    <a:pt x="268589" y="144509"/>
                  </a:cubicBezTo>
                  <a:cubicBezTo>
                    <a:pt x="214614" y="111701"/>
                    <a:pt x="-23511" y="-15829"/>
                    <a:pt x="1889" y="16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7" name="フリーフォーム 1036">
              <a:extLst>
                <a:ext uri="{FF2B5EF4-FFF2-40B4-BE49-F238E27FC236}">
                  <a16:creationId xmlns:a16="http://schemas.microsoft.com/office/drawing/2014/main" id="{E4A1B5CE-6F12-F510-C4D2-5C78A83B4D35}"/>
                </a:ext>
              </a:extLst>
            </p:cNvPr>
            <p:cNvSpPr/>
            <p:nvPr/>
          </p:nvSpPr>
          <p:spPr>
            <a:xfrm>
              <a:off x="5543186" y="3863679"/>
              <a:ext cx="591876" cy="108250"/>
            </a:xfrm>
            <a:custGeom>
              <a:avLst/>
              <a:gdLst>
                <a:gd name="connsiteX0" fmla="*/ 364 w 591876"/>
                <a:gd name="connsiteY0" fmla="*/ 108246 h 108250"/>
                <a:gd name="connsiteX1" fmla="*/ 486139 w 591876"/>
                <a:gd name="connsiteY1" fmla="*/ 38396 h 108250"/>
                <a:gd name="connsiteX2" fmla="*/ 400414 w 591876"/>
                <a:gd name="connsiteY2" fmla="*/ 32046 h 108250"/>
                <a:gd name="connsiteX3" fmla="*/ 555989 w 591876"/>
                <a:gd name="connsiteY3" fmla="*/ 12996 h 108250"/>
                <a:gd name="connsiteX4" fmla="*/ 536939 w 591876"/>
                <a:gd name="connsiteY4" fmla="*/ 22521 h 108250"/>
                <a:gd name="connsiteX5" fmla="*/ 587739 w 591876"/>
                <a:gd name="connsiteY5" fmla="*/ 296 h 108250"/>
                <a:gd name="connsiteX6" fmla="*/ 409939 w 591876"/>
                <a:gd name="connsiteY6" fmla="*/ 41571 h 108250"/>
                <a:gd name="connsiteX7" fmla="*/ 364 w 591876"/>
                <a:gd name="connsiteY7" fmla="*/ 108246 h 108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91876" h="108250">
                  <a:moveTo>
                    <a:pt x="364" y="108246"/>
                  </a:moveTo>
                  <a:cubicBezTo>
                    <a:pt x="13064" y="107717"/>
                    <a:pt x="419464" y="51096"/>
                    <a:pt x="486139" y="38396"/>
                  </a:cubicBezTo>
                  <a:cubicBezTo>
                    <a:pt x="552814" y="25696"/>
                    <a:pt x="388772" y="36279"/>
                    <a:pt x="400414" y="32046"/>
                  </a:cubicBezTo>
                  <a:cubicBezTo>
                    <a:pt x="412056" y="27813"/>
                    <a:pt x="533235" y="14583"/>
                    <a:pt x="555989" y="12996"/>
                  </a:cubicBezTo>
                  <a:cubicBezTo>
                    <a:pt x="578743" y="11409"/>
                    <a:pt x="531647" y="24638"/>
                    <a:pt x="536939" y="22521"/>
                  </a:cubicBezTo>
                  <a:cubicBezTo>
                    <a:pt x="542231" y="20404"/>
                    <a:pt x="608906" y="-2879"/>
                    <a:pt x="587739" y="296"/>
                  </a:cubicBezTo>
                  <a:cubicBezTo>
                    <a:pt x="566572" y="3471"/>
                    <a:pt x="509422" y="24109"/>
                    <a:pt x="409939" y="41571"/>
                  </a:cubicBezTo>
                  <a:cubicBezTo>
                    <a:pt x="310456" y="59033"/>
                    <a:pt x="-12336" y="108775"/>
                    <a:pt x="364" y="10824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8" name="フリーフォーム 1037">
              <a:extLst>
                <a:ext uri="{FF2B5EF4-FFF2-40B4-BE49-F238E27FC236}">
                  <a16:creationId xmlns:a16="http://schemas.microsoft.com/office/drawing/2014/main" id="{D72C067D-4401-A667-E35C-509C0F5435F0}"/>
                </a:ext>
              </a:extLst>
            </p:cNvPr>
            <p:cNvSpPr/>
            <p:nvPr/>
          </p:nvSpPr>
          <p:spPr>
            <a:xfrm>
              <a:off x="5930820" y="4073477"/>
              <a:ext cx="315150" cy="604087"/>
            </a:xfrm>
            <a:custGeom>
              <a:avLst/>
              <a:gdLst>
                <a:gd name="connsiteX0" fmla="*/ 80 w 315150"/>
                <a:gd name="connsiteY0" fmla="*/ 48 h 604087"/>
                <a:gd name="connsiteX1" fmla="*/ 282655 w 315150"/>
                <a:gd name="connsiteY1" fmla="*/ 288973 h 604087"/>
                <a:gd name="connsiteX2" fmla="*/ 308055 w 315150"/>
                <a:gd name="connsiteY2" fmla="*/ 292148 h 604087"/>
                <a:gd name="connsiteX3" fmla="*/ 289005 w 315150"/>
                <a:gd name="connsiteY3" fmla="*/ 603298 h 604087"/>
                <a:gd name="connsiteX4" fmla="*/ 314405 w 315150"/>
                <a:gd name="connsiteY4" fmla="*/ 377873 h 604087"/>
                <a:gd name="connsiteX5" fmla="*/ 254080 w 315150"/>
                <a:gd name="connsiteY5" fmla="*/ 266748 h 604087"/>
                <a:gd name="connsiteX6" fmla="*/ 80 w 315150"/>
                <a:gd name="connsiteY6" fmla="*/ 48 h 604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5150" h="604087">
                  <a:moveTo>
                    <a:pt x="80" y="48"/>
                  </a:moveTo>
                  <a:cubicBezTo>
                    <a:pt x="4842" y="3752"/>
                    <a:pt x="231326" y="240290"/>
                    <a:pt x="282655" y="288973"/>
                  </a:cubicBezTo>
                  <a:cubicBezTo>
                    <a:pt x="333984" y="337656"/>
                    <a:pt x="306997" y="239761"/>
                    <a:pt x="308055" y="292148"/>
                  </a:cubicBezTo>
                  <a:cubicBezTo>
                    <a:pt x="309113" y="344535"/>
                    <a:pt x="287947" y="589011"/>
                    <a:pt x="289005" y="603298"/>
                  </a:cubicBezTo>
                  <a:cubicBezTo>
                    <a:pt x="290063" y="617585"/>
                    <a:pt x="320226" y="433965"/>
                    <a:pt x="314405" y="377873"/>
                  </a:cubicBezTo>
                  <a:cubicBezTo>
                    <a:pt x="308584" y="321781"/>
                    <a:pt x="304880" y="326015"/>
                    <a:pt x="254080" y="266748"/>
                  </a:cubicBezTo>
                  <a:cubicBezTo>
                    <a:pt x="203280" y="207481"/>
                    <a:pt x="-4682" y="-3656"/>
                    <a:pt x="80" y="4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9" name="フリーフォーム 1038">
              <a:extLst>
                <a:ext uri="{FF2B5EF4-FFF2-40B4-BE49-F238E27FC236}">
                  <a16:creationId xmlns:a16="http://schemas.microsoft.com/office/drawing/2014/main" id="{9EA6FC45-37D2-9A81-D1A0-803ED020F91E}"/>
                </a:ext>
              </a:extLst>
            </p:cNvPr>
            <p:cNvSpPr/>
            <p:nvPr/>
          </p:nvSpPr>
          <p:spPr>
            <a:xfrm>
              <a:off x="3889376" y="4108171"/>
              <a:ext cx="162368" cy="940085"/>
            </a:xfrm>
            <a:custGeom>
              <a:avLst/>
              <a:gdLst>
                <a:gd name="connsiteX0" fmla="*/ 69849 w 162368"/>
                <a:gd name="connsiteY0" fmla="*/ 279 h 940085"/>
                <a:gd name="connsiteX1" fmla="*/ 19049 w 162368"/>
                <a:gd name="connsiteY1" fmla="*/ 324129 h 940085"/>
                <a:gd name="connsiteX2" fmla="*/ 79374 w 162368"/>
                <a:gd name="connsiteY2" fmla="*/ 584479 h 940085"/>
                <a:gd name="connsiteX3" fmla="*/ 66674 w 162368"/>
                <a:gd name="connsiteY3" fmla="*/ 559079 h 940085"/>
                <a:gd name="connsiteX4" fmla="*/ 142874 w 162368"/>
                <a:gd name="connsiteY4" fmla="*/ 755929 h 940085"/>
                <a:gd name="connsiteX5" fmla="*/ 161924 w 162368"/>
                <a:gd name="connsiteY5" fmla="*/ 940079 h 940085"/>
                <a:gd name="connsiteX6" fmla="*/ 130174 w 162368"/>
                <a:gd name="connsiteY6" fmla="*/ 762279 h 940085"/>
                <a:gd name="connsiteX7" fmla="*/ 95249 w 162368"/>
                <a:gd name="connsiteY7" fmla="*/ 597179 h 940085"/>
                <a:gd name="connsiteX8" fmla="*/ 6349 w 162368"/>
                <a:gd name="connsiteY8" fmla="*/ 374929 h 940085"/>
                <a:gd name="connsiteX9" fmla="*/ 12699 w 162368"/>
                <a:gd name="connsiteY9" fmla="*/ 381279 h 940085"/>
                <a:gd name="connsiteX10" fmla="*/ 69849 w 162368"/>
                <a:gd name="connsiteY10" fmla="*/ 279 h 940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2368" h="940085">
                  <a:moveTo>
                    <a:pt x="69849" y="279"/>
                  </a:moveTo>
                  <a:cubicBezTo>
                    <a:pt x="70907" y="-9246"/>
                    <a:pt x="17462" y="226762"/>
                    <a:pt x="19049" y="324129"/>
                  </a:cubicBezTo>
                  <a:cubicBezTo>
                    <a:pt x="20636" y="421496"/>
                    <a:pt x="71437" y="545321"/>
                    <a:pt x="79374" y="584479"/>
                  </a:cubicBezTo>
                  <a:cubicBezTo>
                    <a:pt x="87311" y="623637"/>
                    <a:pt x="56091" y="530504"/>
                    <a:pt x="66674" y="559079"/>
                  </a:cubicBezTo>
                  <a:cubicBezTo>
                    <a:pt x="77257" y="587654"/>
                    <a:pt x="126999" y="692429"/>
                    <a:pt x="142874" y="755929"/>
                  </a:cubicBezTo>
                  <a:cubicBezTo>
                    <a:pt x="158749" y="819429"/>
                    <a:pt x="164041" y="939021"/>
                    <a:pt x="161924" y="940079"/>
                  </a:cubicBezTo>
                  <a:cubicBezTo>
                    <a:pt x="159807" y="941137"/>
                    <a:pt x="141287" y="819429"/>
                    <a:pt x="130174" y="762279"/>
                  </a:cubicBezTo>
                  <a:cubicBezTo>
                    <a:pt x="119062" y="705129"/>
                    <a:pt x="115886" y="661737"/>
                    <a:pt x="95249" y="597179"/>
                  </a:cubicBezTo>
                  <a:cubicBezTo>
                    <a:pt x="74612" y="532621"/>
                    <a:pt x="20107" y="410912"/>
                    <a:pt x="6349" y="374929"/>
                  </a:cubicBezTo>
                  <a:cubicBezTo>
                    <a:pt x="-7409" y="338946"/>
                    <a:pt x="4232" y="438429"/>
                    <a:pt x="12699" y="381279"/>
                  </a:cubicBezTo>
                  <a:cubicBezTo>
                    <a:pt x="21166" y="324129"/>
                    <a:pt x="68791" y="9804"/>
                    <a:pt x="69849" y="27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フリーフォーム 43">
              <a:extLst>
                <a:ext uri="{FF2B5EF4-FFF2-40B4-BE49-F238E27FC236}">
                  <a16:creationId xmlns:a16="http://schemas.microsoft.com/office/drawing/2014/main" id="{13B12DE0-92B5-C571-A12B-7092B9D80279}"/>
                </a:ext>
              </a:extLst>
            </p:cNvPr>
            <p:cNvSpPr/>
            <p:nvPr/>
          </p:nvSpPr>
          <p:spPr>
            <a:xfrm>
              <a:off x="4398858" y="4994261"/>
              <a:ext cx="721367" cy="127037"/>
            </a:xfrm>
            <a:custGeom>
              <a:avLst/>
              <a:gdLst>
                <a:gd name="connsiteX0" fmla="*/ 1692 w 721367"/>
                <a:gd name="connsiteY0" fmla="*/ 127014 h 127037"/>
                <a:gd name="connsiteX1" fmla="*/ 493817 w 721367"/>
                <a:gd name="connsiteY1" fmla="*/ 22239 h 127037"/>
                <a:gd name="connsiteX2" fmla="*/ 493817 w 721367"/>
                <a:gd name="connsiteY2" fmla="*/ 15889 h 127037"/>
                <a:gd name="connsiteX3" fmla="*/ 719242 w 721367"/>
                <a:gd name="connsiteY3" fmla="*/ 44464 h 127037"/>
                <a:gd name="connsiteX4" fmla="*/ 592242 w 721367"/>
                <a:gd name="connsiteY4" fmla="*/ 28589 h 127037"/>
                <a:gd name="connsiteX5" fmla="*/ 350942 w 721367"/>
                <a:gd name="connsiteY5" fmla="*/ 34939 h 127037"/>
                <a:gd name="connsiteX6" fmla="*/ 427142 w 721367"/>
                <a:gd name="connsiteY6" fmla="*/ 14 h 127037"/>
                <a:gd name="connsiteX7" fmla="*/ 335067 w 721367"/>
                <a:gd name="connsiteY7" fmla="*/ 31764 h 127037"/>
                <a:gd name="connsiteX8" fmla="*/ 1692 w 721367"/>
                <a:gd name="connsiteY8" fmla="*/ 127014 h 127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1367" h="127037">
                  <a:moveTo>
                    <a:pt x="1692" y="127014"/>
                  </a:moveTo>
                  <a:cubicBezTo>
                    <a:pt x="28150" y="125426"/>
                    <a:pt x="411796" y="40760"/>
                    <a:pt x="493817" y="22239"/>
                  </a:cubicBezTo>
                  <a:cubicBezTo>
                    <a:pt x="575838" y="3718"/>
                    <a:pt x="456246" y="12185"/>
                    <a:pt x="493817" y="15889"/>
                  </a:cubicBezTo>
                  <a:cubicBezTo>
                    <a:pt x="531388" y="19593"/>
                    <a:pt x="719242" y="44464"/>
                    <a:pt x="719242" y="44464"/>
                  </a:cubicBezTo>
                  <a:cubicBezTo>
                    <a:pt x="735646" y="46581"/>
                    <a:pt x="653625" y="30176"/>
                    <a:pt x="592242" y="28589"/>
                  </a:cubicBezTo>
                  <a:cubicBezTo>
                    <a:pt x="530859" y="27002"/>
                    <a:pt x="378459" y="39701"/>
                    <a:pt x="350942" y="34939"/>
                  </a:cubicBezTo>
                  <a:cubicBezTo>
                    <a:pt x="323425" y="30177"/>
                    <a:pt x="429788" y="543"/>
                    <a:pt x="427142" y="14"/>
                  </a:cubicBezTo>
                  <a:cubicBezTo>
                    <a:pt x="424496" y="-515"/>
                    <a:pt x="403329" y="13243"/>
                    <a:pt x="335067" y="31764"/>
                  </a:cubicBezTo>
                  <a:cubicBezTo>
                    <a:pt x="266805" y="50285"/>
                    <a:pt x="-24766" y="128602"/>
                    <a:pt x="1692" y="1270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8" name="フリーフォーム 1027">
              <a:extLst>
                <a:ext uri="{FF2B5EF4-FFF2-40B4-BE49-F238E27FC236}">
                  <a16:creationId xmlns:a16="http://schemas.microsoft.com/office/drawing/2014/main" id="{05FA24FB-413F-756D-EBCF-422F3D42FBF7}"/>
                </a:ext>
              </a:extLst>
            </p:cNvPr>
            <p:cNvSpPr/>
            <p:nvPr/>
          </p:nvSpPr>
          <p:spPr>
            <a:xfrm>
              <a:off x="5045075" y="4999638"/>
              <a:ext cx="746147" cy="128784"/>
            </a:xfrm>
            <a:custGeom>
              <a:avLst/>
              <a:gdLst>
                <a:gd name="connsiteX0" fmla="*/ 0 w 746147"/>
                <a:gd name="connsiteY0" fmla="*/ 39087 h 128784"/>
                <a:gd name="connsiteX1" fmla="*/ 247650 w 746147"/>
                <a:gd name="connsiteY1" fmla="*/ 10512 h 128784"/>
                <a:gd name="connsiteX2" fmla="*/ 260350 w 746147"/>
                <a:gd name="connsiteY2" fmla="*/ 4162 h 128784"/>
                <a:gd name="connsiteX3" fmla="*/ 517525 w 746147"/>
                <a:gd name="connsiteY3" fmla="*/ 70837 h 128784"/>
                <a:gd name="connsiteX4" fmla="*/ 746125 w 746147"/>
                <a:gd name="connsiteY4" fmla="*/ 127987 h 128784"/>
                <a:gd name="connsiteX5" fmla="*/ 504825 w 746147"/>
                <a:gd name="connsiteY5" fmla="*/ 99412 h 128784"/>
                <a:gd name="connsiteX6" fmla="*/ 327025 w 746147"/>
                <a:gd name="connsiteY6" fmla="*/ 32737 h 128784"/>
                <a:gd name="connsiteX7" fmla="*/ 149225 w 746147"/>
                <a:gd name="connsiteY7" fmla="*/ 35912 h 128784"/>
                <a:gd name="connsiteX8" fmla="*/ 0 w 746147"/>
                <a:gd name="connsiteY8" fmla="*/ 39087 h 128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46147" h="128784">
                  <a:moveTo>
                    <a:pt x="0" y="39087"/>
                  </a:moveTo>
                  <a:lnTo>
                    <a:pt x="247650" y="10512"/>
                  </a:lnTo>
                  <a:cubicBezTo>
                    <a:pt x="291042" y="4691"/>
                    <a:pt x="215371" y="-5892"/>
                    <a:pt x="260350" y="4162"/>
                  </a:cubicBezTo>
                  <a:cubicBezTo>
                    <a:pt x="305329" y="14216"/>
                    <a:pt x="517525" y="70837"/>
                    <a:pt x="517525" y="70837"/>
                  </a:cubicBezTo>
                  <a:cubicBezTo>
                    <a:pt x="598487" y="91474"/>
                    <a:pt x="748242" y="123225"/>
                    <a:pt x="746125" y="127987"/>
                  </a:cubicBezTo>
                  <a:cubicBezTo>
                    <a:pt x="744008" y="132749"/>
                    <a:pt x="574675" y="115287"/>
                    <a:pt x="504825" y="99412"/>
                  </a:cubicBezTo>
                  <a:cubicBezTo>
                    <a:pt x="434975" y="83537"/>
                    <a:pt x="386292" y="43320"/>
                    <a:pt x="327025" y="32737"/>
                  </a:cubicBezTo>
                  <a:cubicBezTo>
                    <a:pt x="267758" y="22154"/>
                    <a:pt x="149225" y="35912"/>
                    <a:pt x="149225" y="35912"/>
                  </a:cubicBezTo>
                  <a:lnTo>
                    <a:pt x="0" y="39087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0" name="フリーフォーム 1039">
              <a:extLst>
                <a:ext uri="{FF2B5EF4-FFF2-40B4-BE49-F238E27FC236}">
                  <a16:creationId xmlns:a16="http://schemas.microsoft.com/office/drawing/2014/main" id="{AF7F3B48-397C-D3FA-BC08-1E5913D6A2A3}"/>
                </a:ext>
              </a:extLst>
            </p:cNvPr>
            <p:cNvSpPr/>
            <p:nvPr/>
          </p:nvSpPr>
          <p:spPr>
            <a:xfrm>
              <a:off x="4470144" y="5066028"/>
              <a:ext cx="631921" cy="90174"/>
            </a:xfrm>
            <a:custGeom>
              <a:avLst/>
              <a:gdLst>
                <a:gd name="connsiteX0" fmla="*/ 256 w 631921"/>
                <a:gd name="connsiteY0" fmla="*/ 90172 h 90174"/>
                <a:gd name="connsiteX1" fmla="*/ 422531 w 631921"/>
                <a:gd name="connsiteY1" fmla="*/ 7622 h 90174"/>
                <a:gd name="connsiteX2" fmla="*/ 622556 w 631921"/>
                <a:gd name="connsiteY2" fmla="*/ 7622 h 90174"/>
                <a:gd name="connsiteX3" fmla="*/ 581281 w 631921"/>
                <a:gd name="connsiteY3" fmla="*/ 42547 h 90174"/>
                <a:gd name="connsiteX4" fmla="*/ 628906 w 631921"/>
                <a:gd name="connsiteY4" fmla="*/ 29847 h 90174"/>
                <a:gd name="connsiteX5" fmla="*/ 476506 w 631921"/>
                <a:gd name="connsiteY5" fmla="*/ 13972 h 90174"/>
                <a:gd name="connsiteX6" fmla="*/ 362206 w 631921"/>
                <a:gd name="connsiteY6" fmla="*/ 10797 h 90174"/>
                <a:gd name="connsiteX7" fmla="*/ 256 w 631921"/>
                <a:gd name="connsiteY7" fmla="*/ 90172 h 90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31921" h="90174">
                  <a:moveTo>
                    <a:pt x="256" y="90172"/>
                  </a:moveTo>
                  <a:cubicBezTo>
                    <a:pt x="10310" y="89643"/>
                    <a:pt x="318814" y="21380"/>
                    <a:pt x="422531" y="7622"/>
                  </a:cubicBezTo>
                  <a:cubicBezTo>
                    <a:pt x="526248" y="-6136"/>
                    <a:pt x="596098" y="1801"/>
                    <a:pt x="622556" y="7622"/>
                  </a:cubicBezTo>
                  <a:cubicBezTo>
                    <a:pt x="649014" y="13443"/>
                    <a:pt x="580223" y="38843"/>
                    <a:pt x="581281" y="42547"/>
                  </a:cubicBezTo>
                  <a:cubicBezTo>
                    <a:pt x="582339" y="46251"/>
                    <a:pt x="646369" y="34610"/>
                    <a:pt x="628906" y="29847"/>
                  </a:cubicBezTo>
                  <a:cubicBezTo>
                    <a:pt x="611443" y="25084"/>
                    <a:pt x="520956" y="17147"/>
                    <a:pt x="476506" y="13972"/>
                  </a:cubicBezTo>
                  <a:cubicBezTo>
                    <a:pt x="432056" y="10797"/>
                    <a:pt x="445814" y="743"/>
                    <a:pt x="362206" y="10797"/>
                  </a:cubicBezTo>
                  <a:cubicBezTo>
                    <a:pt x="278598" y="20851"/>
                    <a:pt x="-9798" y="90701"/>
                    <a:pt x="256" y="9017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1" name="フリーフォーム 1040">
              <a:extLst>
                <a:ext uri="{FF2B5EF4-FFF2-40B4-BE49-F238E27FC236}">
                  <a16:creationId xmlns:a16="http://schemas.microsoft.com/office/drawing/2014/main" id="{391A60F1-48FB-25B9-1610-E5781FB095AB}"/>
                </a:ext>
              </a:extLst>
            </p:cNvPr>
            <p:cNvSpPr/>
            <p:nvPr/>
          </p:nvSpPr>
          <p:spPr>
            <a:xfrm>
              <a:off x="4952906" y="5046624"/>
              <a:ext cx="587980" cy="49343"/>
            </a:xfrm>
            <a:custGeom>
              <a:avLst/>
              <a:gdLst>
                <a:gd name="connsiteX0" fmla="*/ 94 w 587980"/>
                <a:gd name="connsiteY0" fmla="*/ 49251 h 49343"/>
                <a:gd name="connsiteX1" fmla="*/ 330294 w 587980"/>
                <a:gd name="connsiteY1" fmla="*/ 1626 h 49343"/>
                <a:gd name="connsiteX2" fmla="*/ 342994 w 587980"/>
                <a:gd name="connsiteY2" fmla="*/ 14326 h 49343"/>
                <a:gd name="connsiteX3" fmla="*/ 587469 w 587980"/>
                <a:gd name="connsiteY3" fmla="*/ 46076 h 49343"/>
                <a:gd name="connsiteX4" fmla="*/ 403319 w 587980"/>
                <a:gd name="connsiteY4" fmla="*/ 39726 h 49343"/>
                <a:gd name="connsiteX5" fmla="*/ 266794 w 587980"/>
                <a:gd name="connsiteY5" fmla="*/ 42901 h 49343"/>
                <a:gd name="connsiteX6" fmla="*/ 266794 w 587980"/>
                <a:gd name="connsiteY6" fmla="*/ 23851 h 49343"/>
                <a:gd name="connsiteX7" fmla="*/ 295369 w 587980"/>
                <a:gd name="connsiteY7" fmla="*/ 14326 h 49343"/>
                <a:gd name="connsiteX8" fmla="*/ 94 w 587980"/>
                <a:gd name="connsiteY8" fmla="*/ 49251 h 49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87980" h="49343">
                  <a:moveTo>
                    <a:pt x="94" y="49251"/>
                  </a:moveTo>
                  <a:cubicBezTo>
                    <a:pt x="5915" y="47134"/>
                    <a:pt x="273144" y="7447"/>
                    <a:pt x="330294" y="1626"/>
                  </a:cubicBezTo>
                  <a:cubicBezTo>
                    <a:pt x="387444" y="-4195"/>
                    <a:pt x="300132" y="6918"/>
                    <a:pt x="342994" y="14326"/>
                  </a:cubicBezTo>
                  <a:cubicBezTo>
                    <a:pt x="385856" y="21734"/>
                    <a:pt x="577415" y="41843"/>
                    <a:pt x="587469" y="46076"/>
                  </a:cubicBezTo>
                  <a:cubicBezTo>
                    <a:pt x="597523" y="50309"/>
                    <a:pt x="456765" y="40255"/>
                    <a:pt x="403319" y="39726"/>
                  </a:cubicBezTo>
                  <a:cubicBezTo>
                    <a:pt x="349873" y="39197"/>
                    <a:pt x="289548" y="45547"/>
                    <a:pt x="266794" y="42901"/>
                  </a:cubicBezTo>
                  <a:cubicBezTo>
                    <a:pt x="244040" y="40255"/>
                    <a:pt x="262032" y="28613"/>
                    <a:pt x="266794" y="23851"/>
                  </a:cubicBezTo>
                  <a:cubicBezTo>
                    <a:pt x="271556" y="19089"/>
                    <a:pt x="332411" y="12209"/>
                    <a:pt x="295369" y="14326"/>
                  </a:cubicBezTo>
                  <a:cubicBezTo>
                    <a:pt x="258327" y="16443"/>
                    <a:pt x="-5727" y="51368"/>
                    <a:pt x="94" y="4925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2" name="フリーフォーム 1041">
              <a:extLst>
                <a:ext uri="{FF2B5EF4-FFF2-40B4-BE49-F238E27FC236}">
                  <a16:creationId xmlns:a16="http://schemas.microsoft.com/office/drawing/2014/main" id="{C095352F-6AFB-03A0-D112-D8030CE41476}"/>
                </a:ext>
              </a:extLst>
            </p:cNvPr>
            <p:cNvSpPr/>
            <p:nvPr/>
          </p:nvSpPr>
          <p:spPr>
            <a:xfrm>
              <a:off x="4454525" y="5098810"/>
              <a:ext cx="1343025" cy="165341"/>
            </a:xfrm>
            <a:custGeom>
              <a:avLst/>
              <a:gdLst>
                <a:gd name="connsiteX0" fmla="*/ 0 w 1343025"/>
                <a:gd name="connsiteY0" fmla="*/ 57390 h 165341"/>
                <a:gd name="connsiteX1" fmla="*/ 155575 w 1343025"/>
                <a:gd name="connsiteY1" fmla="*/ 63740 h 165341"/>
                <a:gd name="connsiteX2" fmla="*/ 200025 w 1343025"/>
                <a:gd name="connsiteY2" fmla="*/ 98665 h 165341"/>
                <a:gd name="connsiteX3" fmla="*/ 231775 w 1343025"/>
                <a:gd name="connsiteY3" fmla="*/ 35165 h 165341"/>
                <a:gd name="connsiteX4" fmla="*/ 301625 w 1343025"/>
                <a:gd name="connsiteY4" fmla="*/ 79615 h 165341"/>
                <a:gd name="connsiteX5" fmla="*/ 371475 w 1343025"/>
                <a:gd name="connsiteY5" fmla="*/ 22465 h 165341"/>
                <a:gd name="connsiteX6" fmla="*/ 419100 w 1343025"/>
                <a:gd name="connsiteY6" fmla="*/ 85965 h 165341"/>
                <a:gd name="connsiteX7" fmla="*/ 450850 w 1343025"/>
                <a:gd name="connsiteY7" fmla="*/ 44690 h 165341"/>
                <a:gd name="connsiteX8" fmla="*/ 577850 w 1343025"/>
                <a:gd name="connsiteY8" fmla="*/ 63740 h 165341"/>
                <a:gd name="connsiteX9" fmla="*/ 625475 w 1343025"/>
                <a:gd name="connsiteY9" fmla="*/ 136765 h 165341"/>
                <a:gd name="connsiteX10" fmla="*/ 698500 w 1343025"/>
                <a:gd name="connsiteY10" fmla="*/ 47865 h 165341"/>
                <a:gd name="connsiteX11" fmla="*/ 606425 w 1343025"/>
                <a:gd name="connsiteY11" fmla="*/ 165340 h 165341"/>
                <a:gd name="connsiteX12" fmla="*/ 673100 w 1343025"/>
                <a:gd name="connsiteY12" fmla="*/ 44690 h 165341"/>
                <a:gd name="connsiteX13" fmla="*/ 762000 w 1343025"/>
                <a:gd name="connsiteY13" fmla="*/ 35165 h 165341"/>
                <a:gd name="connsiteX14" fmla="*/ 812800 w 1343025"/>
                <a:gd name="connsiteY14" fmla="*/ 101840 h 165341"/>
                <a:gd name="connsiteX15" fmla="*/ 889000 w 1343025"/>
                <a:gd name="connsiteY15" fmla="*/ 240 h 165341"/>
                <a:gd name="connsiteX16" fmla="*/ 996950 w 1343025"/>
                <a:gd name="connsiteY16" fmla="*/ 136765 h 165341"/>
                <a:gd name="connsiteX17" fmla="*/ 1031875 w 1343025"/>
                <a:gd name="connsiteY17" fmla="*/ 25640 h 165341"/>
                <a:gd name="connsiteX18" fmla="*/ 1066800 w 1343025"/>
                <a:gd name="connsiteY18" fmla="*/ 101840 h 165341"/>
                <a:gd name="connsiteX19" fmla="*/ 1079500 w 1343025"/>
                <a:gd name="connsiteY19" fmla="*/ 120890 h 165341"/>
                <a:gd name="connsiteX20" fmla="*/ 1174750 w 1343025"/>
                <a:gd name="connsiteY20" fmla="*/ 60565 h 165341"/>
                <a:gd name="connsiteX21" fmla="*/ 1225550 w 1343025"/>
                <a:gd name="connsiteY21" fmla="*/ 120890 h 165341"/>
                <a:gd name="connsiteX22" fmla="*/ 1250950 w 1343025"/>
                <a:gd name="connsiteY22" fmla="*/ 76440 h 165341"/>
                <a:gd name="connsiteX23" fmla="*/ 1343025 w 1343025"/>
                <a:gd name="connsiteY23" fmla="*/ 85965 h 165341"/>
                <a:gd name="connsiteX24" fmla="*/ 0 w 1343025"/>
                <a:gd name="connsiteY24" fmla="*/ 57390 h 165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343025" h="165341">
                  <a:moveTo>
                    <a:pt x="0" y="57390"/>
                  </a:moveTo>
                  <a:cubicBezTo>
                    <a:pt x="61118" y="57125"/>
                    <a:pt x="122237" y="56861"/>
                    <a:pt x="155575" y="63740"/>
                  </a:cubicBezTo>
                  <a:cubicBezTo>
                    <a:pt x="188913" y="70619"/>
                    <a:pt x="187325" y="103428"/>
                    <a:pt x="200025" y="98665"/>
                  </a:cubicBezTo>
                  <a:cubicBezTo>
                    <a:pt x="212725" y="93902"/>
                    <a:pt x="214842" y="38340"/>
                    <a:pt x="231775" y="35165"/>
                  </a:cubicBezTo>
                  <a:cubicBezTo>
                    <a:pt x="248708" y="31990"/>
                    <a:pt x="278342" y="81732"/>
                    <a:pt x="301625" y="79615"/>
                  </a:cubicBezTo>
                  <a:cubicBezTo>
                    <a:pt x="324908" y="77498"/>
                    <a:pt x="351896" y="21407"/>
                    <a:pt x="371475" y="22465"/>
                  </a:cubicBezTo>
                  <a:cubicBezTo>
                    <a:pt x="391054" y="23523"/>
                    <a:pt x="405871" y="82261"/>
                    <a:pt x="419100" y="85965"/>
                  </a:cubicBezTo>
                  <a:cubicBezTo>
                    <a:pt x="432329" y="89669"/>
                    <a:pt x="424392" y="48394"/>
                    <a:pt x="450850" y="44690"/>
                  </a:cubicBezTo>
                  <a:cubicBezTo>
                    <a:pt x="477308" y="40986"/>
                    <a:pt x="548746" y="48394"/>
                    <a:pt x="577850" y="63740"/>
                  </a:cubicBezTo>
                  <a:cubicBezTo>
                    <a:pt x="606954" y="79086"/>
                    <a:pt x="605367" y="139411"/>
                    <a:pt x="625475" y="136765"/>
                  </a:cubicBezTo>
                  <a:cubicBezTo>
                    <a:pt x="645583" y="134119"/>
                    <a:pt x="701675" y="43103"/>
                    <a:pt x="698500" y="47865"/>
                  </a:cubicBezTo>
                  <a:cubicBezTo>
                    <a:pt x="695325" y="52627"/>
                    <a:pt x="610658" y="165869"/>
                    <a:pt x="606425" y="165340"/>
                  </a:cubicBezTo>
                  <a:cubicBezTo>
                    <a:pt x="602192" y="164811"/>
                    <a:pt x="647171" y="66386"/>
                    <a:pt x="673100" y="44690"/>
                  </a:cubicBezTo>
                  <a:cubicBezTo>
                    <a:pt x="699029" y="22994"/>
                    <a:pt x="738717" y="25640"/>
                    <a:pt x="762000" y="35165"/>
                  </a:cubicBezTo>
                  <a:cubicBezTo>
                    <a:pt x="785283" y="44690"/>
                    <a:pt x="791633" y="107661"/>
                    <a:pt x="812800" y="101840"/>
                  </a:cubicBezTo>
                  <a:cubicBezTo>
                    <a:pt x="833967" y="96019"/>
                    <a:pt x="858308" y="-5581"/>
                    <a:pt x="889000" y="240"/>
                  </a:cubicBezTo>
                  <a:cubicBezTo>
                    <a:pt x="919692" y="6061"/>
                    <a:pt x="973138" y="132532"/>
                    <a:pt x="996950" y="136765"/>
                  </a:cubicBezTo>
                  <a:cubicBezTo>
                    <a:pt x="1020762" y="140998"/>
                    <a:pt x="1020233" y="31461"/>
                    <a:pt x="1031875" y="25640"/>
                  </a:cubicBezTo>
                  <a:cubicBezTo>
                    <a:pt x="1043517" y="19819"/>
                    <a:pt x="1058863" y="85965"/>
                    <a:pt x="1066800" y="101840"/>
                  </a:cubicBezTo>
                  <a:cubicBezTo>
                    <a:pt x="1074737" y="117715"/>
                    <a:pt x="1061508" y="127769"/>
                    <a:pt x="1079500" y="120890"/>
                  </a:cubicBezTo>
                  <a:cubicBezTo>
                    <a:pt x="1097492" y="114011"/>
                    <a:pt x="1150408" y="60565"/>
                    <a:pt x="1174750" y="60565"/>
                  </a:cubicBezTo>
                  <a:cubicBezTo>
                    <a:pt x="1199092" y="60565"/>
                    <a:pt x="1212850" y="118244"/>
                    <a:pt x="1225550" y="120890"/>
                  </a:cubicBezTo>
                  <a:cubicBezTo>
                    <a:pt x="1238250" y="123536"/>
                    <a:pt x="1231371" y="82261"/>
                    <a:pt x="1250950" y="76440"/>
                  </a:cubicBezTo>
                  <a:cubicBezTo>
                    <a:pt x="1270529" y="70619"/>
                    <a:pt x="1343025" y="85965"/>
                    <a:pt x="1343025" y="85965"/>
                  </a:cubicBezTo>
                  <a:lnTo>
                    <a:pt x="0" y="5739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3" name="フリーフォーム 1042">
              <a:extLst>
                <a:ext uri="{FF2B5EF4-FFF2-40B4-BE49-F238E27FC236}">
                  <a16:creationId xmlns:a16="http://schemas.microsoft.com/office/drawing/2014/main" id="{9C8346BE-BEFB-E6E8-4EF8-2E8ED328C600}"/>
                </a:ext>
              </a:extLst>
            </p:cNvPr>
            <p:cNvSpPr/>
            <p:nvPr/>
          </p:nvSpPr>
          <p:spPr>
            <a:xfrm>
              <a:off x="4463132" y="5154661"/>
              <a:ext cx="1319257" cy="209743"/>
            </a:xfrm>
            <a:custGeom>
              <a:avLst/>
              <a:gdLst>
                <a:gd name="connsiteX0" fmla="*/ 918 w 1319257"/>
                <a:gd name="connsiteY0" fmla="*/ 4714 h 209743"/>
                <a:gd name="connsiteX1" fmla="*/ 134268 w 1319257"/>
                <a:gd name="connsiteY1" fmla="*/ 99964 h 209743"/>
                <a:gd name="connsiteX2" fmla="*/ 112043 w 1319257"/>
                <a:gd name="connsiteY2" fmla="*/ 80914 h 209743"/>
                <a:gd name="connsiteX3" fmla="*/ 213643 w 1319257"/>
                <a:gd name="connsiteY3" fmla="*/ 157114 h 209743"/>
                <a:gd name="connsiteX4" fmla="*/ 283493 w 1319257"/>
                <a:gd name="connsiteY4" fmla="*/ 128539 h 209743"/>
                <a:gd name="connsiteX5" fmla="*/ 362868 w 1319257"/>
                <a:gd name="connsiteY5" fmla="*/ 150764 h 209743"/>
                <a:gd name="connsiteX6" fmla="*/ 413668 w 1319257"/>
                <a:gd name="connsiteY6" fmla="*/ 134889 h 209743"/>
                <a:gd name="connsiteX7" fmla="*/ 420018 w 1319257"/>
                <a:gd name="connsiteY7" fmla="*/ 185689 h 209743"/>
                <a:gd name="connsiteX8" fmla="*/ 413668 w 1319257"/>
                <a:gd name="connsiteY8" fmla="*/ 74564 h 209743"/>
                <a:gd name="connsiteX9" fmla="*/ 464468 w 1319257"/>
                <a:gd name="connsiteY9" fmla="*/ 204739 h 209743"/>
                <a:gd name="connsiteX10" fmla="*/ 569243 w 1319257"/>
                <a:gd name="connsiteY10" fmla="*/ 182514 h 209743"/>
                <a:gd name="connsiteX11" fmla="*/ 661318 w 1319257"/>
                <a:gd name="connsiteY11" fmla="*/ 179339 h 209743"/>
                <a:gd name="connsiteX12" fmla="*/ 759743 w 1319257"/>
                <a:gd name="connsiteY12" fmla="*/ 157114 h 209743"/>
                <a:gd name="connsiteX13" fmla="*/ 797843 w 1319257"/>
                <a:gd name="connsiteY13" fmla="*/ 61864 h 209743"/>
                <a:gd name="connsiteX14" fmla="*/ 842293 w 1319257"/>
                <a:gd name="connsiteY14" fmla="*/ 144414 h 209743"/>
                <a:gd name="connsiteX15" fmla="*/ 937543 w 1319257"/>
                <a:gd name="connsiteY15" fmla="*/ 131714 h 209743"/>
                <a:gd name="connsiteX16" fmla="*/ 1007393 w 1319257"/>
                <a:gd name="connsiteY16" fmla="*/ 157114 h 209743"/>
                <a:gd name="connsiteX17" fmla="*/ 1188368 w 1319257"/>
                <a:gd name="connsiteY17" fmla="*/ 109489 h 209743"/>
                <a:gd name="connsiteX18" fmla="*/ 1204243 w 1319257"/>
                <a:gd name="connsiteY18" fmla="*/ 99964 h 209743"/>
                <a:gd name="connsiteX19" fmla="*/ 1315368 w 1319257"/>
                <a:gd name="connsiteY19" fmla="*/ 52339 h 209743"/>
                <a:gd name="connsiteX20" fmla="*/ 1045493 w 1319257"/>
                <a:gd name="connsiteY20" fmla="*/ 153939 h 209743"/>
                <a:gd name="connsiteX21" fmla="*/ 340643 w 1319257"/>
                <a:gd name="connsiteY21" fmla="*/ 166639 h 209743"/>
                <a:gd name="connsiteX22" fmla="*/ 64418 w 1319257"/>
                <a:gd name="connsiteY22" fmla="*/ 52339 h 209743"/>
                <a:gd name="connsiteX23" fmla="*/ 73943 w 1319257"/>
                <a:gd name="connsiteY23" fmla="*/ 17414 h 209743"/>
                <a:gd name="connsiteX24" fmla="*/ 918 w 1319257"/>
                <a:gd name="connsiteY24" fmla="*/ 4714 h 209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319257" h="209743">
                  <a:moveTo>
                    <a:pt x="918" y="4714"/>
                  </a:moveTo>
                  <a:cubicBezTo>
                    <a:pt x="10972" y="18472"/>
                    <a:pt x="115747" y="87264"/>
                    <a:pt x="134268" y="99964"/>
                  </a:cubicBezTo>
                  <a:cubicBezTo>
                    <a:pt x="152789" y="112664"/>
                    <a:pt x="98814" y="71389"/>
                    <a:pt x="112043" y="80914"/>
                  </a:cubicBezTo>
                  <a:cubicBezTo>
                    <a:pt x="125272" y="90439"/>
                    <a:pt x="185068" y="149176"/>
                    <a:pt x="213643" y="157114"/>
                  </a:cubicBezTo>
                  <a:cubicBezTo>
                    <a:pt x="242218" y="165052"/>
                    <a:pt x="258622" y="129597"/>
                    <a:pt x="283493" y="128539"/>
                  </a:cubicBezTo>
                  <a:cubicBezTo>
                    <a:pt x="308364" y="127481"/>
                    <a:pt x="341172" y="149706"/>
                    <a:pt x="362868" y="150764"/>
                  </a:cubicBezTo>
                  <a:cubicBezTo>
                    <a:pt x="384564" y="151822"/>
                    <a:pt x="404143" y="129068"/>
                    <a:pt x="413668" y="134889"/>
                  </a:cubicBezTo>
                  <a:cubicBezTo>
                    <a:pt x="423193" y="140710"/>
                    <a:pt x="420018" y="195743"/>
                    <a:pt x="420018" y="185689"/>
                  </a:cubicBezTo>
                  <a:cubicBezTo>
                    <a:pt x="420018" y="175635"/>
                    <a:pt x="406260" y="71389"/>
                    <a:pt x="413668" y="74564"/>
                  </a:cubicBezTo>
                  <a:cubicBezTo>
                    <a:pt x="421076" y="77739"/>
                    <a:pt x="438539" y="186747"/>
                    <a:pt x="464468" y="204739"/>
                  </a:cubicBezTo>
                  <a:cubicBezTo>
                    <a:pt x="490397" y="222731"/>
                    <a:pt x="536435" y="186747"/>
                    <a:pt x="569243" y="182514"/>
                  </a:cubicBezTo>
                  <a:cubicBezTo>
                    <a:pt x="602051" y="178281"/>
                    <a:pt x="629568" y="183572"/>
                    <a:pt x="661318" y="179339"/>
                  </a:cubicBezTo>
                  <a:cubicBezTo>
                    <a:pt x="693068" y="175106"/>
                    <a:pt x="736989" y="176693"/>
                    <a:pt x="759743" y="157114"/>
                  </a:cubicBezTo>
                  <a:cubicBezTo>
                    <a:pt x="782497" y="137535"/>
                    <a:pt x="784085" y="63981"/>
                    <a:pt x="797843" y="61864"/>
                  </a:cubicBezTo>
                  <a:cubicBezTo>
                    <a:pt x="811601" y="59747"/>
                    <a:pt x="819010" y="132772"/>
                    <a:pt x="842293" y="144414"/>
                  </a:cubicBezTo>
                  <a:cubicBezTo>
                    <a:pt x="865576" y="156056"/>
                    <a:pt x="910026" y="129597"/>
                    <a:pt x="937543" y="131714"/>
                  </a:cubicBezTo>
                  <a:cubicBezTo>
                    <a:pt x="965060" y="133831"/>
                    <a:pt x="965589" y="160818"/>
                    <a:pt x="1007393" y="157114"/>
                  </a:cubicBezTo>
                  <a:cubicBezTo>
                    <a:pt x="1049197" y="153410"/>
                    <a:pt x="1155560" y="119014"/>
                    <a:pt x="1188368" y="109489"/>
                  </a:cubicBezTo>
                  <a:cubicBezTo>
                    <a:pt x="1221176" y="99964"/>
                    <a:pt x="1183076" y="109489"/>
                    <a:pt x="1204243" y="99964"/>
                  </a:cubicBezTo>
                  <a:cubicBezTo>
                    <a:pt x="1225410" y="90439"/>
                    <a:pt x="1341826" y="43343"/>
                    <a:pt x="1315368" y="52339"/>
                  </a:cubicBezTo>
                  <a:cubicBezTo>
                    <a:pt x="1288910" y="61335"/>
                    <a:pt x="1207947" y="134889"/>
                    <a:pt x="1045493" y="153939"/>
                  </a:cubicBezTo>
                  <a:cubicBezTo>
                    <a:pt x="883039" y="172989"/>
                    <a:pt x="504156" y="183572"/>
                    <a:pt x="340643" y="166639"/>
                  </a:cubicBezTo>
                  <a:cubicBezTo>
                    <a:pt x="177131" y="149706"/>
                    <a:pt x="108868" y="77210"/>
                    <a:pt x="64418" y="52339"/>
                  </a:cubicBezTo>
                  <a:cubicBezTo>
                    <a:pt x="19968" y="27468"/>
                    <a:pt x="81351" y="23764"/>
                    <a:pt x="73943" y="17414"/>
                  </a:cubicBezTo>
                  <a:cubicBezTo>
                    <a:pt x="66535" y="11064"/>
                    <a:pt x="-9136" y="-9044"/>
                    <a:pt x="918" y="47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4" name="フリーフォーム 1043">
              <a:extLst>
                <a:ext uri="{FF2B5EF4-FFF2-40B4-BE49-F238E27FC236}">
                  <a16:creationId xmlns:a16="http://schemas.microsoft.com/office/drawing/2014/main" id="{076A4711-D014-BEB5-F1F8-21218E2A8668}"/>
                </a:ext>
              </a:extLst>
            </p:cNvPr>
            <p:cNvSpPr/>
            <p:nvPr/>
          </p:nvSpPr>
          <p:spPr>
            <a:xfrm>
              <a:off x="4348970" y="5158595"/>
              <a:ext cx="1300375" cy="571365"/>
            </a:xfrm>
            <a:custGeom>
              <a:avLst/>
              <a:gdLst>
                <a:gd name="connsiteX0" fmla="*/ 780 w 1300375"/>
                <a:gd name="connsiteY0" fmla="*/ 780 h 571365"/>
                <a:gd name="connsiteX1" fmla="*/ 369080 w 1300375"/>
                <a:gd name="connsiteY1" fmla="*/ 397655 h 571365"/>
                <a:gd name="connsiteX2" fmla="*/ 334155 w 1300375"/>
                <a:gd name="connsiteY2" fmla="*/ 375430 h 571365"/>
                <a:gd name="connsiteX3" fmla="*/ 553230 w 1300375"/>
                <a:gd name="connsiteY3" fmla="*/ 540530 h 571365"/>
                <a:gd name="connsiteX4" fmla="*/ 531005 w 1300375"/>
                <a:gd name="connsiteY4" fmla="*/ 515130 h 571365"/>
                <a:gd name="connsiteX5" fmla="*/ 816755 w 1300375"/>
                <a:gd name="connsiteY5" fmla="*/ 562755 h 571365"/>
                <a:gd name="connsiteX6" fmla="*/ 734205 w 1300375"/>
                <a:gd name="connsiteY6" fmla="*/ 565930 h 571365"/>
                <a:gd name="connsiteX7" fmla="*/ 997730 w 1300375"/>
                <a:gd name="connsiteY7" fmla="*/ 505605 h 571365"/>
                <a:gd name="connsiteX8" fmla="*/ 1054880 w 1300375"/>
                <a:gd name="connsiteY8" fmla="*/ 445280 h 571365"/>
                <a:gd name="connsiteX9" fmla="*/ 1299355 w 1300375"/>
                <a:gd name="connsiteY9" fmla="*/ 267480 h 571365"/>
                <a:gd name="connsiteX10" fmla="*/ 950105 w 1300375"/>
                <a:gd name="connsiteY10" fmla="*/ 508780 h 571365"/>
                <a:gd name="connsiteX11" fmla="*/ 594505 w 1300375"/>
                <a:gd name="connsiteY11" fmla="*/ 556405 h 571365"/>
                <a:gd name="connsiteX12" fmla="*/ 280180 w 1300375"/>
                <a:gd name="connsiteY12" fmla="*/ 302405 h 571365"/>
                <a:gd name="connsiteX13" fmla="*/ 780 w 1300375"/>
                <a:gd name="connsiteY13" fmla="*/ 780 h 5713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300375" h="571365">
                  <a:moveTo>
                    <a:pt x="780" y="780"/>
                  </a:moveTo>
                  <a:lnTo>
                    <a:pt x="369080" y="397655"/>
                  </a:lnTo>
                  <a:cubicBezTo>
                    <a:pt x="424643" y="460097"/>
                    <a:pt x="303463" y="351618"/>
                    <a:pt x="334155" y="375430"/>
                  </a:cubicBezTo>
                  <a:cubicBezTo>
                    <a:pt x="364847" y="399242"/>
                    <a:pt x="520422" y="517247"/>
                    <a:pt x="553230" y="540530"/>
                  </a:cubicBezTo>
                  <a:cubicBezTo>
                    <a:pt x="586038" y="563813"/>
                    <a:pt x="487084" y="511426"/>
                    <a:pt x="531005" y="515130"/>
                  </a:cubicBezTo>
                  <a:cubicBezTo>
                    <a:pt x="574926" y="518834"/>
                    <a:pt x="782888" y="554288"/>
                    <a:pt x="816755" y="562755"/>
                  </a:cubicBezTo>
                  <a:cubicBezTo>
                    <a:pt x="850622" y="571222"/>
                    <a:pt x="704043" y="575455"/>
                    <a:pt x="734205" y="565930"/>
                  </a:cubicBezTo>
                  <a:cubicBezTo>
                    <a:pt x="764367" y="556405"/>
                    <a:pt x="944284" y="525713"/>
                    <a:pt x="997730" y="505605"/>
                  </a:cubicBezTo>
                  <a:cubicBezTo>
                    <a:pt x="1051176" y="485497"/>
                    <a:pt x="1004609" y="484968"/>
                    <a:pt x="1054880" y="445280"/>
                  </a:cubicBezTo>
                  <a:cubicBezTo>
                    <a:pt x="1105151" y="405592"/>
                    <a:pt x="1316818" y="256897"/>
                    <a:pt x="1299355" y="267480"/>
                  </a:cubicBezTo>
                  <a:cubicBezTo>
                    <a:pt x="1281893" y="278063"/>
                    <a:pt x="1067580" y="460626"/>
                    <a:pt x="950105" y="508780"/>
                  </a:cubicBezTo>
                  <a:cubicBezTo>
                    <a:pt x="832630" y="556934"/>
                    <a:pt x="706159" y="590801"/>
                    <a:pt x="594505" y="556405"/>
                  </a:cubicBezTo>
                  <a:cubicBezTo>
                    <a:pt x="482851" y="522009"/>
                    <a:pt x="374372" y="389188"/>
                    <a:pt x="280180" y="302405"/>
                  </a:cubicBezTo>
                  <a:cubicBezTo>
                    <a:pt x="185988" y="215622"/>
                    <a:pt x="-14037" y="-15095"/>
                    <a:pt x="780" y="78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5" name="フリーフォーム 1044">
              <a:extLst>
                <a:ext uri="{FF2B5EF4-FFF2-40B4-BE49-F238E27FC236}">
                  <a16:creationId xmlns:a16="http://schemas.microsoft.com/office/drawing/2014/main" id="{6AF6EB3D-3A7C-66FB-74C5-67732F2C8F1D}"/>
                </a:ext>
              </a:extLst>
            </p:cNvPr>
            <p:cNvSpPr/>
            <p:nvPr/>
          </p:nvSpPr>
          <p:spPr>
            <a:xfrm>
              <a:off x="4952774" y="5333997"/>
              <a:ext cx="851446" cy="483462"/>
            </a:xfrm>
            <a:custGeom>
              <a:avLst/>
              <a:gdLst>
                <a:gd name="connsiteX0" fmla="*/ 851126 w 851446"/>
                <a:gd name="connsiteY0" fmla="*/ 3 h 483462"/>
                <a:gd name="connsiteX1" fmla="*/ 593951 w 851446"/>
                <a:gd name="connsiteY1" fmla="*/ 288928 h 483462"/>
                <a:gd name="connsiteX2" fmla="*/ 625701 w 851446"/>
                <a:gd name="connsiteY2" fmla="*/ 352428 h 483462"/>
                <a:gd name="connsiteX3" fmla="*/ 581251 w 851446"/>
                <a:gd name="connsiteY3" fmla="*/ 339728 h 483462"/>
                <a:gd name="connsiteX4" fmla="*/ 133576 w 851446"/>
                <a:gd name="connsiteY4" fmla="*/ 473078 h 483462"/>
                <a:gd name="connsiteX5" fmla="*/ 139926 w 851446"/>
                <a:gd name="connsiteY5" fmla="*/ 466728 h 483462"/>
                <a:gd name="connsiteX6" fmla="*/ 3401 w 851446"/>
                <a:gd name="connsiteY6" fmla="*/ 403228 h 483462"/>
                <a:gd name="connsiteX7" fmla="*/ 301851 w 851446"/>
                <a:gd name="connsiteY7" fmla="*/ 415928 h 483462"/>
                <a:gd name="connsiteX8" fmla="*/ 343126 w 851446"/>
                <a:gd name="connsiteY8" fmla="*/ 419103 h 483462"/>
                <a:gd name="connsiteX9" fmla="*/ 533626 w 851446"/>
                <a:gd name="connsiteY9" fmla="*/ 282578 h 483462"/>
                <a:gd name="connsiteX10" fmla="*/ 851126 w 851446"/>
                <a:gd name="connsiteY10" fmla="*/ 3 h 483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51446" h="483462">
                  <a:moveTo>
                    <a:pt x="851126" y="3"/>
                  </a:moveTo>
                  <a:cubicBezTo>
                    <a:pt x="861180" y="1061"/>
                    <a:pt x="631522" y="230191"/>
                    <a:pt x="593951" y="288928"/>
                  </a:cubicBezTo>
                  <a:cubicBezTo>
                    <a:pt x="556380" y="347666"/>
                    <a:pt x="627818" y="343961"/>
                    <a:pt x="625701" y="352428"/>
                  </a:cubicBezTo>
                  <a:cubicBezTo>
                    <a:pt x="623584" y="360895"/>
                    <a:pt x="663272" y="319620"/>
                    <a:pt x="581251" y="339728"/>
                  </a:cubicBezTo>
                  <a:cubicBezTo>
                    <a:pt x="499230" y="359836"/>
                    <a:pt x="207130" y="451911"/>
                    <a:pt x="133576" y="473078"/>
                  </a:cubicBezTo>
                  <a:cubicBezTo>
                    <a:pt x="60022" y="494245"/>
                    <a:pt x="161622" y="478370"/>
                    <a:pt x="139926" y="466728"/>
                  </a:cubicBezTo>
                  <a:cubicBezTo>
                    <a:pt x="118230" y="455086"/>
                    <a:pt x="-23587" y="411695"/>
                    <a:pt x="3401" y="403228"/>
                  </a:cubicBezTo>
                  <a:cubicBezTo>
                    <a:pt x="30389" y="394761"/>
                    <a:pt x="245230" y="413282"/>
                    <a:pt x="301851" y="415928"/>
                  </a:cubicBezTo>
                  <a:cubicBezTo>
                    <a:pt x="358472" y="418574"/>
                    <a:pt x="304497" y="441328"/>
                    <a:pt x="343126" y="419103"/>
                  </a:cubicBezTo>
                  <a:cubicBezTo>
                    <a:pt x="381755" y="396878"/>
                    <a:pt x="453193" y="349253"/>
                    <a:pt x="533626" y="282578"/>
                  </a:cubicBezTo>
                  <a:cubicBezTo>
                    <a:pt x="614059" y="215903"/>
                    <a:pt x="841072" y="-1055"/>
                    <a:pt x="851126" y="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6" name="フリーフォーム 1045">
              <a:extLst>
                <a:ext uri="{FF2B5EF4-FFF2-40B4-BE49-F238E27FC236}">
                  <a16:creationId xmlns:a16="http://schemas.microsoft.com/office/drawing/2014/main" id="{65D35974-4F47-7E4A-E292-5E5FD3282ADE}"/>
                </a:ext>
              </a:extLst>
            </p:cNvPr>
            <p:cNvSpPr/>
            <p:nvPr/>
          </p:nvSpPr>
          <p:spPr>
            <a:xfrm>
              <a:off x="5067268" y="5665955"/>
              <a:ext cx="522210" cy="226913"/>
            </a:xfrm>
            <a:custGeom>
              <a:avLst/>
              <a:gdLst>
                <a:gd name="connsiteX0" fmla="*/ 522210 w 522210"/>
                <a:gd name="connsiteY0" fmla="*/ 0 h 226913"/>
                <a:gd name="connsiteX1" fmla="*/ 239577 w 522210"/>
                <a:gd name="connsiteY1" fmla="*/ 182880 h 226913"/>
                <a:gd name="connsiteX2" fmla="*/ 103248 w 522210"/>
                <a:gd name="connsiteY2" fmla="*/ 226106 h 226913"/>
                <a:gd name="connsiteX3" fmla="*/ 199676 w 522210"/>
                <a:gd name="connsiteY3" fmla="*/ 159604 h 226913"/>
                <a:gd name="connsiteX4" fmla="*/ 171 w 522210"/>
                <a:gd name="connsiteY4" fmla="*/ 219456 h 226913"/>
                <a:gd name="connsiteX5" fmla="*/ 239577 w 522210"/>
                <a:gd name="connsiteY5" fmla="*/ 186205 h 226913"/>
                <a:gd name="connsiteX6" fmla="*/ 212976 w 522210"/>
                <a:gd name="connsiteY6" fmla="*/ 206156 h 226913"/>
                <a:gd name="connsiteX7" fmla="*/ 522210 w 522210"/>
                <a:gd name="connsiteY7" fmla="*/ 0 h 226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2210" h="226913">
                  <a:moveTo>
                    <a:pt x="522210" y="0"/>
                  </a:moveTo>
                  <a:cubicBezTo>
                    <a:pt x="415807" y="72598"/>
                    <a:pt x="309404" y="145196"/>
                    <a:pt x="239577" y="182880"/>
                  </a:cubicBezTo>
                  <a:cubicBezTo>
                    <a:pt x="169750" y="220564"/>
                    <a:pt x="109898" y="229985"/>
                    <a:pt x="103248" y="226106"/>
                  </a:cubicBezTo>
                  <a:cubicBezTo>
                    <a:pt x="96598" y="222227"/>
                    <a:pt x="216855" y="160712"/>
                    <a:pt x="199676" y="159604"/>
                  </a:cubicBezTo>
                  <a:cubicBezTo>
                    <a:pt x="182497" y="158496"/>
                    <a:pt x="-6479" y="215023"/>
                    <a:pt x="171" y="219456"/>
                  </a:cubicBezTo>
                  <a:cubicBezTo>
                    <a:pt x="6821" y="223889"/>
                    <a:pt x="204109" y="188422"/>
                    <a:pt x="239577" y="186205"/>
                  </a:cubicBezTo>
                  <a:cubicBezTo>
                    <a:pt x="275045" y="183988"/>
                    <a:pt x="212976" y="206156"/>
                    <a:pt x="212976" y="206156"/>
                  </a:cubicBezTo>
                  <a:lnTo>
                    <a:pt x="52221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7" name="フリーフォーム 1046">
              <a:extLst>
                <a:ext uri="{FF2B5EF4-FFF2-40B4-BE49-F238E27FC236}">
                  <a16:creationId xmlns:a16="http://schemas.microsoft.com/office/drawing/2014/main" id="{1F6F3BA6-7380-CF55-DDB1-09124224E6D7}"/>
                </a:ext>
              </a:extLst>
            </p:cNvPr>
            <p:cNvSpPr/>
            <p:nvPr/>
          </p:nvSpPr>
          <p:spPr>
            <a:xfrm>
              <a:off x="4370331" y="5213821"/>
              <a:ext cx="713737" cy="631731"/>
            </a:xfrm>
            <a:custGeom>
              <a:avLst/>
              <a:gdLst>
                <a:gd name="connsiteX0" fmla="*/ 85291 w 713737"/>
                <a:gd name="connsiteY0" fmla="*/ 116300 h 631731"/>
                <a:gd name="connsiteX1" fmla="*/ 377899 w 713737"/>
                <a:gd name="connsiteY1" fmla="*/ 418883 h 631731"/>
                <a:gd name="connsiteX2" fmla="*/ 318047 w 713737"/>
                <a:gd name="connsiteY2" fmla="*/ 392282 h 631731"/>
                <a:gd name="connsiteX3" fmla="*/ 484302 w 713737"/>
                <a:gd name="connsiteY3" fmla="*/ 538586 h 631731"/>
                <a:gd name="connsiteX4" fmla="*/ 451051 w 713737"/>
                <a:gd name="connsiteY4" fmla="*/ 508660 h 631731"/>
                <a:gd name="connsiteX5" fmla="*/ 713733 w 713737"/>
                <a:gd name="connsiteY5" fmla="*/ 631689 h 631731"/>
                <a:gd name="connsiteX6" fmla="*/ 444401 w 713737"/>
                <a:gd name="connsiteY6" fmla="*/ 521961 h 631731"/>
                <a:gd name="connsiteX7" fmla="*/ 364598 w 713737"/>
                <a:gd name="connsiteY7" fmla="*/ 465434 h 631731"/>
                <a:gd name="connsiteX8" fmla="*/ 288121 w 713737"/>
                <a:gd name="connsiteY8" fmla="*/ 349056 h 631731"/>
                <a:gd name="connsiteX9" fmla="*/ 12139 w 713737"/>
                <a:gd name="connsiteY9" fmla="*/ 13222 h 631731"/>
                <a:gd name="connsiteX10" fmla="*/ 85291 w 713737"/>
                <a:gd name="connsiteY10" fmla="*/ 116300 h 63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13737" h="631731">
                  <a:moveTo>
                    <a:pt x="85291" y="116300"/>
                  </a:moveTo>
                  <a:cubicBezTo>
                    <a:pt x="146251" y="183910"/>
                    <a:pt x="339106" y="372886"/>
                    <a:pt x="377899" y="418883"/>
                  </a:cubicBezTo>
                  <a:cubicBezTo>
                    <a:pt x="416692" y="464880"/>
                    <a:pt x="300313" y="372332"/>
                    <a:pt x="318047" y="392282"/>
                  </a:cubicBezTo>
                  <a:cubicBezTo>
                    <a:pt x="335781" y="412232"/>
                    <a:pt x="462135" y="519190"/>
                    <a:pt x="484302" y="538586"/>
                  </a:cubicBezTo>
                  <a:cubicBezTo>
                    <a:pt x="506469" y="557982"/>
                    <a:pt x="412813" y="493143"/>
                    <a:pt x="451051" y="508660"/>
                  </a:cubicBezTo>
                  <a:cubicBezTo>
                    <a:pt x="489289" y="524177"/>
                    <a:pt x="714841" y="629472"/>
                    <a:pt x="713733" y="631689"/>
                  </a:cubicBezTo>
                  <a:cubicBezTo>
                    <a:pt x="712625" y="633906"/>
                    <a:pt x="502590" y="549670"/>
                    <a:pt x="444401" y="521961"/>
                  </a:cubicBezTo>
                  <a:cubicBezTo>
                    <a:pt x="386212" y="494252"/>
                    <a:pt x="390645" y="494251"/>
                    <a:pt x="364598" y="465434"/>
                  </a:cubicBezTo>
                  <a:cubicBezTo>
                    <a:pt x="338551" y="436617"/>
                    <a:pt x="346864" y="424424"/>
                    <a:pt x="288121" y="349056"/>
                  </a:cubicBezTo>
                  <a:cubicBezTo>
                    <a:pt x="229378" y="273688"/>
                    <a:pt x="47606" y="58665"/>
                    <a:pt x="12139" y="13222"/>
                  </a:cubicBezTo>
                  <a:cubicBezTo>
                    <a:pt x="-23328" y="-32221"/>
                    <a:pt x="24331" y="48690"/>
                    <a:pt x="85291" y="11630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8" name="フリーフォーム 1047">
              <a:extLst>
                <a:ext uri="{FF2B5EF4-FFF2-40B4-BE49-F238E27FC236}">
                  <a16:creationId xmlns:a16="http://schemas.microsoft.com/office/drawing/2014/main" id="{0948B15A-18EF-EA13-1FB4-32AEB4E9EE8E}"/>
                </a:ext>
              </a:extLst>
            </p:cNvPr>
            <p:cNvSpPr/>
            <p:nvPr/>
          </p:nvSpPr>
          <p:spPr>
            <a:xfrm>
              <a:off x="4618549" y="5556175"/>
              <a:ext cx="445566" cy="379112"/>
            </a:xfrm>
            <a:custGeom>
              <a:avLst/>
              <a:gdLst>
                <a:gd name="connsiteX0" fmla="*/ 2 w 445566"/>
                <a:gd name="connsiteY0" fmla="*/ 52 h 379112"/>
                <a:gd name="connsiteX1" fmla="*/ 156282 w 445566"/>
                <a:gd name="connsiteY1" fmla="*/ 202882 h 379112"/>
                <a:gd name="connsiteX2" fmla="*/ 392363 w 445566"/>
                <a:gd name="connsiteY2" fmla="*/ 299310 h 379112"/>
                <a:gd name="connsiteX3" fmla="*/ 332511 w 445566"/>
                <a:gd name="connsiteY3" fmla="*/ 276034 h 379112"/>
                <a:gd name="connsiteX4" fmla="*/ 445564 w 445566"/>
                <a:gd name="connsiteY4" fmla="*/ 379112 h 379112"/>
                <a:gd name="connsiteX5" fmla="*/ 329186 w 445566"/>
                <a:gd name="connsiteY5" fmla="*/ 276034 h 379112"/>
                <a:gd name="connsiteX6" fmla="*/ 152956 w 445566"/>
                <a:gd name="connsiteY6" fmla="*/ 222833 h 379112"/>
                <a:gd name="connsiteX7" fmla="*/ 2 w 445566"/>
                <a:gd name="connsiteY7" fmla="*/ 52 h 379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45566" h="379112">
                  <a:moveTo>
                    <a:pt x="2" y="52"/>
                  </a:moveTo>
                  <a:cubicBezTo>
                    <a:pt x="556" y="-3273"/>
                    <a:pt x="90889" y="153006"/>
                    <a:pt x="156282" y="202882"/>
                  </a:cubicBezTo>
                  <a:cubicBezTo>
                    <a:pt x="221675" y="252758"/>
                    <a:pt x="362992" y="287118"/>
                    <a:pt x="392363" y="299310"/>
                  </a:cubicBezTo>
                  <a:cubicBezTo>
                    <a:pt x="421735" y="311502"/>
                    <a:pt x="323644" y="262734"/>
                    <a:pt x="332511" y="276034"/>
                  </a:cubicBezTo>
                  <a:cubicBezTo>
                    <a:pt x="341378" y="289334"/>
                    <a:pt x="446118" y="379112"/>
                    <a:pt x="445564" y="379112"/>
                  </a:cubicBezTo>
                  <a:cubicBezTo>
                    <a:pt x="445010" y="379112"/>
                    <a:pt x="377954" y="302080"/>
                    <a:pt x="329186" y="276034"/>
                  </a:cubicBezTo>
                  <a:cubicBezTo>
                    <a:pt x="280418" y="249988"/>
                    <a:pt x="206157" y="263288"/>
                    <a:pt x="152956" y="222833"/>
                  </a:cubicBezTo>
                  <a:cubicBezTo>
                    <a:pt x="99755" y="182378"/>
                    <a:pt x="-552" y="3377"/>
                    <a:pt x="2" y="5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9" name="フリーフォーム 1048">
              <a:extLst>
                <a:ext uri="{FF2B5EF4-FFF2-40B4-BE49-F238E27FC236}">
                  <a16:creationId xmlns:a16="http://schemas.microsoft.com/office/drawing/2014/main" id="{6ED720EB-13C2-CE8E-8353-6B422FC7DE0B}"/>
                </a:ext>
              </a:extLst>
            </p:cNvPr>
            <p:cNvSpPr/>
            <p:nvPr/>
          </p:nvSpPr>
          <p:spPr>
            <a:xfrm>
              <a:off x="4565276" y="5316802"/>
              <a:ext cx="655957" cy="383583"/>
            </a:xfrm>
            <a:custGeom>
              <a:avLst/>
              <a:gdLst>
                <a:gd name="connsiteX0" fmla="*/ 74 w 655957"/>
                <a:gd name="connsiteY0" fmla="*/ 18 h 383583"/>
                <a:gd name="connsiteX1" fmla="*/ 73226 w 655957"/>
                <a:gd name="connsiteY1" fmla="*/ 69845 h 383583"/>
                <a:gd name="connsiteX2" fmla="*/ 106477 w 655957"/>
                <a:gd name="connsiteY2" fmla="*/ 113071 h 383583"/>
                <a:gd name="connsiteX3" fmla="*/ 39975 w 655957"/>
                <a:gd name="connsiteY3" fmla="*/ 79821 h 383583"/>
                <a:gd name="connsiteX4" fmla="*/ 109802 w 655957"/>
                <a:gd name="connsiteY4" fmla="*/ 169598 h 383583"/>
                <a:gd name="connsiteX5" fmla="*/ 69901 w 655957"/>
                <a:gd name="connsiteY5" fmla="*/ 136347 h 383583"/>
                <a:gd name="connsiteX6" fmla="*/ 163003 w 655957"/>
                <a:gd name="connsiteY6" fmla="*/ 206174 h 383583"/>
                <a:gd name="connsiteX7" fmla="*/ 189604 w 655957"/>
                <a:gd name="connsiteY7" fmla="*/ 266026 h 383583"/>
                <a:gd name="connsiteX8" fmla="*/ 286032 w 655957"/>
                <a:gd name="connsiteY8" fmla="*/ 312577 h 383583"/>
                <a:gd name="connsiteX9" fmla="*/ 435661 w 655957"/>
                <a:gd name="connsiteY9" fmla="*/ 322552 h 383583"/>
                <a:gd name="connsiteX10" fmla="*/ 389109 w 655957"/>
                <a:gd name="connsiteY10" fmla="*/ 309252 h 383583"/>
                <a:gd name="connsiteX11" fmla="*/ 505488 w 655957"/>
                <a:gd name="connsiteY11" fmla="*/ 345828 h 383583"/>
                <a:gd name="connsiteX12" fmla="*/ 595265 w 655957"/>
                <a:gd name="connsiteY12" fmla="*/ 329202 h 383583"/>
                <a:gd name="connsiteX13" fmla="*/ 562014 w 655957"/>
                <a:gd name="connsiteY13" fmla="*/ 369103 h 383583"/>
                <a:gd name="connsiteX14" fmla="*/ 548714 w 655957"/>
                <a:gd name="connsiteY14" fmla="*/ 382404 h 383583"/>
                <a:gd name="connsiteX15" fmla="*/ 655117 w 655957"/>
                <a:gd name="connsiteY15" fmla="*/ 342503 h 383583"/>
                <a:gd name="connsiteX16" fmla="*/ 482212 w 655957"/>
                <a:gd name="connsiteY16" fmla="*/ 372429 h 383583"/>
                <a:gd name="connsiteX17" fmla="*/ 339233 w 655957"/>
                <a:gd name="connsiteY17" fmla="*/ 332527 h 383583"/>
                <a:gd name="connsiteX18" fmla="*/ 86526 w 655957"/>
                <a:gd name="connsiteY18" fmla="*/ 169598 h 383583"/>
                <a:gd name="connsiteX19" fmla="*/ 129752 w 655957"/>
                <a:gd name="connsiteY19" fmla="*/ 209499 h 383583"/>
                <a:gd name="connsiteX20" fmla="*/ 103152 w 655957"/>
                <a:gd name="connsiteY20" fmla="*/ 116397 h 383583"/>
                <a:gd name="connsiteX21" fmla="*/ 59925 w 655957"/>
                <a:gd name="connsiteY21" fmla="*/ 63195 h 383583"/>
                <a:gd name="connsiteX22" fmla="*/ 74 w 655957"/>
                <a:gd name="connsiteY22" fmla="*/ 18 h 383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655957" h="383583">
                  <a:moveTo>
                    <a:pt x="74" y="18"/>
                  </a:moveTo>
                  <a:cubicBezTo>
                    <a:pt x="2291" y="1126"/>
                    <a:pt x="55492" y="51003"/>
                    <a:pt x="73226" y="69845"/>
                  </a:cubicBezTo>
                  <a:cubicBezTo>
                    <a:pt x="90960" y="88687"/>
                    <a:pt x="112019" y="111408"/>
                    <a:pt x="106477" y="113071"/>
                  </a:cubicBezTo>
                  <a:cubicBezTo>
                    <a:pt x="100935" y="114734"/>
                    <a:pt x="39421" y="70400"/>
                    <a:pt x="39975" y="79821"/>
                  </a:cubicBezTo>
                  <a:cubicBezTo>
                    <a:pt x="40529" y="89242"/>
                    <a:pt x="104814" y="160177"/>
                    <a:pt x="109802" y="169598"/>
                  </a:cubicBezTo>
                  <a:cubicBezTo>
                    <a:pt x="114790" y="179019"/>
                    <a:pt x="61034" y="130251"/>
                    <a:pt x="69901" y="136347"/>
                  </a:cubicBezTo>
                  <a:cubicBezTo>
                    <a:pt x="78768" y="142443"/>
                    <a:pt x="143053" y="184561"/>
                    <a:pt x="163003" y="206174"/>
                  </a:cubicBezTo>
                  <a:cubicBezTo>
                    <a:pt x="182953" y="227787"/>
                    <a:pt x="169099" y="248292"/>
                    <a:pt x="189604" y="266026"/>
                  </a:cubicBezTo>
                  <a:cubicBezTo>
                    <a:pt x="210109" y="283760"/>
                    <a:pt x="245022" y="303156"/>
                    <a:pt x="286032" y="312577"/>
                  </a:cubicBezTo>
                  <a:cubicBezTo>
                    <a:pt x="327042" y="321998"/>
                    <a:pt x="418482" y="323106"/>
                    <a:pt x="435661" y="322552"/>
                  </a:cubicBezTo>
                  <a:cubicBezTo>
                    <a:pt x="452840" y="321998"/>
                    <a:pt x="377471" y="305373"/>
                    <a:pt x="389109" y="309252"/>
                  </a:cubicBezTo>
                  <a:cubicBezTo>
                    <a:pt x="400747" y="313131"/>
                    <a:pt x="471129" y="342503"/>
                    <a:pt x="505488" y="345828"/>
                  </a:cubicBezTo>
                  <a:cubicBezTo>
                    <a:pt x="539847" y="349153"/>
                    <a:pt x="585844" y="325323"/>
                    <a:pt x="595265" y="329202"/>
                  </a:cubicBezTo>
                  <a:cubicBezTo>
                    <a:pt x="604686" y="333081"/>
                    <a:pt x="569772" y="360236"/>
                    <a:pt x="562014" y="369103"/>
                  </a:cubicBezTo>
                  <a:cubicBezTo>
                    <a:pt x="554256" y="377970"/>
                    <a:pt x="533197" y="386837"/>
                    <a:pt x="548714" y="382404"/>
                  </a:cubicBezTo>
                  <a:cubicBezTo>
                    <a:pt x="564231" y="377971"/>
                    <a:pt x="666201" y="344166"/>
                    <a:pt x="655117" y="342503"/>
                  </a:cubicBezTo>
                  <a:cubicBezTo>
                    <a:pt x="644033" y="340840"/>
                    <a:pt x="534859" y="374092"/>
                    <a:pt x="482212" y="372429"/>
                  </a:cubicBezTo>
                  <a:cubicBezTo>
                    <a:pt x="429565" y="370766"/>
                    <a:pt x="405181" y="366332"/>
                    <a:pt x="339233" y="332527"/>
                  </a:cubicBezTo>
                  <a:cubicBezTo>
                    <a:pt x="273285" y="298722"/>
                    <a:pt x="121439" y="190103"/>
                    <a:pt x="86526" y="169598"/>
                  </a:cubicBezTo>
                  <a:cubicBezTo>
                    <a:pt x="51613" y="149093"/>
                    <a:pt x="126981" y="218366"/>
                    <a:pt x="129752" y="209499"/>
                  </a:cubicBezTo>
                  <a:cubicBezTo>
                    <a:pt x="132523" y="200632"/>
                    <a:pt x="114790" y="140781"/>
                    <a:pt x="103152" y="116397"/>
                  </a:cubicBezTo>
                  <a:cubicBezTo>
                    <a:pt x="91514" y="92013"/>
                    <a:pt x="74334" y="78712"/>
                    <a:pt x="59925" y="63195"/>
                  </a:cubicBezTo>
                  <a:cubicBezTo>
                    <a:pt x="45516" y="47678"/>
                    <a:pt x="-2143" y="-1090"/>
                    <a:pt x="74" y="1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0" name="フリーフォーム 1049">
              <a:extLst>
                <a:ext uri="{FF2B5EF4-FFF2-40B4-BE49-F238E27FC236}">
                  <a16:creationId xmlns:a16="http://schemas.microsoft.com/office/drawing/2014/main" id="{85B9038A-676F-3FDE-EBB7-98F86E023944}"/>
                </a:ext>
              </a:extLst>
            </p:cNvPr>
            <p:cNvSpPr/>
            <p:nvPr/>
          </p:nvSpPr>
          <p:spPr>
            <a:xfrm>
              <a:off x="4668456" y="2488557"/>
              <a:ext cx="486173" cy="243113"/>
            </a:xfrm>
            <a:custGeom>
              <a:avLst/>
              <a:gdLst>
                <a:gd name="connsiteX0" fmla="*/ 0 w 486173"/>
                <a:gd name="connsiteY0" fmla="*/ 0 h 243113"/>
                <a:gd name="connsiteX1" fmla="*/ 358815 w 486173"/>
                <a:gd name="connsiteY1" fmla="*/ 219919 h 243113"/>
                <a:gd name="connsiteX2" fmla="*/ 335666 w 486173"/>
                <a:gd name="connsiteY2" fmla="*/ 181337 h 243113"/>
                <a:gd name="connsiteX3" fmla="*/ 486136 w 486173"/>
                <a:gd name="connsiteY3" fmla="*/ 243068 h 243113"/>
                <a:gd name="connsiteX4" fmla="*/ 320233 w 486173"/>
                <a:gd name="connsiteY4" fmla="*/ 169762 h 243113"/>
                <a:gd name="connsiteX5" fmla="*/ 0 w 486173"/>
                <a:gd name="connsiteY5" fmla="*/ 0 h 2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6173" h="243113">
                  <a:moveTo>
                    <a:pt x="0" y="0"/>
                  </a:moveTo>
                  <a:cubicBezTo>
                    <a:pt x="151435" y="94848"/>
                    <a:pt x="302871" y="189696"/>
                    <a:pt x="358815" y="219919"/>
                  </a:cubicBezTo>
                  <a:cubicBezTo>
                    <a:pt x="414759" y="250142"/>
                    <a:pt x="314446" y="177479"/>
                    <a:pt x="335666" y="181337"/>
                  </a:cubicBezTo>
                  <a:cubicBezTo>
                    <a:pt x="356886" y="185195"/>
                    <a:pt x="488708" y="244997"/>
                    <a:pt x="486136" y="243068"/>
                  </a:cubicBezTo>
                  <a:cubicBezTo>
                    <a:pt x="483564" y="241139"/>
                    <a:pt x="320233" y="169762"/>
                    <a:pt x="320233" y="169762"/>
                  </a:cubicBez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1" name="フリーフォーム 1050">
              <a:extLst>
                <a:ext uri="{FF2B5EF4-FFF2-40B4-BE49-F238E27FC236}">
                  <a16:creationId xmlns:a16="http://schemas.microsoft.com/office/drawing/2014/main" id="{CC5CDA9F-EC64-6166-3C28-14FF362E2692}"/>
                </a:ext>
              </a:extLst>
            </p:cNvPr>
            <p:cNvSpPr/>
            <p:nvPr/>
          </p:nvSpPr>
          <p:spPr>
            <a:xfrm>
              <a:off x="3696120" y="2129740"/>
              <a:ext cx="862412" cy="1072842"/>
            </a:xfrm>
            <a:custGeom>
              <a:avLst/>
              <a:gdLst>
                <a:gd name="connsiteX0" fmla="*/ 848872 w 862412"/>
                <a:gd name="connsiteY0" fmla="*/ 2 h 1072842"/>
                <a:gd name="connsiteX1" fmla="*/ 825723 w 862412"/>
                <a:gd name="connsiteY1" fmla="*/ 146614 h 1072842"/>
                <a:gd name="connsiteX2" fmla="*/ 493915 w 862412"/>
                <a:gd name="connsiteY2" fmla="*/ 243070 h 1072842"/>
                <a:gd name="connsiteX3" fmla="*/ 77227 w 862412"/>
                <a:gd name="connsiteY3" fmla="*/ 628893 h 1072842"/>
                <a:gd name="connsiteX4" fmla="*/ 104234 w 862412"/>
                <a:gd name="connsiteY4" fmla="*/ 582594 h 1072842"/>
                <a:gd name="connsiteX5" fmla="*/ 34786 w 862412"/>
                <a:gd name="connsiteY5" fmla="*/ 922118 h 1072842"/>
                <a:gd name="connsiteX6" fmla="*/ 62 w 862412"/>
                <a:gd name="connsiteY6" fmla="*/ 1072589 h 1072842"/>
                <a:gd name="connsiteX7" fmla="*/ 42503 w 862412"/>
                <a:gd name="connsiteY7" fmla="*/ 891252 h 1072842"/>
                <a:gd name="connsiteX8" fmla="*/ 146675 w 862412"/>
                <a:gd name="connsiteY8" fmla="*/ 513146 h 1072842"/>
                <a:gd name="connsiteX9" fmla="*/ 648245 w 862412"/>
                <a:gd name="connsiteY9" fmla="*/ 200630 h 1072842"/>
                <a:gd name="connsiteX10" fmla="*/ 779424 w 862412"/>
                <a:gd name="connsiteY10" fmla="*/ 142756 h 1072842"/>
                <a:gd name="connsiteX11" fmla="*/ 848872 w 862412"/>
                <a:gd name="connsiteY11" fmla="*/ 2 h 1072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62412" h="1072842">
                  <a:moveTo>
                    <a:pt x="848872" y="2"/>
                  </a:moveTo>
                  <a:cubicBezTo>
                    <a:pt x="856589" y="645"/>
                    <a:pt x="884882" y="106103"/>
                    <a:pt x="825723" y="146614"/>
                  </a:cubicBezTo>
                  <a:cubicBezTo>
                    <a:pt x="766564" y="187125"/>
                    <a:pt x="618664" y="162690"/>
                    <a:pt x="493915" y="243070"/>
                  </a:cubicBezTo>
                  <a:cubicBezTo>
                    <a:pt x="369166" y="323450"/>
                    <a:pt x="142174" y="572306"/>
                    <a:pt x="77227" y="628893"/>
                  </a:cubicBezTo>
                  <a:cubicBezTo>
                    <a:pt x="12280" y="685480"/>
                    <a:pt x="111307" y="533723"/>
                    <a:pt x="104234" y="582594"/>
                  </a:cubicBezTo>
                  <a:cubicBezTo>
                    <a:pt x="97161" y="631465"/>
                    <a:pt x="52148" y="840452"/>
                    <a:pt x="34786" y="922118"/>
                  </a:cubicBezTo>
                  <a:cubicBezTo>
                    <a:pt x="17424" y="1003784"/>
                    <a:pt x="-1224" y="1077733"/>
                    <a:pt x="62" y="1072589"/>
                  </a:cubicBezTo>
                  <a:cubicBezTo>
                    <a:pt x="1348" y="1067445"/>
                    <a:pt x="18068" y="984492"/>
                    <a:pt x="42503" y="891252"/>
                  </a:cubicBezTo>
                  <a:cubicBezTo>
                    <a:pt x="66938" y="798012"/>
                    <a:pt x="45718" y="628250"/>
                    <a:pt x="146675" y="513146"/>
                  </a:cubicBezTo>
                  <a:cubicBezTo>
                    <a:pt x="247632" y="398042"/>
                    <a:pt x="542787" y="262362"/>
                    <a:pt x="648245" y="200630"/>
                  </a:cubicBezTo>
                  <a:cubicBezTo>
                    <a:pt x="753703" y="138898"/>
                    <a:pt x="744057" y="169121"/>
                    <a:pt x="779424" y="142756"/>
                  </a:cubicBezTo>
                  <a:cubicBezTo>
                    <a:pt x="814791" y="116391"/>
                    <a:pt x="841155" y="-641"/>
                    <a:pt x="848872" y="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2" name="フリーフォーム 1051">
              <a:extLst>
                <a:ext uri="{FF2B5EF4-FFF2-40B4-BE49-F238E27FC236}">
                  <a16:creationId xmlns:a16="http://schemas.microsoft.com/office/drawing/2014/main" id="{82AA6BBD-29B4-2987-A530-FBD937812664}"/>
                </a:ext>
              </a:extLst>
            </p:cNvPr>
            <p:cNvSpPr/>
            <p:nvPr/>
          </p:nvSpPr>
          <p:spPr>
            <a:xfrm>
              <a:off x="3619005" y="3111062"/>
              <a:ext cx="199159" cy="1205201"/>
            </a:xfrm>
            <a:custGeom>
              <a:avLst/>
              <a:gdLst>
                <a:gd name="connsiteX0" fmla="*/ 196782 w 199159"/>
                <a:gd name="connsiteY0" fmla="*/ 6386 h 1205201"/>
                <a:gd name="connsiteX1" fmla="*/ 119618 w 199159"/>
                <a:gd name="connsiteY1" fmla="*/ 122133 h 1205201"/>
                <a:gd name="connsiteX2" fmla="*/ 23162 w 199159"/>
                <a:gd name="connsiteY2" fmla="*/ 527247 h 1205201"/>
                <a:gd name="connsiteX3" fmla="*/ 96468 w 199159"/>
                <a:gd name="connsiteY3" fmla="*/ 434649 h 1205201"/>
                <a:gd name="connsiteX4" fmla="*/ 27020 w 199159"/>
                <a:gd name="connsiteY4" fmla="*/ 704725 h 1205201"/>
                <a:gd name="connsiteX5" fmla="*/ 50170 w 199159"/>
                <a:gd name="connsiteY5" fmla="*/ 913070 h 1205201"/>
                <a:gd name="connsiteX6" fmla="*/ 38595 w 199159"/>
                <a:gd name="connsiteY6" fmla="*/ 1055824 h 1205201"/>
                <a:gd name="connsiteX7" fmla="*/ 13 w 199159"/>
                <a:gd name="connsiteY7" fmla="*/ 1202437 h 1205201"/>
                <a:gd name="connsiteX8" fmla="*/ 34737 w 199159"/>
                <a:gd name="connsiteY8" fmla="*/ 920786 h 1205201"/>
                <a:gd name="connsiteX9" fmla="*/ 81036 w 199159"/>
                <a:gd name="connsiteY9" fmla="*/ 430791 h 1205201"/>
                <a:gd name="connsiteX10" fmla="*/ 46311 w 199159"/>
                <a:gd name="connsiteY10" fmla="*/ 542680 h 1205201"/>
                <a:gd name="connsiteX11" fmla="*/ 100327 w 199159"/>
                <a:gd name="connsiteY11" fmla="*/ 106700 h 1205201"/>
                <a:gd name="connsiteX12" fmla="*/ 27020 w 199159"/>
                <a:gd name="connsiteY12" fmla="*/ 276462 h 1205201"/>
                <a:gd name="connsiteX13" fmla="*/ 196782 w 199159"/>
                <a:gd name="connsiteY13" fmla="*/ 6386 h 1205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99159" h="1205201">
                  <a:moveTo>
                    <a:pt x="196782" y="6386"/>
                  </a:moveTo>
                  <a:cubicBezTo>
                    <a:pt x="212215" y="-19335"/>
                    <a:pt x="148555" y="35323"/>
                    <a:pt x="119618" y="122133"/>
                  </a:cubicBezTo>
                  <a:cubicBezTo>
                    <a:pt x="90681" y="208943"/>
                    <a:pt x="27020" y="475161"/>
                    <a:pt x="23162" y="527247"/>
                  </a:cubicBezTo>
                  <a:cubicBezTo>
                    <a:pt x="19304" y="579333"/>
                    <a:pt x="95825" y="405069"/>
                    <a:pt x="96468" y="434649"/>
                  </a:cubicBezTo>
                  <a:cubicBezTo>
                    <a:pt x="97111" y="464229"/>
                    <a:pt x="34736" y="624988"/>
                    <a:pt x="27020" y="704725"/>
                  </a:cubicBezTo>
                  <a:cubicBezTo>
                    <a:pt x="19304" y="784462"/>
                    <a:pt x="48241" y="854554"/>
                    <a:pt x="50170" y="913070"/>
                  </a:cubicBezTo>
                  <a:cubicBezTo>
                    <a:pt x="52099" y="971586"/>
                    <a:pt x="46954" y="1007596"/>
                    <a:pt x="38595" y="1055824"/>
                  </a:cubicBezTo>
                  <a:cubicBezTo>
                    <a:pt x="30236" y="1104052"/>
                    <a:pt x="656" y="1224943"/>
                    <a:pt x="13" y="1202437"/>
                  </a:cubicBezTo>
                  <a:cubicBezTo>
                    <a:pt x="-630" y="1179931"/>
                    <a:pt x="21233" y="1049394"/>
                    <a:pt x="34737" y="920786"/>
                  </a:cubicBezTo>
                  <a:cubicBezTo>
                    <a:pt x="48241" y="792178"/>
                    <a:pt x="79107" y="493809"/>
                    <a:pt x="81036" y="430791"/>
                  </a:cubicBezTo>
                  <a:cubicBezTo>
                    <a:pt x="82965" y="367773"/>
                    <a:pt x="43096" y="596695"/>
                    <a:pt x="46311" y="542680"/>
                  </a:cubicBezTo>
                  <a:cubicBezTo>
                    <a:pt x="49526" y="488665"/>
                    <a:pt x="103542" y="151070"/>
                    <a:pt x="100327" y="106700"/>
                  </a:cubicBezTo>
                  <a:cubicBezTo>
                    <a:pt x="97112" y="62330"/>
                    <a:pt x="12230" y="291252"/>
                    <a:pt x="27020" y="276462"/>
                  </a:cubicBezTo>
                  <a:cubicBezTo>
                    <a:pt x="41810" y="261672"/>
                    <a:pt x="181349" y="32107"/>
                    <a:pt x="196782" y="638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3" name="フリーフォーム 1052">
              <a:extLst>
                <a:ext uri="{FF2B5EF4-FFF2-40B4-BE49-F238E27FC236}">
                  <a16:creationId xmlns:a16="http://schemas.microsoft.com/office/drawing/2014/main" id="{6C189121-C388-38D8-76DD-A8D4852FE9C3}"/>
                </a:ext>
              </a:extLst>
            </p:cNvPr>
            <p:cNvSpPr/>
            <p:nvPr/>
          </p:nvSpPr>
          <p:spPr>
            <a:xfrm>
              <a:off x="4058312" y="3950818"/>
              <a:ext cx="614053" cy="521031"/>
            </a:xfrm>
            <a:custGeom>
              <a:avLst/>
              <a:gdLst>
                <a:gd name="connsiteX0" fmla="*/ 614002 w 614053"/>
                <a:gd name="connsiteY0" fmla="*/ 7 h 521031"/>
                <a:gd name="connsiteX1" fmla="*/ 509830 w 614053"/>
                <a:gd name="connsiteY1" fmla="*/ 212210 h 521031"/>
                <a:gd name="connsiteX2" fmla="*/ 289911 w 614053"/>
                <a:gd name="connsiteY2" fmla="*/ 300949 h 521031"/>
                <a:gd name="connsiteX3" fmla="*/ 544 w 614053"/>
                <a:gd name="connsiteY3" fmla="*/ 520868 h 521031"/>
                <a:gd name="connsiteX4" fmla="*/ 220463 w 614053"/>
                <a:gd name="connsiteY4" fmla="*/ 335673 h 521031"/>
                <a:gd name="connsiteX5" fmla="*/ 332351 w 614053"/>
                <a:gd name="connsiteY5" fmla="*/ 270083 h 521031"/>
                <a:gd name="connsiteX6" fmla="*/ 421091 w 614053"/>
                <a:gd name="connsiteY6" fmla="*/ 239217 h 521031"/>
                <a:gd name="connsiteX7" fmla="*/ 498255 w 614053"/>
                <a:gd name="connsiteY7" fmla="*/ 204493 h 521031"/>
                <a:gd name="connsiteX8" fmla="*/ 614002 w 614053"/>
                <a:gd name="connsiteY8" fmla="*/ 7 h 5210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14053" h="521031">
                  <a:moveTo>
                    <a:pt x="614002" y="7"/>
                  </a:moveTo>
                  <a:cubicBezTo>
                    <a:pt x="615931" y="1293"/>
                    <a:pt x="563845" y="162053"/>
                    <a:pt x="509830" y="212210"/>
                  </a:cubicBezTo>
                  <a:cubicBezTo>
                    <a:pt x="455815" y="262367"/>
                    <a:pt x="374792" y="249506"/>
                    <a:pt x="289911" y="300949"/>
                  </a:cubicBezTo>
                  <a:cubicBezTo>
                    <a:pt x="205030" y="352392"/>
                    <a:pt x="12119" y="515081"/>
                    <a:pt x="544" y="520868"/>
                  </a:cubicBezTo>
                  <a:cubicBezTo>
                    <a:pt x="-11031" y="526655"/>
                    <a:pt x="165162" y="377471"/>
                    <a:pt x="220463" y="335673"/>
                  </a:cubicBezTo>
                  <a:cubicBezTo>
                    <a:pt x="275764" y="293876"/>
                    <a:pt x="298913" y="286159"/>
                    <a:pt x="332351" y="270083"/>
                  </a:cubicBezTo>
                  <a:cubicBezTo>
                    <a:pt x="365789" y="254007"/>
                    <a:pt x="393440" y="250149"/>
                    <a:pt x="421091" y="239217"/>
                  </a:cubicBezTo>
                  <a:cubicBezTo>
                    <a:pt x="448742" y="228285"/>
                    <a:pt x="467389" y="240503"/>
                    <a:pt x="498255" y="204493"/>
                  </a:cubicBezTo>
                  <a:cubicBezTo>
                    <a:pt x="529121" y="168483"/>
                    <a:pt x="612073" y="-1279"/>
                    <a:pt x="614002" y="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4" name="フリーフォーム 1053">
              <a:extLst>
                <a:ext uri="{FF2B5EF4-FFF2-40B4-BE49-F238E27FC236}">
                  <a16:creationId xmlns:a16="http://schemas.microsoft.com/office/drawing/2014/main" id="{695A2DA4-345B-C33A-0909-79CA3B6241D4}"/>
                </a:ext>
              </a:extLst>
            </p:cNvPr>
            <p:cNvSpPr/>
            <p:nvPr/>
          </p:nvSpPr>
          <p:spPr>
            <a:xfrm>
              <a:off x="4822665" y="2168416"/>
              <a:ext cx="775001" cy="577995"/>
            </a:xfrm>
            <a:custGeom>
              <a:avLst/>
              <a:gdLst>
                <a:gd name="connsiteX0" fmla="*/ 160 w 775001"/>
                <a:gd name="connsiteY0" fmla="*/ 109 h 577995"/>
                <a:gd name="connsiteX1" fmla="*/ 279560 w 775001"/>
                <a:gd name="connsiteY1" fmla="*/ 171559 h 577995"/>
                <a:gd name="connsiteX2" fmla="*/ 238285 w 775001"/>
                <a:gd name="connsiteY2" fmla="*/ 181084 h 577995"/>
                <a:gd name="connsiteX3" fmla="*/ 470060 w 775001"/>
                <a:gd name="connsiteY3" fmla="*/ 219184 h 577995"/>
                <a:gd name="connsiteX4" fmla="*/ 647860 w 775001"/>
                <a:gd name="connsiteY4" fmla="*/ 416034 h 577995"/>
                <a:gd name="connsiteX5" fmla="*/ 774860 w 775001"/>
                <a:gd name="connsiteY5" fmla="*/ 577959 h 577995"/>
                <a:gd name="connsiteX6" fmla="*/ 666910 w 775001"/>
                <a:gd name="connsiteY6" fmla="*/ 428734 h 577995"/>
                <a:gd name="connsiteX7" fmla="*/ 412910 w 775001"/>
                <a:gd name="connsiteY7" fmla="*/ 212834 h 577995"/>
                <a:gd name="connsiteX8" fmla="*/ 241460 w 775001"/>
                <a:gd name="connsiteY8" fmla="*/ 146159 h 577995"/>
                <a:gd name="connsiteX9" fmla="*/ 160 w 775001"/>
                <a:gd name="connsiteY9" fmla="*/ 109 h 577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75001" h="577995">
                  <a:moveTo>
                    <a:pt x="160" y="109"/>
                  </a:moveTo>
                  <a:cubicBezTo>
                    <a:pt x="6510" y="4342"/>
                    <a:pt x="239873" y="141397"/>
                    <a:pt x="279560" y="171559"/>
                  </a:cubicBezTo>
                  <a:cubicBezTo>
                    <a:pt x="319248" y="201722"/>
                    <a:pt x="206535" y="173147"/>
                    <a:pt x="238285" y="181084"/>
                  </a:cubicBezTo>
                  <a:cubicBezTo>
                    <a:pt x="270035" y="189021"/>
                    <a:pt x="401798" y="180026"/>
                    <a:pt x="470060" y="219184"/>
                  </a:cubicBezTo>
                  <a:cubicBezTo>
                    <a:pt x="538322" y="258342"/>
                    <a:pt x="597060" y="356238"/>
                    <a:pt x="647860" y="416034"/>
                  </a:cubicBezTo>
                  <a:cubicBezTo>
                    <a:pt x="698660" y="475830"/>
                    <a:pt x="771685" y="575842"/>
                    <a:pt x="774860" y="577959"/>
                  </a:cubicBezTo>
                  <a:cubicBezTo>
                    <a:pt x="778035" y="580076"/>
                    <a:pt x="727235" y="489588"/>
                    <a:pt x="666910" y="428734"/>
                  </a:cubicBezTo>
                  <a:cubicBezTo>
                    <a:pt x="606585" y="367880"/>
                    <a:pt x="483818" y="259930"/>
                    <a:pt x="412910" y="212834"/>
                  </a:cubicBezTo>
                  <a:cubicBezTo>
                    <a:pt x="342002" y="165738"/>
                    <a:pt x="305489" y="176851"/>
                    <a:pt x="241460" y="146159"/>
                  </a:cubicBezTo>
                  <a:cubicBezTo>
                    <a:pt x="177431" y="115467"/>
                    <a:pt x="-6190" y="-4124"/>
                    <a:pt x="160" y="10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5" name="フリーフォーム 1054">
              <a:extLst>
                <a:ext uri="{FF2B5EF4-FFF2-40B4-BE49-F238E27FC236}">
                  <a16:creationId xmlns:a16="http://schemas.microsoft.com/office/drawing/2014/main" id="{8312902C-F255-60D6-C543-10340759300F}"/>
                </a:ext>
              </a:extLst>
            </p:cNvPr>
            <p:cNvSpPr/>
            <p:nvPr/>
          </p:nvSpPr>
          <p:spPr>
            <a:xfrm>
              <a:off x="4777764" y="4951642"/>
              <a:ext cx="470732" cy="45808"/>
            </a:xfrm>
            <a:custGeom>
              <a:avLst/>
              <a:gdLst>
                <a:gd name="connsiteX0" fmla="*/ 611 w 470732"/>
                <a:gd name="connsiteY0" fmla="*/ 1358 h 45808"/>
                <a:gd name="connsiteX1" fmla="*/ 200636 w 470732"/>
                <a:gd name="connsiteY1" fmla="*/ 10883 h 45808"/>
                <a:gd name="connsiteX2" fmla="*/ 235561 w 470732"/>
                <a:gd name="connsiteY2" fmla="*/ 45808 h 45808"/>
                <a:gd name="connsiteX3" fmla="*/ 470511 w 470732"/>
                <a:gd name="connsiteY3" fmla="*/ 29933 h 45808"/>
                <a:gd name="connsiteX4" fmla="*/ 273661 w 470732"/>
                <a:gd name="connsiteY4" fmla="*/ 36283 h 45808"/>
                <a:gd name="connsiteX5" fmla="*/ 611 w 470732"/>
                <a:gd name="connsiteY5" fmla="*/ 1358 h 45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70732" h="45808">
                  <a:moveTo>
                    <a:pt x="611" y="1358"/>
                  </a:moveTo>
                  <a:cubicBezTo>
                    <a:pt x="-11560" y="-2875"/>
                    <a:pt x="161478" y="3475"/>
                    <a:pt x="200636" y="10883"/>
                  </a:cubicBezTo>
                  <a:cubicBezTo>
                    <a:pt x="239794" y="18291"/>
                    <a:pt x="190582" y="42633"/>
                    <a:pt x="235561" y="45808"/>
                  </a:cubicBezTo>
                  <a:lnTo>
                    <a:pt x="470511" y="29933"/>
                  </a:lnTo>
                  <a:cubicBezTo>
                    <a:pt x="476861" y="28346"/>
                    <a:pt x="345098" y="43162"/>
                    <a:pt x="273661" y="36283"/>
                  </a:cubicBezTo>
                  <a:cubicBezTo>
                    <a:pt x="202224" y="29404"/>
                    <a:pt x="12782" y="5591"/>
                    <a:pt x="611" y="135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6" name="フリーフォーム 1055">
              <a:extLst>
                <a:ext uri="{FF2B5EF4-FFF2-40B4-BE49-F238E27FC236}">
                  <a16:creationId xmlns:a16="http://schemas.microsoft.com/office/drawing/2014/main" id="{D3680A4A-DE2C-FB53-79A1-739DCF46CDF1}"/>
                </a:ext>
              </a:extLst>
            </p:cNvPr>
            <p:cNvSpPr/>
            <p:nvPr/>
          </p:nvSpPr>
          <p:spPr>
            <a:xfrm>
              <a:off x="6315341" y="3946297"/>
              <a:ext cx="209843" cy="1015185"/>
            </a:xfrm>
            <a:custGeom>
              <a:avLst/>
              <a:gdLst>
                <a:gd name="connsiteX0" fmla="*/ 5248 w 209843"/>
                <a:gd name="connsiteY0" fmla="*/ 61 h 1015185"/>
                <a:gd name="connsiteX1" fmla="*/ 205775 w 209843"/>
                <a:gd name="connsiteY1" fmla="*/ 569556 h 1015185"/>
                <a:gd name="connsiteX2" fmla="*/ 129575 w 209843"/>
                <a:gd name="connsiteY2" fmla="*/ 625703 h 1015185"/>
                <a:gd name="connsiteX3" fmla="*/ 5248 w 209843"/>
                <a:gd name="connsiteY3" fmla="*/ 1010714 h 1015185"/>
                <a:gd name="connsiteX4" fmla="*/ 37333 w 209843"/>
                <a:gd name="connsiteY4" fmla="*/ 822219 h 1015185"/>
                <a:gd name="connsiteX5" fmla="*/ 165670 w 209843"/>
                <a:gd name="connsiteY5" fmla="*/ 617682 h 1015185"/>
                <a:gd name="connsiteX6" fmla="*/ 177701 w 209843"/>
                <a:gd name="connsiteY6" fmla="*/ 533461 h 1015185"/>
                <a:gd name="connsiteX7" fmla="*/ 5248 w 209843"/>
                <a:gd name="connsiteY7" fmla="*/ 61 h 10151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9843" h="1015185">
                  <a:moveTo>
                    <a:pt x="5248" y="61"/>
                  </a:moveTo>
                  <a:cubicBezTo>
                    <a:pt x="9927" y="6077"/>
                    <a:pt x="185054" y="465282"/>
                    <a:pt x="205775" y="569556"/>
                  </a:cubicBezTo>
                  <a:cubicBezTo>
                    <a:pt x="226496" y="673830"/>
                    <a:pt x="162996" y="552177"/>
                    <a:pt x="129575" y="625703"/>
                  </a:cubicBezTo>
                  <a:cubicBezTo>
                    <a:pt x="96154" y="699229"/>
                    <a:pt x="20622" y="977961"/>
                    <a:pt x="5248" y="1010714"/>
                  </a:cubicBezTo>
                  <a:cubicBezTo>
                    <a:pt x="-10126" y="1043467"/>
                    <a:pt x="10596" y="887724"/>
                    <a:pt x="37333" y="822219"/>
                  </a:cubicBezTo>
                  <a:cubicBezTo>
                    <a:pt x="64070" y="756714"/>
                    <a:pt x="142275" y="665808"/>
                    <a:pt x="165670" y="617682"/>
                  </a:cubicBezTo>
                  <a:cubicBezTo>
                    <a:pt x="189065" y="569556"/>
                    <a:pt x="203770" y="633056"/>
                    <a:pt x="177701" y="533461"/>
                  </a:cubicBezTo>
                  <a:cubicBezTo>
                    <a:pt x="151633" y="433866"/>
                    <a:pt x="569" y="-5955"/>
                    <a:pt x="5248" y="6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7" name="フリーフォーム 1056">
              <a:extLst>
                <a:ext uri="{FF2B5EF4-FFF2-40B4-BE49-F238E27FC236}">
                  <a16:creationId xmlns:a16="http://schemas.microsoft.com/office/drawing/2014/main" id="{96107694-E6A7-D4AB-9765-F27F61672D77}"/>
                </a:ext>
              </a:extLst>
            </p:cNvPr>
            <p:cNvSpPr/>
            <p:nvPr/>
          </p:nvSpPr>
          <p:spPr>
            <a:xfrm>
              <a:off x="6023312" y="4828239"/>
              <a:ext cx="474174" cy="1303993"/>
            </a:xfrm>
            <a:custGeom>
              <a:avLst/>
              <a:gdLst>
                <a:gd name="connsiteX0" fmla="*/ 473741 w 474174"/>
                <a:gd name="connsiteY0" fmla="*/ 435 h 1303993"/>
                <a:gd name="connsiteX1" fmla="*/ 345404 w 474174"/>
                <a:gd name="connsiteY1" fmla="*/ 361382 h 1303993"/>
                <a:gd name="connsiteX2" fmla="*/ 289256 w 474174"/>
                <a:gd name="connsiteY2" fmla="*/ 798529 h 1303993"/>
                <a:gd name="connsiteX3" fmla="*/ 281235 w 474174"/>
                <a:gd name="connsiteY3" fmla="*/ 642119 h 1303993"/>
                <a:gd name="connsiteX4" fmla="*/ 188993 w 474174"/>
                <a:gd name="connsiteY4" fmla="*/ 1047182 h 1303993"/>
                <a:gd name="connsiteX5" fmla="*/ 499 w 474174"/>
                <a:gd name="connsiteY5" fmla="*/ 1303856 h 1303993"/>
                <a:gd name="connsiteX6" fmla="*/ 136856 w 474174"/>
                <a:gd name="connsiteY6" fmla="*/ 1015098 h 1303993"/>
                <a:gd name="connsiteX7" fmla="*/ 229099 w 474174"/>
                <a:gd name="connsiteY7" fmla="*/ 714308 h 1303993"/>
                <a:gd name="connsiteX8" fmla="*/ 297277 w 474174"/>
                <a:gd name="connsiteY8" fmla="*/ 433572 h 1303993"/>
                <a:gd name="connsiteX9" fmla="*/ 473741 w 474174"/>
                <a:gd name="connsiteY9" fmla="*/ 435 h 13039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74174" h="1303993">
                  <a:moveTo>
                    <a:pt x="473741" y="435"/>
                  </a:moveTo>
                  <a:cubicBezTo>
                    <a:pt x="481762" y="-11597"/>
                    <a:pt x="376151" y="228366"/>
                    <a:pt x="345404" y="361382"/>
                  </a:cubicBezTo>
                  <a:cubicBezTo>
                    <a:pt x="314657" y="494398"/>
                    <a:pt x="299951" y="751740"/>
                    <a:pt x="289256" y="798529"/>
                  </a:cubicBezTo>
                  <a:cubicBezTo>
                    <a:pt x="278561" y="845319"/>
                    <a:pt x="297945" y="600677"/>
                    <a:pt x="281235" y="642119"/>
                  </a:cubicBezTo>
                  <a:cubicBezTo>
                    <a:pt x="264524" y="683561"/>
                    <a:pt x="235782" y="936893"/>
                    <a:pt x="188993" y="1047182"/>
                  </a:cubicBezTo>
                  <a:cubicBezTo>
                    <a:pt x="142204" y="1157471"/>
                    <a:pt x="9188" y="1309203"/>
                    <a:pt x="499" y="1303856"/>
                  </a:cubicBezTo>
                  <a:cubicBezTo>
                    <a:pt x="-8190" y="1298509"/>
                    <a:pt x="98756" y="1113356"/>
                    <a:pt x="136856" y="1015098"/>
                  </a:cubicBezTo>
                  <a:cubicBezTo>
                    <a:pt x="174956" y="916840"/>
                    <a:pt x="202362" y="811229"/>
                    <a:pt x="229099" y="714308"/>
                  </a:cubicBezTo>
                  <a:cubicBezTo>
                    <a:pt x="255836" y="617387"/>
                    <a:pt x="255166" y="548540"/>
                    <a:pt x="297277" y="433572"/>
                  </a:cubicBezTo>
                  <a:cubicBezTo>
                    <a:pt x="339388" y="318604"/>
                    <a:pt x="465720" y="12467"/>
                    <a:pt x="473741" y="43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8" name="フリーフォーム 1057">
              <a:extLst>
                <a:ext uri="{FF2B5EF4-FFF2-40B4-BE49-F238E27FC236}">
                  <a16:creationId xmlns:a16="http://schemas.microsoft.com/office/drawing/2014/main" id="{C6EB5FA1-96DE-D40B-50AE-93840F488066}"/>
                </a:ext>
              </a:extLst>
            </p:cNvPr>
            <p:cNvSpPr/>
            <p:nvPr/>
          </p:nvSpPr>
          <p:spPr>
            <a:xfrm>
              <a:off x="3708874" y="4165431"/>
              <a:ext cx="181525" cy="849051"/>
            </a:xfrm>
            <a:custGeom>
              <a:avLst/>
              <a:gdLst>
                <a:gd name="connsiteX0" fmla="*/ 89094 w 181525"/>
                <a:gd name="connsiteY0" fmla="*/ 17548 h 849051"/>
                <a:gd name="connsiteX1" fmla="*/ 24926 w 181525"/>
                <a:gd name="connsiteY1" fmla="*/ 306306 h 849051"/>
                <a:gd name="connsiteX2" fmla="*/ 57010 w 181525"/>
                <a:gd name="connsiteY2" fmla="*/ 599074 h 849051"/>
                <a:gd name="connsiteX3" fmla="*/ 48989 w 181525"/>
                <a:gd name="connsiteY3" fmla="*/ 566990 h 849051"/>
                <a:gd name="connsiteX4" fmla="*/ 181337 w 181525"/>
                <a:gd name="connsiteY4" fmla="*/ 847727 h 849051"/>
                <a:gd name="connsiteX5" fmla="*/ 77063 w 181525"/>
                <a:gd name="connsiteY5" fmla="*/ 663243 h 849051"/>
                <a:gd name="connsiteX6" fmla="*/ 28937 w 181525"/>
                <a:gd name="connsiteY6" fmla="*/ 446674 h 849051"/>
                <a:gd name="connsiteX7" fmla="*/ 863 w 181525"/>
                <a:gd name="connsiteY7" fmla="*/ 314327 h 849051"/>
                <a:gd name="connsiteX8" fmla="*/ 61021 w 181525"/>
                <a:gd name="connsiteY8" fmla="*/ 61664 h 849051"/>
                <a:gd name="connsiteX9" fmla="*/ 89094 w 181525"/>
                <a:gd name="connsiteY9" fmla="*/ 17548 h 849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1525" h="849051">
                  <a:moveTo>
                    <a:pt x="89094" y="17548"/>
                  </a:moveTo>
                  <a:cubicBezTo>
                    <a:pt x="83078" y="58322"/>
                    <a:pt x="30273" y="209385"/>
                    <a:pt x="24926" y="306306"/>
                  </a:cubicBezTo>
                  <a:cubicBezTo>
                    <a:pt x="19579" y="403227"/>
                    <a:pt x="52999" y="555627"/>
                    <a:pt x="57010" y="599074"/>
                  </a:cubicBezTo>
                  <a:cubicBezTo>
                    <a:pt x="61020" y="642521"/>
                    <a:pt x="28268" y="525548"/>
                    <a:pt x="48989" y="566990"/>
                  </a:cubicBezTo>
                  <a:cubicBezTo>
                    <a:pt x="69710" y="608432"/>
                    <a:pt x="176658" y="831685"/>
                    <a:pt x="181337" y="847727"/>
                  </a:cubicBezTo>
                  <a:cubicBezTo>
                    <a:pt x="186016" y="863769"/>
                    <a:pt x="102463" y="730085"/>
                    <a:pt x="77063" y="663243"/>
                  </a:cubicBezTo>
                  <a:cubicBezTo>
                    <a:pt x="51663" y="596401"/>
                    <a:pt x="41637" y="504827"/>
                    <a:pt x="28937" y="446674"/>
                  </a:cubicBezTo>
                  <a:cubicBezTo>
                    <a:pt x="16237" y="388521"/>
                    <a:pt x="-4484" y="378495"/>
                    <a:pt x="863" y="314327"/>
                  </a:cubicBezTo>
                  <a:cubicBezTo>
                    <a:pt x="6210" y="250159"/>
                    <a:pt x="48990" y="109790"/>
                    <a:pt x="61021" y="61664"/>
                  </a:cubicBezTo>
                  <a:cubicBezTo>
                    <a:pt x="73052" y="13538"/>
                    <a:pt x="95110" y="-23226"/>
                    <a:pt x="89094" y="1754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9" name="フリーフォーム 1058">
              <a:extLst>
                <a:ext uri="{FF2B5EF4-FFF2-40B4-BE49-F238E27FC236}">
                  <a16:creationId xmlns:a16="http://schemas.microsoft.com/office/drawing/2014/main" id="{1C594113-909C-1FFB-0FEF-9B0D0FFC5D4E}"/>
                </a:ext>
              </a:extLst>
            </p:cNvPr>
            <p:cNvSpPr/>
            <p:nvPr/>
          </p:nvSpPr>
          <p:spPr>
            <a:xfrm>
              <a:off x="3708180" y="4879363"/>
              <a:ext cx="563496" cy="1216229"/>
            </a:xfrm>
            <a:custGeom>
              <a:avLst/>
              <a:gdLst>
                <a:gd name="connsiteX0" fmla="*/ 1557 w 563496"/>
                <a:gd name="connsiteY0" fmla="*/ 1448 h 1216229"/>
                <a:gd name="connsiteX1" fmla="*/ 133904 w 563496"/>
                <a:gd name="connsiteY1" fmla="*/ 510784 h 1216229"/>
                <a:gd name="connsiteX2" fmla="*/ 326409 w 563496"/>
                <a:gd name="connsiteY2" fmla="*/ 787511 h 1216229"/>
                <a:gd name="connsiteX3" fmla="*/ 274273 w 563496"/>
                <a:gd name="connsiteY3" fmla="*/ 707300 h 1216229"/>
                <a:gd name="connsiteX4" fmla="*/ 422662 w 563496"/>
                <a:gd name="connsiteY4" fmla="*/ 931890 h 1216229"/>
                <a:gd name="connsiteX5" fmla="*/ 394588 w 563496"/>
                <a:gd name="connsiteY5" fmla="*/ 980016 h 1216229"/>
                <a:gd name="connsiteX6" fmla="*/ 559020 w 563496"/>
                <a:gd name="connsiteY6" fmla="*/ 1208616 h 1216229"/>
                <a:gd name="connsiteX7" fmla="*/ 490841 w 563496"/>
                <a:gd name="connsiteY7" fmla="*/ 1116374 h 1216229"/>
                <a:gd name="connsiteX8" fmla="*/ 222136 w 563496"/>
                <a:gd name="connsiteY8" fmla="*/ 683237 h 1216229"/>
                <a:gd name="connsiteX9" fmla="*/ 1557 w 563496"/>
                <a:gd name="connsiteY9" fmla="*/ 1448 h 1216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63496" h="1216229">
                  <a:moveTo>
                    <a:pt x="1557" y="1448"/>
                  </a:moveTo>
                  <a:cubicBezTo>
                    <a:pt x="-13148" y="-27294"/>
                    <a:pt x="79762" y="379774"/>
                    <a:pt x="133904" y="510784"/>
                  </a:cubicBezTo>
                  <a:cubicBezTo>
                    <a:pt x="188046" y="641795"/>
                    <a:pt x="303014" y="754758"/>
                    <a:pt x="326409" y="787511"/>
                  </a:cubicBezTo>
                  <a:cubicBezTo>
                    <a:pt x="349804" y="820264"/>
                    <a:pt x="258231" y="683237"/>
                    <a:pt x="274273" y="707300"/>
                  </a:cubicBezTo>
                  <a:cubicBezTo>
                    <a:pt x="290315" y="731363"/>
                    <a:pt x="402609" y="886437"/>
                    <a:pt x="422662" y="931890"/>
                  </a:cubicBezTo>
                  <a:cubicBezTo>
                    <a:pt x="442715" y="977343"/>
                    <a:pt x="371862" y="933895"/>
                    <a:pt x="394588" y="980016"/>
                  </a:cubicBezTo>
                  <a:cubicBezTo>
                    <a:pt x="417314" y="1026137"/>
                    <a:pt x="542978" y="1185890"/>
                    <a:pt x="559020" y="1208616"/>
                  </a:cubicBezTo>
                  <a:cubicBezTo>
                    <a:pt x="575062" y="1231342"/>
                    <a:pt x="546988" y="1203937"/>
                    <a:pt x="490841" y="1116374"/>
                  </a:cubicBezTo>
                  <a:cubicBezTo>
                    <a:pt x="434694" y="1028811"/>
                    <a:pt x="305020" y="861706"/>
                    <a:pt x="222136" y="683237"/>
                  </a:cubicBezTo>
                  <a:cubicBezTo>
                    <a:pt x="139252" y="504769"/>
                    <a:pt x="16262" y="30190"/>
                    <a:pt x="1557" y="144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0" name="フリーフォーム 1059">
              <a:extLst>
                <a:ext uri="{FF2B5EF4-FFF2-40B4-BE49-F238E27FC236}">
                  <a16:creationId xmlns:a16="http://schemas.microsoft.com/office/drawing/2014/main" id="{4B688855-6619-08A2-5101-2869D9722E09}"/>
                </a:ext>
              </a:extLst>
            </p:cNvPr>
            <p:cNvSpPr/>
            <p:nvPr/>
          </p:nvSpPr>
          <p:spPr>
            <a:xfrm>
              <a:off x="5532881" y="6065073"/>
              <a:ext cx="539852" cy="490419"/>
            </a:xfrm>
            <a:custGeom>
              <a:avLst/>
              <a:gdLst>
                <a:gd name="connsiteX0" fmla="*/ 539056 w 539852"/>
                <a:gd name="connsiteY0" fmla="*/ 2853 h 490419"/>
                <a:gd name="connsiteX1" fmla="*/ 198161 w 539852"/>
                <a:gd name="connsiteY1" fmla="*/ 287601 h 490419"/>
                <a:gd name="connsiteX2" fmla="*/ 5656 w 539852"/>
                <a:gd name="connsiteY2" fmla="*/ 488127 h 490419"/>
                <a:gd name="connsiteX3" fmla="*/ 77845 w 539852"/>
                <a:gd name="connsiteY3" fmla="*/ 379843 h 490419"/>
                <a:gd name="connsiteX4" fmla="*/ 346551 w 539852"/>
                <a:gd name="connsiteY4" fmla="*/ 135201 h 490419"/>
                <a:gd name="connsiteX5" fmla="*/ 294414 w 539852"/>
                <a:gd name="connsiteY5" fmla="*/ 139211 h 490419"/>
                <a:gd name="connsiteX6" fmla="*/ 539056 w 539852"/>
                <a:gd name="connsiteY6" fmla="*/ 2853 h 490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39852" h="490419">
                  <a:moveTo>
                    <a:pt x="539056" y="2853"/>
                  </a:moveTo>
                  <a:cubicBezTo>
                    <a:pt x="523014" y="27585"/>
                    <a:pt x="287061" y="206722"/>
                    <a:pt x="198161" y="287601"/>
                  </a:cubicBezTo>
                  <a:cubicBezTo>
                    <a:pt x="109261" y="368480"/>
                    <a:pt x="25709" y="472753"/>
                    <a:pt x="5656" y="488127"/>
                  </a:cubicBezTo>
                  <a:cubicBezTo>
                    <a:pt x="-14397" y="503501"/>
                    <a:pt x="21029" y="438664"/>
                    <a:pt x="77845" y="379843"/>
                  </a:cubicBezTo>
                  <a:cubicBezTo>
                    <a:pt x="134661" y="321022"/>
                    <a:pt x="310456" y="175306"/>
                    <a:pt x="346551" y="135201"/>
                  </a:cubicBezTo>
                  <a:cubicBezTo>
                    <a:pt x="382646" y="95096"/>
                    <a:pt x="265004" y="156590"/>
                    <a:pt x="294414" y="139211"/>
                  </a:cubicBezTo>
                  <a:cubicBezTo>
                    <a:pt x="323824" y="121832"/>
                    <a:pt x="555098" y="-21879"/>
                    <a:pt x="539056" y="285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1" name="フリーフォーム 1060">
              <a:extLst>
                <a:ext uri="{FF2B5EF4-FFF2-40B4-BE49-F238E27FC236}">
                  <a16:creationId xmlns:a16="http://schemas.microsoft.com/office/drawing/2014/main" id="{2A9CA694-97AB-A6B7-CCF4-2A07137057A7}"/>
                </a:ext>
              </a:extLst>
            </p:cNvPr>
            <p:cNvSpPr/>
            <p:nvPr/>
          </p:nvSpPr>
          <p:spPr>
            <a:xfrm>
              <a:off x="4205795" y="5935090"/>
              <a:ext cx="760497" cy="630459"/>
            </a:xfrm>
            <a:custGeom>
              <a:avLst/>
              <a:gdLst>
                <a:gd name="connsiteX0" fmla="*/ 1247 w 760497"/>
                <a:gd name="connsiteY0" fmla="*/ 489 h 630459"/>
                <a:gd name="connsiteX1" fmla="*/ 229847 w 760497"/>
                <a:gd name="connsiteY1" fmla="*/ 353415 h 630459"/>
                <a:gd name="connsiteX2" fmla="*/ 542668 w 760497"/>
                <a:gd name="connsiteY2" fmla="*/ 614099 h 630459"/>
                <a:gd name="connsiteX3" fmla="*/ 466468 w 760497"/>
                <a:gd name="connsiteY3" fmla="*/ 525868 h 630459"/>
                <a:gd name="connsiteX4" fmla="*/ 759237 w 760497"/>
                <a:gd name="connsiteY4" fmla="*/ 630142 h 630459"/>
                <a:gd name="connsiteX5" fmla="*/ 562721 w 760497"/>
                <a:gd name="connsiteY5" fmla="*/ 553942 h 630459"/>
                <a:gd name="connsiteX6" fmla="*/ 330110 w 760497"/>
                <a:gd name="connsiteY6" fmla="*/ 433626 h 630459"/>
                <a:gd name="connsiteX7" fmla="*/ 1247 w 760497"/>
                <a:gd name="connsiteY7" fmla="*/ 489 h 630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60497" h="630459">
                  <a:moveTo>
                    <a:pt x="1247" y="489"/>
                  </a:moveTo>
                  <a:cubicBezTo>
                    <a:pt x="-15464" y="-12880"/>
                    <a:pt x="139610" y="251147"/>
                    <a:pt x="229847" y="353415"/>
                  </a:cubicBezTo>
                  <a:cubicBezTo>
                    <a:pt x="320084" y="455683"/>
                    <a:pt x="503231" y="585357"/>
                    <a:pt x="542668" y="614099"/>
                  </a:cubicBezTo>
                  <a:cubicBezTo>
                    <a:pt x="582105" y="642841"/>
                    <a:pt x="430373" y="523194"/>
                    <a:pt x="466468" y="525868"/>
                  </a:cubicBezTo>
                  <a:cubicBezTo>
                    <a:pt x="502563" y="528542"/>
                    <a:pt x="743195" y="625463"/>
                    <a:pt x="759237" y="630142"/>
                  </a:cubicBezTo>
                  <a:cubicBezTo>
                    <a:pt x="775279" y="634821"/>
                    <a:pt x="634242" y="586695"/>
                    <a:pt x="562721" y="553942"/>
                  </a:cubicBezTo>
                  <a:cubicBezTo>
                    <a:pt x="491200" y="521189"/>
                    <a:pt x="421015" y="523194"/>
                    <a:pt x="330110" y="433626"/>
                  </a:cubicBezTo>
                  <a:cubicBezTo>
                    <a:pt x="239205" y="344058"/>
                    <a:pt x="17958" y="13858"/>
                    <a:pt x="1247" y="48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2" name="フリーフォーム 1061">
              <a:extLst>
                <a:ext uri="{FF2B5EF4-FFF2-40B4-BE49-F238E27FC236}">
                  <a16:creationId xmlns:a16="http://schemas.microsoft.com/office/drawing/2014/main" id="{A57ADBA0-CDFC-F87E-4028-C225DE626CA2}"/>
                </a:ext>
              </a:extLst>
            </p:cNvPr>
            <p:cNvSpPr/>
            <p:nvPr/>
          </p:nvSpPr>
          <p:spPr>
            <a:xfrm>
              <a:off x="4334793" y="5614182"/>
              <a:ext cx="977131" cy="873841"/>
            </a:xfrm>
            <a:custGeom>
              <a:avLst/>
              <a:gdLst>
                <a:gd name="connsiteX0" fmla="*/ 140 w 977131"/>
                <a:gd name="connsiteY0" fmla="*/ 159 h 873841"/>
                <a:gd name="connsiteX1" fmla="*/ 323755 w 977131"/>
                <a:gd name="connsiteY1" fmla="*/ 542025 h 873841"/>
                <a:gd name="connsiteX2" fmla="*/ 752733 w 977131"/>
                <a:gd name="connsiteY2" fmla="*/ 854351 h 873841"/>
                <a:gd name="connsiteX3" fmla="*/ 587163 w 977131"/>
                <a:gd name="connsiteY3" fmla="*/ 748988 h 873841"/>
                <a:gd name="connsiteX4" fmla="*/ 970985 w 977131"/>
                <a:gd name="connsiteY4" fmla="*/ 861877 h 873841"/>
                <a:gd name="connsiteX5" fmla="*/ 801651 w 977131"/>
                <a:gd name="connsiteY5" fmla="*/ 850588 h 873841"/>
                <a:gd name="connsiteX6" fmla="*/ 511903 w 977131"/>
                <a:gd name="connsiteY6" fmla="*/ 685018 h 873841"/>
                <a:gd name="connsiteX7" fmla="*/ 361385 w 977131"/>
                <a:gd name="connsiteY7" fmla="*/ 598470 h 873841"/>
                <a:gd name="connsiteX8" fmla="*/ 140 w 977131"/>
                <a:gd name="connsiteY8" fmla="*/ 159 h 87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77131" h="873841">
                  <a:moveTo>
                    <a:pt x="140" y="159"/>
                  </a:moveTo>
                  <a:cubicBezTo>
                    <a:pt x="-6132" y="-9248"/>
                    <a:pt x="198323" y="399660"/>
                    <a:pt x="323755" y="542025"/>
                  </a:cubicBezTo>
                  <a:cubicBezTo>
                    <a:pt x="449187" y="684390"/>
                    <a:pt x="708832" y="819857"/>
                    <a:pt x="752733" y="854351"/>
                  </a:cubicBezTo>
                  <a:cubicBezTo>
                    <a:pt x="796634" y="888845"/>
                    <a:pt x="550788" y="747734"/>
                    <a:pt x="587163" y="748988"/>
                  </a:cubicBezTo>
                  <a:cubicBezTo>
                    <a:pt x="623538" y="750242"/>
                    <a:pt x="935237" y="844944"/>
                    <a:pt x="970985" y="861877"/>
                  </a:cubicBezTo>
                  <a:cubicBezTo>
                    <a:pt x="1006733" y="878810"/>
                    <a:pt x="878165" y="880064"/>
                    <a:pt x="801651" y="850588"/>
                  </a:cubicBezTo>
                  <a:cubicBezTo>
                    <a:pt x="725137" y="821112"/>
                    <a:pt x="511903" y="685018"/>
                    <a:pt x="511903" y="685018"/>
                  </a:cubicBezTo>
                  <a:cubicBezTo>
                    <a:pt x="438525" y="642998"/>
                    <a:pt x="446679" y="710104"/>
                    <a:pt x="361385" y="598470"/>
                  </a:cubicBezTo>
                  <a:cubicBezTo>
                    <a:pt x="276091" y="486836"/>
                    <a:pt x="6412" y="9566"/>
                    <a:pt x="140" y="15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3" name="フリーフォーム 1062">
              <a:extLst>
                <a:ext uri="{FF2B5EF4-FFF2-40B4-BE49-F238E27FC236}">
                  <a16:creationId xmlns:a16="http://schemas.microsoft.com/office/drawing/2014/main" id="{71C5E87A-440E-B479-BDE5-8289035B317A}"/>
                </a:ext>
              </a:extLst>
            </p:cNvPr>
            <p:cNvSpPr/>
            <p:nvPr/>
          </p:nvSpPr>
          <p:spPr>
            <a:xfrm>
              <a:off x="4977235" y="4781535"/>
              <a:ext cx="52010" cy="171761"/>
            </a:xfrm>
            <a:custGeom>
              <a:avLst/>
              <a:gdLst>
                <a:gd name="connsiteX0" fmla="*/ 51965 w 52010"/>
                <a:gd name="connsiteY0" fmla="*/ 15 h 171761"/>
                <a:gd name="connsiteX1" fmla="*/ 10690 w 52010"/>
                <a:gd name="connsiteY1" fmla="*/ 79390 h 171761"/>
                <a:gd name="connsiteX2" fmla="*/ 36090 w 52010"/>
                <a:gd name="connsiteY2" fmla="*/ 171465 h 171761"/>
                <a:gd name="connsiteX3" fmla="*/ 7515 w 52010"/>
                <a:gd name="connsiteY3" fmla="*/ 107965 h 171761"/>
                <a:gd name="connsiteX4" fmla="*/ 1165 w 52010"/>
                <a:gd name="connsiteY4" fmla="*/ 85740 h 171761"/>
                <a:gd name="connsiteX5" fmla="*/ 51965 w 52010"/>
                <a:gd name="connsiteY5" fmla="*/ 15 h 171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2010" h="171761">
                  <a:moveTo>
                    <a:pt x="51965" y="15"/>
                  </a:moveTo>
                  <a:cubicBezTo>
                    <a:pt x="53553" y="-1043"/>
                    <a:pt x="13336" y="50815"/>
                    <a:pt x="10690" y="79390"/>
                  </a:cubicBezTo>
                  <a:cubicBezTo>
                    <a:pt x="8044" y="107965"/>
                    <a:pt x="36619" y="166703"/>
                    <a:pt x="36090" y="171465"/>
                  </a:cubicBezTo>
                  <a:cubicBezTo>
                    <a:pt x="35561" y="176228"/>
                    <a:pt x="13336" y="122252"/>
                    <a:pt x="7515" y="107965"/>
                  </a:cubicBezTo>
                  <a:cubicBezTo>
                    <a:pt x="1694" y="93678"/>
                    <a:pt x="-2010" y="102144"/>
                    <a:pt x="1165" y="85740"/>
                  </a:cubicBezTo>
                  <a:cubicBezTo>
                    <a:pt x="4340" y="69336"/>
                    <a:pt x="50377" y="1073"/>
                    <a:pt x="51965" y="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4" name="フリーフォーム 1063">
              <a:extLst>
                <a:ext uri="{FF2B5EF4-FFF2-40B4-BE49-F238E27FC236}">
                  <a16:creationId xmlns:a16="http://schemas.microsoft.com/office/drawing/2014/main" id="{C763D655-CCF8-D942-D5F1-CFE4EA4528DA}"/>
                </a:ext>
              </a:extLst>
            </p:cNvPr>
            <p:cNvSpPr/>
            <p:nvPr/>
          </p:nvSpPr>
          <p:spPr>
            <a:xfrm>
              <a:off x="5091286" y="4762500"/>
              <a:ext cx="68565" cy="187516"/>
            </a:xfrm>
            <a:custGeom>
              <a:avLst/>
              <a:gdLst>
                <a:gd name="connsiteX0" fmla="*/ 4589 w 68565"/>
                <a:gd name="connsiteY0" fmla="*/ 0 h 187516"/>
                <a:gd name="connsiteX1" fmla="*/ 29989 w 68565"/>
                <a:gd name="connsiteY1" fmla="*/ 95250 h 187516"/>
                <a:gd name="connsiteX2" fmla="*/ 68089 w 68565"/>
                <a:gd name="connsiteY2" fmla="*/ 133350 h 187516"/>
                <a:gd name="connsiteX3" fmla="*/ 1414 w 68565"/>
                <a:gd name="connsiteY3" fmla="*/ 187325 h 187516"/>
                <a:gd name="connsiteX4" fmla="*/ 23639 w 68565"/>
                <a:gd name="connsiteY4" fmla="*/ 149225 h 187516"/>
                <a:gd name="connsiteX5" fmla="*/ 36339 w 68565"/>
                <a:gd name="connsiteY5" fmla="*/ 95250 h 187516"/>
                <a:gd name="connsiteX6" fmla="*/ 4589 w 68565"/>
                <a:gd name="connsiteY6" fmla="*/ 0 h 187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565" h="187516">
                  <a:moveTo>
                    <a:pt x="4589" y="0"/>
                  </a:moveTo>
                  <a:cubicBezTo>
                    <a:pt x="3531" y="0"/>
                    <a:pt x="19406" y="73025"/>
                    <a:pt x="29989" y="95250"/>
                  </a:cubicBezTo>
                  <a:cubicBezTo>
                    <a:pt x="40572" y="117475"/>
                    <a:pt x="72852" y="118004"/>
                    <a:pt x="68089" y="133350"/>
                  </a:cubicBezTo>
                  <a:cubicBezTo>
                    <a:pt x="63326" y="148696"/>
                    <a:pt x="8822" y="184679"/>
                    <a:pt x="1414" y="187325"/>
                  </a:cubicBezTo>
                  <a:cubicBezTo>
                    <a:pt x="-5994" y="189971"/>
                    <a:pt x="17818" y="164571"/>
                    <a:pt x="23639" y="149225"/>
                  </a:cubicBezTo>
                  <a:cubicBezTo>
                    <a:pt x="29460" y="133879"/>
                    <a:pt x="38985" y="113771"/>
                    <a:pt x="36339" y="95250"/>
                  </a:cubicBezTo>
                  <a:cubicBezTo>
                    <a:pt x="33693" y="76729"/>
                    <a:pt x="5647" y="0"/>
                    <a:pt x="4589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5" name="フリーフォーム 1064">
              <a:extLst>
                <a:ext uri="{FF2B5EF4-FFF2-40B4-BE49-F238E27FC236}">
                  <a16:creationId xmlns:a16="http://schemas.microsoft.com/office/drawing/2014/main" id="{DD3A49C4-203C-5F8C-5035-4F5195A23EDD}"/>
                </a:ext>
              </a:extLst>
            </p:cNvPr>
            <p:cNvSpPr/>
            <p:nvPr/>
          </p:nvSpPr>
          <p:spPr>
            <a:xfrm>
              <a:off x="4689825" y="4741473"/>
              <a:ext cx="274332" cy="120928"/>
            </a:xfrm>
            <a:custGeom>
              <a:avLst/>
              <a:gdLst>
                <a:gd name="connsiteX0" fmla="*/ 269525 w 274332"/>
                <a:gd name="connsiteY0" fmla="*/ 1977 h 120928"/>
                <a:gd name="connsiteX1" fmla="*/ 2825 w 274332"/>
                <a:gd name="connsiteY1" fmla="*/ 119452 h 120928"/>
                <a:gd name="connsiteX2" fmla="*/ 133000 w 274332"/>
                <a:gd name="connsiteY2" fmla="*/ 68652 h 120928"/>
                <a:gd name="connsiteX3" fmla="*/ 193325 w 274332"/>
                <a:gd name="connsiteY3" fmla="*/ 78177 h 120928"/>
                <a:gd name="connsiteX4" fmla="*/ 177450 w 274332"/>
                <a:gd name="connsiteY4" fmla="*/ 46427 h 120928"/>
                <a:gd name="connsiteX5" fmla="*/ 269525 w 274332"/>
                <a:gd name="connsiteY5" fmla="*/ 1977 h 120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4332" h="120928">
                  <a:moveTo>
                    <a:pt x="269525" y="1977"/>
                  </a:moveTo>
                  <a:cubicBezTo>
                    <a:pt x="240421" y="14148"/>
                    <a:pt x="25579" y="108340"/>
                    <a:pt x="2825" y="119452"/>
                  </a:cubicBezTo>
                  <a:cubicBezTo>
                    <a:pt x="-19929" y="130564"/>
                    <a:pt x="101250" y="75531"/>
                    <a:pt x="133000" y="68652"/>
                  </a:cubicBezTo>
                  <a:cubicBezTo>
                    <a:pt x="164750" y="61773"/>
                    <a:pt x="185917" y="81881"/>
                    <a:pt x="193325" y="78177"/>
                  </a:cubicBezTo>
                  <a:cubicBezTo>
                    <a:pt x="200733" y="74473"/>
                    <a:pt x="168454" y="55423"/>
                    <a:pt x="177450" y="46427"/>
                  </a:cubicBezTo>
                  <a:cubicBezTo>
                    <a:pt x="186446" y="37431"/>
                    <a:pt x="298629" y="-10194"/>
                    <a:pt x="269525" y="197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6" name="フリーフォーム 1065">
              <a:extLst>
                <a:ext uri="{FF2B5EF4-FFF2-40B4-BE49-F238E27FC236}">
                  <a16:creationId xmlns:a16="http://schemas.microsoft.com/office/drawing/2014/main" id="{AB2B8276-43E7-0D4F-910A-FA4B8818F405}"/>
                </a:ext>
              </a:extLst>
            </p:cNvPr>
            <p:cNvSpPr/>
            <p:nvPr/>
          </p:nvSpPr>
          <p:spPr>
            <a:xfrm>
              <a:off x="5384800" y="4292600"/>
              <a:ext cx="624192" cy="806781"/>
            </a:xfrm>
            <a:custGeom>
              <a:avLst/>
              <a:gdLst>
                <a:gd name="connsiteX0" fmla="*/ 0 w 624192"/>
                <a:gd name="connsiteY0" fmla="*/ 0 h 806781"/>
                <a:gd name="connsiteX1" fmla="*/ 206375 w 624192"/>
                <a:gd name="connsiteY1" fmla="*/ 180975 h 806781"/>
                <a:gd name="connsiteX2" fmla="*/ 206375 w 624192"/>
                <a:gd name="connsiteY2" fmla="*/ 155575 h 806781"/>
                <a:gd name="connsiteX3" fmla="*/ 454025 w 624192"/>
                <a:gd name="connsiteY3" fmla="*/ 279400 h 806781"/>
                <a:gd name="connsiteX4" fmla="*/ 377825 w 624192"/>
                <a:gd name="connsiteY4" fmla="*/ 285750 h 806781"/>
                <a:gd name="connsiteX5" fmla="*/ 393700 w 624192"/>
                <a:gd name="connsiteY5" fmla="*/ 434975 h 806781"/>
                <a:gd name="connsiteX6" fmla="*/ 542925 w 624192"/>
                <a:gd name="connsiteY6" fmla="*/ 596900 h 806781"/>
                <a:gd name="connsiteX7" fmla="*/ 622300 w 624192"/>
                <a:gd name="connsiteY7" fmla="*/ 806450 h 806781"/>
                <a:gd name="connsiteX8" fmla="*/ 466725 w 624192"/>
                <a:gd name="connsiteY8" fmla="*/ 546100 h 806781"/>
                <a:gd name="connsiteX9" fmla="*/ 384175 w 624192"/>
                <a:gd name="connsiteY9" fmla="*/ 368300 h 806781"/>
                <a:gd name="connsiteX10" fmla="*/ 381000 w 624192"/>
                <a:gd name="connsiteY10" fmla="*/ 241300 h 806781"/>
                <a:gd name="connsiteX11" fmla="*/ 149225 w 624192"/>
                <a:gd name="connsiteY11" fmla="*/ 142875 h 806781"/>
                <a:gd name="connsiteX12" fmla="*/ 228600 w 624192"/>
                <a:gd name="connsiteY12" fmla="*/ 222250 h 806781"/>
                <a:gd name="connsiteX13" fmla="*/ 0 w 624192"/>
                <a:gd name="connsiteY13" fmla="*/ 0 h 806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24192" h="806781">
                  <a:moveTo>
                    <a:pt x="0" y="0"/>
                  </a:moveTo>
                  <a:cubicBezTo>
                    <a:pt x="85989" y="77523"/>
                    <a:pt x="171979" y="155046"/>
                    <a:pt x="206375" y="180975"/>
                  </a:cubicBezTo>
                  <a:cubicBezTo>
                    <a:pt x="240771" y="206904"/>
                    <a:pt x="165100" y="139171"/>
                    <a:pt x="206375" y="155575"/>
                  </a:cubicBezTo>
                  <a:cubicBezTo>
                    <a:pt x="247650" y="171979"/>
                    <a:pt x="425450" y="257704"/>
                    <a:pt x="454025" y="279400"/>
                  </a:cubicBezTo>
                  <a:cubicBezTo>
                    <a:pt x="482600" y="301096"/>
                    <a:pt x="387879" y="259821"/>
                    <a:pt x="377825" y="285750"/>
                  </a:cubicBezTo>
                  <a:cubicBezTo>
                    <a:pt x="367771" y="311679"/>
                    <a:pt x="366183" y="383117"/>
                    <a:pt x="393700" y="434975"/>
                  </a:cubicBezTo>
                  <a:cubicBezTo>
                    <a:pt x="421217" y="486833"/>
                    <a:pt x="504825" y="534987"/>
                    <a:pt x="542925" y="596900"/>
                  </a:cubicBezTo>
                  <a:cubicBezTo>
                    <a:pt x="581025" y="658813"/>
                    <a:pt x="635000" y="814917"/>
                    <a:pt x="622300" y="806450"/>
                  </a:cubicBezTo>
                  <a:cubicBezTo>
                    <a:pt x="609600" y="797983"/>
                    <a:pt x="506413" y="619125"/>
                    <a:pt x="466725" y="546100"/>
                  </a:cubicBezTo>
                  <a:cubicBezTo>
                    <a:pt x="427038" y="473075"/>
                    <a:pt x="398462" y="419100"/>
                    <a:pt x="384175" y="368300"/>
                  </a:cubicBezTo>
                  <a:cubicBezTo>
                    <a:pt x="369888" y="317500"/>
                    <a:pt x="420158" y="278871"/>
                    <a:pt x="381000" y="241300"/>
                  </a:cubicBezTo>
                  <a:cubicBezTo>
                    <a:pt x="341842" y="203729"/>
                    <a:pt x="174625" y="146050"/>
                    <a:pt x="149225" y="142875"/>
                  </a:cubicBezTo>
                  <a:cubicBezTo>
                    <a:pt x="123825" y="139700"/>
                    <a:pt x="228600" y="222250"/>
                    <a:pt x="228600" y="222250"/>
                  </a:cubicBez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7" name="フリーフォーム 1066">
              <a:extLst>
                <a:ext uri="{FF2B5EF4-FFF2-40B4-BE49-F238E27FC236}">
                  <a16:creationId xmlns:a16="http://schemas.microsoft.com/office/drawing/2014/main" id="{8A332CA3-E2E8-C9C9-7E5F-DBBC63742728}"/>
                </a:ext>
              </a:extLst>
            </p:cNvPr>
            <p:cNvSpPr/>
            <p:nvPr/>
          </p:nvSpPr>
          <p:spPr>
            <a:xfrm>
              <a:off x="4687510" y="5326922"/>
              <a:ext cx="913512" cy="220688"/>
            </a:xfrm>
            <a:custGeom>
              <a:avLst/>
              <a:gdLst>
                <a:gd name="connsiteX0" fmla="*/ 908360 w 913512"/>
                <a:gd name="connsiteY0" fmla="*/ 1712 h 220688"/>
                <a:gd name="connsiteX1" fmla="*/ 853625 w 913512"/>
                <a:gd name="connsiteY1" fmla="*/ 91864 h 220688"/>
                <a:gd name="connsiteX2" fmla="*/ 773132 w 913512"/>
                <a:gd name="connsiteY2" fmla="*/ 140160 h 220688"/>
                <a:gd name="connsiteX3" fmla="*/ 786011 w 913512"/>
                <a:gd name="connsiteY3" fmla="*/ 136940 h 220688"/>
                <a:gd name="connsiteX4" fmla="*/ 750594 w 913512"/>
                <a:gd name="connsiteY4" fmla="*/ 159478 h 220688"/>
                <a:gd name="connsiteX5" fmla="*/ 637904 w 913512"/>
                <a:gd name="connsiteY5" fmla="*/ 188455 h 220688"/>
                <a:gd name="connsiteX6" fmla="*/ 676541 w 913512"/>
                <a:gd name="connsiteY6" fmla="*/ 146599 h 220688"/>
                <a:gd name="connsiteX7" fmla="*/ 406084 w 913512"/>
                <a:gd name="connsiteY7" fmla="*/ 214213 h 220688"/>
                <a:gd name="connsiteX8" fmla="*/ 158166 w 913512"/>
                <a:gd name="connsiteY8" fmla="*/ 146599 h 220688"/>
                <a:gd name="connsiteX9" fmla="*/ 190363 w 913512"/>
                <a:gd name="connsiteY9" fmla="*/ 117622 h 220688"/>
                <a:gd name="connsiteX10" fmla="*/ 122749 w 913512"/>
                <a:gd name="connsiteY10" fmla="*/ 159478 h 220688"/>
                <a:gd name="connsiteX11" fmla="*/ 87332 w 913512"/>
                <a:gd name="connsiteY11" fmla="*/ 130501 h 220688"/>
                <a:gd name="connsiteX12" fmla="*/ 71234 w 913512"/>
                <a:gd name="connsiteY12" fmla="*/ 133720 h 220688"/>
                <a:gd name="connsiteX13" fmla="*/ 42256 w 913512"/>
                <a:gd name="connsiteY13" fmla="*/ 50008 h 220688"/>
                <a:gd name="connsiteX14" fmla="*/ 32597 w 913512"/>
                <a:gd name="connsiteY14" fmla="*/ 66106 h 220688"/>
                <a:gd name="connsiteX15" fmla="*/ 496236 w 913512"/>
                <a:gd name="connsiteY15" fmla="*/ 214213 h 220688"/>
                <a:gd name="connsiteX16" fmla="*/ 721617 w 913512"/>
                <a:gd name="connsiteY16" fmla="*/ 178796 h 220688"/>
                <a:gd name="connsiteX17" fmla="*/ 908360 w 913512"/>
                <a:gd name="connsiteY17" fmla="*/ 1712 h 220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913512" h="220688">
                  <a:moveTo>
                    <a:pt x="908360" y="1712"/>
                  </a:moveTo>
                  <a:cubicBezTo>
                    <a:pt x="930361" y="-12777"/>
                    <a:pt x="876163" y="68789"/>
                    <a:pt x="853625" y="91864"/>
                  </a:cubicBezTo>
                  <a:cubicBezTo>
                    <a:pt x="831087" y="114939"/>
                    <a:pt x="784401" y="132647"/>
                    <a:pt x="773132" y="140160"/>
                  </a:cubicBezTo>
                  <a:cubicBezTo>
                    <a:pt x="761863" y="147673"/>
                    <a:pt x="789767" y="133720"/>
                    <a:pt x="786011" y="136940"/>
                  </a:cubicBezTo>
                  <a:cubicBezTo>
                    <a:pt x="782255" y="140160"/>
                    <a:pt x="775278" y="150892"/>
                    <a:pt x="750594" y="159478"/>
                  </a:cubicBezTo>
                  <a:cubicBezTo>
                    <a:pt x="725910" y="168064"/>
                    <a:pt x="650246" y="190602"/>
                    <a:pt x="637904" y="188455"/>
                  </a:cubicBezTo>
                  <a:cubicBezTo>
                    <a:pt x="625562" y="186309"/>
                    <a:pt x="715178" y="142306"/>
                    <a:pt x="676541" y="146599"/>
                  </a:cubicBezTo>
                  <a:cubicBezTo>
                    <a:pt x="637904" y="150892"/>
                    <a:pt x="492480" y="214213"/>
                    <a:pt x="406084" y="214213"/>
                  </a:cubicBezTo>
                  <a:cubicBezTo>
                    <a:pt x="319688" y="214213"/>
                    <a:pt x="194119" y="162698"/>
                    <a:pt x="158166" y="146599"/>
                  </a:cubicBezTo>
                  <a:cubicBezTo>
                    <a:pt x="122212" y="130501"/>
                    <a:pt x="196266" y="115476"/>
                    <a:pt x="190363" y="117622"/>
                  </a:cubicBezTo>
                  <a:cubicBezTo>
                    <a:pt x="184460" y="119768"/>
                    <a:pt x="139921" y="157332"/>
                    <a:pt x="122749" y="159478"/>
                  </a:cubicBezTo>
                  <a:cubicBezTo>
                    <a:pt x="105577" y="161624"/>
                    <a:pt x="87332" y="130501"/>
                    <a:pt x="87332" y="130501"/>
                  </a:cubicBezTo>
                  <a:cubicBezTo>
                    <a:pt x="78746" y="126208"/>
                    <a:pt x="78747" y="147135"/>
                    <a:pt x="71234" y="133720"/>
                  </a:cubicBezTo>
                  <a:cubicBezTo>
                    <a:pt x="63721" y="120305"/>
                    <a:pt x="42256" y="50008"/>
                    <a:pt x="42256" y="50008"/>
                  </a:cubicBezTo>
                  <a:cubicBezTo>
                    <a:pt x="35817" y="38739"/>
                    <a:pt x="-43066" y="38739"/>
                    <a:pt x="32597" y="66106"/>
                  </a:cubicBezTo>
                  <a:cubicBezTo>
                    <a:pt x="108260" y="93473"/>
                    <a:pt x="381399" y="195431"/>
                    <a:pt x="496236" y="214213"/>
                  </a:cubicBezTo>
                  <a:cubicBezTo>
                    <a:pt x="611073" y="232995"/>
                    <a:pt x="655076" y="207774"/>
                    <a:pt x="721617" y="178796"/>
                  </a:cubicBezTo>
                  <a:cubicBezTo>
                    <a:pt x="788158" y="149818"/>
                    <a:pt x="886359" y="16201"/>
                    <a:pt x="908360" y="171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8" name="フリーフォーム 1067">
              <a:extLst>
                <a:ext uri="{FF2B5EF4-FFF2-40B4-BE49-F238E27FC236}">
                  <a16:creationId xmlns:a16="http://schemas.microsoft.com/office/drawing/2014/main" id="{A8EDD0DF-8354-0B1A-7302-7C2FCE56C01E}"/>
                </a:ext>
              </a:extLst>
            </p:cNvPr>
            <p:cNvSpPr/>
            <p:nvPr/>
          </p:nvSpPr>
          <p:spPr>
            <a:xfrm>
              <a:off x="5531765" y="5089543"/>
              <a:ext cx="684190" cy="1286598"/>
            </a:xfrm>
            <a:custGeom>
              <a:avLst/>
              <a:gdLst>
                <a:gd name="connsiteX0" fmla="*/ 683567 w 684190"/>
                <a:gd name="connsiteY0" fmla="*/ 42 h 1286598"/>
                <a:gd name="connsiteX1" fmla="*/ 523978 w 684190"/>
                <a:gd name="connsiteY1" fmla="*/ 349412 h 1286598"/>
                <a:gd name="connsiteX2" fmla="*/ 351450 w 684190"/>
                <a:gd name="connsiteY2" fmla="*/ 767793 h 1286598"/>
                <a:gd name="connsiteX3" fmla="*/ 390269 w 684190"/>
                <a:gd name="connsiteY3" fmla="*/ 707408 h 1286598"/>
                <a:gd name="connsiteX4" fmla="*/ 234993 w 684190"/>
                <a:gd name="connsiteY4" fmla="*/ 1017959 h 1286598"/>
                <a:gd name="connsiteX5" fmla="*/ 2080 w 684190"/>
                <a:gd name="connsiteY5" fmla="*/ 1281065 h 1286598"/>
                <a:gd name="connsiteX6" fmla="*/ 131477 w 684190"/>
                <a:gd name="connsiteY6" fmla="*/ 1168921 h 1286598"/>
                <a:gd name="connsiteX7" fmla="*/ 316944 w 684190"/>
                <a:gd name="connsiteY7" fmla="*/ 845431 h 1286598"/>
                <a:gd name="connsiteX8" fmla="*/ 489473 w 684190"/>
                <a:gd name="connsiteY8" fmla="*/ 474495 h 1286598"/>
                <a:gd name="connsiteX9" fmla="*/ 502412 w 684190"/>
                <a:gd name="connsiteY9" fmla="*/ 310593 h 1286598"/>
                <a:gd name="connsiteX10" fmla="*/ 463593 w 684190"/>
                <a:gd name="connsiteY10" fmla="*/ 370978 h 1286598"/>
                <a:gd name="connsiteX11" fmla="*/ 683567 w 684190"/>
                <a:gd name="connsiteY11" fmla="*/ 42 h 12865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84190" h="1286598">
                  <a:moveTo>
                    <a:pt x="683567" y="42"/>
                  </a:moveTo>
                  <a:cubicBezTo>
                    <a:pt x="693631" y="-3552"/>
                    <a:pt x="579331" y="221454"/>
                    <a:pt x="523978" y="349412"/>
                  </a:cubicBezTo>
                  <a:cubicBezTo>
                    <a:pt x="468625" y="477371"/>
                    <a:pt x="373735" y="708127"/>
                    <a:pt x="351450" y="767793"/>
                  </a:cubicBezTo>
                  <a:cubicBezTo>
                    <a:pt x="329165" y="827459"/>
                    <a:pt x="409678" y="665714"/>
                    <a:pt x="390269" y="707408"/>
                  </a:cubicBezTo>
                  <a:cubicBezTo>
                    <a:pt x="370859" y="749102"/>
                    <a:pt x="299691" y="922350"/>
                    <a:pt x="234993" y="1017959"/>
                  </a:cubicBezTo>
                  <a:cubicBezTo>
                    <a:pt x="170295" y="1113568"/>
                    <a:pt x="19333" y="1255905"/>
                    <a:pt x="2080" y="1281065"/>
                  </a:cubicBezTo>
                  <a:cubicBezTo>
                    <a:pt x="-15173" y="1306225"/>
                    <a:pt x="79000" y="1241527"/>
                    <a:pt x="131477" y="1168921"/>
                  </a:cubicBezTo>
                  <a:cubicBezTo>
                    <a:pt x="183954" y="1096315"/>
                    <a:pt x="257278" y="961169"/>
                    <a:pt x="316944" y="845431"/>
                  </a:cubicBezTo>
                  <a:cubicBezTo>
                    <a:pt x="376610" y="729693"/>
                    <a:pt x="458562" y="563635"/>
                    <a:pt x="489473" y="474495"/>
                  </a:cubicBezTo>
                  <a:cubicBezTo>
                    <a:pt x="520384" y="385355"/>
                    <a:pt x="506725" y="327846"/>
                    <a:pt x="502412" y="310593"/>
                  </a:cubicBezTo>
                  <a:cubicBezTo>
                    <a:pt x="498099" y="293340"/>
                    <a:pt x="432682" y="424893"/>
                    <a:pt x="463593" y="370978"/>
                  </a:cubicBezTo>
                  <a:cubicBezTo>
                    <a:pt x="494504" y="317063"/>
                    <a:pt x="673503" y="3636"/>
                    <a:pt x="683567" y="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9" name="フリーフォーム 1068">
              <a:extLst>
                <a:ext uri="{FF2B5EF4-FFF2-40B4-BE49-F238E27FC236}">
                  <a16:creationId xmlns:a16="http://schemas.microsoft.com/office/drawing/2014/main" id="{16CFF7E6-D0A8-4E52-C6F7-56AD89E3353C}"/>
                </a:ext>
              </a:extLst>
            </p:cNvPr>
            <p:cNvSpPr/>
            <p:nvPr/>
          </p:nvSpPr>
          <p:spPr>
            <a:xfrm>
              <a:off x="5464832" y="5575668"/>
              <a:ext cx="271898" cy="488925"/>
            </a:xfrm>
            <a:custGeom>
              <a:avLst/>
              <a:gdLst>
                <a:gd name="connsiteX0" fmla="*/ 271734 w 271898"/>
                <a:gd name="connsiteY0" fmla="*/ 5623 h 488925"/>
                <a:gd name="connsiteX1" fmla="*/ 150964 w 271898"/>
                <a:gd name="connsiteY1" fmla="*/ 471449 h 488925"/>
                <a:gd name="connsiteX2" fmla="*/ 172530 w 271898"/>
                <a:gd name="connsiteY2" fmla="*/ 337740 h 488925"/>
                <a:gd name="connsiteX3" fmla="*/ 2 w 271898"/>
                <a:gd name="connsiteY3" fmla="*/ 488702 h 488925"/>
                <a:gd name="connsiteX4" fmla="*/ 168217 w 271898"/>
                <a:gd name="connsiteY4" fmla="*/ 367932 h 488925"/>
                <a:gd name="connsiteX5" fmla="*/ 176843 w 271898"/>
                <a:gd name="connsiteY5" fmla="*/ 221283 h 488925"/>
                <a:gd name="connsiteX6" fmla="*/ 271734 w 271898"/>
                <a:gd name="connsiteY6" fmla="*/ 5623 h 488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1898" h="488925">
                  <a:moveTo>
                    <a:pt x="271734" y="5623"/>
                  </a:moveTo>
                  <a:cubicBezTo>
                    <a:pt x="267421" y="47317"/>
                    <a:pt x="167498" y="416096"/>
                    <a:pt x="150964" y="471449"/>
                  </a:cubicBezTo>
                  <a:cubicBezTo>
                    <a:pt x="134430" y="526802"/>
                    <a:pt x="197690" y="334865"/>
                    <a:pt x="172530" y="337740"/>
                  </a:cubicBezTo>
                  <a:cubicBezTo>
                    <a:pt x="147370" y="340615"/>
                    <a:pt x="721" y="483670"/>
                    <a:pt x="2" y="488702"/>
                  </a:cubicBezTo>
                  <a:cubicBezTo>
                    <a:pt x="-717" y="493734"/>
                    <a:pt x="138744" y="412502"/>
                    <a:pt x="168217" y="367932"/>
                  </a:cubicBezTo>
                  <a:cubicBezTo>
                    <a:pt x="197690" y="323362"/>
                    <a:pt x="159590" y="276636"/>
                    <a:pt x="176843" y="221283"/>
                  </a:cubicBezTo>
                  <a:cubicBezTo>
                    <a:pt x="194096" y="165930"/>
                    <a:pt x="276047" y="-36071"/>
                    <a:pt x="271734" y="56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0" name="フリーフォーム 1069">
              <a:extLst>
                <a:ext uri="{FF2B5EF4-FFF2-40B4-BE49-F238E27FC236}">
                  <a16:creationId xmlns:a16="http://schemas.microsoft.com/office/drawing/2014/main" id="{383762FF-7742-F088-87CB-1F2DA30F8B50}"/>
                </a:ext>
              </a:extLst>
            </p:cNvPr>
            <p:cNvSpPr/>
            <p:nvPr/>
          </p:nvSpPr>
          <p:spPr>
            <a:xfrm>
              <a:off x="4207940" y="5234063"/>
              <a:ext cx="138689" cy="581122"/>
            </a:xfrm>
            <a:custGeom>
              <a:avLst/>
              <a:gdLst>
                <a:gd name="connsiteX0" fmla="*/ 549 w 138689"/>
                <a:gd name="connsiteY0" fmla="*/ 1252 h 581122"/>
                <a:gd name="connsiteX1" fmla="*/ 23034 w 138689"/>
                <a:gd name="connsiteY1" fmla="*/ 184881 h 581122"/>
                <a:gd name="connsiteX2" fmla="*/ 135460 w 138689"/>
                <a:gd name="connsiteY2" fmla="*/ 574626 h 581122"/>
                <a:gd name="connsiteX3" fmla="*/ 101732 w 138689"/>
                <a:gd name="connsiteY3" fmla="*/ 417229 h 581122"/>
                <a:gd name="connsiteX4" fmla="*/ 34276 w 138689"/>
                <a:gd name="connsiteY4" fmla="*/ 267327 h 581122"/>
                <a:gd name="connsiteX5" fmla="*/ 549 w 138689"/>
                <a:gd name="connsiteY5" fmla="*/ 1252 h 581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8689" h="581122">
                  <a:moveTo>
                    <a:pt x="549" y="1252"/>
                  </a:moveTo>
                  <a:cubicBezTo>
                    <a:pt x="-1325" y="-12489"/>
                    <a:pt x="549" y="89319"/>
                    <a:pt x="23034" y="184881"/>
                  </a:cubicBezTo>
                  <a:cubicBezTo>
                    <a:pt x="45519" y="280443"/>
                    <a:pt x="122344" y="535901"/>
                    <a:pt x="135460" y="574626"/>
                  </a:cubicBezTo>
                  <a:cubicBezTo>
                    <a:pt x="148576" y="613351"/>
                    <a:pt x="118596" y="468446"/>
                    <a:pt x="101732" y="417229"/>
                  </a:cubicBezTo>
                  <a:cubicBezTo>
                    <a:pt x="84868" y="366012"/>
                    <a:pt x="49266" y="331035"/>
                    <a:pt x="34276" y="267327"/>
                  </a:cubicBezTo>
                  <a:cubicBezTo>
                    <a:pt x="19286" y="203619"/>
                    <a:pt x="2423" y="14993"/>
                    <a:pt x="549" y="125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1" name="フリーフォーム 1070">
              <a:extLst>
                <a:ext uri="{FF2B5EF4-FFF2-40B4-BE49-F238E27FC236}">
                  <a16:creationId xmlns:a16="http://schemas.microsoft.com/office/drawing/2014/main" id="{397DB60A-89FA-352A-87D5-0D75DEBF9E55}"/>
                </a:ext>
              </a:extLst>
            </p:cNvPr>
            <p:cNvSpPr/>
            <p:nvPr/>
          </p:nvSpPr>
          <p:spPr>
            <a:xfrm>
              <a:off x="3225762" y="4044637"/>
              <a:ext cx="523918" cy="1028170"/>
            </a:xfrm>
            <a:custGeom>
              <a:avLst/>
              <a:gdLst>
                <a:gd name="connsiteX0" fmla="*/ 38 w 523918"/>
                <a:gd name="connsiteY0" fmla="*/ 313 h 1028170"/>
                <a:gd name="connsiteX1" fmla="*/ 327063 w 523918"/>
                <a:gd name="connsiteY1" fmla="*/ 257488 h 1028170"/>
                <a:gd name="connsiteX2" fmla="*/ 308013 w 523918"/>
                <a:gd name="connsiteY2" fmla="*/ 228913 h 1028170"/>
                <a:gd name="connsiteX3" fmla="*/ 479463 w 523918"/>
                <a:gd name="connsiteY3" fmla="*/ 625788 h 1028170"/>
                <a:gd name="connsiteX4" fmla="*/ 444538 w 523918"/>
                <a:gd name="connsiteY4" fmla="*/ 619438 h 1028170"/>
                <a:gd name="connsiteX5" fmla="*/ 523913 w 523918"/>
                <a:gd name="connsiteY5" fmla="*/ 1025838 h 1028170"/>
                <a:gd name="connsiteX6" fmla="*/ 447713 w 523918"/>
                <a:gd name="connsiteY6" fmla="*/ 762313 h 1028170"/>
                <a:gd name="connsiteX7" fmla="*/ 298488 w 523918"/>
                <a:gd name="connsiteY7" fmla="*/ 282888 h 1028170"/>
                <a:gd name="connsiteX8" fmla="*/ 314363 w 523918"/>
                <a:gd name="connsiteY8" fmla="*/ 365438 h 1028170"/>
                <a:gd name="connsiteX9" fmla="*/ 295313 w 523918"/>
                <a:gd name="connsiteY9" fmla="*/ 517838 h 1028170"/>
                <a:gd name="connsiteX10" fmla="*/ 342938 w 523918"/>
                <a:gd name="connsiteY10" fmla="*/ 724213 h 1028170"/>
                <a:gd name="connsiteX11" fmla="*/ 292138 w 523918"/>
                <a:gd name="connsiteY11" fmla="*/ 447988 h 1028170"/>
                <a:gd name="connsiteX12" fmla="*/ 304838 w 523918"/>
                <a:gd name="connsiteY12" fmla="*/ 209863 h 1028170"/>
                <a:gd name="connsiteX13" fmla="*/ 38 w 523918"/>
                <a:gd name="connsiteY13" fmla="*/ 313 h 1028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3918" h="1028170">
                  <a:moveTo>
                    <a:pt x="38" y="313"/>
                  </a:moveTo>
                  <a:cubicBezTo>
                    <a:pt x="3742" y="8250"/>
                    <a:pt x="275734" y="219388"/>
                    <a:pt x="327063" y="257488"/>
                  </a:cubicBezTo>
                  <a:cubicBezTo>
                    <a:pt x="378392" y="295588"/>
                    <a:pt x="282613" y="167530"/>
                    <a:pt x="308013" y="228913"/>
                  </a:cubicBezTo>
                  <a:cubicBezTo>
                    <a:pt x="333413" y="290296"/>
                    <a:pt x="456709" y="560700"/>
                    <a:pt x="479463" y="625788"/>
                  </a:cubicBezTo>
                  <a:cubicBezTo>
                    <a:pt x="502217" y="690876"/>
                    <a:pt x="437130" y="552763"/>
                    <a:pt x="444538" y="619438"/>
                  </a:cubicBezTo>
                  <a:cubicBezTo>
                    <a:pt x="451946" y="686113"/>
                    <a:pt x="523384" y="1002026"/>
                    <a:pt x="523913" y="1025838"/>
                  </a:cubicBezTo>
                  <a:cubicBezTo>
                    <a:pt x="524442" y="1049650"/>
                    <a:pt x="485284" y="886138"/>
                    <a:pt x="447713" y="762313"/>
                  </a:cubicBezTo>
                  <a:cubicBezTo>
                    <a:pt x="410142" y="638488"/>
                    <a:pt x="320713" y="349034"/>
                    <a:pt x="298488" y="282888"/>
                  </a:cubicBezTo>
                  <a:cubicBezTo>
                    <a:pt x="276263" y="216742"/>
                    <a:pt x="314892" y="326280"/>
                    <a:pt x="314363" y="365438"/>
                  </a:cubicBezTo>
                  <a:cubicBezTo>
                    <a:pt x="313834" y="404596"/>
                    <a:pt x="290550" y="458042"/>
                    <a:pt x="295313" y="517838"/>
                  </a:cubicBezTo>
                  <a:cubicBezTo>
                    <a:pt x="300076" y="577634"/>
                    <a:pt x="343467" y="735855"/>
                    <a:pt x="342938" y="724213"/>
                  </a:cubicBezTo>
                  <a:cubicBezTo>
                    <a:pt x="342409" y="712571"/>
                    <a:pt x="298488" y="533713"/>
                    <a:pt x="292138" y="447988"/>
                  </a:cubicBezTo>
                  <a:cubicBezTo>
                    <a:pt x="285788" y="362263"/>
                    <a:pt x="349817" y="282359"/>
                    <a:pt x="304838" y="209863"/>
                  </a:cubicBezTo>
                  <a:cubicBezTo>
                    <a:pt x="259859" y="137367"/>
                    <a:pt x="-3666" y="-7624"/>
                    <a:pt x="38" y="3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2" name="フリーフォーム 1071">
              <a:extLst>
                <a:ext uri="{FF2B5EF4-FFF2-40B4-BE49-F238E27FC236}">
                  <a16:creationId xmlns:a16="http://schemas.microsoft.com/office/drawing/2014/main" id="{1B8E1D45-0A4E-AE51-ACEA-DBCB96FACFAA}"/>
                </a:ext>
              </a:extLst>
            </p:cNvPr>
            <p:cNvSpPr/>
            <p:nvPr/>
          </p:nvSpPr>
          <p:spPr>
            <a:xfrm>
              <a:off x="3209879" y="4084239"/>
              <a:ext cx="193758" cy="488160"/>
            </a:xfrm>
            <a:custGeom>
              <a:avLst/>
              <a:gdLst>
                <a:gd name="connsiteX0" fmla="*/ 28621 w 193758"/>
                <a:gd name="connsiteY0" fmla="*/ 8336 h 488160"/>
                <a:gd name="connsiteX1" fmla="*/ 25446 w 193758"/>
                <a:gd name="connsiteY1" fmla="*/ 322661 h 488160"/>
                <a:gd name="connsiteX2" fmla="*/ 117521 w 193758"/>
                <a:gd name="connsiteY2" fmla="*/ 481411 h 488160"/>
                <a:gd name="connsiteX3" fmla="*/ 193721 w 193758"/>
                <a:gd name="connsiteY3" fmla="*/ 106761 h 488160"/>
                <a:gd name="connsiteX4" fmla="*/ 107996 w 193758"/>
                <a:gd name="connsiteY4" fmla="*/ 411561 h 488160"/>
                <a:gd name="connsiteX5" fmla="*/ 50846 w 193758"/>
                <a:gd name="connsiteY5" fmla="*/ 405211 h 488160"/>
                <a:gd name="connsiteX6" fmla="*/ 46 w 193758"/>
                <a:gd name="connsiteY6" fmla="*/ 300436 h 488160"/>
                <a:gd name="connsiteX7" fmla="*/ 41321 w 193758"/>
                <a:gd name="connsiteY7" fmla="*/ 106761 h 488160"/>
                <a:gd name="connsiteX8" fmla="*/ 28621 w 193758"/>
                <a:gd name="connsiteY8" fmla="*/ 8336 h 488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3758" h="488160">
                  <a:moveTo>
                    <a:pt x="28621" y="8336"/>
                  </a:moveTo>
                  <a:cubicBezTo>
                    <a:pt x="25975" y="44319"/>
                    <a:pt x="10629" y="243815"/>
                    <a:pt x="25446" y="322661"/>
                  </a:cubicBezTo>
                  <a:cubicBezTo>
                    <a:pt x="40263" y="401507"/>
                    <a:pt x="89475" y="517394"/>
                    <a:pt x="117521" y="481411"/>
                  </a:cubicBezTo>
                  <a:cubicBezTo>
                    <a:pt x="145567" y="445428"/>
                    <a:pt x="195308" y="118403"/>
                    <a:pt x="193721" y="106761"/>
                  </a:cubicBezTo>
                  <a:cubicBezTo>
                    <a:pt x="192134" y="95119"/>
                    <a:pt x="131808" y="361819"/>
                    <a:pt x="107996" y="411561"/>
                  </a:cubicBezTo>
                  <a:cubicBezTo>
                    <a:pt x="84184" y="461303"/>
                    <a:pt x="68838" y="423732"/>
                    <a:pt x="50846" y="405211"/>
                  </a:cubicBezTo>
                  <a:cubicBezTo>
                    <a:pt x="32854" y="386690"/>
                    <a:pt x="1633" y="350178"/>
                    <a:pt x="46" y="300436"/>
                  </a:cubicBezTo>
                  <a:cubicBezTo>
                    <a:pt x="-1542" y="250694"/>
                    <a:pt x="38146" y="151740"/>
                    <a:pt x="41321" y="106761"/>
                  </a:cubicBezTo>
                  <a:cubicBezTo>
                    <a:pt x="44496" y="61782"/>
                    <a:pt x="31267" y="-27647"/>
                    <a:pt x="28621" y="833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3" name="フリーフォーム 1072">
              <a:extLst>
                <a:ext uri="{FF2B5EF4-FFF2-40B4-BE49-F238E27FC236}">
                  <a16:creationId xmlns:a16="http://schemas.microsoft.com/office/drawing/2014/main" id="{AC559630-6C7D-49E0-3656-62257DA6D81D}"/>
                </a:ext>
              </a:extLst>
            </p:cNvPr>
            <p:cNvSpPr/>
            <p:nvPr/>
          </p:nvSpPr>
          <p:spPr>
            <a:xfrm>
              <a:off x="3332852" y="4295718"/>
              <a:ext cx="108966" cy="509111"/>
            </a:xfrm>
            <a:custGeom>
              <a:avLst/>
              <a:gdLst>
                <a:gd name="connsiteX0" fmla="*/ 96148 w 108966"/>
                <a:gd name="connsiteY0" fmla="*/ 57 h 509111"/>
                <a:gd name="connsiteX1" fmla="*/ 13598 w 108966"/>
                <a:gd name="connsiteY1" fmla="*/ 387407 h 509111"/>
                <a:gd name="connsiteX2" fmla="*/ 108848 w 108966"/>
                <a:gd name="connsiteY2" fmla="*/ 508057 h 509111"/>
                <a:gd name="connsiteX3" fmla="*/ 32648 w 108966"/>
                <a:gd name="connsiteY3" fmla="*/ 441382 h 509111"/>
                <a:gd name="connsiteX4" fmla="*/ 898 w 108966"/>
                <a:gd name="connsiteY4" fmla="*/ 358832 h 509111"/>
                <a:gd name="connsiteX5" fmla="*/ 96148 w 108966"/>
                <a:gd name="connsiteY5" fmla="*/ 57 h 509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8966" h="509111">
                  <a:moveTo>
                    <a:pt x="96148" y="57"/>
                  </a:moveTo>
                  <a:cubicBezTo>
                    <a:pt x="98265" y="4819"/>
                    <a:pt x="11481" y="302740"/>
                    <a:pt x="13598" y="387407"/>
                  </a:cubicBezTo>
                  <a:cubicBezTo>
                    <a:pt x="15715" y="472074"/>
                    <a:pt x="105673" y="499061"/>
                    <a:pt x="108848" y="508057"/>
                  </a:cubicBezTo>
                  <a:cubicBezTo>
                    <a:pt x="112023" y="517053"/>
                    <a:pt x="50640" y="466253"/>
                    <a:pt x="32648" y="441382"/>
                  </a:cubicBezTo>
                  <a:cubicBezTo>
                    <a:pt x="14656" y="416511"/>
                    <a:pt x="-4394" y="431857"/>
                    <a:pt x="898" y="358832"/>
                  </a:cubicBezTo>
                  <a:cubicBezTo>
                    <a:pt x="6190" y="285807"/>
                    <a:pt x="94031" y="-4705"/>
                    <a:pt x="96148" y="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4" name="フリーフォーム 1073">
              <a:extLst>
                <a:ext uri="{FF2B5EF4-FFF2-40B4-BE49-F238E27FC236}">
                  <a16:creationId xmlns:a16="http://schemas.microsoft.com/office/drawing/2014/main" id="{F3867823-FCFD-00CB-BA21-B0D85D4FD40B}"/>
                </a:ext>
              </a:extLst>
            </p:cNvPr>
            <p:cNvSpPr/>
            <p:nvPr/>
          </p:nvSpPr>
          <p:spPr>
            <a:xfrm>
              <a:off x="3311494" y="4552437"/>
              <a:ext cx="277645" cy="665476"/>
            </a:xfrm>
            <a:custGeom>
              <a:avLst/>
              <a:gdLst>
                <a:gd name="connsiteX0" fmla="*/ 31 w 277645"/>
                <a:gd name="connsiteY0" fmla="*/ 513 h 665476"/>
                <a:gd name="connsiteX1" fmla="*/ 38131 w 277645"/>
                <a:gd name="connsiteY1" fmla="*/ 203713 h 665476"/>
                <a:gd name="connsiteX2" fmla="*/ 79406 w 277645"/>
                <a:gd name="connsiteY2" fmla="*/ 397388 h 665476"/>
                <a:gd name="connsiteX3" fmla="*/ 57181 w 277645"/>
                <a:gd name="connsiteY3" fmla="*/ 356113 h 665476"/>
                <a:gd name="connsiteX4" fmla="*/ 254031 w 277645"/>
                <a:gd name="connsiteY4" fmla="*/ 635513 h 665476"/>
                <a:gd name="connsiteX5" fmla="*/ 260381 w 277645"/>
                <a:gd name="connsiteY5" fmla="*/ 638688 h 665476"/>
                <a:gd name="connsiteX6" fmla="*/ 130206 w 277645"/>
                <a:gd name="connsiteY6" fmla="*/ 467238 h 665476"/>
                <a:gd name="connsiteX7" fmla="*/ 19081 w 277645"/>
                <a:gd name="connsiteY7" fmla="*/ 279913 h 665476"/>
                <a:gd name="connsiteX8" fmla="*/ 9556 w 277645"/>
                <a:gd name="connsiteY8" fmla="*/ 184663 h 665476"/>
                <a:gd name="connsiteX9" fmla="*/ 101631 w 277645"/>
                <a:gd name="connsiteY9" fmla="*/ 314838 h 665476"/>
                <a:gd name="connsiteX10" fmla="*/ 44481 w 277645"/>
                <a:gd name="connsiteY10" fmla="*/ 149738 h 665476"/>
                <a:gd name="connsiteX11" fmla="*/ 31 w 277645"/>
                <a:gd name="connsiteY11" fmla="*/ 513 h 665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77645" h="665476">
                  <a:moveTo>
                    <a:pt x="31" y="513"/>
                  </a:moveTo>
                  <a:cubicBezTo>
                    <a:pt x="-1027" y="9509"/>
                    <a:pt x="24902" y="137567"/>
                    <a:pt x="38131" y="203713"/>
                  </a:cubicBezTo>
                  <a:cubicBezTo>
                    <a:pt x="51360" y="269859"/>
                    <a:pt x="76231" y="371988"/>
                    <a:pt x="79406" y="397388"/>
                  </a:cubicBezTo>
                  <a:cubicBezTo>
                    <a:pt x="82581" y="422788"/>
                    <a:pt x="28077" y="316426"/>
                    <a:pt x="57181" y="356113"/>
                  </a:cubicBezTo>
                  <a:cubicBezTo>
                    <a:pt x="86285" y="395800"/>
                    <a:pt x="220164" y="588417"/>
                    <a:pt x="254031" y="635513"/>
                  </a:cubicBezTo>
                  <a:cubicBezTo>
                    <a:pt x="287898" y="682609"/>
                    <a:pt x="281019" y="666734"/>
                    <a:pt x="260381" y="638688"/>
                  </a:cubicBezTo>
                  <a:cubicBezTo>
                    <a:pt x="239744" y="610642"/>
                    <a:pt x="170423" y="527034"/>
                    <a:pt x="130206" y="467238"/>
                  </a:cubicBezTo>
                  <a:cubicBezTo>
                    <a:pt x="89989" y="407442"/>
                    <a:pt x="39189" y="327009"/>
                    <a:pt x="19081" y="279913"/>
                  </a:cubicBezTo>
                  <a:cubicBezTo>
                    <a:pt x="-1027" y="232817"/>
                    <a:pt x="-4202" y="178842"/>
                    <a:pt x="9556" y="184663"/>
                  </a:cubicBezTo>
                  <a:cubicBezTo>
                    <a:pt x="23314" y="190484"/>
                    <a:pt x="95810" y="320659"/>
                    <a:pt x="101631" y="314838"/>
                  </a:cubicBezTo>
                  <a:cubicBezTo>
                    <a:pt x="107452" y="309017"/>
                    <a:pt x="61414" y="196305"/>
                    <a:pt x="44481" y="149738"/>
                  </a:cubicBezTo>
                  <a:cubicBezTo>
                    <a:pt x="27548" y="103171"/>
                    <a:pt x="1089" y="-8483"/>
                    <a:pt x="31" y="5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5" name="フリーフォーム 1074">
              <a:extLst>
                <a:ext uri="{FF2B5EF4-FFF2-40B4-BE49-F238E27FC236}">
                  <a16:creationId xmlns:a16="http://schemas.microsoft.com/office/drawing/2014/main" id="{4A2ED833-9935-F564-E0D1-7CC14A019A1E}"/>
                </a:ext>
              </a:extLst>
            </p:cNvPr>
            <p:cNvSpPr/>
            <p:nvPr/>
          </p:nvSpPr>
          <p:spPr>
            <a:xfrm>
              <a:off x="3352792" y="4571188"/>
              <a:ext cx="268723" cy="371405"/>
            </a:xfrm>
            <a:custGeom>
              <a:avLst/>
              <a:gdLst>
                <a:gd name="connsiteX0" fmla="*/ 101608 w 268723"/>
                <a:gd name="connsiteY0" fmla="*/ 812 h 371405"/>
                <a:gd name="connsiteX1" fmla="*/ 53983 w 268723"/>
                <a:gd name="connsiteY1" fmla="*/ 299262 h 371405"/>
                <a:gd name="connsiteX2" fmla="*/ 266708 w 268723"/>
                <a:gd name="connsiteY2" fmla="*/ 369112 h 371405"/>
                <a:gd name="connsiteX3" fmla="*/ 158758 w 268723"/>
                <a:gd name="connsiteY3" fmla="*/ 350062 h 371405"/>
                <a:gd name="connsiteX4" fmla="*/ 120658 w 268723"/>
                <a:gd name="connsiteY4" fmla="*/ 305612 h 371405"/>
                <a:gd name="connsiteX5" fmla="*/ 8 w 268723"/>
                <a:gd name="connsiteY5" fmla="*/ 213537 h 371405"/>
                <a:gd name="connsiteX6" fmla="*/ 101608 w 268723"/>
                <a:gd name="connsiteY6" fmla="*/ 812 h 371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8723" h="371405">
                  <a:moveTo>
                    <a:pt x="101608" y="812"/>
                  </a:moveTo>
                  <a:cubicBezTo>
                    <a:pt x="110604" y="15099"/>
                    <a:pt x="26466" y="237879"/>
                    <a:pt x="53983" y="299262"/>
                  </a:cubicBezTo>
                  <a:cubicBezTo>
                    <a:pt x="81500" y="360645"/>
                    <a:pt x="249246" y="360645"/>
                    <a:pt x="266708" y="369112"/>
                  </a:cubicBezTo>
                  <a:cubicBezTo>
                    <a:pt x="284170" y="377579"/>
                    <a:pt x="183100" y="360645"/>
                    <a:pt x="158758" y="350062"/>
                  </a:cubicBezTo>
                  <a:cubicBezTo>
                    <a:pt x="134416" y="339479"/>
                    <a:pt x="147116" y="328366"/>
                    <a:pt x="120658" y="305612"/>
                  </a:cubicBezTo>
                  <a:cubicBezTo>
                    <a:pt x="94200" y="282858"/>
                    <a:pt x="-1050" y="262220"/>
                    <a:pt x="8" y="213537"/>
                  </a:cubicBezTo>
                  <a:cubicBezTo>
                    <a:pt x="1066" y="164854"/>
                    <a:pt x="92612" y="-13475"/>
                    <a:pt x="101608" y="81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6" name="フリーフォーム 1075">
              <a:extLst>
                <a:ext uri="{FF2B5EF4-FFF2-40B4-BE49-F238E27FC236}">
                  <a16:creationId xmlns:a16="http://schemas.microsoft.com/office/drawing/2014/main" id="{82DF9D90-09FF-7CFF-3963-116E209F7F4E}"/>
                </a:ext>
              </a:extLst>
            </p:cNvPr>
            <p:cNvSpPr/>
            <p:nvPr/>
          </p:nvSpPr>
          <p:spPr>
            <a:xfrm>
              <a:off x="3476225" y="4866872"/>
              <a:ext cx="362932" cy="582523"/>
            </a:xfrm>
            <a:custGeom>
              <a:avLst/>
              <a:gdLst>
                <a:gd name="connsiteX0" fmla="*/ 400 w 362932"/>
                <a:gd name="connsiteY0" fmla="*/ 3578 h 582523"/>
                <a:gd name="connsiteX1" fmla="*/ 155975 w 362932"/>
                <a:gd name="connsiteY1" fmla="*/ 51203 h 582523"/>
                <a:gd name="connsiteX2" fmla="*/ 216300 w 362932"/>
                <a:gd name="connsiteY2" fmla="*/ 140103 h 582523"/>
                <a:gd name="connsiteX3" fmla="*/ 257575 w 362932"/>
                <a:gd name="connsiteY3" fmla="*/ 295678 h 582523"/>
                <a:gd name="connsiteX4" fmla="*/ 362350 w 362932"/>
                <a:gd name="connsiteY4" fmla="*/ 581428 h 582523"/>
                <a:gd name="connsiteX5" fmla="*/ 295675 w 362932"/>
                <a:gd name="connsiteY5" fmla="*/ 384578 h 582523"/>
                <a:gd name="connsiteX6" fmla="*/ 206775 w 362932"/>
                <a:gd name="connsiteY6" fmla="*/ 146453 h 582523"/>
                <a:gd name="connsiteX7" fmla="*/ 400 w 362932"/>
                <a:gd name="connsiteY7" fmla="*/ 3578 h 5825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2932" h="582523">
                  <a:moveTo>
                    <a:pt x="400" y="3578"/>
                  </a:moveTo>
                  <a:cubicBezTo>
                    <a:pt x="-8067" y="-12297"/>
                    <a:pt x="119992" y="28449"/>
                    <a:pt x="155975" y="51203"/>
                  </a:cubicBezTo>
                  <a:cubicBezTo>
                    <a:pt x="191958" y="73957"/>
                    <a:pt x="199367" y="99357"/>
                    <a:pt x="216300" y="140103"/>
                  </a:cubicBezTo>
                  <a:cubicBezTo>
                    <a:pt x="233233" y="180849"/>
                    <a:pt x="233233" y="222124"/>
                    <a:pt x="257575" y="295678"/>
                  </a:cubicBezTo>
                  <a:cubicBezTo>
                    <a:pt x="281917" y="369232"/>
                    <a:pt x="356000" y="566611"/>
                    <a:pt x="362350" y="581428"/>
                  </a:cubicBezTo>
                  <a:cubicBezTo>
                    <a:pt x="368700" y="596245"/>
                    <a:pt x="321604" y="457074"/>
                    <a:pt x="295675" y="384578"/>
                  </a:cubicBezTo>
                  <a:cubicBezTo>
                    <a:pt x="269746" y="312082"/>
                    <a:pt x="250167" y="211540"/>
                    <a:pt x="206775" y="146453"/>
                  </a:cubicBezTo>
                  <a:cubicBezTo>
                    <a:pt x="163383" y="81366"/>
                    <a:pt x="8867" y="19453"/>
                    <a:pt x="400" y="357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7" name="フリーフォーム 1076">
              <a:extLst>
                <a:ext uri="{FF2B5EF4-FFF2-40B4-BE49-F238E27FC236}">
                  <a16:creationId xmlns:a16="http://schemas.microsoft.com/office/drawing/2014/main" id="{1B089037-4E23-191C-4C00-CC0328A2BA96}"/>
                </a:ext>
              </a:extLst>
            </p:cNvPr>
            <p:cNvSpPr/>
            <p:nvPr/>
          </p:nvSpPr>
          <p:spPr>
            <a:xfrm>
              <a:off x="3555984" y="4959681"/>
              <a:ext cx="173548" cy="545832"/>
            </a:xfrm>
            <a:custGeom>
              <a:avLst/>
              <a:gdLst>
                <a:gd name="connsiteX0" fmla="*/ 111141 w 173548"/>
                <a:gd name="connsiteY0" fmla="*/ 2844 h 545832"/>
                <a:gd name="connsiteX1" fmla="*/ 92091 w 173548"/>
                <a:gd name="connsiteY1" fmla="*/ 136194 h 545832"/>
                <a:gd name="connsiteX2" fmla="*/ 98441 w 173548"/>
                <a:gd name="connsiteY2" fmla="*/ 218744 h 545832"/>
                <a:gd name="connsiteX3" fmla="*/ 171466 w 173548"/>
                <a:gd name="connsiteY3" fmla="*/ 402894 h 545832"/>
                <a:gd name="connsiteX4" fmla="*/ 139716 w 173548"/>
                <a:gd name="connsiteY4" fmla="*/ 460044 h 545832"/>
                <a:gd name="connsiteX5" fmla="*/ 16 w 173548"/>
                <a:gd name="connsiteY5" fmla="*/ 545769 h 545832"/>
                <a:gd name="connsiteX6" fmla="*/ 149241 w 173548"/>
                <a:gd name="connsiteY6" fmla="*/ 472744 h 545832"/>
                <a:gd name="connsiteX7" fmla="*/ 158766 w 173548"/>
                <a:gd name="connsiteY7" fmla="*/ 402894 h 545832"/>
                <a:gd name="connsiteX8" fmla="*/ 82566 w 173548"/>
                <a:gd name="connsiteY8" fmla="*/ 272719 h 545832"/>
                <a:gd name="connsiteX9" fmla="*/ 111141 w 173548"/>
                <a:gd name="connsiteY9" fmla="*/ 2844 h 545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3548" h="545832">
                  <a:moveTo>
                    <a:pt x="111141" y="2844"/>
                  </a:moveTo>
                  <a:cubicBezTo>
                    <a:pt x="112728" y="-19910"/>
                    <a:pt x="94208" y="100211"/>
                    <a:pt x="92091" y="136194"/>
                  </a:cubicBezTo>
                  <a:cubicBezTo>
                    <a:pt x="89974" y="172177"/>
                    <a:pt x="85212" y="174294"/>
                    <a:pt x="98441" y="218744"/>
                  </a:cubicBezTo>
                  <a:cubicBezTo>
                    <a:pt x="111670" y="263194"/>
                    <a:pt x="164587" y="362677"/>
                    <a:pt x="171466" y="402894"/>
                  </a:cubicBezTo>
                  <a:cubicBezTo>
                    <a:pt x="178345" y="443111"/>
                    <a:pt x="168291" y="436232"/>
                    <a:pt x="139716" y="460044"/>
                  </a:cubicBezTo>
                  <a:cubicBezTo>
                    <a:pt x="111141" y="483856"/>
                    <a:pt x="-1572" y="543652"/>
                    <a:pt x="16" y="545769"/>
                  </a:cubicBezTo>
                  <a:cubicBezTo>
                    <a:pt x="1604" y="547886"/>
                    <a:pt x="122783" y="496556"/>
                    <a:pt x="149241" y="472744"/>
                  </a:cubicBezTo>
                  <a:cubicBezTo>
                    <a:pt x="175699" y="448932"/>
                    <a:pt x="169878" y="436231"/>
                    <a:pt x="158766" y="402894"/>
                  </a:cubicBezTo>
                  <a:cubicBezTo>
                    <a:pt x="147654" y="369557"/>
                    <a:pt x="90503" y="334102"/>
                    <a:pt x="82566" y="272719"/>
                  </a:cubicBezTo>
                  <a:cubicBezTo>
                    <a:pt x="74629" y="211336"/>
                    <a:pt x="109554" y="25598"/>
                    <a:pt x="111141" y="284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8" name="フリーフォーム 1077">
              <a:extLst>
                <a:ext uri="{FF2B5EF4-FFF2-40B4-BE49-F238E27FC236}">
                  <a16:creationId xmlns:a16="http://schemas.microsoft.com/office/drawing/2014/main" id="{E3A1E8F8-BF17-9E64-CBDE-87333B0E9861}"/>
                </a:ext>
              </a:extLst>
            </p:cNvPr>
            <p:cNvSpPr/>
            <p:nvPr/>
          </p:nvSpPr>
          <p:spPr>
            <a:xfrm>
              <a:off x="3514695" y="4930751"/>
              <a:ext cx="162548" cy="520771"/>
            </a:xfrm>
            <a:custGeom>
              <a:avLst/>
              <a:gdLst>
                <a:gd name="connsiteX0" fmla="*/ 30 w 162548"/>
                <a:gd name="connsiteY0" fmla="*/ 24 h 520771"/>
                <a:gd name="connsiteX1" fmla="*/ 85755 w 162548"/>
                <a:gd name="connsiteY1" fmla="*/ 146074 h 520771"/>
                <a:gd name="connsiteX2" fmla="*/ 88930 w 162548"/>
                <a:gd name="connsiteY2" fmla="*/ 225449 h 520771"/>
                <a:gd name="connsiteX3" fmla="*/ 149255 w 162548"/>
                <a:gd name="connsiteY3" fmla="*/ 320699 h 520771"/>
                <a:gd name="connsiteX4" fmla="*/ 152430 w 162548"/>
                <a:gd name="connsiteY4" fmla="*/ 450874 h 520771"/>
                <a:gd name="connsiteX5" fmla="*/ 139730 w 162548"/>
                <a:gd name="connsiteY5" fmla="*/ 520724 h 520771"/>
                <a:gd name="connsiteX6" fmla="*/ 161955 w 162548"/>
                <a:gd name="connsiteY6" fmla="*/ 441349 h 520771"/>
                <a:gd name="connsiteX7" fmla="*/ 111155 w 162548"/>
                <a:gd name="connsiteY7" fmla="*/ 244499 h 520771"/>
                <a:gd name="connsiteX8" fmla="*/ 101630 w 162548"/>
                <a:gd name="connsiteY8" fmla="*/ 12724 h 520771"/>
                <a:gd name="connsiteX9" fmla="*/ 76230 w 162548"/>
                <a:gd name="connsiteY9" fmla="*/ 133374 h 520771"/>
                <a:gd name="connsiteX10" fmla="*/ 30 w 162548"/>
                <a:gd name="connsiteY10" fmla="*/ 24 h 520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2548" h="520771">
                  <a:moveTo>
                    <a:pt x="30" y="24"/>
                  </a:moveTo>
                  <a:cubicBezTo>
                    <a:pt x="1618" y="2141"/>
                    <a:pt x="70938" y="108503"/>
                    <a:pt x="85755" y="146074"/>
                  </a:cubicBezTo>
                  <a:cubicBezTo>
                    <a:pt x="100572" y="183645"/>
                    <a:pt x="78347" y="196345"/>
                    <a:pt x="88930" y="225449"/>
                  </a:cubicBezTo>
                  <a:cubicBezTo>
                    <a:pt x="99513" y="254553"/>
                    <a:pt x="138672" y="283128"/>
                    <a:pt x="149255" y="320699"/>
                  </a:cubicBezTo>
                  <a:cubicBezTo>
                    <a:pt x="159838" y="358270"/>
                    <a:pt x="154017" y="417537"/>
                    <a:pt x="152430" y="450874"/>
                  </a:cubicBezTo>
                  <a:cubicBezTo>
                    <a:pt x="150843" y="484211"/>
                    <a:pt x="138143" y="522311"/>
                    <a:pt x="139730" y="520724"/>
                  </a:cubicBezTo>
                  <a:cubicBezTo>
                    <a:pt x="141317" y="519137"/>
                    <a:pt x="166718" y="487387"/>
                    <a:pt x="161955" y="441349"/>
                  </a:cubicBezTo>
                  <a:cubicBezTo>
                    <a:pt x="157193" y="395312"/>
                    <a:pt x="121209" y="315936"/>
                    <a:pt x="111155" y="244499"/>
                  </a:cubicBezTo>
                  <a:cubicBezTo>
                    <a:pt x="101101" y="173062"/>
                    <a:pt x="107451" y="31245"/>
                    <a:pt x="101630" y="12724"/>
                  </a:cubicBezTo>
                  <a:cubicBezTo>
                    <a:pt x="95809" y="-5797"/>
                    <a:pt x="93163" y="133374"/>
                    <a:pt x="76230" y="133374"/>
                  </a:cubicBezTo>
                  <a:cubicBezTo>
                    <a:pt x="59297" y="133374"/>
                    <a:pt x="-1558" y="-2093"/>
                    <a:pt x="30" y="2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9" name="フリーフォーム 1078">
              <a:extLst>
                <a:ext uri="{FF2B5EF4-FFF2-40B4-BE49-F238E27FC236}">
                  <a16:creationId xmlns:a16="http://schemas.microsoft.com/office/drawing/2014/main" id="{A0F6EB97-D976-D19C-5B74-C369BDEF7AFB}"/>
                </a:ext>
              </a:extLst>
            </p:cNvPr>
            <p:cNvSpPr/>
            <p:nvPr/>
          </p:nvSpPr>
          <p:spPr>
            <a:xfrm>
              <a:off x="3435307" y="4982983"/>
              <a:ext cx="163741" cy="237032"/>
            </a:xfrm>
            <a:custGeom>
              <a:avLst/>
              <a:gdLst>
                <a:gd name="connsiteX0" fmla="*/ 43 w 163741"/>
                <a:gd name="connsiteY0" fmla="*/ 1767 h 237032"/>
                <a:gd name="connsiteX1" fmla="*/ 139743 w 163741"/>
                <a:gd name="connsiteY1" fmla="*/ 49392 h 237032"/>
                <a:gd name="connsiteX2" fmla="*/ 136568 w 163741"/>
                <a:gd name="connsiteY2" fmla="*/ 236717 h 237032"/>
                <a:gd name="connsiteX3" fmla="*/ 41318 w 163741"/>
                <a:gd name="connsiteY3" fmla="*/ 97017 h 237032"/>
                <a:gd name="connsiteX4" fmla="*/ 136568 w 163741"/>
                <a:gd name="connsiteY4" fmla="*/ 217667 h 237032"/>
                <a:gd name="connsiteX5" fmla="*/ 155618 w 163741"/>
                <a:gd name="connsiteY5" fmla="*/ 93842 h 237032"/>
                <a:gd name="connsiteX6" fmla="*/ 43 w 163741"/>
                <a:gd name="connsiteY6" fmla="*/ 1767 h 237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3741" h="237032">
                  <a:moveTo>
                    <a:pt x="43" y="1767"/>
                  </a:moveTo>
                  <a:cubicBezTo>
                    <a:pt x="-2603" y="-5641"/>
                    <a:pt x="116989" y="10234"/>
                    <a:pt x="139743" y="49392"/>
                  </a:cubicBezTo>
                  <a:cubicBezTo>
                    <a:pt x="162497" y="88550"/>
                    <a:pt x="152972" y="228780"/>
                    <a:pt x="136568" y="236717"/>
                  </a:cubicBezTo>
                  <a:cubicBezTo>
                    <a:pt x="120164" y="244655"/>
                    <a:pt x="41318" y="100192"/>
                    <a:pt x="41318" y="97017"/>
                  </a:cubicBezTo>
                  <a:cubicBezTo>
                    <a:pt x="41318" y="93842"/>
                    <a:pt x="117518" y="218196"/>
                    <a:pt x="136568" y="217667"/>
                  </a:cubicBezTo>
                  <a:cubicBezTo>
                    <a:pt x="155618" y="217138"/>
                    <a:pt x="175197" y="126121"/>
                    <a:pt x="155618" y="93842"/>
                  </a:cubicBezTo>
                  <a:cubicBezTo>
                    <a:pt x="136039" y="61563"/>
                    <a:pt x="2689" y="9175"/>
                    <a:pt x="43" y="176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0" name="フリーフォーム 1079">
              <a:extLst>
                <a:ext uri="{FF2B5EF4-FFF2-40B4-BE49-F238E27FC236}">
                  <a16:creationId xmlns:a16="http://schemas.microsoft.com/office/drawing/2014/main" id="{04A9B772-6D4E-42CD-855F-81E4B1BFEB96}"/>
                </a:ext>
              </a:extLst>
            </p:cNvPr>
            <p:cNvSpPr/>
            <p:nvPr/>
          </p:nvSpPr>
          <p:spPr>
            <a:xfrm>
              <a:off x="3448027" y="4838673"/>
              <a:ext cx="82944" cy="178426"/>
            </a:xfrm>
            <a:custGeom>
              <a:avLst/>
              <a:gdLst>
                <a:gd name="connsiteX0" fmla="*/ 38123 w 82944"/>
                <a:gd name="connsiteY0" fmla="*/ 27 h 178426"/>
                <a:gd name="connsiteX1" fmla="*/ 25423 w 82944"/>
                <a:gd name="connsiteY1" fmla="*/ 95277 h 178426"/>
                <a:gd name="connsiteX2" fmla="*/ 82573 w 82944"/>
                <a:gd name="connsiteY2" fmla="*/ 177827 h 178426"/>
                <a:gd name="connsiteX3" fmla="*/ 47648 w 82944"/>
                <a:gd name="connsiteY3" fmla="*/ 130202 h 178426"/>
                <a:gd name="connsiteX4" fmla="*/ 23 w 82944"/>
                <a:gd name="connsiteY4" fmla="*/ 85752 h 178426"/>
                <a:gd name="connsiteX5" fmla="*/ 38123 w 82944"/>
                <a:gd name="connsiteY5" fmla="*/ 27 h 178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2944" h="178426">
                  <a:moveTo>
                    <a:pt x="38123" y="27"/>
                  </a:moveTo>
                  <a:cubicBezTo>
                    <a:pt x="42356" y="1614"/>
                    <a:pt x="18015" y="65644"/>
                    <a:pt x="25423" y="95277"/>
                  </a:cubicBezTo>
                  <a:cubicBezTo>
                    <a:pt x="32831" y="124910"/>
                    <a:pt x="78869" y="172006"/>
                    <a:pt x="82573" y="177827"/>
                  </a:cubicBezTo>
                  <a:cubicBezTo>
                    <a:pt x="86277" y="183648"/>
                    <a:pt x="61406" y="145548"/>
                    <a:pt x="47648" y="130202"/>
                  </a:cubicBezTo>
                  <a:cubicBezTo>
                    <a:pt x="33890" y="114856"/>
                    <a:pt x="1081" y="104802"/>
                    <a:pt x="23" y="85752"/>
                  </a:cubicBezTo>
                  <a:cubicBezTo>
                    <a:pt x="-1035" y="66702"/>
                    <a:pt x="33890" y="-1560"/>
                    <a:pt x="38123" y="2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1" name="フリーフォーム 1080">
              <a:extLst>
                <a:ext uri="{FF2B5EF4-FFF2-40B4-BE49-F238E27FC236}">
                  <a16:creationId xmlns:a16="http://schemas.microsoft.com/office/drawing/2014/main" id="{481D8F05-D219-51D8-B768-511B8198579C}"/>
                </a:ext>
              </a:extLst>
            </p:cNvPr>
            <p:cNvSpPr/>
            <p:nvPr/>
          </p:nvSpPr>
          <p:spPr>
            <a:xfrm>
              <a:off x="3415027" y="4866990"/>
              <a:ext cx="103067" cy="171750"/>
            </a:xfrm>
            <a:custGeom>
              <a:avLst/>
              <a:gdLst>
                <a:gd name="connsiteX0" fmla="*/ 13973 w 103067"/>
                <a:gd name="connsiteY0" fmla="*/ 285 h 171750"/>
                <a:gd name="connsiteX1" fmla="*/ 17148 w 103067"/>
                <a:gd name="connsiteY1" fmla="*/ 95535 h 171750"/>
                <a:gd name="connsiteX2" fmla="*/ 102873 w 103067"/>
                <a:gd name="connsiteY2" fmla="*/ 171735 h 171750"/>
                <a:gd name="connsiteX3" fmla="*/ 39373 w 103067"/>
                <a:gd name="connsiteY3" fmla="*/ 101885 h 171750"/>
                <a:gd name="connsiteX4" fmla="*/ 1273 w 103067"/>
                <a:gd name="connsiteY4" fmla="*/ 66960 h 171750"/>
                <a:gd name="connsiteX5" fmla="*/ 13973 w 103067"/>
                <a:gd name="connsiteY5" fmla="*/ 285 h 171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3067" h="171750">
                  <a:moveTo>
                    <a:pt x="13973" y="285"/>
                  </a:moveTo>
                  <a:cubicBezTo>
                    <a:pt x="16619" y="5047"/>
                    <a:pt x="2331" y="66960"/>
                    <a:pt x="17148" y="95535"/>
                  </a:cubicBezTo>
                  <a:cubicBezTo>
                    <a:pt x="31965" y="124110"/>
                    <a:pt x="99169" y="170677"/>
                    <a:pt x="102873" y="171735"/>
                  </a:cubicBezTo>
                  <a:cubicBezTo>
                    <a:pt x="106577" y="172793"/>
                    <a:pt x="56306" y="119347"/>
                    <a:pt x="39373" y="101885"/>
                  </a:cubicBezTo>
                  <a:cubicBezTo>
                    <a:pt x="22440" y="84423"/>
                    <a:pt x="7094" y="82306"/>
                    <a:pt x="1273" y="66960"/>
                  </a:cubicBezTo>
                  <a:cubicBezTo>
                    <a:pt x="-4548" y="51614"/>
                    <a:pt x="11327" y="-4477"/>
                    <a:pt x="13973" y="28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2" name="フリーフォーム 1081">
              <a:extLst>
                <a:ext uri="{FF2B5EF4-FFF2-40B4-BE49-F238E27FC236}">
                  <a16:creationId xmlns:a16="http://schemas.microsoft.com/office/drawing/2014/main" id="{64D3C86C-6342-5B00-A412-1E8B3F2D6AE9}"/>
                </a:ext>
              </a:extLst>
            </p:cNvPr>
            <p:cNvSpPr/>
            <p:nvPr/>
          </p:nvSpPr>
          <p:spPr>
            <a:xfrm>
              <a:off x="3402189" y="5254563"/>
              <a:ext cx="226879" cy="251263"/>
            </a:xfrm>
            <a:custGeom>
              <a:avLst/>
              <a:gdLst>
                <a:gd name="connsiteX0" fmla="*/ 226836 w 226879"/>
                <a:gd name="connsiteY0" fmla="*/ 62 h 251263"/>
                <a:gd name="connsiteX1" fmla="*/ 150636 w 226879"/>
                <a:gd name="connsiteY1" fmla="*/ 73087 h 251263"/>
                <a:gd name="connsiteX2" fmla="*/ 10936 w 226879"/>
                <a:gd name="connsiteY2" fmla="*/ 82612 h 251263"/>
                <a:gd name="connsiteX3" fmla="*/ 29986 w 226879"/>
                <a:gd name="connsiteY3" fmla="*/ 120712 h 251263"/>
                <a:gd name="connsiteX4" fmla="*/ 7761 w 226879"/>
                <a:gd name="connsiteY4" fmla="*/ 174687 h 251263"/>
                <a:gd name="connsiteX5" fmla="*/ 172861 w 226879"/>
                <a:gd name="connsiteY5" fmla="*/ 247712 h 251263"/>
                <a:gd name="connsiteX6" fmla="*/ 55386 w 226879"/>
                <a:gd name="connsiteY6" fmla="*/ 231837 h 251263"/>
                <a:gd name="connsiteX7" fmla="*/ 7761 w 226879"/>
                <a:gd name="connsiteY7" fmla="*/ 161987 h 251263"/>
                <a:gd name="connsiteX8" fmla="*/ 14111 w 226879"/>
                <a:gd name="connsiteY8" fmla="*/ 95312 h 251263"/>
                <a:gd name="connsiteX9" fmla="*/ 141111 w 226879"/>
                <a:gd name="connsiteY9" fmla="*/ 60387 h 251263"/>
                <a:gd name="connsiteX10" fmla="*/ 226836 w 226879"/>
                <a:gd name="connsiteY10" fmla="*/ 62 h 251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6879" h="251263">
                  <a:moveTo>
                    <a:pt x="226836" y="62"/>
                  </a:moveTo>
                  <a:cubicBezTo>
                    <a:pt x="228424" y="2179"/>
                    <a:pt x="186619" y="59329"/>
                    <a:pt x="150636" y="73087"/>
                  </a:cubicBezTo>
                  <a:cubicBezTo>
                    <a:pt x="114653" y="86845"/>
                    <a:pt x="31044" y="74675"/>
                    <a:pt x="10936" y="82612"/>
                  </a:cubicBezTo>
                  <a:cubicBezTo>
                    <a:pt x="-9172" y="90549"/>
                    <a:pt x="30515" y="105366"/>
                    <a:pt x="29986" y="120712"/>
                  </a:cubicBezTo>
                  <a:cubicBezTo>
                    <a:pt x="29457" y="136058"/>
                    <a:pt x="-16052" y="153520"/>
                    <a:pt x="7761" y="174687"/>
                  </a:cubicBezTo>
                  <a:cubicBezTo>
                    <a:pt x="31573" y="195854"/>
                    <a:pt x="164924" y="238187"/>
                    <a:pt x="172861" y="247712"/>
                  </a:cubicBezTo>
                  <a:cubicBezTo>
                    <a:pt x="180798" y="257237"/>
                    <a:pt x="82903" y="246125"/>
                    <a:pt x="55386" y="231837"/>
                  </a:cubicBezTo>
                  <a:cubicBezTo>
                    <a:pt x="27869" y="217550"/>
                    <a:pt x="14640" y="184741"/>
                    <a:pt x="7761" y="161987"/>
                  </a:cubicBezTo>
                  <a:cubicBezTo>
                    <a:pt x="882" y="139233"/>
                    <a:pt x="-8114" y="112245"/>
                    <a:pt x="14111" y="95312"/>
                  </a:cubicBezTo>
                  <a:cubicBezTo>
                    <a:pt x="36336" y="78379"/>
                    <a:pt x="109890" y="70441"/>
                    <a:pt x="141111" y="60387"/>
                  </a:cubicBezTo>
                  <a:cubicBezTo>
                    <a:pt x="172332" y="50333"/>
                    <a:pt x="225248" y="-2055"/>
                    <a:pt x="226836" y="6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3" name="フリーフォーム 1082">
              <a:extLst>
                <a:ext uri="{FF2B5EF4-FFF2-40B4-BE49-F238E27FC236}">
                  <a16:creationId xmlns:a16="http://schemas.microsoft.com/office/drawing/2014/main" id="{AF0AE425-F82A-B435-3CE3-1D72A4CEBE1E}"/>
                </a:ext>
              </a:extLst>
            </p:cNvPr>
            <p:cNvSpPr/>
            <p:nvPr/>
          </p:nvSpPr>
          <p:spPr>
            <a:xfrm>
              <a:off x="3450921" y="5291718"/>
              <a:ext cx="35384" cy="174084"/>
            </a:xfrm>
            <a:custGeom>
              <a:avLst/>
              <a:gdLst>
                <a:gd name="connsiteX0" fmla="*/ 35229 w 35384"/>
                <a:gd name="connsiteY0" fmla="*/ 1007 h 174084"/>
                <a:gd name="connsiteX1" fmla="*/ 13004 w 35384"/>
                <a:gd name="connsiteY1" fmla="*/ 74032 h 174084"/>
                <a:gd name="connsiteX2" fmla="*/ 9829 w 35384"/>
                <a:gd name="connsiteY2" fmla="*/ 172457 h 174084"/>
                <a:gd name="connsiteX3" fmla="*/ 304 w 35384"/>
                <a:gd name="connsiteY3" fmla="*/ 128007 h 174084"/>
                <a:gd name="connsiteX4" fmla="*/ 35229 w 35384"/>
                <a:gd name="connsiteY4" fmla="*/ 1007 h 174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384" h="174084">
                  <a:moveTo>
                    <a:pt x="35229" y="1007"/>
                  </a:moveTo>
                  <a:cubicBezTo>
                    <a:pt x="37346" y="-7989"/>
                    <a:pt x="17237" y="45457"/>
                    <a:pt x="13004" y="74032"/>
                  </a:cubicBezTo>
                  <a:cubicBezTo>
                    <a:pt x="8771" y="102607"/>
                    <a:pt x="11946" y="163461"/>
                    <a:pt x="9829" y="172457"/>
                  </a:cubicBezTo>
                  <a:cubicBezTo>
                    <a:pt x="7712" y="181453"/>
                    <a:pt x="-1813" y="151290"/>
                    <a:pt x="304" y="128007"/>
                  </a:cubicBezTo>
                  <a:cubicBezTo>
                    <a:pt x="2421" y="104724"/>
                    <a:pt x="33112" y="10003"/>
                    <a:pt x="35229" y="100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271845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似てる？ 和久田麻由子アナ“ショート化”で浮かぶあの女優… - zakzak：夕刊フジ公式サイト">
            <a:extLst>
              <a:ext uri="{FF2B5EF4-FFF2-40B4-BE49-F238E27FC236}">
                <a16:creationId xmlns:a16="http://schemas.microsoft.com/office/drawing/2014/main" id="{D018EA00-DEFF-AD4A-3653-00D02E77BB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4800"/>
            <a:ext cx="9601200" cy="121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フリーフォーム 1">
            <a:extLst>
              <a:ext uri="{FF2B5EF4-FFF2-40B4-BE49-F238E27FC236}">
                <a16:creationId xmlns:a16="http://schemas.microsoft.com/office/drawing/2014/main" id="{BF3F441F-703E-40A2-BEF4-3DEFBBD1A5FA}"/>
              </a:ext>
            </a:extLst>
          </p:cNvPr>
          <p:cNvSpPr/>
          <p:nvPr/>
        </p:nvSpPr>
        <p:spPr>
          <a:xfrm>
            <a:off x="5486241" y="3389716"/>
            <a:ext cx="435573" cy="204391"/>
          </a:xfrm>
          <a:custGeom>
            <a:avLst/>
            <a:gdLst>
              <a:gd name="connsiteX0" fmla="*/ 159 w 435573"/>
              <a:gd name="connsiteY0" fmla="*/ 204384 h 204391"/>
              <a:gd name="connsiteX1" fmla="*/ 171609 w 435573"/>
              <a:gd name="connsiteY1" fmla="*/ 48809 h 204391"/>
              <a:gd name="connsiteX2" fmla="*/ 435134 w 435573"/>
              <a:gd name="connsiteY2" fmla="*/ 1184 h 204391"/>
              <a:gd name="connsiteX3" fmla="*/ 235109 w 435573"/>
              <a:gd name="connsiteY3" fmla="*/ 13884 h 204391"/>
              <a:gd name="connsiteX4" fmla="*/ 273209 w 435573"/>
              <a:gd name="connsiteY4" fmla="*/ 7534 h 204391"/>
              <a:gd name="connsiteX5" fmla="*/ 143034 w 435573"/>
              <a:gd name="connsiteY5" fmla="*/ 55159 h 204391"/>
              <a:gd name="connsiteX6" fmla="*/ 159 w 435573"/>
              <a:gd name="connsiteY6" fmla="*/ 204384 h 204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5573" h="204391">
                <a:moveTo>
                  <a:pt x="159" y="204384"/>
                </a:moveTo>
                <a:cubicBezTo>
                  <a:pt x="4921" y="203326"/>
                  <a:pt x="99113" y="82676"/>
                  <a:pt x="171609" y="48809"/>
                </a:cubicBezTo>
                <a:cubicBezTo>
                  <a:pt x="244105" y="14942"/>
                  <a:pt x="424551" y="7005"/>
                  <a:pt x="435134" y="1184"/>
                </a:cubicBezTo>
                <a:cubicBezTo>
                  <a:pt x="445717" y="-4637"/>
                  <a:pt x="262096" y="12826"/>
                  <a:pt x="235109" y="13884"/>
                </a:cubicBezTo>
                <a:cubicBezTo>
                  <a:pt x="208122" y="14942"/>
                  <a:pt x="288555" y="655"/>
                  <a:pt x="273209" y="7534"/>
                </a:cubicBezTo>
                <a:cubicBezTo>
                  <a:pt x="257863" y="14413"/>
                  <a:pt x="187484" y="22880"/>
                  <a:pt x="143034" y="55159"/>
                </a:cubicBezTo>
                <a:cubicBezTo>
                  <a:pt x="98584" y="87438"/>
                  <a:pt x="-4603" y="205442"/>
                  <a:pt x="159" y="2043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615F2091-E649-DA9A-6F01-71F1577F384E}"/>
              </a:ext>
            </a:extLst>
          </p:cNvPr>
          <p:cNvSpPr/>
          <p:nvPr/>
        </p:nvSpPr>
        <p:spPr>
          <a:xfrm>
            <a:off x="5567442" y="3375011"/>
            <a:ext cx="639752" cy="212795"/>
          </a:xfrm>
          <a:custGeom>
            <a:avLst/>
            <a:gdLst>
              <a:gd name="connsiteX0" fmla="*/ 4683 w 639752"/>
              <a:gd name="connsiteY0" fmla="*/ 180989 h 212795"/>
              <a:gd name="connsiteX1" fmla="*/ 122158 w 639752"/>
              <a:gd name="connsiteY1" fmla="*/ 101614 h 212795"/>
              <a:gd name="connsiteX2" fmla="*/ 255508 w 639752"/>
              <a:gd name="connsiteY2" fmla="*/ 95264 h 212795"/>
              <a:gd name="connsiteX3" fmla="*/ 385683 w 639752"/>
              <a:gd name="connsiteY3" fmla="*/ 123839 h 212795"/>
              <a:gd name="connsiteX4" fmla="*/ 357108 w 639752"/>
              <a:gd name="connsiteY4" fmla="*/ 120664 h 212795"/>
              <a:gd name="connsiteX5" fmla="*/ 522208 w 639752"/>
              <a:gd name="connsiteY5" fmla="*/ 200039 h 212795"/>
              <a:gd name="connsiteX6" fmla="*/ 639683 w 639752"/>
              <a:gd name="connsiteY6" fmla="*/ 212739 h 212795"/>
              <a:gd name="connsiteX7" fmla="*/ 538083 w 639752"/>
              <a:gd name="connsiteY7" fmla="*/ 203214 h 212795"/>
              <a:gd name="connsiteX8" fmla="*/ 455533 w 639752"/>
              <a:gd name="connsiteY8" fmla="*/ 171464 h 212795"/>
              <a:gd name="connsiteX9" fmla="*/ 525383 w 639752"/>
              <a:gd name="connsiteY9" fmla="*/ 79389 h 212795"/>
              <a:gd name="connsiteX10" fmla="*/ 471408 w 639752"/>
              <a:gd name="connsiteY10" fmla="*/ 114314 h 212795"/>
              <a:gd name="connsiteX11" fmla="*/ 414258 w 639752"/>
              <a:gd name="connsiteY11" fmla="*/ 139714 h 212795"/>
              <a:gd name="connsiteX12" fmla="*/ 398383 w 639752"/>
              <a:gd name="connsiteY12" fmla="*/ 104789 h 212795"/>
              <a:gd name="connsiteX13" fmla="*/ 417433 w 639752"/>
              <a:gd name="connsiteY13" fmla="*/ 47639 h 212795"/>
              <a:gd name="connsiteX14" fmla="*/ 388858 w 639752"/>
              <a:gd name="connsiteY14" fmla="*/ 95264 h 212795"/>
              <a:gd name="connsiteX15" fmla="*/ 334883 w 639752"/>
              <a:gd name="connsiteY15" fmla="*/ 79389 h 212795"/>
              <a:gd name="connsiteX16" fmla="*/ 312658 w 639752"/>
              <a:gd name="connsiteY16" fmla="*/ 3189 h 212795"/>
              <a:gd name="connsiteX17" fmla="*/ 334883 w 639752"/>
              <a:gd name="connsiteY17" fmla="*/ 73039 h 212795"/>
              <a:gd name="connsiteX18" fmla="*/ 280908 w 639752"/>
              <a:gd name="connsiteY18" fmla="*/ 73039 h 212795"/>
              <a:gd name="connsiteX19" fmla="*/ 271383 w 639752"/>
              <a:gd name="connsiteY19" fmla="*/ 14 h 212795"/>
              <a:gd name="connsiteX20" fmla="*/ 268208 w 639752"/>
              <a:gd name="connsiteY20" fmla="*/ 66689 h 212795"/>
              <a:gd name="connsiteX21" fmla="*/ 226933 w 639752"/>
              <a:gd name="connsiteY21" fmla="*/ 69864 h 212795"/>
              <a:gd name="connsiteX22" fmla="*/ 226933 w 639752"/>
              <a:gd name="connsiteY22" fmla="*/ 3189 h 212795"/>
              <a:gd name="connsiteX23" fmla="*/ 233283 w 639752"/>
              <a:gd name="connsiteY23" fmla="*/ 69864 h 212795"/>
              <a:gd name="connsiteX24" fmla="*/ 192008 w 639752"/>
              <a:gd name="connsiteY24" fmla="*/ 60339 h 212795"/>
              <a:gd name="connsiteX25" fmla="*/ 172958 w 639752"/>
              <a:gd name="connsiteY25" fmla="*/ 14 h 212795"/>
              <a:gd name="connsiteX26" fmla="*/ 182483 w 639752"/>
              <a:gd name="connsiteY26" fmla="*/ 60339 h 212795"/>
              <a:gd name="connsiteX27" fmla="*/ 192008 w 639752"/>
              <a:gd name="connsiteY27" fmla="*/ 73039 h 212795"/>
              <a:gd name="connsiteX28" fmla="*/ 36433 w 639752"/>
              <a:gd name="connsiteY28" fmla="*/ 123839 h 212795"/>
              <a:gd name="connsiteX29" fmla="*/ 4683 w 639752"/>
              <a:gd name="connsiteY29" fmla="*/ 180989 h 212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639752" h="212795">
                <a:moveTo>
                  <a:pt x="4683" y="180989"/>
                </a:moveTo>
                <a:cubicBezTo>
                  <a:pt x="18970" y="177285"/>
                  <a:pt x="80354" y="115901"/>
                  <a:pt x="122158" y="101614"/>
                </a:cubicBezTo>
                <a:cubicBezTo>
                  <a:pt x="163962" y="87327"/>
                  <a:pt x="211587" y="91560"/>
                  <a:pt x="255508" y="95264"/>
                </a:cubicBezTo>
                <a:cubicBezTo>
                  <a:pt x="299429" y="98968"/>
                  <a:pt x="368750" y="119606"/>
                  <a:pt x="385683" y="123839"/>
                </a:cubicBezTo>
                <a:cubicBezTo>
                  <a:pt x="402616" y="128072"/>
                  <a:pt x="334354" y="107964"/>
                  <a:pt x="357108" y="120664"/>
                </a:cubicBezTo>
                <a:cubicBezTo>
                  <a:pt x="379862" y="133364"/>
                  <a:pt x="475112" y="184693"/>
                  <a:pt x="522208" y="200039"/>
                </a:cubicBezTo>
                <a:cubicBezTo>
                  <a:pt x="569304" y="215385"/>
                  <a:pt x="637037" y="212210"/>
                  <a:pt x="639683" y="212739"/>
                </a:cubicBezTo>
                <a:cubicBezTo>
                  <a:pt x="642329" y="213268"/>
                  <a:pt x="568775" y="210093"/>
                  <a:pt x="538083" y="203214"/>
                </a:cubicBezTo>
                <a:cubicBezTo>
                  <a:pt x="507391" y="196335"/>
                  <a:pt x="457650" y="192101"/>
                  <a:pt x="455533" y="171464"/>
                </a:cubicBezTo>
                <a:cubicBezTo>
                  <a:pt x="453416" y="150827"/>
                  <a:pt x="522737" y="88914"/>
                  <a:pt x="525383" y="79389"/>
                </a:cubicBezTo>
                <a:cubicBezTo>
                  <a:pt x="528029" y="69864"/>
                  <a:pt x="489929" y="104260"/>
                  <a:pt x="471408" y="114314"/>
                </a:cubicBezTo>
                <a:cubicBezTo>
                  <a:pt x="452887" y="124368"/>
                  <a:pt x="426429" y="141301"/>
                  <a:pt x="414258" y="139714"/>
                </a:cubicBezTo>
                <a:cubicBezTo>
                  <a:pt x="402087" y="138127"/>
                  <a:pt x="397854" y="120135"/>
                  <a:pt x="398383" y="104789"/>
                </a:cubicBezTo>
                <a:cubicBezTo>
                  <a:pt x="398912" y="89443"/>
                  <a:pt x="419020" y="49226"/>
                  <a:pt x="417433" y="47639"/>
                </a:cubicBezTo>
                <a:cubicBezTo>
                  <a:pt x="415846" y="46052"/>
                  <a:pt x="402616" y="89972"/>
                  <a:pt x="388858" y="95264"/>
                </a:cubicBezTo>
                <a:cubicBezTo>
                  <a:pt x="375100" y="100556"/>
                  <a:pt x="347583" y="94735"/>
                  <a:pt x="334883" y="79389"/>
                </a:cubicBezTo>
                <a:cubicBezTo>
                  <a:pt x="322183" y="64043"/>
                  <a:pt x="312658" y="4247"/>
                  <a:pt x="312658" y="3189"/>
                </a:cubicBezTo>
                <a:cubicBezTo>
                  <a:pt x="312658" y="2131"/>
                  <a:pt x="340175" y="61397"/>
                  <a:pt x="334883" y="73039"/>
                </a:cubicBezTo>
                <a:cubicBezTo>
                  <a:pt x="329591" y="84681"/>
                  <a:pt x="291491" y="85210"/>
                  <a:pt x="280908" y="73039"/>
                </a:cubicBezTo>
                <a:cubicBezTo>
                  <a:pt x="270325" y="60868"/>
                  <a:pt x="273500" y="1072"/>
                  <a:pt x="271383" y="14"/>
                </a:cubicBezTo>
                <a:cubicBezTo>
                  <a:pt x="269266" y="-1044"/>
                  <a:pt x="275616" y="55047"/>
                  <a:pt x="268208" y="66689"/>
                </a:cubicBezTo>
                <a:cubicBezTo>
                  <a:pt x="260800" y="78331"/>
                  <a:pt x="233812" y="80447"/>
                  <a:pt x="226933" y="69864"/>
                </a:cubicBezTo>
                <a:cubicBezTo>
                  <a:pt x="220054" y="59281"/>
                  <a:pt x="225875" y="3189"/>
                  <a:pt x="226933" y="3189"/>
                </a:cubicBezTo>
                <a:cubicBezTo>
                  <a:pt x="227991" y="3189"/>
                  <a:pt x="239104" y="60339"/>
                  <a:pt x="233283" y="69864"/>
                </a:cubicBezTo>
                <a:cubicBezTo>
                  <a:pt x="227462" y="79389"/>
                  <a:pt x="202062" y="71981"/>
                  <a:pt x="192008" y="60339"/>
                </a:cubicBezTo>
                <a:cubicBezTo>
                  <a:pt x="181954" y="48697"/>
                  <a:pt x="174545" y="14"/>
                  <a:pt x="172958" y="14"/>
                </a:cubicBezTo>
                <a:cubicBezTo>
                  <a:pt x="171371" y="14"/>
                  <a:pt x="182483" y="60339"/>
                  <a:pt x="182483" y="60339"/>
                </a:cubicBezTo>
                <a:cubicBezTo>
                  <a:pt x="185658" y="72510"/>
                  <a:pt x="216350" y="62456"/>
                  <a:pt x="192008" y="73039"/>
                </a:cubicBezTo>
                <a:cubicBezTo>
                  <a:pt x="167666" y="83622"/>
                  <a:pt x="61833" y="109552"/>
                  <a:pt x="36433" y="123839"/>
                </a:cubicBezTo>
                <a:cubicBezTo>
                  <a:pt x="11033" y="138126"/>
                  <a:pt x="-9604" y="184693"/>
                  <a:pt x="4683" y="1809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23EE2DBB-01DF-B258-3F3A-41F2A5F42A1B}"/>
              </a:ext>
            </a:extLst>
          </p:cNvPr>
          <p:cNvSpPr/>
          <p:nvPr/>
        </p:nvSpPr>
        <p:spPr>
          <a:xfrm>
            <a:off x="5429990" y="3475599"/>
            <a:ext cx="212302" cy="283252"/>
          </a:xfrm>
          <a:custGeom>
            <a:avLst/>
            <a:gdLst>
              <a:gd name="connsiteX0" fmla="*/ 211985 w 212302"/>
              <a:gd name="connsiteY0" fmla="*/ 1026 h 283252"/>
              <a:gd name="connsiteX1" fmla="*/ 50060 w 212302"/>
              <a:gd name="connsiteY1" fmla="*/ 159776 h 283252"/>
              <a:gd name="connsiteX2" fmla="*/ 2435 w 212302"/>
              <a:gd name="connsiteY2" fmla="*/ 280426 h 283252"/>
              <a:gd name="connsiteX3" fmla="*/ 15135 w 212302"/>
              <a:gd name="connsiteY3" fmla="*/ 235976 h 283252"/>
              <a:gd name="connsiteX4" fmla="*/ 84985 w 212302"/>
              <a:gd name="connsiteY4" fmla="*/ 134376 h 283252"/>
              <a:gd name="connsiteX5" fmla="*/ 46885 w 212302"/>
              <a:gd name="connsiteY5" fmla="*/ 172476 h 283252"/>
              <a:gd name="connsiteX6" fmla="*/ 116735 w 212302"/>
              <a:gd name="connsiteY6" fmla="*/ 70876 h 283252"/>
              <a:gd name="connsiteX7" fmla="*/ 91335 w 212302"/>
              <a:gd name="connsiteY7" fmla="*/ 89926 h 283252"/>
              <a:gd name="connsiteX8" fmla="*/ 211985 w 212302"/>
              <a:gd name="connsiteY8" fmla="*/ 1026 h 283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2302" h="283252">
                <a:moveTo>
                  <a:pt x="211985" y="1026"/>
                </a:moveTo>
                <a:cubicBezTo>
                  <a:pt x="205106" y="12668"/>
                  <a:pt x="84985" y="113209"/>
                  <a:pt x="50060" y="159776"/>
                </a:cubicBezTo>
                <a:cubicBezTo>
                  <a:pt x="15135" y="206343"/>
                  <a:pt x="8256" y="267726"/>
                  <a:pt x="2435" y="280426"/>
                </a:cubicBezTo>
                <a:cubicBezTo>
                  <a:pt x="-3386" y="293126"/>
                  <a:pt x="1377" y="260318"/>
                  <a:pt x="15135" y="235976"/>
                </a:cubicBezTo>
                <a:cubicBezTo>
                  <a:pt x="28893" y="211634"/>
                  <a:pt x="79693" y="144959"/>
                  <a:pt x="84985" y="134376"/>
                </a:cubicBezTo>
                <a:cubicBezTo>
                  <a:pt x="90277" y="123793"/>
                  <a:pt x="41593" y="183059"/>
                  <a:pt x="46885" y="172476"/>
                </a:cubicBezTo>
                <a:cubicBezTo>
                  <a:pt x="52177" y="161893"/>
                  <a:pt x="109327" y="84634"/>
                  <a:pt x="116735" y="70876"/>
                </a:cubicBezTo>
                <a:cubicBezTo>
                  <a:pt x="124143" y="57118"/>
                  <a:pt x="70698" y="99451"/>
                  <a:pt x="91335" y="89926"/>
                </a:cubicBezTo>
                <a:cubicBezTo>
                  <a:pt x="111972" y="80401"/>
                  <a:pt x="218864" y="-10616"/>
                  <a:pt x="211985" y="10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 4">
            <a:extLst>
              <a:ext uri="{FF2B5EF4-FFF2-40B4-BE49-F238E27FC236}">
                <a16:creationId xmlns:a16="http://schemas.microsoft.com/office/drawing/2014/main" id="{87B3A7B1-EA15-26A2-F371-D408025B1745}"/>
              </a:ext>
            </a:extLst>
          </p:cNvPr>
          <p:cNvSpPr/>
          <p:nvPr/>
        </p:nvSpPr>
        <p:spPr>
          <a:xfrm>
            <a:off x="5496102" y="3511550"/>
            <a:ext cx="111783" cy="210517"/>
          </a:xfrm>
          <a:custGeom>
            <a:avLst/>
            <a:gdLst>
              <a:gd name="connsiteX0" fmla="*/ 104598 w 111783"/>
              <a:gd name="connsiteY0" fmla="*/ 0 h 210517"/>
              <a:gd name="connsiteX1" fmla="*/ 47448 w 111783"/>
              <a:gd name="connsiteY1" fmla="*/ 123825 h 210517"/>
              <a:gd name="connsiteX2" fmla="*/ 31573 w 111783"/>
              <a:gd name="connsiteY2" fmla="*/ 168275 h 210517"/>
              <a:gd name="connsiteX3" fmla="*/ 2998 w 111783"/>
              <a:gd name="connsiteY3" fmla="*/ 161925 h 210517"/>
              <a:gd name="connsiteX4" fmla="*/ 110948 w 111783"/>
              <a:gd name="connsiteY4" fmla="*/ 209550 h 210517"/>
              <a:gd name="connsiteX5" fmla="*/ 50623 w 111783"/>
              <a:gd name="connsiteY5" fmla="*/ 193675 h 210517"/>
              <a:gd name="connsiteX6" fmla="*/ 6173 w 111783"/>
              <a:gd name="connsiteY6" fmla="*/ 190500 h 210517"/>
              <a:gd name="connsiteX7" fmla="*/ 60148 w 111783"/>
              <a:gd name="connsiteY7" fmla="*/ 88900 h 210517"/>
              <a:gd name="connsiteX8" fmla="*/ 37923 w 111783"/>
              <a:gd name="connsiteY8" fmla="*/ 123825 h 210517"/>
              <a:gd name="connsiteX9" fmla="*/ 104598 w 111783"/>
              <a:gd name="connsiteY9" fmla="*/ 0 h 210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1783" h="210517">
                <a:moveTo>
                  <a:pt x="104598" y="0"/>
                </a:moveTo>
                <a:cubicBezTo>
                  <a:pt x="106185" y="0"/>
                  <a:pt x="59619" y="95779"/>
                  <a:pt x="47448" y="123825"/>
                </a:cubicBezTo>
                <a:cubicBezTo>
                  <a:pt x="35277" y="151871"/>
                  <a:pt x="38981" y="161925"/>
                  <a:pt x="31573" y="168275"/>
                </a:cubicBezTo>
                <a:cubicBezTo>
                  <a:pt x="24165" y="174625"/>
                  <a:pt x="-10231" y="155046"/>
                  <a:pt x="2998" y="161925"/>
                </a:cubicBezTo>
                <a:cubicBezTo>
                  <a:pt x="16227" y="168804"/>
                  <a:pt x="103011" y="204258"/>
                  <a:pt x="110948" y="209550"/>
                </a:cubicBezTo>
                <a:cubicBezTo>
                  <a:pt x="118885" y="214842"/>
                  <a:pt x="68085" y="196850"/>
                  <a:pt x="50623" y="193675"/>
                </a:cubicBezTo>
                <a:cubicBezTo>
                  <a:pt x="33160" y="190500"/>
                  <a:pt x="4586" y="207962"/>
                  <a:pt x="6173" y="190500"/>
                </a:cubicBezTo>
                <a:cubicBezTo>
                  <a:pt x="7760" y="173038"/>
                  <a:pt x="54856" y="100013"/>
                  <a:pt x="60148" y="88900"/>
                </a:cubicBezTo>
                <a:cubicBezTo>
                  <a:pt x="65440" y="77788"/>
                  <a:pt x="31044" y="134937"/>
                  <a:pt x="37923" y="123825"/>
                </a:cubicBezTo>
                <a:cubicBezTo>
                  <a:pt x="44802" y="112713"/>
                  <a:pt x="103011" y="0"/>
                  <a:pt x="10459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A621891D-321B-9142-FAC6-A42C4F3BC852}"/>
              </a:ext>
            </a:extLst>
          </p:cNvPr>
          <p:cNvSpPr/>
          <p:nvPr/>
        </p:nvSpPr>
        <p:spPr>
          <a:xfrm>
            <a:off x="5435132" y="3671545"/>
            <a:ext cx="710156" cy="100378"/>
          </a:xfrm>
          <a:custGeom>
            <a:avLst/>
            <a:gdLst>
              <a:gd name="connsiteX0" fmla="*/ 468 w 710156"/>
              <a:gd name="connsiteY0" fmla="*/ 62255 h 100378"/>
              <a:gd name="connsiteX1" fmla="*/ 178268 w 710156"/>
              <a:gd name="connsiteY1" fmla="*/ 52730 h 100378"/>
              <a:gd name="connsiteX2" fmla="*/ 146518 w 710156"/>
              <a:gd name="connsiteY2" fmla="*/ 65430 h 100378"/>
              <a:gd name="connsiteX3" fmla="*/ 308443 w 710156"/>
              <a:gd name="connsiteY3" fmla="*/ 59080 h 100378"/>
              <a:gd name="connsiteX4" fmla="*/ 308443 w 710156"/>
              <a:gd name="connsiteY4" fmla="*/ 59080 h 100378"/>
              <a:gd name="connsiteX5" fmla="*/ 356068 w 710156"/>
              <a:gd name="connsiteY5" fmla="*/ 100355 h 100378"/>
              <a:gd name="connsiteX6" fmla="*/ 308443 w 710156"/>
              <a:gd name="connsiteY6" fmla="*/ 52730 h 100378"/>
              <a:gd name="connsiteX7" fmla="*/ 346543 w 710156"/>
              <a:gd name="connsiteY7" fmla="*/ 36855 h 100378"/>
              <a:gd name="connsiteX8" fmla="*/ 390993 w 710156"/>
              <a:gd name="connsiteY8" fmla="*/ 97180 h 100378"/>
              <a:gd name="connsiteX9" fmla="*/ 394168 w 710156"/>
              <a:gd name="connsiteY9" fmla="*/ 55905 h 100378"/>
              <a:gd name="connsiteX10" fmla="*/ 435443 w 710156"/>
              <a:gd name="connsiteY10" fmla="*/ 94005 h 100378"/>
              <a:gd name="connsiteX11" fmla="*/ 441793 w 710156"/>
              <a:gd name="connsiteY11" fmla="*/ 52730 h 100378"/>
              <a:gd name="connsiteX12" fmla="*/ 489418 w 710156"/>
              <a:gd name="connsiteY12" fmla="*/ 52730 h 100378"/>
              <a:gd name="connsiteX13" fmla="*/ 505293 w 710156"/>
              <a:gd name="connsiteY13" fmla="*/ 17805 h 100378"/>
              <a:gd name="connsiteX14" fmla="*/ 524343 w 710156"/>
              <a:gd name="connsiteY14" fmla="*/ 40030 h 100378"/>
              <a:gd name="connsiteX15" fmla="*/ 565618 w 710156"/>
              <a:gd name="connsiteY15" fmla="*/ 20980 h 100378"/>
              <a:gd name="connsiteX16" fmla="*/ 591018 w 710156"/>
              <a:gd name="connsiteY16" fmla="*/ 36855 h 100378"/>
              <a:gd name="connsiteX17" fmla="*/ 565618 w 710156"/>
              <a:gd name="connsiteY17" fmla="*/ 5105 h 100378"/>
              <a:gd name="connsiteX18" fmla="*/ 708493 w 710156"/>
              <a:gd name="connsiteY18" fmla="*/ 1930 h 100378"/>
              <a:gd name="connsiteX19" fmla="*/ 454493 w 710156"/>
              <a:gd name="connsiteY19" fmla="*/ 24155 h 100378"/>
              <a:gd name="connsiteX20" fmla="*/ 235418 w 710156"/>
              <a:gd name="connsiteY20" fmla="*/ 40030 h 100378"/>
              <a:gd name="connsiteX21" fmla="*/ 159218 w 710156"/>
              <a:gd name="connsiteY21" fmla="*/ 49555 h 100378"/>
              <a:gd name="connsiteX22" fmla="*/ 83018 w 710156"/>
              <a:gd name="connsiteY22" fmla="*/ 27330 h 100378"/>
              <a:gd name="connsiteX23" fmla="*/ 124293 w 710156"/>
              <a:gd name="connsiteY23" fmla="*/ 55905 h 100378"/>
              <a:gd name="connsiteX24" fmla="*/ 468 w 710156"/>
              <a:gd name="connsiteY24" fmla="*/ 62255 h 100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10156" h="100378">
                <a:moveTo>
                  <a:pt x="468" y="62255"/>
                </a:moveTo>
                <a:cubicBezTo>
                  <a:pt x="9464" y="61726"/>
                  <a:pt x="153926" y="52201"/>
                  <a:pt x="178268" y="52730"/>
                </a:cubicBezTo>
                <a:cubicBezTo>
                  <a:pt x="202610" y="53259"/>
                  <a:pt x="124822" y="64372"/>
                  <a:pt x="146518" y="65430"/>
                </a:cubicBezTo>
                <a:lnTo>
                  <a:pt x="308443" y="59080"/>
                </a:lnTo>
                <a:lnTo>
                  <a:pt x="308443" y="59080"/>
                </a:lnTo>
                <a:cubicBezTo>
                  <a:pt x="316381" y="65959"/>
                  <a:pt x="356068" y="101413"/>
                  <a:pt x="356068" y="100355"/>
                </a:cubicBezTo>
                <a:cubicBezTo>
                  <a:pt x="356068" y="99297"/>
                  <a:pt x="310031" y="63313"/>
                  <a:pt x="308443" y="52730"/>
                </a:cubicBezTo>
                <a:cubicBezTo>
                  <a:pt x="306856" y="42147"/>
                  <a:pt x="332785" y="29447"/>
                  <a:pt x="346543" y="36855"/>
                </a:cubicBezTo>
                <a:cubicBezTo>
                  <a:pt x="360301" y="44263"/>
                  <a:pt x="383055" y="94005"/>
                  <a:pt x="390993" y="97180"/>
                </a:cubicBezTo>
                <a:cubicBezTo>
                  <a:pt x="398931" y="100355"/>
                  <a:pt x="386760" y="56434"/>
                  <a:pt x="394168" y="55905"/>
                </a:cubicBezTo>
                <a:cubicBezTo>
                  <a:pt x="401576" y="55376"/>
                  <a:pt x="427506" y="94534"/>
                  <a:pt x="435443" y="94005"/>
                </a:cubicBezTo>
                <a:cubicBezTo>
                  <a:pt x="443381" y="93476"/>
                  <a:pt x="432797" y="59609"/>
                  <a:pt x="441793" y="52730"/>
                </a:cubicBezTo>
                <a:cubicBezTo>
                  <a:pt x="450789" y="45851"/>
                  <a:pt x="478835" y="58551"/>
                  <a:pt x="489418" y="52730"/>
                </a:cubicBezTo>
                <a:cubicBezTo>
                  <a:pt x="500001" y="46909"/>
                  <a:pt x="499472" y="19922"/>
                  <a:pt x="505293" y="17805"/>
                </a:cubicBezTo>
                <a:cubicBezTo>
                  <a:pt x="511114" y="15688"/>
                  <a:pt x="514289" y="39501"/>
                  <a:pt x="524343" y="40030"/>
                </a:cubicBezTo>
                <a:cubicBezTo>
                  <a:pt x="534397" y="40559"/>
                  <a:pt x="554506" y="21509"/>
                  <a:pt x="565618" y="20980"/>
                </a:cubicBezTo>
                <a:cubicBezTo>
                  <a:pt x="576730" y="20451"/>
                  <a:pt x="591018" y="39501"/>
                  <a:pt x="591018" y="36855"/>
                </a:cubicBezTo>
                <a:cubicBezTo>
                  <a:pt x="591018" y="34209"/>
                  <a:pt x="546039" y="10926"/>
                  <a:pt x="565618" y="5105"/>
                </a:cubicBezTo>
                <a:cubicBezTo>
                  <a:pt x="585197" y="-716"/>
                  <a:pt x="727014" y="-1245"/>
                  <a:pt x="708493" y="1930"/>
                </a:cubicBezTo>
                <a:cubicBezTo>
                  <a:pt x="689972" y="5105"/>
                  <a:pt x="454493" y="24155"/>
                  <a:pt x="454493" y="24155"/>
                </a:cubicBezTo>
                <a:lnTo>
                  <a:pt x="235418" y="40030"/>
                </a:lnTo>
                <a:cubicBezTo>
                  <a:pt x="186206" y="44263"/>
                  <a:pt x="184618" y="51672"/>
                  <a:pt x="159218" y="49555"/>
                </a:cubicBezTo>
                <a:cubicBezTo>
                  <a:pt x="133818" y="47438"/>
                  <a:pt x="88839" y="26272"/>
                  <a:pt x="83018" y="27330"/>
                </a:cubicBezTo>
                <a:cubicBezTo>
                  <a:pt x="77197" y="28388"/>
                  <a:pt x="133818" y="50613"/>
                  <a:pt x="124293" y="55905"/>
                </a:cubicBezTo>
                <a:cubicBezTo>
                  <a:pt x="114768" y="61197"/>
                  <a:pt x="-8528" y="62784"/>
                  <a:pt x="468" y="622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10B171C5-C6A8-7048-1364-3B96CAAF008E}"/>
              </a:ext>
            </a:extLst>
          </p:cNvPr>
          <p:cNvSpPr/>
          <p:nvPr/>
        </p:nvSpPr>
        <p:spPr>
          <a:xfrm>
            <a:off x="5802268" y="3469517"/>
            <a:ext cx="357312" cy="201087"/>
          </a:xfrm>
          <a:custGeom>
            <a:avLst/>
            <a:gdLst>
              <a:gd name="connsiteX0" fmla="*/ 1632 w 357312"/>
              <a:gd name="connsiteY0" fmla="*/ 3933 h 201087"/>
              <a:gd name="connsiteX1" fmla="*/ 236582 w 357312"/>
              <a:gd name="connsiteY1" fmla="*/ 99183 h 201087"/>
              <a:gd name="connsiteX2" fmla="*/ 201657 w 357312"/>
              <a:gd name="connsiteY2" fmla="*/ 86483 h 201087"/>
              <a:gd name="connsiteX3" fmla="*/ 284207 w 357312"/>
              <a:gd name="connsiteY3" fmla="*/ 146808 h 201087"/>
              <a:gd name="connsiteX4" fmla="*/ 176257 w 357312"/>
              <a:gd name="connsiteY4" fmla="*/ 200783 h 201087"/>
              <a:gd name="connsiteX5" fmla="*/ 274682 w 357312"/>
              <a:gd name="connsiteY5" fmla="*/ 169033 h 201087"/>
              <a:gd name="connsiteX6" fmla="*/ 357232 w 357312"/>
              <a:gd name="connsiteY6" fmla="*/ 175383 h 201087"/>
              <a:gd name="connsiteX7" fmla="*/ 287382 w 357312"/>
              <a:gd name="connsiteY7" fmla="*/ 134108 h 201087"/>
              <a:gd name="connsiteX8" fmla="*/ 166732 w 357312"/>
              <a:gd name="connsiteY8" fmla="*/ 32508 h 201087"/>
              <a:gd name="connsiteX9" fmla="*/ 287382 w 357312"/>
              <a:gd name="connsiteY9" fmla="*/ 111883 h 201087"/>
              <a:gd name="connsiteX10" fmla="*/ 138157 w 357312"/>
              <a:gd name="connsiteY10" fmla="*/ 26158 h 201087"/>
              <a:gd name="connsiteX11" fmla="*/ 1632 w 357312"/>
              <a:gd name="connsiteY11" fmla="*/ 3933 h 201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57312" h="201087">
                <a:moveTo>
                  <a:pt x="1632" y="3933"/>
                </a:moveTo>
                <a:cubicBezTo>
                  <a:pt x="18036" y="16104"/>
                  <a:pt x="203245" y="85425"/>
                  <a:pt x="236582" y="99183"/>
                </a:cubicBezTo>
                <a:cubicBezTo>
                  <a:pt x="269919" y="112941"/>
                  <a:pt x="193720" y="78546"/>
                  <a:pt x="201657" y="86483"/>
                </a:cubicBezTo>
                <a:cubicBezTo>
                  <a:pt x="209594" y="94420"/>
                  <a:pt x="288440" y="127758"/>
                  <a:pt x="284207" y="146808"/>
                </a:cubicBezTo>
                <a:cubicBezTo>
                  <a:pt x="279974" y="165858"/>
                  <a:pt x="177844" y="197079"/>
                  <a:pt x="176257" y="200783"/>
                </a:cubicBezTo>
                <a:cubicBezTo>
                  <a:pt x="174670" y="204487"/>
                  <a:pt x="244520" y="173266"/>
                  <a:pt x="274682" y="169033"/>
                </a:cubicBezTo>
                <a:cubicBezTo>
                  <a:pt x="304844" y="164800"/>
                  <a:pt x="355115" y="181204"/>
                  <a:pt x="357232" y="175383"/>
                </a:cubicBezTo>
                <a:cubicBezTo>
                  <a:pt x="359349" y="169562"/>
                  <a:pt x="319132" y="157920"/>
                  <a:pt x="287382" y="134108"/>
                </a:cubicBezTo>
                <a:cubicBezTo>
                  <a:pt x="255632" y="110296"/>
                  <a:pt x="166732" y="36212"/>
                  <a:pt x="166732" y="32508"/>
                </a:cubicBezTo>
                <a:cubicBezTo>
                  <a:pt x="166732" y="28804"/>
                  <a:pt x="292144" y="112941"/>
                  <a:pt x="287382" y="111883"/>
                </a:cubicBezTo>
                <a:cubicBezTo>
                  <a:pt x="282620" y="110825"/>
                  <a:pt x="179432" y="42033"/>
                  <a:pt x="138157" y="26158"/>
                </a:cubicBezTo>
                <a:cubicBezTo>
                  <a:pt x="96882" y="10283"/>
                  <a:pt x="-14772" y="-8238"/>
                  <a:pt x="1632" y="39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30E89DAB-DE7C-588F-1440-A5AC7CA77EF5}"/>
              </a:ext>
            </a:extLst>
          </p:cNvPr>
          <p:cNvSpPr/>
          <p:nvPr/>
        </p:nvSpPr>
        <p:spPr>
          <a:xfrm>
            <a:off x="5412900" y="3709541"/>
            <a:ext cx="203817" cy="46604"/>
          </a:xfrm>
          <a:custGeom>
            <a:avLst/>
            <a:gdLst>
              <a:gd name="connsiteX0" fmla="*/ 475 w 203817"/>
              <a:gd name="connsiteY0" fmla="*/ 46484 h 46604"/>
              <a:gd name="connsiteX1" fmla="*/ 197325 w 203817"/>
              <a:gd name="connsiteY1" fmla="*/ 14734 h 46604"/>
              <a:gd name="connsiteX2" fmla="*/ 143350 w 203817"/>
              <a:gd name="connsiteY2" fmla="*/ 2034 h 46604"/>
              <a:gd name="connsiteX3" fmla="*/ 475 w 203817"/>
              <a:gd name="connsiteY3" fmla="*/ 46484 h 46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3817" h="46604">
                <a:moveTo>
                  <a:pt x="475" y="46484"/>
                </a:moveTo>
                <a:cubicBezTo>
                  <a:pt x="9471" y="48601"/>
                  <a:pt x="173513" y="22142"/>
                  <a:pt x="197325" y="14734"/>
                </a:cubicBezTo>
                <a:cubicBezTo>
                  <a:pt x="221138" y="7326"/>
                  <a:pt x="174042" y="-4845"/>
                  <a:pt x="143350" y="2034"/>
                </a:cubicBezTo>
                <a:cubicBezTo>
                  <a:pt x="112658" y="8913"/>
                  <a:pt x="-8521" y="44367"/>
                  <a:pt x="475" y="464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AB18128F-06AF-08EC-87F2-30A1C67BC6D8}"/>
              </a:ext>
            </a:extLst>
          </p:cNvPr>
          <p:cNvSpPr/>
          <p:nvPr/>
        </p:nvSpPr>
        <p:spPr>
          <a:xfrm>
            <a:off x="5895677" y="3517890"/>
            <a:ext cx="165879" cy="177835"/>
          </a:xfrm>
          <a:custGeom>
            <a:avLst/>
            <a:gdLst>
              <a:gd name="connsiteX0" fmla="*/ 165398 w 165879"/>
              <a:gd name="connsiteY0" fmla="*/ 50810 h 177835"/>
              <a:gd name="connsiteX1" fmla="*/ 76498 w 165879"/>
              <a:gd name="connsiteY1" fmla="*/ 136535 h 177835"/>
              <a:gd name="connsiteX2" fmla="*/ 298 w 165879"/>
              <a:gd name="connsiteY2" fmla="*/ 177810 h 177835"/>
              <a:gd name="connsiteX3" fmla="*/ 105073 w 165879"/>
              <a:gd name="connsiteY3" fmla="*/ 142885 h 177835"/>
              <a:gd name="connsiteX4" fmla="*/ 63798 w 165879"/>
              <a:gd name="connsiteY4" fmla="*/ 158760 h 177835"/>
              <a:gd name="connsiteX5" fmla="*/ 101898 w 165879"/>
              <a:gd name="connsiteY5" fmla="*/ 95260 h 177835"/>
              <a:gd name="connsiteX6" fmla="*/ 70148 w 165879"/>
              <a:gd name="connsiteY6" fmla="*/ 10 h 177835"/>
              <a:gd name="connsiteX7" fmla="*/ 111423 w 165879"/>
              <a:gd name="connsiteY7" fmla="*/ 88910 h 177835"/>
              <a:gd name="connsiteX8" fmla="*/ 165398 w 165879"/>
              <a:gd name="connsiteY8" fmla="*/ 50810 h 177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5879" h="177835">
                <a:moveTo>
                  <a:pt x="165398" y="50810"/>
                </a:moveTo>
                <a:cubicBezTo>
                  <a:pt x="159577" y="58747"/>
                  <a:pt x="104015" y="115368"/>
                  <a:pt x="76498" y="136535"/>
                </a:cubicBezTo>
                <a:cubicBezTo>
                  <a:pt x="48981" y="157702"/>
                  <a:pt x="-4464" y="176752"/>
                  <a:pt x="298" y="177810"/>
                </a:cubicBezTo>
                <a:cubicBezTo>
                  <a:pt x="5060" y="178868"/>
                  <a:pt x="94490" y="146060"/>
                  <a:pt x="105073" y="142885"/>
                </a:cubicBezTo>
                <a:cubicBezTo>
                  <a:pt x="115656" y="139710"/>
                  <a:pt x="64327" y="166698"/>
                  <a:pt x="63798" y="158760"/>
                </a:cubicBezTo>
                <a:cubicBezTo>
                  <a:pt x="63269" y="150823"/>
                  <a:pt x="100840" y="121718"/>
                  <a:pt x="101898" y="95260"/>
                </a:cubicBezTo>
                <a:cubicBezTo>
                  <a:pt x="102956" y="68802"/>
                  <a:pt x="68560" y="1068"/>
                  <a:pt x="70148" y="10"/>
                </a:cubicBezTo>
                <a:cubicBezTo>
                  <a:pt x="71736" y="-1048"/>
                  <a:pt x="100311" y="78327"/>
                  <a:pt x="111423" y="88910"/>
                </a:cubicBezTo>
                <a:cubicBezTo>
                  <a:pt x="122535" y="99493"/>
                  <a:pt x="171219" y="42873"/>
                  <a:pt x="165398" y="508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DD435694-57AC-7102-D142-DA1FA827DE76}"/>
              </a:ext>
            </a:extLst>
          </p:cNvPr>
          <p:cNvSpPr/>
          <p:nvPr/>
        </p:nvSpPr>
        <p:spPr>
          <a:xfrm>
            <a:off x="5561553" y="3453155"/>
            <a:ext cx="375981" cy="264802"/>
          </a:xfrm>
          <a:custGeom>
            <a:avLst/>
            <a:gdLst>
              <a:gd name="connsiteX0" fmla="*/ 375697 w 375981"/>
              <a:gd name="connsiteY0" fmla="*/ 48870 h 264802"/>
              <a:gd name="connsiteX1" fmla="*/ 197897 w 375981"/>
              <a:gd name="connsiteY1" fmla="*/ 32995 h 264802"/>
              <a:gd name="connsiteX2" fmla="*/ 261397 w 375981"/>
              <a:gd name="connsiteY2" fmla="*/ 77445 h 264802"/>
              <a:gd name="connsiteX3" fmla="*/ 296322 w 375981"/>
              <a:gd name="connsiteY3" fmla="*/ 166345 h 264802"/>
              <a:gd name="connsiteX4" fmla="*/ 223297 w 375981"/>
              <a:gd name="connsiteY4" fmla="*/ 242545 h 264802"/>
              <a:gd name="connsiteX5" fmla="*/ 105822 w 375981"/>
              <a:gd name="connsiteY5" fmla="*/ 264770 h 264802"/>
              <a:gd name="connsiteX6" fmla="*/ 48672 w 375981"/>
              <a:gd name="connsiteY6" fmla="*/ 245720 h 264802"/>
              <a:gd name="connsiteX7" fmla="*/ 10572 w 375981"/>
              <a:gd name="connsiteY7" fmla="*/ 182220 h 264802"/>
              <a:gd name="connsiteX8" fmla="*/ 45497 w 375981"/>
              <a:gd name="connsiteY8" fmla="*/ 99670 h 264802"/>
              <a:gd name="connsiteX9" fmla="*/ 1047 w 375981"/>
              <a:gd name="connsiteY9" fmla="*/ 115545 h 264802"/>
              <a:gd name="connsiteX10" fmla="*/ 99472 w 375981"/>
              <a:gd name="connsiteY10" fmla="*/ 39345 h 264802"/>
              <a:gd name="connsiteX11" fmla="*/ 210597 w 375981"/>
              <a:gd name="connsiteY11" fmla="*/ 10770 h 264802"/>
              <a:gd name="connsiteX12" fmla="*/ 239172 w 375981"/>
              <a:gd name="connsiteY12" fmla="*/ 1245 h 264802"/>
              <a:gd name="connsiteX13" fmla="*/ 375697 w 375981"/>
              <a:gd name="connsiteY13" fmla="*/ 48870 h 264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75981" h="264802">
                <a:moveTo>
                  <a:pt x="375697" y="48870"/>
                </a:moveTo>
                <a:cubicBezTo>
                  <a:pt x="368818" y="54162"/>
                  <a:pt x="216947" y="28233"/>
                  <a:pt x="197897" y="32995"/>
                </a:cubicBezTo>
                <a:cubicBezTo>
                  <a:pt x="178847" y="37757"/>
                  <a:pt x="244993" y="55220"/>
                  <a:pt x="261397" y="77445"/>
                </a:cubicBezTo>
                <a:cubicBezTo>
                  <a:pt x="277801" y="99670"/>
                  <a:pt x="302672" y="138828"/>
                  <a:pt x="296322" y="166345"/>
                </a:cubicBezTo>
                <a:cubicBezTo>
                  <a:pt x="289972" y="193862"/>
                  <a:pt x="255047" y="226141"/>
                  <a:pt x="223297" y="242545"/>
                </a:cubicBezTo>
                <a:cubicBezTo>
                  <a:pt x="191547" y="258949"/>
                  <a:pt x="134926" y="264241"/>
                  <a:pt x="105822" y="264770"/>
                </a:cubicBezTo>
                <a:cubicBezTo>
                  <a:pt x="76718" y="265299"/>
                  <a:pt x="64547" y="259478"/>
                  <a:pt x="48672" y="245720"/>
                </a:cubicBezTo>
                <a:cubicBezTo>
                  <a:pt x="32797" y="231962"/>
                  <a:pt x="11101" y="206562"/>
                  <a:pt x="10572" y="182220"/>
                </a:cubicBezTo>
                <a:cubicBezTo>
                  <a:pt x="10043" y="157878"/>
                  <a:pt x="47084" y="110782"/>
                  <a:pt x="45497" y="99670"/>
                </a:cubicBezTo>
                <a:cubicBezTo>
                  <a:pt x="43910" y="88558"/>
                  <a:pt x="-7949" y="125599"/>
                  <a:pt x="1047" y="115545"/>
                </a:cubicBezTo>
                <a:cubicBezTo>
                  <a:pt x="10043" y="105491"/>
                  <a:pt x="64547" y="56808"/>
                  <a:pt x="99472" y="39345"/>
                </a:cubicBezTo>
                <a:cubicBezTo>
                  <a:pt x="134397" y="21882"/>
                  <a:pt x="187314" y="17120"/>
                  <a:pt x="210597" y="10770"/>
                </a:cubicBezTo>
                <a:cubicBezTo>
                  <a:pt x="233880" y="4420"/>
                  <a:pt x="215889" y="-2988"/>
                  <a:pt x="239172" y="1245"/>
                </a:cubicBezTo>
                <a:cubicBezTo>
                  <a:pt x="262455" y="5478"/>
                  <a:pt x="382576" y="43578"/>
                  <a:pt x="375697" y="4887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/楕円 10">
            <a:extLst>
              <a:ext uri="{FF2B5EF4-FFF2-40B4-BE49-F238E27FC236}">
                <a16:creationId xmlns:a16="http://schemas.microsoft.com/office/drawing/2014/main" id="{44A17FEC-739B-1CF6-9351-681CC53F395C}"/>
              </a:ext>
            </a:extLst>
          </p:cNvPr>
          <p:cNvSpPr/>
          <p:nvPr/>
        </p:nvSpPr>
        <p:spPr>
          <a:xfrm>
            <a:off x="5696048" y="355251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円/楕円 11">
            <a:extLst>
              <a:ext uri="{FF2B5EF4-FFF2-40B4-BE49-F238E27FC236}">
                <a16:creationId xmlns:a16="http://schemas.microsoft.com/office/drawing/2014/main" id="{61390044-9A7F-3846-3883-036C6B855573}"/>
              </a:ext>
            </a:extLst>
          </p:cNvPr>
          <p:cNvSpPr/>
          <p:nvPr/>
        </p:nvSpPr>
        <p:spPr>
          <a:xfrm>
            <a:off x="5737913" y="359823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AFD75F0D-C959-6BE4-D5F4-A0302513D045}"/>
              </a:ext>
            </a:extLst>
          </p:cNvPr>
          <p:cNvSpPr/>
          <p:nvPr/>
        </p:nvSpPr>
        <p:spPr>
          <a:xfrm>
            <a:off x="5717460" y="3431591"/>
            <a:ext cx="362705" cy="76853"/>
          </a:xfrm>
          <a:custGeom>
            <a:avLst/>
            <a:gdLst>
              <a:gd name="connsiteX0" fmla="*/ 715 w 362705"/>
              <a:gd name="connsiteY0" fmla="*/ 584 h 76853"/>
              <a:gd name="connsiteX1" fmla="*/ 245190 w 362705"/>
              <a:gd name="connsiteY1" fmla="*/ 16459 h 76853"/>
              <a:gd name="connsiteX2" fmla="*/ 238840 w 362705"/>
              <a:gd name="connsiteY2" fmla="*/ 6934 h 76853"/>
              <a:gd name="connsiteX3" fmla="*/ 362665 w 362705"/>
              <a:gd name="connsiteY3" fmla="*/ 76784 h 76853"/>
              <a:gd name="connsiteX4" fmla="*/ 251540 w 362705"/>
              <a:gd name="connsiteY4" fmla="*/ 19634 h 76853"/>
              <a:gd name="connsiteX5" fmla="*/ 172165 w 362705"/>
              <a:gd name="connsiteY5" fmla="*/ 3759 h 76853"/>
              <a:gd name="connsiteX6" fmla="*/ 715 w 362705"/>
              <a:gd name="connsiteY6" fmla="*/ 584 h 76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2705" h="76853">
                <a:moveTo>
                  <a:pt x="715" y="584"/>
                </a:moveTo>
                <a:cubicBezTo>
                  <a:pt x="12886" y="2701"/>
                  <a:pt x="245190" y="16459"/>
                  <a:pt x="245190" y="16459"/>
                </a:cubicBezTo>
                <a:cubicBezTo>
                  <a:pt x="284877" y="17517"/>
                  <a:pt x="219261" y="-3120"/>
                  <a:pt x="238840" y="6934"/>
                </a:cubicBezTo>
                <a:cubicBezTo>
                  <a:pt x="258419" y="16988"/>
                  <a:pt x="360548" y="74667"/>
                  <a:pt x="362665" y="76784"/>
                </a:cubicBezTo>
                <a:cubicBezTo>
                  <a:pt x="364782" y="78901"/>
                  <a:pt x="283290" y="31805"/>
                  <a:pt x="251540" y="19634"/>
                </a:cubicBezTo>
                <a:cubicBezTo>
                  <a:pt x="219790" y="7463"/>
                  <a:pt x="209207" y="4817"/>
                  <a:pt x="172165" y="3759"/>
                </a:cubicBezTo>
                <a:cubicBezTo>
                  <a:pt x="135123" y="2701"/>
                  <a:pt x="-11456" y="-1533"/>
                  <a:pt x="715" y="5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45AEC2E9-5A64-C30F-4F8E-96FF308C0F47}"/>
              </a:ext>
            </a:extLst>
          </p:cNvPr>
          <p:cNvSpPr/>
          <p:nvPr/>
        </p:nvSpPr>
        <p:spPr>
          <a:xfrm>
            <a:off x="5911850" y="3387719"/>
            <a:ext cx="250233" cy="153978"/>
          </a:xfrm>
          <a:custGeom>
            <a:avLst/>
            <a:gdLst>
              <a:gd name="connsiteX0" fmla="*/ 0 w 250233"/>
              <a:gd name="connsiteY0" fmla="*/ 6 h 153978"/>
              <a:gd name="connsiteX1" fmla="*/ 133350 w 250233"/>
              <a:gd name="connsiteY1" fmla="*/ 50806 h 153978"/>
              <a:gd name="connsiteX2" fmla="*/ 101600 w 250233"/>
              <a:gd name="connsiteY2" fmla="*/ 28581 h 153978"/>
              <a:gd name="connsiteX3" fmla="*/ 247650 w 250233"/>
              <a:gd name="connsiteY3" fmla="*/ 152406 h 153978"/>
              <a:gd name="connsiteX4" fmla="*/ 190500 w 250233"/>
              <a:gd name="connsiteY4" fmla="*/ 95256 h 153978"/>
              <a:gd name="connsiteX5" fmla="*/ 133350 w 250233"/>
              <a:gd name="connsiteY5" fmla="*/ 47631 h 153978"/>
              <a:gd name="connsiteX6" fmla="*/ 0 w 250233"/>
              <a:gd name="connsiteY6" fmla="*/ 6 h 153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0233" h="153978">
                <a:moveTo>
                  <a:pt x="0" y="6"/>
                </a:moveTo>
                <a:cubicBezTo>
                  <a:pt x="0" y="535"/>
                  <a:pt x="116417" y="46044"/>
                  <a:pt x="133350" y="50806"/>
                </a:cubicBezTo>
                <a:cubicBezTo>
                  <a:pt x="150283" y="55568"/>
                  <a:pt x="82550" y="11648"/>
                  <a:pt x="101600" y="28581"/>
                </a:cubicBezTo>
                <a:cubicBezTo>
                  <a:pt x="120650" y="45514"/>
                  <a:pt x="232834" y="141294"/>
                  <a:pt x="247650" y="152406"/>
                </a:cubicBezTo>
                <a:cubicBezTo>
                  <a:pt x="262466" y="163518"/>
                  <a:pt x="209550" y="112718"/>
                  <a:pt x="190500" y="95256"/>
                </a:cubicBezTo>
                <a:cubicBezTo>
                  <a:pt x="171450" y="77794"/>
                  <a:pt x="160867" y="62448"/>
                  <a:pt x="133350" y="47631"/>
                </a:cubicBezTo>
                <a:cubicBezTo>
                  <a:pt x="105833" y="32814"/>
                  <a:pt x="0" y="-523"/>
                  <a:pt x="0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33B398BE-88BE-B80D-B65F-85524F467BA5}"/>
              </a:ext>
            </a:extLst>
          </p:cNvPr>
          <p:cNvSpPr/>
          <p:nvPr/>
        </p:nvSpPr>
        <p:spPr>
          <a:xfrm>
            <a:off x="5346369" y="3105035"/>
            <a:ext cx="57540" cy="251402"/>
          </a:xfrm>
          <a:custGeom>
            <a:avLst/>
            <a:gdLst>
              <a:gd name="connsiteX0" fmla="*/ 57481 w 57540"/>
              <a:gd name="connsiteY0" fmla="*/ 115 h 251402"/>
              <a:gd name="connsiteX1" fmla="*/ 25731 w 57540"/>
              <a:gd name="connsiteY1" fmla="*/ 123940 h 251402"/>
              <a:gd name="connsiteX2" fmla="*/ 41606 w 57540"/>
              <a:gd name="connsiteY2" fmla="*/ 247765 h 251402"/>
              <a:gd name="connsiteX3" fmla="*/ 3506 w 57540"/>
              <a:gd name="connsiteY3" fmla="*/ 136640 h 251402"/>
              <a:gd name="connsiteX4" fmla="*/ 3506 w 57540"/>
              <a:gd name="connsiteY4" fmla="*/ 250940 h 251402"/>
              <a:gd name="connsiteX5" fmla="*/ 19381 w 57540"/>
              <a:gd name="connsiteY5" fmla="*/ 177915 h 251402"/>
              <a:gd name="connsiteX6" fmla="*/ 44781 w 57540"/>
              <a:gd name="connsiteY6" fmla="*/ 203315 h 251402"/>
              <a:gd name="connsiteX7" fmla="*/ 16206 w 57540"/>
              <a:gd name="connsiteY7" fmla="*/ 146165 h 251402"/>
              <a:gd name="connsiteX8" fmla="*/ 57481 w 57540"/>
              <a:gd name="connsiteY8" fmla="*/ 115 h 251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540" h="251402">
                <a:moveTo>
                  <a:pt x="57481" y="115"/>
                </a:moveTo>
                <a:cubicBezTo>
                  <a:pt x="59068" y="-3589"/>
                  <a:pt x="28377" y="82665"/>
                  <a:pt x="25731" y="123940"/>
                </a:cubicBezTo>
                <a:cubicBezTo>
                  <a:pt x="23085" y="165215"/>
                  <a:pt x="45310" y="245648"/>
                  <a:pt x="41606" y="247765"/>
                </a:cubicBezTo>
                <a:cubicBezTo>
                  <a:pt x="37902" y="249882"/>
                  <a:pt x="9856" y="136111"/>
                  <a:pt x="3506" y="136640"/>
                </a:cubicBezTo>
                <a:cubicBezTo>
                  <a:pt x="-2844" y="137169"/>
                  <a:pt x="860" y="244061"/>
                  <a:pt x="3506" y="250940"/>
                </a:cubicBezTo>
                <a:cubicBezTo>
                  <a:pt x="6152" y="257819"/>
                  <a:pt x="12502" y="185853"/>
                  <a:pt x="19381" y="177915"/>
                </a:cubicBezTo>
                <a:cubicBezTo>
                  <a:pt x="26260" y="169977"/>
                  <a:pt x="45310" y="208607"/>
                  <a:pt x="44781" y="203315"/>
                </a:cubicBezTo>
                <a:cubicBezTo>
                  <a:pt x="44252" y="198023"/>
                  <a:pt x="14619" y="175798"/>
                  <a:pt x="16206" y="146165"/>
                </a:cubicBezTo>
                <a:cubicBezTo>
                  <a:pt x="17793" y="116532"/>
                  <a:pt x="55894" y="3819"/>
                  <a:pt x="57481" y="1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2C4D0BD3-A21C-9F0B-3CF9-1F449D5C719A}"/>
              </a:ext>
            </a:extLst>
          </p:cNvPr>
          <p:cNvSpPr/>
          <p:nvPr/>
        </p:nvSpPr>
        <p:spPr>
          <a:xfrm>
            <a:off x="5413319" y="3068874"/>
            <a:ext cx="197525" cy="268226"/>
          </a:xfrm>
          <a:custGeom>
            <a:avLst/>
            <a:gdLst>
              <a:gd name="connsiteX0" fmla="*/ 196906 w 197525"/>
              <a:gd name="connsiteY0" fmla="*/ 1351 h 268226"/>
              <a:gd name="connsiteX1" fmla="*/ 63556 w 197525"/>
              <a:gd name="connsiteY1" fmla="*/ 109301 h 268226"/>
              <a:gd name="connsiteX2" fmla="*/ 56 w 197525"/>
              <a:gd name="connsiteY2" fmla="*/ 195026 h 268226"/>
              <a:gd name="connsiteX3" fmla="*/ 73081 w 197525"/>
              <a:gd name="connsiteY3" fmla="*/ 96601 h 268226"/>
              <a:gd name="connsiteX4" fmla="*/ 63556 w 197525"/>
              <a:gd name="connsiteY4" fmla="*/ 150576 h 268226"/>
              <a:gd name="connsiteX5" fmla="*/ 54031 w 197525"/>
              <a:gd name="connsiteY5" fmla="*/ 268051 h 268226"/>
              <a:gd name="connsiteX6" fmla="*/ 66731 w 197525"/>
              <a:gd name="connsiteY6" fmla="*/ 122001 h 268226"/>
              <a:gd name="connsiteX7" fmla="*/ 88956 w 197525"/>
              <a:gd name="connsiteY7" fmla="*/ 74376 h 268226"/>
              <a:gd name="connsiteX8" fmla="*/ 127056 w 197525"/>
              <a:gd name="connsiteY8" fmla="*/ 14051 h 268226"/>
              <a:gd name="connsiteX9" fmla="*/ 114356 w 197525"/>
              <a:gd name="connsiteY9" fmla="*/ 45801 h 268226"/>
              <a:gd name="connsiteX10" fmla="*/ 196906 w 197525"/>
              <a:gd name="connsiteY10" fmla="*/ 1351 h 268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7525" h="268226">
                <a:moveTo>
                  <a:pt x="196906" y="1351"/>
                </a:moveTo>
                <a:cubicBezTo>
                  <a:pt x="188439" y="11934"/>
                  <a:pt x="96364" y="77022"/>
                  <a:pt x="63556" y="109301"/>
                </a:cubicBezTo>
                <a:cubicBezTo>
                  <a:pt x="30748" y="141580"/>
                  <a:pt x="-1532" y="197143"/>
                  <a:pt x="56" y="195026"/>
                </a:cubicBezTo>
                <a:cubicBezTo>
                  <a:pt x="1644" y="192909"/>
                  <a:pt x="62498" y="104009"/>
                  <a:pt x="73081" y="96601"/>
                </a:cubicBezTo>
                <a:cubicBezTo>
                  <a:pt x="83664" y="89193"/>
                  <a:pt x="66731" y="122001"/>
                  <a:pt x="63556" y="150576"/>
                </a:cubicBezTo>
                <a:cubicBezTo>
                  <a:pt x="60381" y="179151"/>
                  <a:pt x="53502" y="272814"/>
                  <a:pt x="54031" y="268051"/>
                </a:cubicBezTo>
                <a:cubicBezTo>
                  <a:pt x="54560" y="263289"/>
                  <a:pt x="60910" y="154280"/>
                  <a:pt x="66731" y="122001"/>
                </a:cubicBezTo>
                <a:cubicBezTo>
                  <a:pt x="72552" y="89722"/>
                  <a:pt x="78902" y="92368"/>
                  <a:pt x="88956" y="74376"/>
                </a:cubicBezTo>
                <a:cubicBezTo>
                  <a:pt x="99010" y="56384"/>
                  <a:pt x="122823" y="18813"/>
                  <a:pt x="127056" y="14051"/>
                </a:cubicBezTo>
                <a:cubicBezTo>
                  <a:pt x="131289" y="9289"/>
                  <a:pt x="104302" y="45801"/>
                  <a:pt x="114356" y="45801"/>
                </a:cubicBezTo>
                <a:cubicBezTo>
                  <a:pt x="124410" y="45801"/>
                  <a:pt x="205373" y="-9232"/>
                  <a:pt x="196906" y="13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>
            <a:extLst>
              <a:ext uri="{FF2B5EF4-FFF2-40B4-BE49-F238E27FC236}">
                <a16:creationId xmlns:a16="http://schemas.microsoft.com/office/drawing/2014/main" id="{FEE183CA-5D81-2896-C87A-1FA74DAEA5AE}"/>
              </a:ext>
            </a:extLst>
          </p:cNvPr>
          <p:cNvSpPr/>
          <p:nvPr/>
        </p:nvSpPr>
        <p:spPr>
          <a:xfrm>
            <a:off x="5400655" y="3203560"/>
            <a:ext cx="352529" cy="165117"/>
          </a:xfrm>
          <a:custGeom>
            <a:avLst/>
            <a:gdLst>
              <a:gd name="connsiteX0" fmla="*/ 20 w 352529"/>
              <a:gd name="connsiteY0" fmla="*/ 165115 h 165117"/>
              <a:gd name="connsiteX1" fmla="*/ 127020 w 352529"/>
              <a:gd name="connsiteY1" fmla="*/ 57165 h 165117"/>
              <a:gd name="connsiteX2" fmla="*/ 206395 w 352529"/>
              <a:gd name="connsiteY2" fmla="*/ 15 h 165117"/>
              <a:gd name="connsiteX3" fmla="*/ 149245 w 352529"/>
              <a:gd name="connsiteY3" fmla="*/ 53990 h 165117"/>
              <a:gd name="connsiteX4" fmla="*/ 352445 w 352529"/>
              <a:gd name="connsiteY4" fmla="*/ 6365 h 165117"/>
              <a:gd name="connsiteX5" fmla="*/ 174645 w 352529"/>
              <a:gd name="connsiteY5" fmla="*/ 53990 h 165117"/>
              <a:gd name="connsiteX6" fmla="*/ 200045 w 352529"/>
              <a:gd name="connsiteY6" fmla="*/ 15 h 165117"/>
              <a:gd name="connsiteX7" fmla="*/ 117495 w 352529"/>
              <a:gd name="connsiteY7" fmla="*/ 60340 h 165117"/>
              <a:gd name="connsiteX8" fmla="*/ 20 w 352529"/>
              <a:gd name="connsiteY8" fmla="*/ 165115 h 165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2529" h="165117">
                <a:moveTo>
                  <a:pt x="20" y="165115"/>
                </a:moveTo>
                <a:cubicBezTo>
                  <a:pt x="1607" y="164586"/>
                  <a:pt x="92624" y="84682"/>
                  <a:pt x="127020" y="57165"/>
                </a:cubicBezTo>
                <a:cubicBezTo>
                  <a:pt x="161416" y="29648"/>
                  <a:pt x="202691" y="544"/>
                  <a:pt x="206395" y="15"/>
                </a:cubicBezTo>
                <a:cubicBezTo>
                  <a:pt x="210099" y="-514"/>
                  <a:pt x="124903" y="52932"/>
                  <a:pt x="149245" y="53990"/>
                </a:cubicBezTo>
                <a:cubicBezTo>
                  <a:pt x="173587" y="55048"/>
                  <a:pt x="348212" y="6365"/>
                  <a:pt x="352445" y="6365"/>
                </a:cubicBezTo>
                <a:cubicBezTo>
                  <a:pt x="356678" y="6365"/>
                  <a:pt x="200045" y="55048"/>
                  <a:pt x="174645" y="53990"/>
                </a:cubicBezTo>
                <a:cubicBezTo>
                  <a:pt x="149245" y="52932"/>
                  <a:pt x="209570" y="-1043"/>
                  <a:pt x="200045" y="15"/>
                </a:cubicBezTo>
                <a:cubicBezTo>
                  <a:pt x="190520" y="1073"/>
                  <a:pt x="147128" y="37057"/>
                  <a:pt x="117495" y="60340"/>
                </a:cubicBezTo>
                <a:cubicBezTo>
                  <a:pt x="87862" y="83623"/>
                  <a:pt x="-1567" y="165644"/>
                  <a:pt x="20" y="1651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D902F6EC-3BFD-8BC4-42F6-52ACCF188068}"/>
              </a:ext>
            </a:extLst>
          </p:cNvPr>
          <p:cNvSpPr/>
          <p:nvPr/>
        </p:nvSpPr>
        <p:spPr>
          <a:xfrm>
            <a:off x="5524911" y="3006725"/>
            <a:ext cx="413371" cy="217958"/>
          </a:xfrm>
          <a:custGeom>
            <a:avLst/>
            <a:gdLst>
              <a:gd name="connsiteX0" fmla="*/ 59914 w 413371"/>
              <a:gd name="connsiteY0" fmla="*/ 130175 h 217958"/>
              <a:gd name="connsiteX1" fmla="*/ 240889 w 413371"/>
              <a:gd name="connsiteY1" fmla="*/ 57150 h 217958"/>
              <a:gd name="connsiteX2" fmla="*/ 412339 w 413371"/>
              <a:gd name="connsiteY2" fmla="*/ 47625 h 217958"/>
              <a:gd name="connsiteX3" fmla="*/ 307564 w 413371"/>
              <a:gd name="connsiteY3" fmla="*/ 41275 h 217958"/>
              <a:gd name="connsiteX4" fmla="*/ 205964 w 413371"/>
              <a:gd name="connsiteY4" fmla="*/ 0 h 217958"/>
              <a:gd name="connsiteX5" fmla="*/ 310739 w 413371"/>
              <a:gd name="connsiteY5" fmla="*/ 41275 h 217958"/>
              <a:gd name="connsiteX6" fmla="*/ 396464 w 413371"/>
              <a:gd name="connsiteY6" fmla="*/ 53975 h 217958"/>
              <a:gd name="connsiteX7" fmla="*/ 218664 w 413371"/>
              <a:gd name="connsiteY7" fmla="*/ 44450 h 217958"/>
              <a:gd name="connsiteX8" fmla="*/ 167864 w 413371"/>
              <a:gd name="connsiteY8" fmla="*/ 41275 h 217958"/>
              <a:gd name="connsiteX9" fmla="*/ 196439 w 413371"/>
              <a:gd name="connsiteY9" fmla="*/ 47625 h 217958"/>
              <a:gd name="connsiteX10" fmla="*/ 161514 w 413371"/>
              <a:gd name="connsiteY10" fmla="*/ 63500 h 217958"/>
              <a:gd name="connsiteX11" fmla="*/ 120239 w 413371"/>
              <a:gd name="connsiteY11" fmla="*/ 66675 h 217958"/>
              <a:gd name="connsiteX12" fmla="*/ 148814 w 413371"/>
              <a:gd name="connsiteY12" fmla="*/ 53975 h 217958"/>
              <a:gd name="connsiteX13" fmla="*/ 2764 w 413371"/>
              <a:gd name="connsiteY13" fmla="*/ 215900 h 217958"/>
              <a:gd name="connsiteX14" fmla="*/ 59914 w 413371"/>
              <a:gd name="connsiteY14" fmla="*/ 130175 h 217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3371" h="217958">
                <a:moveTo>
                  <a:pt x="59914" y="130175"/>
                </a:moveTo>
                <a:cubicBezTo>
                  <a:pt x="99601" y="103717"/>
                  <a:pt x="182152" y="70908"/>
                  <a:pt x="240889" y="57150"/>
                </a:cubicBezTo>
                <a:cubicBezTo>
                  <a:pt x="299627" y="43392"/>
                  <a:pt x="401226" y="50271"/>
                  <a:pt x="412339" y="47625"/>
                </a:cubicBezTo>
                <a:cubicBezTo>
                  <a:pt x="423452" y="44979"/>
                  <a:pt x="341960" y="49212"/>
                  <a:pt x="307564" y="41275"/>
                </a:cubicBezTo>
                <a:cubicBezTo>
                  <a:pt x="273168" y="33338"/>
                  <a:pt x="205435" y="0"/>
                  <a:pt x="205964" y="0"/>
                </a:cubicBezTo>
                <a:cubicBezTo>
                  <a:pt x="206493" y="0"/>
                  <a:pt x="278989" y="32279"/>
                  <a:pt x="310739" y="41275"/>
                </a:cubicBezTo>
                <a:cubicBezTo>
                  <a:pt x="342489" y="50271"/>
                  <a:pt x="411810" y="53446"/>
                  <a:pt x="396464" y="53975"/>
                </a:cubicBezTo>
                <a:cubicBezTo>
                  <a:pt x="381118" y="54504"/>
                  <a:pt x="218664" y="44450"/>
                  <a:pt x="218664" y="44450"/>
                </a:cubicBezTo>
                <a:cubicBezTo>
                  <a:pt x="180564" y="42333"/>
                  <a:pt x="171568" y="40746"/>
                  <a:pt x="167864" y="41275"/>
                </a:cubicBezTo>
                <a:cubicBezTo>
                  <a:pt x="164160" y="41804"/>
                  <a:pt x="197497" y="43921"/>
                  <a:pt x="196439" y="47625"/>
                </a:cubicBezTo>
                <a:cubicBezTo>
                  <a:pt x="195381" y="51329"/>
                  <a:pt x="174214" y="60325"/>
                  <a:pt x="161514" y="63500"/>
                </a:cubicBezTo>
                <a:cubicBezTo>
                  <a:pt x="148814" y="66675"/>
                  <a:pt x="122356" y="68263"/>
                  <a:pt x="120239" y="66675"/>
                </a:cubicBezTo>
                <a:cubicBezTo>
                  <a:pt x="118122" y="65087"/>
                  <a:pt x="168393" y="29104"/>
                  <a:pt x="148814" y="53975"/>
                </a:cubicBezTo>
                <a:cubicBezTo>
                  <a:pt x="129235" y="78846"/>
                  <a:pt x="14935" y="200554"/>
                  <a:pt x="2764" y="215900"/>
                </a:cubicBezTo>
                <a:cubicBezTo>
                  <a:pt x="-9407" y="231246"/>
                  <a:pt x="20227" y="156633"/>
                  <a:pt x="59914" y="1301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>
            <a:extLst>
              <a:ext uri="{FF2B5EF4-FFF2-40B4-BE49-F238E27FC236}">
                <a16:creationId xmlns:a16="http://schemas.microsoft.com/office/drawing/2014/main" id="{4C240222-D932-47EC-BAD1-F51716904289}"/>
              </a:ext>
            </a:extLst>
          </p:cNvPr>
          <p:cNvSpPr/>
          <p:nvPr/>
        </p:nvSpPr>
        <p:spPr>
          <a:xfrm>
            <a:off x="5838537" y="2959063"/>
            <a:ext cx="321572" cy="237783"/>
          </a:xfrm>
          <a:custGeom>
            <a:avLst/>
            <a:gdLst>
              <a:gd name="connsiteX0" fmla="*/ 60613 w 321572"/>
              <a:gd name="connsiteY0" fmla="*/ 37 h 237783"/>
              <a:gd name="connsiteX1" fmla="*/ 216188 w 321572"/>
              <a:gd name="connsiteY1" fmla="*/ 54012 h 237783"/>
              <a:gd name="connsiteX2" fmla="*/ 203488 w 321572"/>
              <a:gd name="connsiteY2" fmla="*/ 38137 h 237783"/>
              <a:gd name="connsiteX3" fmla="*/ 317788 w 321572"/>
              <a:gd name="connsiteY3" fmla="*/ 228637 h 237783"/>
              <a:gd name="connsiteX4" fmla="*/ 282863 w 321572"/>
              <a:gd name="connsiteY4" fmla="*/ 203237 h 237783"/>
              <a:gd name="connsiteX5" fmla="*/ 171738 w 321572"/>
              <a:gd name="connsiteY5" fmla="*/ 165137 h 237783"/>
              <a:gd name="connsiteX6" fmla="*/ 317788 w 321572"/>
              <a:gd name="connsiteY6" fmla="*/ 225462 h 237783"/>
              <a:gd name="connsiteX7" fmla="*/ 247938 w 321572"/>
              <a:gd name="connsiteY7" fmla="*/ 161962 h 237783"/>
              <a:gd name="connsiteX8" fmla="*/ 171738 w 321572"/>
              <a:gd name="connsiteY8" fmla="*/ 120687 h 237783"/>
              <a:gd name="connsiteX9" fmla="*/ 288 w 321572"/>
              <a:gd name="connsiteY9" fmla="*/ 73062 h 237783"/>
              <a:gd name="connsiteX10" fmla="*/ 216188 w 321572"/>
              <a:gd name="connsiteY10" fmla="*/ 139737 h 237783"/>
              <a:gd name="connsiteX11" fmla="*/ 257463 w 321572"/>
              <a:gd name="connsiteY11" fmla="*/ 149262 h 237783"/>
              <a:gd name="connsiteX12" fmla="*/ 213013 w 321572"/>
              <a:gd name="connsiteY12" fmla="*/ 114337 h 237783"/>
              <a:gd name="connsiteX13" fmla="*/ 232063 w 321572"/>
              <a:gd name="connsiteY13" fmla="*/ 98462 h 237783"/>
              <a:gd name="connsiteX14" fmla="*/ 203488 w 321572"/>
              <a:gd name="connsiteY14" fmla="*/ 63537 h 237783"/>
              <a:gd name="connsiteX15" fmla="*/ 60613 w 321572"/>
              <a:gd name="connsiteY15" fmla="*/ 37 h 237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21572" h="237783">
                <a:moveTo>
                  <a:pt x="60613" y="37"/>
                </a:moveTo>
                <a:cubicBezTo>
                  <a:pt x="62730" y="-1551"/>
                  <a:pt x="192376" y="47662"/>
                  <a:pt x="216188" y="54012"/>
                </a:cubicBezTo>
                <a:cubicBezTo>
                  <a:pt x="240000" y="60362"/>
                  <a:pt x="186555" y="9033"/>
                  <a:pt x="203488" y="38137"/>
                </a:cubicBezTo>
                <a:cubicBezTo>
                  <a:pt x="220421" y="67241"/>
                  <a:pt x="304559" y="201120"/>
                  <a:pt x="317788" y="228637"/>
                </a:cubicBezTo>
                <a:cubicBezTo>
                  <a:pt x="331017" y="256154"/>
                  <a:pt x="307205" y="213820"/>
                  <a:pt x="282863" y="203237"/>
                </a:cubicBezTo>
                <a:cubicBezTo>
                  <a:pt x="258521" y="192654"/>
                  <a:pt x="165917" y="161433"/>
                  <a:pt x="171738" y="165137"/>
                </a:cubicBezTo>
                <a:cubicBezTo>
                  <a:pt x="177559" y="168841"/>
                  <a:pt x="305088" y="225991"/>
                  <a:pt x="317788" y="225462"/>
                </a:cubicBezTo>
                <a:cubicBezTo>
                  <a:pt x="330488" y="224933"/>
                  <a:pt x="272280" y="179425"/>
                  <a:pt x="247938" y="161962"/>
                </a:cubicBezTo>
                <a:cubicBezTo>
                  <a:pt x="223596" y="144499"/>
                  <a:pt x="213013" y="135504"/>
                  <a:pt x="171738" y="120687"/>
                </a:cubicBezTo>
                <a:cubicBezTo>
                  <a:pt x="130463" y="105870"/>
                  <a:pt x="-7120" y="69887"/>
                  <a:pt x="288" y="73062"/>
                </a:cubicBezTo>
                <a:cubicBezTo>
                  <a:pt x="7696" y="76237"/>
                  <a:pt x="173326" y="127037"/>
                  <a:pt x="216188" y="139737"/>
                </a:cubicBezTo>
                <a:cubicBezTo>
                  <a:pt x="259051" y="152437"/>
                  <a:pt x="257992" y="153495"/>
                  <a:pt x="257463" y="149262"/>
                </a:cubicBezTo>
                <a:cubicBezTo>
                  <a:pt x="256934" y="145029"/>
                  <a:pt x="217246" y="122804"/>
                  <a:pt x="213013" y="114337"/>
                </a:cubicBezTo>
                <a:cubicBezTo>
                  <a:pt x="208780" y="105870"/>
                  <a:pt x="233650" y="106929"/>
                  <a:pt x="232063" y="98462"/>
                </a:cubicBezTo>
                <a:cubicBezTo>
                  <a:pt x="230476" y="89995"/>
                  <a:pt x="225184" y="77825"/>
                  <a:pt x="203488" y="63537"/>
                </a:cubicBezTo>
                <a:cubicBezTo>
                  <a:pt x="181792" y="49250"/>
                  <a:pt x="58496" y="1625"/>
                  <a:pt x="60613" y="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>
            <a:extLst>
              <a:ext uri="{FF2B5EF4-FFF2-40B4-BE49-F238E27FC236}">
                <a16:creationId xmlns:a16="http://schemas.microsoft.com/office/drawing/2014/main" id="{1D0AD372-0FB4-521D-E713-5BFF3E03FE72}"/>
              </a:ext>
            </a:extLst>
          </p:cNvPr>
          <p:cNvSpPr/>
          <p:nvPr/>
        </p:nvSpPr>
        <p:spPr>
          <a:xfrm>
            <a:off x="5771970" y="2997177"/>
            <a:ext cx="260960" cy="57180"/>
          </a:xfrm>
          <a:custGeom>
            <a:avLst/>
            <a:gdLst>
              <a:gd name="connsiteX0" fmla="*/ 180 w 260960"/>
              <a:gd name="connsiteY0" fmla="*/ 23 h 57180"/>
              <a:gd name="connsiteX1" fmla="*/ 177980 w 260960"/>
              <a:gd name="connsiteY1" fmla="*/ 19073 h 57180"/>
              <a:gd name="connsiteX2" fmla="*/ 260530 w 260960"/>
              <a:gd name="connsiteY2" fmla="*/ 57173 h 57180"/>
              <a:gd name="connsiteX3" fmla="*/ 146230 w 260960"/>
              <a:gd name="connsiteY3" fmla="*/ 15898 h 57180"/>
              <a:gd name="connsiteX4" fmla="*/ 180 w 260960"/>
              <a:gd name="connsiteY4" fmla="*/ 23 h 57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0960" h="57180">
                <a:moveTo>
                  <a:pt x="180" y="23"/>
                </a:moveTo>
                <a:cubicBezTo>
                  <a:pt x="5472" y="552"/>
                  <a:pt x="134588" y="9548"/>
                  <a:pt x="177980" y="19073"/>
                </a:cubicBezTo>
                <a:cubicBezTo>
                  <a:pt x="221372" y="28598"/>
                  <a:pt x="265822" y="57702"/>
                  <a:pt x="260530" y="57173"/>
                </a:cubicBezTo>
                <a:cubicBezTo>
                  <a:pt x="255238" y="56644"/>
                  <a:pt x="184859" y="23836"/>
                  <a:pt x="146230" y="15898"/>
                </a:cubicBezTo>
                <a:cubicBezTo>
                  <a:pt x="107601" y="7961"/>
                  <a:pt x="-5112" y="-506"/>
                  <a:pt x="180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>
            <a:extLst>
              <a:ext uri="{FF2B5EF4-FFF2-40B4-BE49-F238E27FC236}">
                <a16:creationId xmlns:a16="http://schemas.microsoft.com/office/drawing/2014/main" id="{91030FED-B485-6B94-1FED-82CA09120480}"/>
              </a:ext>
            </a:extLst>
          </p:cNvPr>
          <p:cNvSpPr/>
          <p:nvPr/>
        </p:nvSpPr>
        <p:spPr>
          <a:xfrm>
            <a:off x="5632433" y="3114491"/>
            <a:ext cx="398116" cy="76859"/>
          </a:xfrm>
          <a:custGeom>
            <a:avLst/>
            <a:gdLst>
              <a:gd name="connsiteX0" fmla="*/ 17 w 398116"/>
              <a:gd name="connsiteY0" fmla="*/ 76384 h 76859"/>
              <a:gd name="connsiteX1" fmla="*/ 222267 w 398116"/>
              <a:gd name="connsiteY1" fmla="*/ 57334 h 76859"/>
              <a:gd name="connsiteX2" fmla="*/ 396892 w 398116"/>
              <a:gd name="connsiteY2" fmla="*/ 54159 h 76859"/>
              <a:gd name="connsiteX3" fmla="*/ 133367 w 398116"/>
              <a:gd name="connsiteY3" fmla="*/ 44634 h 76859"/>
              <a:gd name="connsiteX4" fmla="*/ 358792 w 398116"/>
              <a:gd name="connsiteY4" fmla="*/ 184 h 76859"/>
              <a:gd name="connsiteX5" fmla="*/ 158767 w 398116"/>
              <a:gd name="connsiteY5" fmla="*/ 63684 h 76859"/>
              <a:gd name="connsiteX6" fmla="*/ 260367 w 398116"/>
              <a:gd name="connsiteY6" fmla="*/ 12884 h 76859"/>
              <a:gd name="connsiteX7" fmla="*/ 152417 w 398116"/>
              <a:gd name="connsiteY7" fmla="*/ 31934 h 76859"/>
              <a:gd name="connsiteX8" fmla="*/ 209567 w 398116"/>
              <a:gd name="connsiteY8" fmla="*/ 35109 h 76859"/>
              <a:gd name="connsiteX9" fmla="*/ 17 w 398116"/>
              <a:gd name="connsiteY9" fmla="*/ 76384 h 76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8116" h="76859">
                <a:moveTo>
                  <a:pt x="17" y="76384"/>
                </a:moveTo>
                <a:cubicBezTo>
                  <a:pt x="2134" y="80088"/>
                  <a:pt x="156121" y="61038"/>
                  <a:pt x="222267" y="57334"/>
                </a:cubicBezTo>
                <a:cubicBezTo>
                  <a:pt x="288413" y="53630"/>
                  <a:pt x="411709" y="56276"/>
                  <a:pt x="396892" y="54159"/>
                </a:cubicBezTo>
                <a:cubicBezTo>
                  <a:pt x="382075" y="52042"/>
                  <a:pt x="139717" y="53630"/>
                  <a:pt x="133367" y="44634"/>
                </a:cubicBezTo>
                <a:cubicBezTo>
                  <a:pt x="127017" y="35638"/>
                  <a:pt x="354559" y="-2991"/>
                  <a:pt x="358792" y="184"/>
                </a:cubicBezTo>
                <a:cubicBezTo>
                  <a:pt x="363025" y="3359"/>
                  <a:pt x="175171" y="61567"/>
                  <a:pt x="158767" y="63684"/>
                </a:cubicBezTo>
                <a:cubicBezTo>
                  <a:pt x="142363" y="65801"/>
                  <a:pt x="261425" y="18175"/>
                  <a:pt x="260367" y="12884"/>
                </a:cubicBezTo>
                <a:cubicBezTo>
                  <a:pt x="259309" y="7593"/>
                  <a:pt x="160884" y="28230"/>
                  <a:pt x="152417" y="31934"/>
                </a:cubicBezTo>
                <a:cubicBezTo>
                  <a:pt x="143950" y="35638"/>
                  <a:pt x="230204" y="28230"/>
                  <a:pt x="209567" y="35109"/>
                </a:cubicBezTo>
                <a:cubicBezTo>
                  <a:pt x="188930" y="41988"/>
                  <a:pt x="-2100" y="72680"/>
                  <a:pt x="17" y="763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5468EA3C-4892-A315-1CBF-CF008819BFD8}"/>
              </a:ext>
            </a:extLst>
          </p:cNvPr>
          <p:cNvSpPr/>
          <p:nvPr/>
        </p:nvSpPr>
        <p:spPr>
          <a:xfrm>
            <a:off x="3857552" y="3422507"/>
            <a:ext cx="568596" cy="319954"/>
          </a:xfrm>
          <a:custGeom>
            <a:avLst/>
            <a:gdLst>
              <a:gd name="connsiteX0" fmla="*/ 158823 w 568596"/>
              <a:gd name="connsiteY0" fmla="*/ 270018 h 319954"/>
              <a:gd name="connsiteX1" fmla="*/ 269948 w 568596"/>
              <a:gd name="connsiteY1" fmla="*/ 120793 h 319954"/>
              <a:gd name="connsiteX2" fmla="*/ 257248 w 568596"/>
              <a:gd name="connsiteY2" fmla="*/ 120793 h 319954"/>
              <a:gd name="connsiteX3" fmla="*/ 330273 w 568596"/>
              <a:gd name="connsiteY3" fmla="*/ 104918 h 319954"/>
              <a:gd name="connsiteX4" fmla="*/ 409648 w 568596"/>
              <a:gd name="connsiteY4" fmla="*/ 111268 h 319954"/>
              <a:gd name="connsiteX5" fmla="*/ 390598 w 568596"/>
              <a:gd name="connsiteY5" fmla="*/ 104918 h 319954"/>
              <a:gd name="connsiteX6" fmla="*/ 549348 w 568596"/>
              <a:gd name="connsiteY6" fmla="*/ 139843 h 319954"/>
              <a:gd name="connsiteX7" fmla="*/ 552523 w 568596"/>
              <a:gd name="connsiteY7" fmla="*/ 143018 h 319954"/>
              <a:gd name="connsiteX8" fmla="*/ 428698 w 568596"/>
              <a:gd name="connsiteY8" fmla="*/ 104918 h 319954"/>
              <a:gd name="connsiteX9" fmla="*/ 428698 w 568596"/>
              <a:gd name="connsiteY9" fmla="*/ 60468 h 319954"/>
              <a:gd name="connsiteX10" fmla="*/ 419173 w 568596"/>
              <a:gd name="connsiteY10" fmla="*/ 12843 h 319954"/>
              <a:gd name="connsiteX11" fmla="*/ 419173 w 568596"/>
              <a:gd name="connsiteY11" fmla="*/ 47768 h 319954"/>
              <a:gd name="connsiteX12" fmla="*/ 387423 w 568596"/>
              <a:gd name="connsiteY12" fmla="*/ 95393 h 319954"/>
              <a:gd name="connsiteX13" fmla="*/ 371548 w 568596"/>
              <a:gd name="connsiteY13" fmla="*/ 47768 h 319954"/>
              <a:gd name="connsiteX14" fmla="*/ 358848 w 568596"/>
              <a:gd name="connsiteY14" fmla="*/ 143 h 319954"/>
              <a:gd name="connsiteX15" fmla="*/ 362023 w 568596"/>
              <a:gd name="connsiteY15" fmla="*/ 35068 h 319954"/>
              <a:gd name="connsiteX16" fmla="*/ 342973 w 568596"/>
              <a:gd name="connsiteY16" fmla="*/ 92218 h 319954"/>
              <a:gd name="connsiteX17" fmla="*/ 320748 w 568596"/>
              <a:gd name="connsiteY17" fmla="*/ 31893 h 319954"/>
              <a:gd name="connsiteX18" fmla="*/ 279473 w 568596"/>
              <a:gd name="connsiteY18" fmla="*/ 6493 h 319954"/>
              <a:gd name="connsiteX19" fmla="*/ 323923 w 568596"/>
              <a:gd name="connsiteY19" fmla="*/ 54118 h 319954"/>
              <a:gd name="connsiteX20" fmla="*/ 298523 w 568596"/>
              <a:gd name="connsiteY20" fmla="*/ 89043 h 319954"/>
              <a:gd name="connsiteX21" fmla="*/ 244548 w 568596"/>
              <a:gd name="connsiteY21" fmla="*/ 66818 h 319954"/>
              <a:gd name="connsiteX22" fmla="*/ 165173 w 568596"/>
              <a:gd name="connsiteY22" fmla="*/ 16018 h 319954"/>
              <a:gd name="connsiteX23" fmla="*/ 235023 w 568596"/>
              <a:gd name="connsiteY23" fmla="*/ 50943 h 319954"/>
              <a:gd name="connsiteX24" fmla="*/ 241373 w 568596"/>
              <a:gd name="connsiteY24" fmla="*/ 111268 h 319954"/>
              <a:gd name="connsiteX25" fmla="*/ 130248 w 568596"/>
              <a:gd name="connsiteY25" fmla="*/ 66818 h 319954"/>
              <a:gd name="connsiteX26" fmla="*/ 228673 w 568596"/>
              <a:gd name="connsiteY26" fmla="*/ 123968 h 319954"/>
              <a:gd name="connsiteX27" fmla="*/ 196923 w 568596"/>
              <a:gd name="connsiteY27" fmla="*/ 139843 h 319954"/>
              <a:gd name="connsiteX28" fmla="*/ 95323 w 568596"/>
              <a:gd name="connsiteY28" fmla="*/ 89043 h 319954"/>
              <a:gd name="connsiteX29" fmla="*/ 187398 w 568596"/>
              <a:gd name="connsiteY29" fmla="*/ 136668 h 319954"/>
              <a:gd name="connsiteX30" fmla="*/ 187398 w 568596"/>
              <a:gd name="connsiteY30" fmla="*/ 171593 h 319954"/>
              <a:gd name="connsiteX31" fmla="*/ 63573 w 568596"/>
              <a:gd name="connsiteY31" fmla="*/ 111268 h 319954"/>
              <a:gd name="connsiteX32" fmla="*/ 130248 w 568596"/>
              <a:gd name="connsiteY32" fmla="*/ 139843 h 319954"/>
              <a:gd name="connsiteX33" fmla="*/ 168348 w 568596"/>
              <a:gd name="connsiteY33" fmla="*/ 181118 h 319954"/>
              <a:gd name="connsiteX34" fmla="*/ 73 w 568596"/>
              <a:gd name="connsiteY34" fmla="*/ 196993 h 319954"/>
              <a:gd name="connsiteX35" fmla="*/ 146123 w 568596"/>
              <a:gd name="connsiteY35" fmla="*/ 184293 h 319954"/>
              <a:gd name="connsiteX36" fmla="*/ 79448 w 568596"/>
              <a:gd name="connsiteY36" fmla="*/ 247793 h 319954"/>
              <a:gd name="connsiteX37" fmla="*/ 200098 w 568596"/>
              <a:gd name="connsiteY37" fmla="*/ 162068 h 319954"/>
              <a:gd name="connsiteX38" fmla="*/ 79448 w 568596"/>
              <a:gd name="connsiteY38" fmla="*/ 314468 h 319954"/>
              <a:gd name="connsiteX39" fmla="*/ 104848 w 568596"/>
              <a:gd name="connsiteY39" fmla="*/ 276368 h 319954"/>
              <a:gd name="connsiteX40" fmla="*/ 215973 w 568596"/>
              <a:gd name="connsiteY40" fmla="*/ 181118 h 319954"/>
              <a:gd name="connsiteX41" fmla="*/ 158823 w 568596"/>
              <a:gd name="connsiteY41" fmla="*/ 270018 h 319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568596" h="319954">
                <a:moveTo>
                  <a:pt x="158823" y="270018"/>
                </a:moveTo>
                <a:cubicBezTo>
                  <a:pt x="167819" y="259964"/>
                  <a:pt x="253544" y="145664"/>
                  <a:pt x="269948" y="120793"/>
                </a:cubicBezTo>
                <a:cubicBezTo>
                  <a:pt x="286352" y="95922"/>
                  <a:pt x="247194" y="123439"/>
                  <a:pt x="257248" y="120793"/>
                </a:cubicBezTo>
                <a:cubicBezTo>
                  <a:pt x="267302" y="118147"/>
                  <a:pt x="304873" y="106505"/>
                  <a:pt x="330273" y="104918"/>
                </a:cubicBezTo>
                <a:cubicBezTo>
                  <a:pt x="355673" y="103330"/>
                  <a:pt x="399594" y="111268"/>
                  <a:pt x="409648" y="111268"/>
                </a:cubicBezTo>
                <a:cubicBezTo>
                  <a:pt x="419702" y="111268"/>
                  <a:pt x="367315" y="100155"/>
                  <a:pt x="390598" y="104918"/>
                </a:cubicBezTo>
                <a:cubicBezTo>
                  <a:pt x="413881" y="109680"/>
                  <a:pt x="549348" y="139843"/>
                  <a:pt x="549348" y="139843"/>
                </a:cubicBezTo>
                <a:cubicBezTo>
                  <a:pt x="576335" y="146193"/>
                  <a:pt x="572631" y="148839"/>
                  <a:pt x="552523" y="143018"/>
                </a:cubicBezTo>
                <a:cubicBezTo>
                  <a:pt x="532415" y="137197"/>
                  <a:pt x="449336" y="118676"/>
                  <a:pt x="428698" y="104918"/>
                </a:cubicBezTo>
                <a:cubicBezTo>
                  <a:pt x="408060" y="91160"/>
                  <a:pt x="430286" y="75814"/>
                  <a:pt x="428698" y="60468"/>
                </a:cubicBezTo>
                <a:cubicBezTo>
                  <a:pt x="427111" y="45122"/>
                  <a:pt x="420761" y="14960"/>
                  <a:pt x="419173" y="12843"/>
                </a:cubicBezTo>
                <a:cubicBezTo>
                  <a:pt x="417585" y="10726"/>
                  <a:pt x="424465" y="34010"/>
                  <a:pt x="419173" y="47768"/>
                </a:cubicBezTo>
                <a:cubicBezTo>
                  <a:pt x="413881" y="61526"/>
                  <a:pt x="395360" y="95393"/>
                  <a:pt x="387423" y="95393"/>
                </a:cubicBezTo>
                <a:cubicBezTo>
                  <a:pt x="379486" y="95393"/>
                  <a:pt x="376310" y="63643"/>
                  <a:pt x="371548" y="47768"/>
                </a:cubicBezTo>
                <a:cubicBezTo>
                  <a:pt x="366786" y="31893"/>
                  <a:pt x="360436" y="2260"/>
                  <a:pt x="358848" y="143"/>
                </a:cubicBezTo>
                <a:cubicBezTo>
                  <a:pt x="357260" y="-1974"/>
                  <a:pt x="364669" y="19722"/>
                  <a:pt x="362023" y="35068"/>
                </a:cubicBezTo>
                <a:cubicBezTo>
                  <a:pt x="359377" y="50414"/>
                  <a:pt x="349852" y="92747"/>
                  <a:pt x="342973" y="92218"/>
                </a:cubicBezTo>
                <a:cubicBezTo>
                  <a:pt x="336094" y="91689"/>
                  <a:pt x="331331" y="46180"/>
                  <a:pt x="320748" y="31893"/>
                </a:cubicBezTo>
                <a:cubicBezTo>
                  <a:pt x="310165" y="17605"/>
                  <a:pt x="278944" y="2789"/>
                  <a:pt x="279473" y="6493"/>
                </a:cubicBezTo>
                <a:cubicBezTo>
                  <a:pt x="280002" y="10197"/>
                  <a:pt x="320748" y="40360"/>
                  <a:pt x="323923" y="54118"/>
                </a:cubicBezTo>
                <a:cubicBezTo>
                  <a:pt x="327098" y="67876"/>
                  <a:pt x="311752" y="86926"/>
                  <a:pt x="298523" y="89043"/>
                </a:cubicBezTo>
                <a:cubicBezTo>
                  <a:pt x="285294" y="91160"/>
                  <a:pt x="266773" y="78989"/>
                  <a:pt x="244548" y="66818"/>
                </a:cubicBezTo>
                <a:cubicBezTo>
                  <a:pt x="222323" y="54647"/>
                  <a:pt x="166761" y="18664"/>
                  <a:pt x="165173" y="16018"/>
                </a:cubicBezTo>
                <a:cubicBezTo>
                  <a:pt x="163586" y="13372"/>
                  <a:pt x="222323" y="35068"/>
                  <a:pt x="235023" y="50943"/>
                </a:cubicBezTo>
                <a:cubicBezTo>
                  <a:pt x="247723" y="66818"/>
                  <a:pt x="258836" y="108622"/>
                  <a:pt x="241373" y="111268"/>
                </a:cubicBezTo>
                <a:cubicBezTo>
                  <a:pt x="223910" y="113914"/>
                  <a:pt x="132365" y="64701"/>
                  <a:pt x="130248" y="66818"/>
                </a:cubicBezTo>
                <a:cubicBezTo>
                  <a:pt x="128131" y="68935"/>
                  <a:pt x="217560" y="111797"/>
                  <a:pt x="228673" y="123968"/>
                </a:cubicBezTo>
                <a:cubicBezTo>
                  <a:pt x="239786" y="136139"/>
                  <a:pt x="219148" y="145664"/>
                  <a:pt x="196923" y="139843"/>
                </a:cubicBezTo>
                <a:cubicBezTo>
                  <a:pt x="174698" y="134022"/>
                  <a:pt x="96910" y="89572"/>
                  <a:pt x="95323" y="89043"/>
                </a:cubicBezTo>
                <a:cubicBezTo>
                  <a:pt x="93736" y="88514"/>
                  <a:pt x="172052" y="122910"/>
                  <a:pt x="187398" y="136668"/>
                </a:cubicBezTo>
                <a:cubicBezTo>
                  <a:pt x="202744" y="150426"/>
                  <a:pt x="208035" y="175826"/>
                  <a:pt x="187398" y="171593"/>
                </a:cubicBezTo>
                <a:cubicBezTo>
                  <a:pt x="166761" y="167360"/>
                  <a:pt x="73098" y="116560"/>
                  <a:pt x="63573" y="111268"/>
                </a:cubicBezTo>
                <a:cubicBezTo>
                  <a:pt x="54048" y="105976"/>
                  <a:pt x="112786" y="128201"/>
                  <a:pt x="130248" y="139843"/>
                </a:cubicBezTo>
                <a:cubicBezTo>
                  <a:pt x="147710" y="151485"/>
                  <a:pt x="190044" y="171593"/>
                  <a:pt x="168348" y="181118"/>
                </a:cubicBezTo>
                <a:cubicBezTo>
                  <a:pt x="146652" y="190643"/>
                  <a:pt x="3777" y="196464"/>
                  <a:pt x="73" y="196993"/>
                </a:cubicBezTo>
                <a:cubicBezTo>
                  <a:pt x="-3631" y="197522"/>
                  <a:pt x="132894" y="175826"/>
                  <a:pt x="146123" y="184293"/>
                </a:cubicBezTo>
                <a:cubicBezTo>
                  <a:pt x="159352" y="192760"/>
                  <a:pt x="70452" y="251497"/>
                  <a:pt x="79448" y="247793"/>
                </a:cubicBezTo>
                <a:cubicBezTo>
                  <a:pt x="88444" y="244089"/>
                  <a:pt x="200098" y="150956"/>
                  <a:pt x="200098" y="162068"/>
                </a:cubicBezTo>
                <a:cubicBezTo>
                  <a:pt x="200098" y="173180"/>
                  <a:pt x="95323" y="295418"/>
                  <a:pt x="79448" y="314468"/>
                </a:cubicBezTo>
                <a:cubicBezTo>
                  <a:pt x="63573" y="333518"/>
                  <a:pt x="82094" y="298593"/>
                  <a:pt x="104848" y="276368"/>
                </a:cubicBezTo>
                <a:cubicBezTo>
                  <a:pt x="127602" y="254143"/>
                  <a:pt x="204331" y="186939"/>
                  <a:pt x="215973" y="181118"/>
                </a:cubicBezTo>
                <a:cubicBezTo>
                  <a:pt x="227615" y="175297"/>
                  <a:pt x="149827" y="280072"/>
                  <a:pt x="158823" y="2700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0DA2454D-2CFB-28D9-EC19-35ACA4E35B50}"/>
              </a:ext>
            </a:extLst>
          </p:cNvPr>
          <p:cNvSpPr/>
          <p:nvPr/>
        </p:nvSpPr>
        <p:spPr>
          <a:xfrm>
            <a:off x="3841712" y="3476334"/>
            <a:ext cx="222291" cy="178728"/>
          </a:xfrm>
          <a:custGeom>
            <a:avLst/>
            <a:gdLst>
              <a:gd name="connsiteX0" fmla="*/ 38138 w 222291"/>
              <a:gd name="connsiteY0" fmla="*/ 174916 h 178728"/>
              <a:gd name="connsiteX1" fmla="*/ 161963 w 222291"/>
              <a:gd name="connsiteY1" fmla="*/ 178091 h 178728"/>
              <a:gd name="connsiteX2" fmla="*/ 155613 w 222291"/>
              <a:gd name="connsiteY2" fmla="*/ 162216 h 178728"/>
              <a:gd name="connsiteX3" fmla="*/ 219113 w 222291"/>
              <a:gd name="connsiteY3" fmla="*/ 82841 h 178728"/>
              <a:gd name="connsiteX4" fmla="*/ 165138 w 222291"/>
              <a:gd name="connsiteY4" fmla="*/ 117766 h 178728"/>
              <a:gd name="connsiteX5" fmla="*/ 222288 w 222291"/>
              <a:gd name="connsiteY5" fmla="*/ 79666 h 178728"/>
              <a:gd name="connsiteX6" fmla="*/ 161963 w 222291"/>
              <a:gd name="connsiteY6" fmla="*/ 63791 h 178728"/>
              <a:gd name="connsiteX7" fmla="*/ 95288 w 222291"/>
              <a:gd name="connsiteY7" fmla="*/ 291 h 178728"/>
              <a:gd name="connsiteX8" fmla="*/ 190538 w 222291"/>
              <a:gd name="connsiteY8" fmla="*/ 92366 h 178728"/>
              <a:gd name="connsiteX9" fmla="*/ 133388 w 222291"/>
              <a:gd name="connsiteY9" fmla="*/ 92366 h 178728"/>
              <a:gd name="connsiteX10" fmla="*/ 66713 w 222291"/>
              <a:gd name="connsiteY10" fmla="*/ 54266 h 178728"/>
              <a:gd name="connsiteX11" fmla="*/ 177838 w 222291"/>
              <a:gd name="connsiteY11" fmla="*/ 124116 h 178728"/>
              <a:gd name="connsiteX12" fmla="*/ 82588 w 222291"/>
              <a:gd name="connsiteY12" fmla="*/ 101891 h 178728"/>
              <a:gd name="connsiteX13" fmla="*/ 146088 w 222291"/>
              <a:gd name="connsiteY13" fmla="*/ 155866 h 178728"/>
              <a:gd name="connsiteX14" fmla="*/ 38 w 222291"/>
              <a:gd name="connsiteY14" fmla="*/ 130466 h 178728"/>
              <a:gd name="connsiteX15" fmla="*/ 161963 w 222291"/>
              <a:gd name="connsiteY15" fmla="*/ 168566 h 178728"/>
              <a:gd name="connsiteX16" fmla="*/ 38138 w 222291"/>
              <a:gd name="connsiteY16" fmla="*/ 174916 h 178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22291" h="178728">
                <a:moveTo>
                  <a:pt x="38138" y="174916"/>
                </a:moveTo>
                <a:cubicBezTo>
                  <a:pt x="38138" y="176503"/>
                  <a:pt x="142384" y="180208"/>
                  <a:pt x="161963" y="178091"/>
                </a:cubicBezTo>
                <a:cubicBezTo>
                  <a:pt x="181542" y="175974"/>
                  <a:pt x="146088" y="178091"/>
                  <a:pt x="155613" y="162216"/>
                </a:cubicBezTo>
                <a:cubicBezTo>
                  <a:pt x="165138" y="146341"/>
                  <a:pt x="217526" y="90249"/>
                  <a:pt x="219113" y="82841"/>
                </a:cubicBezTo>
                <a:cubicBezTo>
                  <a:pt x="220700" y="75433"/>
                  <a:pt x="164609" y="118295"/>
                  <a:pt x="165138" y="117766"/>
                </a:cubicBezTo>
                <a:cubicBezTo>
                  <a:pt x="165667" y="117237"/>
                  <a:pt x="222817" y="88662"/>
                  <a:pt x="222288" y="79666"/>
                </a:cubicBezTo>
                <a:cubicBezTo>
                  <a:pt x="221759" y="70670"/>
                  <a:pt x="183130" y="77020"/>
                  <a:pt x="161963" y="63791"/>
                </a:cubicBezTo>
                <a:cubicBezTo>
                  <a:pt x="140796" y="50562"/>
                  <a:pt x="90526" y="-4471"/>
                  <a:pt x="95288" y="291"/>
                </a:cubicBezTo>
                <a:cubicBezTo>
                  <a:pt x="100050" y="5053"/>
                  <a:pt x="184188" y="77020"/>
                  <a:pt x="190538" y="92366"/>
                </a:cubicBezTo>
                <a:cubicBezTo>
                  <a:pt x="196888" y="107712"/>
                  <a:pt x="154025" y="98716"/>
                  <a:pt x="133388" y="92366"/>
                </a:cubicBezTo>
                <a:cubicBezTo>
                  <a:pt x="112751" y="86016"/>
                  <a:pt x="59305" y="48974"/>
                  <a:pt x="66713" y="54266"/>
                </a:cubicBezTo>
                <a:cubicBezTo>
                  <a:pt x="74121" y="59558"/>
                  <a:pt x="175192" y="116179"/>
                  <a:pt x="177838" y="124116"/>
                </a:cubicBezTo>
                <a:cubicBezTo>
                  <a:pt x="180484" y="132053"/>
                  <a:pt x="87880" y="96599"/>
                  <a:pt x="82588" y="101891"/>
                </a:cubicBezTo>
                <a:cubicBezTo>
                  <a:pt x="77296" y="107183"/>
                  <a:pt x="159846" y="151104"/>
                  <a:pt x="146088" y="155866"/>
                </a:cubicBezTo>
                <a:cubicBezTo>
                  <a:pt x="132330" y="160628"/>
                  <a:pt x="-2608" y="128349"/>
                  <a:pt x="38" y="130466"/>
                </a:cubicBezTo>
                <a:cubicBezTo>
                  <a:pt x="2684" y="132583"/>
                  <a:pt x="151380" y="162745"/>
                  <a:pt x="161963" y="168566"/>
                </a:cubicBezTo>
                <a:cubicBezTo>
                  <a:pt x="172546" y="174387"/>
                  <a:pt x="38138" y="173329"/>
                  <a:pt x="38138" y="1749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26317825-CEC3-78AD-229C-589A2019DE9D}"/>
              </a:ext>
            </a:extLst>
          </p:cNvPr>
          <p:cNvSpPr/>
          <p:nvPr/>
        </p:nvSpPr>
        <p:spPr>
          <a:xfrm>
            <a:off x="4279630" y="3511540"/>
            <a:ext cx="228876" cy="152638"/>
          </a:xfrm>
          <a:custGeom>
            <a:avLst/>
            <a:gdLst>
              <a:gd name="connsiteX0" fmla="*/ 270 w 228876"/>
              <a:gd name="connsiteY0" fmla="*/ 10 h 152638"/>
              <a:gd name="connsiteX1" fmla="*/ 174895 w 228876"/>
              <a:gd name="connsiteY1" fmla="*/ 92085 h 152638"/>
              <a:gd name="connsiteX2" fmla="*/ 228870 w 228876"/>
              <a:gd name="connsiteY2" fmla="*/ 152410 h 152638"/>
              <a:gd name="connsiteX3" fmla="*/ 178070 w 228876"/>
              <a:gd name="connsiteY3" fmla="*/ 111135 h 152638"/>
              <a:gd name="connsiteX4" fmla="*/ 105045 w 228876"/>
              <a:gd name="connsiteY4" fmla="*/ 69860 h 152638"/>
              <a:gd name="connsiteX5" fmla="*/ 133620 w 228876"/>
              <a:gd name="connsiteY5" fmla="*/ 85735 h 152638"/>
              <a:gd name="connsiteX6" fmla="*/ 270 w 228876"/>
              <a:gd name="connsiteY6" fmla="*/ 10 h 152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8876" h="152638">
                <a:moveTo>
                  <a:pt x="270" y="10"/>
                </a:moveTo>
                <a:cubicBezTo>
                  <a:pt x="7149" y="1068"/>
                  <a:pt x="136795" y="66685"/>
                  <a:pt x="174895" y="92085"/>
                </a:cubicBezTo>
                <a:cubicBezTo>
                  <a:pt x="212995" y="117485"/>
                  <a:pt x="228341" y="149235"/>
                  <a:pt x="228870" y="152410"/>
                </a:cubicBezTo>
                <a:cubicBezTo>
                  <a:pt x="229399" y="155585"/>
                  <a:pt x="198708" y="124893"/>
                  <a:pt x="178070" y="111135"/>
                </a:cubicBezTo>
                <a:cubicBezTo>
                  <a:pt x="157432" y="97377"/>
                  <a:pt x="112453" y="74093"/>
                  <a:pt x="105045" y="69860"/>
                </a:cubicBezTo>
                <a:cubicBezTo>
                  <a:pt x="97637" y="65627"/>
                  <a:pt x="147378" y="95260"/>
                  <a:pt x="133620" y="85735"/>
                </a:cubicBezTo>
                <a:cubicBezTo>
                  <a:pt x="119862" y="76210"/>
                  <a:pt x="-6609" y="-1048"/>
                  <a:pt x="270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E96CC72D-A56D-E5A6-F78D-AC18711E04CB}"/>
              </a:ext>
            </a:extLst>
          </p:cNvPr>
          <p:cNvSpPr/>
          <p:nvPr/>
        </p:nvSpPr>
        <p:spPr>
          <a:xfrm>
            <a:off x="4479700" y="3559093"/>
            <a:ext cx="184606" cy="244561"/>
          </a:xfrm>
          <a:custGeom>
            <a:avLst/>
            <a:gdLst>
              <a:gd name="connsiteX0" fmla="*/ 225 w 184606"/>
              <a:gd name="connsiteY0" fmla="*/ 82 h 244561"/>
              <a:gd name="connsiteX1" fmla="*/ 63725 w 184606"/>
              <a:gd name="connsiteY1" fmla="*/ 88982 h 244561"/>
              <a:gd name="connsiteX2" fmla="*/ 146275 w 184606"/>
              <a:gd name="connsiteY2" fmla="*/ 181057 h 244561"/>
              <a:gd name="connsiteX3" fmla="*/ 184375 w 184606"/>
              <a:gd name="connsiteY3" fmla="*/ 244557 h 244561"/>
              <a:gd name="connsiteX4" fmla="*/ 158975 w 184606"/>
              <a:gd name="connsiteY4" fmla="*/ 184232 h 244561"/>
              <a:gd name="connsiteX5" fmla="*/ 95475 w 184606"/>
              <a:gd name="connsiteY5" fmla="*/ 133432 h 244561"/>
              <a:gd name="connsiteX6" fmla="*/ 19275 w 184606"/>
              <a:gd name="connsiteY6" fmla="*/ 63582 h 244561"/>
              <a:gd name="connsiteX7" fmla="*/ 85950 w 184606"/>
              <a:gd name="connsiteY7" fmla="*/ 104857 h 244561"/>
              <a:gd name="connsiteX8" fmla="*/ 225 w 184606"/>
              <a:gd name="connsiteY8" fmla="*/ 82 h 244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4606" h="244561">
                <a:moveTo>
                  <a:pt x="225" y="82"/>
                </a:moveTo>
                <a:cubicBezTo>
                  <a:pt x="-3479" y="-2564"/>
                  <a:pt x="39383" y="58820"/>
                  <a:pt x="63725" y="88982"/>
                </a:cubicBezTo>
                <a:cubicBezTo>
                  <a:pt x="88067" y="119145"/>
                  <a:pt x="126167" y="155128"/>
                  <a:pt x="146275" y="181057"/>
                </a:cubicBezTo>
                <a:cubicBezTo>
                  <a:pt x="166383" y="206986"/>
                  <a:pt x="182258" y="244028"/>
                  <a:pt x="184375" y="244557"/>
                </a:cubicBezTo>
                <a:cubicBezTo>
                  <a:pt x="186492" y="245086"/>
                  <a:pt x="173792" y="202753"/>
                  <a:pt x="158975" y="184232"/>
                </a:cubicBezTo>
                <a:cubicBezTo>
                  <a:pt x="144158" y="165711"/>
                  <a:pt x="118758" y="153540"/>
                  <a:pt x="95475" y="133432"/>
                </a:cubicBezTo>
                <a:cubicBezTo>
                  <a:pt x="72192" y="113324"/>
                  <a:pt x="20862" y="68344"/>
                  <a:pt x="19275" y="63582"/>
                </a:cubicBezTo>
                <a:cubicBezTo>
                  <a:pt x="17688" y="58820"/>
                  <a:pt x="88067" y="112265"/>
                  <a:pt x="85950" y="104857"/>
                </a:cubicBezTo>
                <a:cubicBezTo>
                  <a:pt x="83833" y="97449"/>
                  <a:pt x="3929" y="2728"/>
                  <a:pt x="225" y="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CA1267FE-C668-B38E-A89B-90559491C0D2}"/>
              </a:ext>
            </a:extLst>
          </p:cNvPr>
          <p:cNvSpPr/>
          <p:nvPr/>
        </p:nvSpPr>
        <p:spPr>
          <a:xfrm>
            <a:off x="4483043" y="3609964"/>
            <a:ext cx="158953" cy="190540"/>
          </a:xfrm>
          <a:custGeom>
            <a:avLst/>
            <a:gdLst>
              <a:gd name="connsiteX0" fmla="*/ 57 w 158953"/>
              <a:gd name="connsiteY0" fmla="*/ 11 h 190540"/>
              <a:gd name="connsiteX1" fmla="*/ 73082 w 158953"/>
              <a:gd name="connsiteY1" fmla="*/ 92086 h 190540"/>
              <a:gd name="connsiteX2" fmla="*/ 69907 w 158953"/>
              <a:gd name="connsiteY2" fmla="*/ 133361 h 190540"/>
              <a:gd name="connsiteX3" fmla="*/ 6407 w 158953"/>
              <a:gd name="connsiteY3" fmla="*/ 123836 h 190540"/>
              <a:gd name="connsiteX4" fmla="*/ 95307 w 158953"/>
              <a:gd name="connsiteY4" fmla="*/ 152411 h 190540"/>
              <a:gd name="connsiteX5" fmla="*/ 158807 w 158953"/>
              <a:gd name="connsiteY5" fmla="*/ 190511 h 190540"/>
              <a:gd name="connsiteX6" fmla="*/ 111182 w 158953"/>
              <a:gd name="connsiteY6" fmla="*/ 146061 h 190540"/>
              <a:gd name="connsiteX7" fmla="*/ 60382 w 158953"/>
              <a:gd name="connsiteY7" fmla="*/ 139711 h 190540"/>
              <a:gd name="connsiteX8" fmla="*/ 60382 w 158953"/>
              <a:gd name="connsiteY8" fmla="*/ 98436 h 190540"/>
              <a:gd name="connsiteX9" fmla="*/ 57 w 158953"/>
              <a:gd name="connsiteY9" fmla="*/ 11 h 190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8953" h="190540">
                <a:moveTo>
                  <a:pt x="57" y="11"/>
                </a:moveTo>
                <a:cubicBezTo>
                  <a:pt x="2174" y="-1047"/>
                  <a:pt x="61440" y="69861"/>
                  <a:pt x="73082" y="92086"/>
                </a:cubicBezTo>
                <a:cubicBezTo>
                  <a:pt x="84724" y="114311"/>
                  <a:pt x="81020" y="128069"/>
                  <a:pt x="69907" y="133361"/>
                </a:cubicBezTo>
                <a:cubicBezTo>
                  <a:pt x="58795" y="138653"/>
                  <a:pt x="2174" y="120661"/>
                  <a:pt x="6407" y="123836"/>
                </a:cubicBezTo>
                <a:cubicBezTo>
                  <a:pt x="10640" y="127011"/>
                  <a:pt x="69907" y="141299"/>
                  <a:pt x="95307" y="152411"/>
                </a:cubicBezTo>
                <a:cubicBezTo>
                  <a:pt x="120707" y="163523"/>
                  <a:pt x="156161" y="191569"/>
                  <a:pt x="158807" y="190511"/>
                </a:cubicBezTo>
                <a:cubicBezTo>
                  <a:pt x="161453" y="189453"/>
                  <a:pt x="127586" y="154528"/>
                  <a:pt x="111182" y="146061"/>
                </a:cubicBezTo>
                <a:cubicBezTo>
                  <a:pt x="94778" y="137594"/>
                  <a:pt x="68849" y="147649"/>
                  <a:pt x="60382" y="139711"/>
                </a:cubicBezTo>
                <a:cubicBezTo>
                  <a:pt x="51915" y="131774"/>
                  <a:pt x="65674" y="115898"/>
                  <a:pt x="60382" y="98436"/>
                </a:cubicBezTo>
                <a:cubicBezTo>
                  <a:pt x="55090" y="80974"/>
                  <a:pt x="-2060" y="1069"/>
                  <a:pt x="57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CA117772-52EC-8871-928A-B24427CA5543}"/>
              </a:ext>
            </a:extLst>
          </p:cNvPr>
          <p:cNvSpPr/>
          <p:nvPr/>
        </p:nvSpPr>
        <p:spPr>
          <a:xfrm>
            <a:off x="4371456" y="3501533"/>
            <a:ext cx="157890" cy="176911"/>
          </a:xfrm>
          <a:custGeom>
            <a:avLst/>
            <a:gdLst>
              <a:gd name="connsiteX0" fmla="*/ 519 w 157890"/>
              <a:gd name="connsiteY0" fmla="*/ 492 h 176911"/>
              <a:gd name="connsiteX1" fmla="*/ 73544 w 157890"/>
              <a:gd name="connsiteY1" fmla="*/ 79867 h 176911"/>
              <a:gd name="connsiteX2" fmla="*/ 156094 w 157890"/>
              <a:gd name="connsiteY2" fmla="*/ 175117 h 176911"/>
              <a:gd name="connsiteX3" fmla="*/ 124344 w 157890"/>
              <a:gd name="connsiteY3" fmla="*/ 137017 h 176911"/>
              <a:gd name="connsiteX4" fmla="*/ 54494 w 157890"/>
              <a:gd name="connsiteY4" fmla="*/ 73517 h 176911"/>
              <a:gd name="connsiteX5" fmla="*/ 111644 w 157890"/>
              <a:gd name="connsiteY5" fmla="*/ 117967 h 176911"/>
              <a:gd name="connsiteX6" fmla="*/ 519 w 157890"/>
              <a:gd name="connsiteY6" fmla="*/ 492 h 176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7890" h="176911">
                <a:moveTo>
                  <a:pt x="519" y="492"/>
                </a:moveTo>
                <a:cubicBezTo>
                  <a:pt x="-5831" y="-5858"/>
                  <a:pt x="47615" y="50763"/>
                  <a:pt x="73544" y="79867"/>
                </a:cubicBezTo>
                <a:cubicBezTo>
                  <a:pt x="99473" y="108971"/>
                  <a:pt x="147627" y="165592"/>
                  <a:pt x="156094" y="175117"/>
                </a:cubicBezTo>
                <a:cubicBezTo>
                  <a:pt x="164561" y="184642"/>
                  <a:pt x="141277" y="153950"/>
                  <a:pt x="124344" y="137017"/>
                </a:cubicBezTo>
                <a:cubicBezTo>
                  <a:pt x="107411" y="120084"/>
                  <a:pt x="56611" y="76692"/>
                  <a:pt x="54494" y="73517"/>
                </a:cubicBezTo>
                <a:cubicBezTo>
                  <a:pt x="52377" y="70342"/>
                  <a:pt x="120111" y="125375"/>
                  <a:pt x="111644" y="117967"/>
                </a:cubicBezTo>
                <a:cubicBezTo>
                  <a:pt x="103177" y="110559"/>
                  <a:pt x="6869" y="6842"/>
                  <a:pt x="519" y="4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62BFEAB3-0E90-C836-884A-6F770A4AD6E6}"/>
              </a:ext>
            </a:extLst>
          </p:cNvPr>
          <p:cNvSpPr/>
          <p:nvPr/>
        </p:nvSpPr>
        <p:spPr>
          <a:xfrm>
            <a:off x="4536917" y="3635195"/>
            <a:ext cx="108493" cy="150142"/>
          </a:xfrm>
          <a:custGeom>
            <a:avLst/>
            <a:gdLst>
              <a:gd name="connsiteX0" fmla="*/ 158 w 108493"/>
              <a:gd name="connsiteY0" fmla="*/ 180 h 150142"/>
              <a:gd name="connsiteX1" fmla="*/ 76358 w 108493"/>
              <a:gd name="connsiteY1" fmla="*/ 114480 h 150142"/>
              <a:gd name="connsiteX2" fmla="*/ 108108 w 108493"/>
              <a:gd name="connsiteY2" fmla="*/ 149405 h 150142"/>
              <a:gd name="connsiteX3" fmla="*/ 57308 w 108493"/>
              <a:gd name="connsiteY3" fmla="*/ 89080 h 150142"/>
              <a:gd name="connsiteX4" fmla="*/ 158 w 108493"/>
              <a:gd name="connsiteY4" fmla="*/ 180 h 150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493" h="150142">
                <a:moveTo>
                  <a:pt x="158" y="180"/>
                </a:moveTo>
                <a:cubicBezTo>
                  <a:pt x="3333" y="4413"/>
                  <a:pt x="58366" y="89609"/>
                  <a:pt x="76358" y="114480"/>
                </a:cubicBezTo>
                <a:cubicBezTo>
                  <a:pt x="94350" y="139351"/>
                  <a:pt x="111283" y="153638"/>
                  <a:pt x="108108" y="149405"/>
                </a:cubicBezTo>
                <a:cubicBezTo>
                  <a:pt x="104933" y="145172"/>
                  <a:pt x="72125" y="110776"/>
                  <a:pt x="57308" y="89080"/>
                </a:cubicBezTo>
                <a:cubicBezTo>
                  <a:pt x="42491" y="67384"/>
                  <a:pt x="-3017" y="-4053"/>
                  <a:pt x="158" y="1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57DABB4D-7FA6-239C-FFA0-511D8F94F8A5}"/>
              </a:ext>
            </a:extLst>
          </p:cNvPr>
          <p:cNvSpPr/>
          <p:nvPr/>
        </p:nvSpPr>
        <p:spPr>
          <a:xfrm>
            <a:off x="4425948" y="3612870"/>
            <a:ext cx="113758" cy="127493"/>
          </a:xfrm>
          <a:custGeom>
            <a:avLst/>
            <a:gdLst>
              <a:gd name="connsiteX0" fmla="*/ 2 w 113758"/>
              <a:gd name="connsiteY0" fmla="*/ 280 h 127493"/>
              <a:gd name="connsiteX1" fmla="*/ 92077 w 113758"/>
              <a:gd name="connsiteY1" fmla="*/ 73305 h 127493"/>
              <a:gd name="connsiteX2" fmla="*/ 107952 w 113758"/>
              <a:gd name="connsiteY2" fmla="*/ 124105 h 127493"/>
              <a:gd name="connsiteX3" fmla="*/ 12702 w 113758"/>
              <a:gd name="connsiteY3" fmla="*/ 114580 h 127493"/>
              <a:gd name="connsiteX4" fmla="*/ 98427 w 113758"/>
              <a:gd name="connsiteY4" fmla="*/ 127280 h 127493"/>
              <a:gd name="connsiteX5" fmla="*/ 95252 w 113758"/>
              <a:gd name="connsiteY5" fmla="*/ 101880 h 127493"/>
              <a:gd name="connsiteX6" fmla="*/ 2 w 113758"/>
              <a:gd name="connsiteY6" fmla="*/ 280 h 12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3758" h="127493">
                <a:moveTo>
                  <a:pt x="2" y="280"/>
                </a:moveTo>
                <a:cubicBezTo>
                  <a:pt x="-527" y="-4483"/>
                  <a:pt x="74085" y="52668"/>
                  <a:pt x="92077" y="73305"/>
                </a:cubicBezTo>
                <a:cubicBezTo>
                  <a:pt x="110069" y="93943"/>
                  <a:pt x="121181" y="117226"/>
                  <a:pt x="107952" y="124105"/>
                </a:cubicBezTo>
                <a:cubicBezTo>
                  <a:pt x="94723" y="130984"/>
                  <a:pt x="14289" y="114051"/>
                  <a:pt x="12702" y="114580"/>
                </a:cubicBezTo>
                <a:cubicBezTo>
                  <a:pt x="11115" y="115109"/>
                  <a:pt x="84669" y="129397"/>
                  <a:pt x="98427" y="127280"/>
                </a:cubicBezTo>
                <a:cubicBezTo>
                  <a:pt x="112185" y="125163"/>
                  <a:pt x="108481" y="122518"/>
                  <a:pt x="95252" y="101880"/>
                </a:cubicBezTo>
                <a:cubicBezTo>
                  <a:pt x="82023" y="81242"/>
                  <a:pt x="531" y="5043"/>
                  <a:pt x="2" y="2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BD90DBC3-7616-3D88-0904-2CF10B1C5AC0}"/>
              </a:ext>
            </a:extLst>
          </p:cNvPr>
          <p:cNvSpPr/>
          <p:nvPr/>
        </p:nvSpPr>
        <p:spPr>
          <a:xfrm>
            <a:off x="3940174" y="3708059"/>
            <a:ext cx="408128" cy="140187"/>
          </a:xfrm>
          <a:custGeom>
            <a:avLst/>
            <a:gdLst>
              <a:gd name="connsiteX0" fmla="*/ 50801 w 408128"/>
              <a:gd name="connsiteY0" fmla="*/ 341 h 140187"/>
              <a:gd name="connsiteX1" fmla="*/ 171451 w 408128"/>
              <a:gd name="connsiteY1" fmla="*/ 54316 h 140187"/>
              <a:gd name="connsiteX2" fmla="*/ 238126 w 408128"/>
              <a:gd name="connsiteY2" fmla="*/ 63841 h 140187"/>
              <a:gd name="connsiteX3" fmla="*/ 311151 w 408128"/>
              <a:gd name="connsiteY3" fmla="*/ 63841 h 140187"/>
              <a:gd name="connsiteX4" fmla="*/ 406401 w 408128"/>
              <a:gd name="connsiteY4" fmla="*/ 54316 h 140187"/>
              <a:gd name="connsiteX5" fmla="*/ 368301 w 408128"/>
              <a:gd name="connsiteY5" fmla="*/ 73366 h 140187"/>
              <a:gd name="connsiteX6" fmla="*/ 314326 w 408128"/>
              <a:gd name="connsiteY6" fmla="*/ 127341 h 140187"/>
              <a:gd name="connsiteX7" fmla="*/ 336551 w 408128"/>
              <a:gd name="connsiteY7" fmla="*/ 92416 h 140187"/>
              <a:gd name="connsiteX8" fmla="*/ 323851 w 408128"/>
              <a:gd name="connsiteY8" fmla="*/ 67016 h 140187"/>
              <a:gd name="connsiteX9" fmla="*/ 301626 w 408128"/>
              <a:gd name="connsiteY9" fmla="*/ 82891 h 140187"/>
              <a:gd name="connsiteX10" fmla="*/ 254001 w 408128"/>
              <a:gd name="connsiteY10" fmla="*/ 140041 h 140187"/>
              <a:gd name="connsiteX11" fmla="*/ 292101 w 408128"/>
              <a:gd name="connsiteY11" fmla="*/ 73366 h 140187"/>
              <a:gd name="connsiteX12" fmla="*/ 228601 w 408128"/>
              <a:gd name="connsiteY12" fmla="*/ 82891 h 140187"/>
              <a:gd name="connsiteX13" fmla="*/ 190501 w 408128"/>
              <a:gd name="connsiteY13" fmla="*/ 140041 h 140187"/>
              <a:gd name="connsiteX14" fmla="*/ 238126 w 408128"/>
              <a:gd name="connsiteY14" fmla="*/ 63841 h 140187"/>
              <a:gd name="connsiteX15" fmla="*/ 184151 w 408128"/>
              <a:gd name="connsiteY15" fmla="*/ 76541 h 140187"/>
              <a:gd name="connsiteX16" fmla="*/ 142876 w 408128"/>
              <a:gd name="connsiteY16" fmla="*/ 133691 h 140187"/>
              <a:gd name="connsiteX17" fmla="*/ 184151 w 408128"/>
              <a:gd name="connsiteY17" fmla="*/ 70191 h 140187"/>
              <a:gd name="connsiteX18" fmla="*/ 146051 w 408128"/>
              <a:gd name="connsiteY18" fmla="*/ 41616 h 140187"/>
              <a:gd name="connsiteX19" fmla="*/ 1 w 408128"/>
              <a:gd name="connsiteY19" fmla="*/ 95591 h 140187"/>
              <a:gd name="connsiteX20" fmla="*/ 149226 w 408128"/>
              <a:gd name="connsiteY20" fmla="*/ 54316 h 140187"/>
              <a:gd name="connsiteX21" fmla="*/ 152401 w 408128"/>
              <a:gd name="connsiteY21" fmla="*/ 51141 h 140187"/>
              <a:gd name="connsiteX22" fmla="*/ 92076 w 408128"/>
              <a:gd name="connsiteY22" fmla="*/ 32091 h 140187"/>
              <a:gd name="connsiteX23" fmla="*/ 50801 w 408128"/>
              <a:gd name="connsiteY23" fmla="*/ 341 h 140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408128" h="140187">
                <a:moveTo>
                  <a:pt x="50801" y="341"/>
                </a:moveTo>
                <a:cubicBezTo>
                  <a:pt x="64030" y="4045"/>
                  <a:pt x="140230" y="43733"/>
                  <a:pt x="171451" y="54316"/>
                </a:cubicBezTo>
                <a:cubicBezTo>
                  <a:pt x="202672" y="64899"/>
                  <a:pt x="214843" y="62254"/>
                  <a:pt x="238126" y="63841"/>
                </a:cubicBezTo>
                <a:cubicBezTo>
                  <a:pt x="261409" y="65429"/>
                  <a:pt x="283105" y="65428"/>
                  <a:pt x="311151" y="63841"/>
                </a:cubicBezTo>
                <a:cubicBezTo>
                  <a:pt x="339197" y="62254"/>
                  <a:pt x="396876" y="52729"/>
                  <a:pt x="406401" y="54316"/>
                </a:cubicBezTo>
                <a:cubicBezTo>
                  <a:pt x="415926" y="55904"/>
                  <a:pt x="383647" y="61195"/>
                  <a:pt x="368301" y="73366"/>
                </a:cubicBezTo>
                <a:cubicBezTo>
                  <a:pt x="352955" y="85537"/>
                  <a:pt x="319618" y="124166"/>
                  <a:pt x="314326" y="127341"/>
                </a:cubicBezTo>
                <a:cubicBezTo>
                  <a:pt x="309034" y="130516"/>
                  <a:pt x="334964" y="102470"/>
                  <a:pt x="336551" y="92416"/>
                </a:cubicBezTo>
                <a:cubicBezTo>
                  <a:pt x="338138" y="82362"/>
                  <a:pt x="329672" y="68604"/>
                  <a:pt x="323851" y="67016"/>
                </a:cubicBezTo>
                <a:cubicBezTo>
                  <a:pt x="318030" y="65429"/>
                  <a:pt x="313268" y="70720"/>
                  <a:pt x="301626" y="82891"/>
                </a:cubicBezTo>
                <a:cubicBezTo>
                  <a:pt x="289984" y="95062"/>
                  <a:pt x="255588" y="141628"/>
                  <a:pt x="254001" y="140041"/>
                </a:cubicBezTo>
                <a:cubicBezTo>
                  <a:pt x="252414" y="138454"/>
                  <a:pt x="296334" y="82891"/>
                  <a:pt x="292101" y="73366"/>
                </a:cubicBezTo>
                <a:cubicBezTo>
                  <a:pt x="287868" y="63841"/>
                  <a:pt x="245534" y="71779"/>
                  <a:pt x="228601" y="82891"/>
                </a:cubicBezTo>
                <a:cubicBezTo>
                  <a:pt x="211668" y="94003"/>
                  <a:pt x="188914" y="143216"/>
                  <a:pt x="190501" y="140041"/>
                </a:cubicBezTo>
                <a:cubicBezTo>
                  <a:pt x="192088" y="136866"/>
                  <a:pt x="239184" y="74424"/>
                  <a:pt x="238126" y="63841"/>
                </a:cubicBezTo>
                <a:cubicBezTo>
                  <a:pt x="237068" y="53258"/>
                  <a:pt x="200026" y="64899"/>
                  <a:pt x="184151" y="76541"/>
                </a:cubicBezTo>
                <a:cubicBezTo>
                  <a:pt x="168276" y="88183"/>
                  <a:pt x="142876" y="134749"/>
                  <a:pt x="142876" y="133691"/>
                </a:cubicBezTo>
                <a:cubicBezTo>
                  <a:pt x="142876" y="132633"/>
                  <a:pt x="183622" y="85537"/>
                  <a:pt x="184151" y="70191"/>
                </a:cubicBezTo>
                <a:cubicBezTo>
                  <a:pt x="184680" y="54845"/>
                  <a:pt x="176743" y="37383"/>
                  <a:pt x="146051" y="41616"/>
                </a:cubicBezTo>
                <a:cubicBezTo>
                  <a:pt x="115359" y="45849"/>
                  <a:pt x="-528" y="93474"/>
                  <a:pt x="1" y="95591"/>
                </a:cubicBezTo>
                <a:cubicBezTo>
                  <a:pt x="530" y="97708"/>
                  <a:pt x="149226" y="54316"/>
                  <a:pt x="149226" y="54316"/>
                </a:cubicBezTo>
                <a:cubicBezTo>
                  <a:pt x="174626" y="46908"/>
                  <a:pt x="161926" y="54845"/>
                  <a:pt x="152401" y="51141"/>
                </a:cubicBezTo>
                <a:cubicBezTo>
                  <a:pt x="142876" y="47437"/>
                  <a:pt x="104776" y="40028"/>
                  <a:pt x="92076" y="32091"/>
                </a:cubicBezTo>
                <a:cubicBezTo>
                  <a:pt x="79376" y="24154"/>
                  <a:pt x="37572" y="-3363"/>
                  <a:pt x="50801" y="3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1B79A14A-836F-10B3-CA89-31A18DA13D72}"/>
              </a:ext>
            </a:extLst>
          </p:cNvPr>
          <p:cNvSpPr/>
          <p:nvPr/>
        </p:nvSpPr>
        <p:spPr>
          <a:xfrm>
            <a:off x="4279470" y="3736434"/>
            <a:ext cx="322799" cy="54688"/>
          </a:xfrm>
          <a:custGeom>
            <a:avLst/>
            <a:gdLst>
              <a:gd name="connsiteX0" fmla="*/ 430 w 322799"/>
              <a:gd name="connsiteY0" fmla="*/ 54516 h 54688"/>
              <a:gd name="connsiteX1" fmla="*/ 165530 w 322799"/>
              <a:gd name="connsiteY1" fmla="*/ 22766 h 54688"/>
              <a:gd name="connsiteX2" fmla="*/ 140130 w 322799"/>
              <a:gd name="connsiteY2" fmla="*/ 19591 h 54688"/>
              <a:gd name="connsiteX3" fmla="*/ 232205 w 322799"/>
              <a:gd name="connsiteY3" fmla="*/ 16416 h 54688"/>
              <a:gd name="connsiteX4" fmla="*/ 209980 w 322799"/>
              <a:gd name="connsiteY4" fmla="*/ 541 h 54688"/>
              <a:gd name="connsiteX5" fmla="*/ 321105 w 322799"/>
              <a:gd name="connsiteY5" fmla="*/ 38641 h 54688"/>
              <a:gd name="connsiteX6" fmla="*/ 273480 w 322799"/>
              <a:gd name="connsiteY6" fmla="*/ 25941 h 54688"/>
              <a:gd name="connsiteX7" fmla="*/ 222680 w 322799"/>
              <a:gd name="connsiteY7" fmla="*/ 6891 h 54688"/>
              <a:gd name="connsiteX8" fmla="*/ 430 w 322799"/>
              <a:gd name="connsiteY8" fmla="*/ 54516 h 54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2799" h="54688">
                <a:moveTo>
                  <a:pt x="430" y="54516"/>
                </a:moveTo>
                <a:cubicBezTo>
                  <a:pt x="-9095" y="57162"/>
                  <a:pt x="142247" y="28587"/>
                  <a:pt x="165530" y="22766"/>
                </a:cubicBezTo>
                <a:cubicBezTo>
                  <a:pt x="188813" y="16945"/>
                  <a:pt x="129018" y="20649"/>
                  <a:pt x="140130" y="19591"/>
                </a:cubicBezTo>
                <a:cubicBezTo>
                  <a:pt x="151242" y="18533"/>
                  <a:pt x="220563" y="19591"/>
                  <a:pt x="232205" y="16416"/>
                </a:cubicBezTo>
                <a:cubicBezTo>
                  <a:pt x="243847" y="13241"/>
                  <a:pt x="195163" y="-3163"/>
                  <a:pt x="209980" y="541"/>
                </a:cubicBezTo>
                <a:cubicBezTo>
                  <a:pt x="224797" y="4245"/>
                  <a:pt x="310522" y="34408"/>
                  <a:pt x="321105" y="38641"/>
                </a:cubicBezTo>
                <a:cubicBezTo>
                  <a:pt x="331688" y="42874"/>
                  <a:pt x="289884" y="31233"/>
                  <a:pt x="273480" y="25941"/>
                </a:cubicBezTo>
                <a:cubicBezTo>
                  <a:pt x="257076" y="20649"/>
                  <a:pt x="263955" y="5304"/>
                  <a:pt x="222680" y="6891"/>
                </a:cubicBezTo>
                <a:cubicBezTo>
                  <a:pt x="181405" y="8478"/>
                  <a:pt x="9955" y="51870"/>
                  <a:pt x="430" y="545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449CCD35-242C-48B1-BEFB-AF065ECD2F28}"/>
              </a:ext>
            </a:extLst>
          </p:cNvPr>
          <p:cNvSpPr/>
          <p:nvPr/>
        </p:nvSpPr>
        <p:spPr>
          <a:xfrm>
            <a:off x="4022725" y="3660775"/>
            <a:ext cx="543692" cy="105896"/>
          </a:xfrm>
          <a:custGeom>
            <a:avLst/>
            <a:gdLst>
              <a:gd name="connsiteX0" fmla="*/ 0 w 543692"/>
              <a:gd name="connsiteY0" fmla="*/ 25400 h 105896"/>
              <a:gd name="connsiteX1" fmla="*/ 123825 w 543692"/>
              <a:gd name="connsiteY1" fmla="*/ 82550 h 105896"/>
              <a:gd name="connsiteX2" fmla="*/ 247650 w 543692"/>
              <a:gd name="connsiteY2" fmla="*/ 98425 h 105896"/>
              <a:gd name="connsiteX3" fmla="*/ 180975 w 543692"/>
              <a:gd name="connsiteY3" fmla="*/ 85725 h 105896"/>
              <a:gd name="connsiteX4" fmla="*/ 358775 w 543692"/>
              <a:gd name="connsiteY4" fmla="*/ 73025 h 105896"/>
              <a:gd name="connsiteX5" fmla="*/ 327025 w 543692"/>
              <a:gd name="connsiteY5" fmla="*/ 73025 h 105896"/>
              <a:gd name="connsiteX6" fmla="*/ 454025 w 543692"/>
              <a:gd name="connsiteY6" fmla="*/ 66675 h 105896"/>
              <a:gd name="connsiteX7" fmla="*/ 542925 w 543692"/>
              <a:gd name="connsiteY7" fmla="*/ 85725 h 105896"/>
              <a:gd name="connsiteX8" fmla="*/ 495300 w 543692"/>
              <a:gd name="connsiteY8" fmla="*/ 63500 h 105896"/>
              <a:gd name="connsiteX9" fmla="*/ 463550 w 543692"/>
              <a:gd name="connsiteY9" fmla="*/ 0 h 105896"/>
              <a:gd name="connsiteX10" fmla="*/ 508000 w 543692"/>
              <a:gd name="connsiteY10" fmla="*/ 63500 h 105896"/>
              <a:gd name="connsiteX11" fmla="*/ 396875 w 543692"/>
              <a:gd name="connsiteY11" fmla="*/ 66675 h 105896"/>
              <a:gd name="connsiteX12" fmla="*/ 288925 w 543692"/>
              <a:gd name="connsiteY12" fmla="*/ 92075 h 105896"/>
              <a:gd name="connsiteX13" fmla="*/ 346075 w 543692"/>
              <a:gd name="connsiteY13" fmla="*/ 95250 h 105896"/>
              <a:gd name="connsiteX14" fmla="*/ 152400 w 543692"/>
              <a:gd name="connsiteY14" fmla="*/ 98425 h 105896"/>
              <a:gd name="connsiteX15" fmla="*/ 174625 w 543692"/>
              <a:gd name="connsiteY15" fmla="*/ 104775 h 105896"/>
              <a:gd name="connsiteX16" fmla="*/ 92075 w 543692"/>
              <a:gd name="connsiteY16" fmla="*/ 73025 h 105896"/>
              <a:gd name="connsiteX17" fmla="*/ 0 w 543692"/>
              <a:gd name="connsiteY17" fmla="*/ 25400 h 105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43692" h="105896">
                <a:moveTo>
                  <a:pt x="0" y="25400"/>
                </a:moveTo>
                <a:cubicBezTo>
                  <a:pt x="41275" y="47889"/>
                  <a:pt x="82550" y="70379"/>
                  <a:pt x="123825" y="82550"/>
                </a:cubicBezTo>
                <a:cubicBezTo>
                  <a:pt x="165100" y="94721"/>
                  <a:pt x="238125" y="97896"/>
                  <a:pt x="247650" y="98425"/>
                </a:cubicBezTo>
                <a:cubicBezTo>
                  <a:pt x="257175" y="98954"/>
                  <a:pt x="162454" y="89958"/>
                  <a:pt x="180975" y="85725"/>
                </a:cubicBezTo>
                <a:cubicBezTo>
                  <a:pt x="199496" y="81492"/>
                  <a:pt x="334433" y="75142"/>
                  <a:pt x="358775" y="73025"/>
                </a:cubicBezTo>
                <a:cubicBezTo>
                  <a:pt x="383117" y="70908"/>
                  <a:pt x="311150" y="74083"/>
                  <a:pt x="327025" y="73025"/>
                </a:cubicBezTo>
                <a:cubicBezTo>
                  <a:pt x="342900" y="71967"/>
                  <a:pt x="418042" y="64558"/>
                  <a:pt x="454025" y="66675"/>
                </a:cubicBezTo>
                <a:cubicBezTo>
                  <a:pt x="490008" y="68792"/>
                  <a:pt x="536046" y="86254"/>
                  <a:pt x="542925" y="85725"/>
                </a:cubicBezTo>
                <a:cubicBezTo>
                  <a:pt x="549804" y="85196"/>
                  <a:pt x="508529" y="77788"/>
                  <a:pt x="495300" y="63500"/>
                </a:cubicBezTo>
                <a:cubicBezTo>
                  <a:pt x="482071" y="49213"/>
                  <a:pt x="461433" y="0"/>
                  <a:pt x="463550" y="0"/>
                </a:cubicBezTo>
                <a:cubicBezTo>
                  <a:pt x="465667" y="0"/>
                  <a:pt x="519112" y="52388"/>
                  <a:pt x="508000" y="63500"/>
                </a:cubicBezTo>
                <a:cubicBezTo>
                  <a:pt x="496888" y="74612"/>
                  <a:pt x="433388" y="61913"/>
                  <a:pt x="396875" y="66675"/>
                </a:cubicBezTo>
                <a:cubicBezTo>
                  <a:pt x="360363" y="71438"/>
                  <a:pt x="297392" y="87312"/>
                  <a:pt x="288925" y="92075"/>
                </a:cubicBezTo>
                <a:cubicBezTo>
                  <a:pt x="280458" y="96838"/>
                  <a:pt x="368829" y="94192"/>
                  <a:pt x="346075" y="95250"/>
                </a:cubicBezTo>
                <a:cubicBezTo>
                  <a:pt x="323321" y="96308"/>
                  <a:pt x="180975" y="96838"/>
                  <a:pt x="152400" y="98425"/>
                </a:cubicBezTo>
                <a:cubicBezTo>
                  <a:pt x="123825" y="100013"/>
                  <a:pt x="184679" y="109008"/>
                  <a:pt x="174625" y="104775"/>
                </a:cubicBezTo>
                <a:cubicBezTo>
                  <a:pt x="164571" y="100542"/>
                  <a:pt x="92075" y="73025"/>
                  <a:pt x="92075" y="73025"/>
                </a:cubicBezTo>
                <a:lnTo>
                  <a:pt x="0" y="254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2B7564BB-163A-DD03-F88D-0288A3CDF55B}"/>
              </a:ext>
            </a:extLst>
          </p:cNvPr>
          <p:cNvSpPr/>
          <p:nvPr/>
        </p:nvSpPr>
        <p:spPr>
          <a:xfrm>
            <a:off x="3988619" y="3542823"/>
            <a:ext cx="207789" cy="240226"/>
          </a:xfrm>
          <a:custGeom>
            <a:avLst/>
            <a:gdLst>
              <a:gd name="connsiteX0" fmla="*/ 103956 w 207789"/>
              <a:gd name="connsiteY0" fmla="*/ 477 h 240226"/>
              <a:gd name="connsiteX1" fmla="*/ 69031 w 207789"/>
              <a:gd name="connsiteY1" fmla="*/ 92552 h 240226"/>
              <a:gd name="connsiteX2" fmla="*/ 97606 w 207789"/>
              <a:gd name="connsiteY2" fmla="*/ 178277 h 240226"/>
              <a:gd name="connsiteX3" fmla="*/ 59506 w 207789"/>
              <a:gd name="connsiteY3" fmla="*/ 159227 h 240226"/>
              <a:gd name="connsiteX4" fmla="*/ 5531 w 207789"/>
              <a:gd name="connsiteY4" fmla="*/ 124302 h 240226"/>
              <a:gd name="connsiteX5" fmla="*/ 205556 w 207789"/>
              <a:gd name="connsiteY5" fmla="*/ 238602 h 240226"/>
              <a:gd name="connsiteX6" fmla="*/ 110306 w 207789"/>
              <a:gd name="connsiteY6" fmla="*/ 187802 h 240226"/>
              <a:gd name="connsiteX7" fmla="*/ 69031 w 207789"/>
              <a:gd name="connsiteY7" fmla="*/ 133827 h 240226"/>
              <a:gd name="connsiteX8" fmla="*/ 103956 w 207789"/>
              <a:gd name="connsiteY8" fmla="*/ 477 h 240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7789" h="240226">
                <a:moveTo>
                  <a:pt x="103956" y="477"/>
                </a:moveTo>
                <a:cubicBezTo>
                  <a:pt x="103956" y="-6402"/>
                  <a:pt x="70089" y="62919"/>
                  <a:pt x="69031" y="92552"/>
                </a:cubicBezTo>
                <a:cubicBezTo>
                  <a:pt x="67973" y="122185"/>
                  <a:pt x="99193" y="167165"/>
                  <a:pt x="97606" y="178277"/>
                </a:cubicBezTo>
                <a:cubicBezTo>
                  <a:pt x="96019" y="189389"/>
                  <a:pt x="74852" y="168223"/>
                  <a:pt x="59506" y="159227"/>
                </a:cubicBezTo>
                <a:cubicBezTo>
                  <a:pt x="44160" y="150231"/>
                  <a:pt x="-18811" y="111073"/>
                  <a:pt x="5531" y="124302"/>
                </a:cubicBezTo>
                <a:cubicBezTo>
                  <a:pt x="29873" y="137531"/>
                  <a:pt x="188094" y="228019"/>
                  <a:pt x="205556" y="238602"/>
                </a:cubicBezTo>
                <a:cubicBezTo>
                  <a:pt x="223019" y="249185"/>
                  <a:pt x="133060" y="205265"/>
                  <a:pt x="110306" y="187802"/>
                </a:cubicBezTo>
                <a:cubicBezTo>
                  <a:pt x="87552" y="170340"/>
                  <a:pt x="69560" y="159756"/>
                  <a:pt x="69031" y="133827"/>
                </a:cubicBezTo>
                <a:cubicBezTo>
                  <a:pt x="68502" y="107898"/>
                  <a:pt x="103956" y="7356"/>
                  <a:pt x="103956" y="4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04518757-41B5-B8BC-8770-89FD824830BB}"/>
              </a:ext>
            </a:extLst>
          </p:cNvPr>
          <p:cNvSpPr/>
          <p:nvPr/>
        </p:nvSpPr>
        <p:spPr>
          <a:xfrm>
            <a:off x="4074617" y="3501132"/>
            <a:ext cx="317233" cy="261252"/>
          </a:xfrm>
          <a:custGeom>
            <a:avLst/>
            <a:gdLst>
              <a:gd name="connsiteX0" fmla="*/ 316408 w 317233"/>
              <a:gd name="connsiteY0" fmla="*/ 64393 h 261252"/>
              <a:gd name="connsiteX1" fmla="*/ 217983 w 317233"/>
              <a:gd name="connsiteY1" fmla="*/ 61218 h 261252"/>
              <a:gd name="connsiteX2" fmla="*/ 281483 w 317233"/>
              <a:gd name="connsiteY2" fmla="*/ 140593 h 261252"/>
              <a:gd name="connsiteX3" fmla="*/ 240208 w 317233"/>
              <a:gd name="connsiteY3" fmla="*/ 242193 h 261252"/>
              <a:gd name="connsiteX4" fmla="*/ 230683 w 317233"/>
              <a:gd name="connsiteY4" fmla="*/ 261243 h 261252"/>
              <a:gd name="connsiteX5" fmla="*/ 81458 w 317233"/>
              <a:gd name="connsiteY5" fmla="*/ 242193 h 261252"/>
              <a:gd name="connsiteX6" fmla="*/ 37008 w 317233"/>
              <a:gd name="connsiteY6" fmla="*/ 194568 h 261252"/>
              <a:gd name="connsiteX7" fmla="*/ 33833 w 317233"/>
              <a:gd name="connsiteY7" fmla="*/ 115193 h 261252"/>
              <a:gd name="connsiteX8" fmla="*/ 27483 w 317233"/>
              <a:gd name="connsiteY8" fmla="*/ 64393 h 261252"/>
              <a:gd name="connsiteX9" fmla="*/ 5258 w 317233"/>
              <a:gd name="connsiteY9" fmla="*/ 45343 h 261252"/>
              <a:gd name="connsiteX10" fmla="*/ 138608 w 317233"/>
              <a:gd name="connsiteY10" fmla="*/ 7243 h 261252"/>
              <a:gd name="connsiteX11" fmla="*/ 198933 w 317233"/>
              <a:gd name="connsiteY11" fmla="*/ 4068 h 261252"/>
              <a:gd name="connsiteX12" fmla="*/ 262433 w 317233"/>
              <a:gd name="connsiteY12" fmla="*/ 51693 h 261252"/>
              <a:gd name="connsiteX13" fmla="*/ 316408 w 317233"/>
              <a:gd name="connsiteY13" fmla="*/ 64393 h 261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17233" h="261252">
                <a:moveTo>
                  <a:pt x="316408" y="64393"/>
                </a:moveTo>
                <a:cubicBezTo>
                  <a:pt x="309000" y="65980"/>
                  <a:pt x="223804" y="48518"/>
                  <a:pt x="217983" y="61218"/>
                </a:cubicBezTo>
                <a:cubicBezTo>
                  <a:pt x="212162" y="73918"/>
                  <a:pt x="277779" y="110431"/>
                  <a:pt x="281483" y="140593"/>
                </a:cubicBezTo>
                <a:cubicBezTo>
                  <a:pt x="285187" y="170756"/>
                  <a:pt x="248675" y="222085"/>
                  <a:pt x="240208" y="242193"/>
                </a:cubicBezTo>
                <a:cubicBezTo>
                  <a:pt x="231741" y="262301"/>
                  <a:pt x="257141" y="261243"/>
                  <a:pt x="230683" y="261243"/>
                </a:cubicBezTo>
                <a:cubicBezTo>
                  <a:pt x="204225" y="261243"/>
                  <a:pt x="113737" y="253306"/>
                  <a:pt x="81458" y="242193"/>
                </a:cubicBezTo>
                <a:cubicBezTo>
                  <a:pt x="49179" y="231081"/>
                  <a:pt x="44945" y="215735"/>
                  <a:pt x="37008" y="194568"/>
                </a:cubicBezTo>
                <a:cubicBezTo>
                  <a:pt x="29070" y="173401"/>
                  <a:pt x="35420" y="136889"/>
                  <a:pt x="33833" y="115193"/>
                </a:cubicBezTo>
                <a:cubicBezTo>
                  <a:pt x="32246" y="93497"/>
                  <a:pt x="32245" y="76035"/>
                  <a:pt x="27483" y="64393"/>
                </a:cubicBezTo>
                <a:cubicBezTo>
                  <a:pt x="22721" y="52751"/>
                  <a:pt x="-13263" y="54868"/>
                  <a:pt x="5258" y="45343"/>
                </a:cubicBezTo>
                <a:cubicBezTo>
                  <a:pt x="23779" y="35818"/>
                  <a:pt x="106329" y="14122"/>
                  <a:pt x="138608" y="7243"/>
                </a:cubicBezTo>
                <a:cubicBezTo>
                  <a:pt x="170887" y="364"/>
                  <a:pt x="178296" y="-3340"/>
                  <a:pt x="198933" y="4068"/>
                </a:cubicBezTo>
                <a:cubicBezTo>
                  <a:pt x="219570" y="11476"/>
                  <a:pt x="245500" y="41110"/>
                  <a:pt x="262433" y="51693"/>
                </a:cubicBezTo>
                <a:cubicBezTo>
                  <a:pt x="279366" y="62276"/>
                  <a:pt x="323816" y="62806"/>
                  <a:pt x="316408" y="6439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円/楕円 34">
            <a:extLst>
              <a:ext uri="{FF2B5EF4-FFF2-40B4-BE49-F238E27FC236}">
                <a16:creationId xmlns:a16="http://schemas.microsoft.com/office/drawing/2014/main" id="{9F184AB2-F9F2-A689-9284-2AC563862638}"/>
              </a:ext>
            </a:extLst>
          </p:cNvPr>
          <p:cNvSpPr/>
          <p:nvPr/>
        </p:nvSpPr>
        <p:spPr>
          <a:xfrm>
            <a:off x="4219914" y="3583947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円/楕円 35">
            <a:extLst>
              <a:ext uri="{FF2B5EF4-FFF2-40B4-BE49-F238E27FC236}">
                <a16:creationId xmlns:a16="http://schemas.microsoft.com/office/drawing/2014/main" id="{6A53050B-0870-4521-A16E-47D3D445544B}"/>
              </a:ext>
            </a:extLst>
          </p:cNvPr>
          <p:cNvSpPr/>
          <p:nvPr/>
        </p:nvSpPr>
        <p:spPr>
          <a:xfrm>
            <a:off x="4274812" y="3635654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58BAFFB9-825E-7603-263A-EBE6C85A2743}"/>
              </a:ext>
            </a:extLst>
          </p:cNvPr>
          <p:cNvSpPr/>
          <p:nvPr/>
        </p:nvSpPr>
        <p:spPr>
          <a:xfrm>
            <a:off x="3929910" y="3444870"/>
            <a:ext cx="724955" cy="232015"/>
          </a:xfrm>
          <a:custGeom>
            <a:avLst/>
            <a:gdLst>
              <a:gd name="connsiteX0" fmla="*/ 740 w 724955"/>
              <a:gd name="connsiteY0" fmla="*/ 206380 h 232015"/>
              <a:gd name="connsiteX1" fmla="*/ 172190 w 724955"/>
              <a:gd name="connsiteY1" fmla="*/ 47630 h 232015"/>
              <a:gd name="connsiteX2" fmla="*/ 156315 w 724955"/>
              <a:gd name="connsiteY2" fmla="*/ 50805 h 232015"/>
              <a:gd name="connsiteX3" fmla="*/ 318240 w 724955"/>
              <a:gd name="connsiteY3" fmla="*/ 28580 h 232015"/>
              <a:gd name="connsiteX4" fmla="*/ 318240 w 724955"/>
              <a:gd name="connsiteY4" fmla="*/ 31755 h 232015"/>
              <a:gd name="connsiteX5" fmla="*/ 448415 w 724955"/>
              <a:gd name="connsiteY5" fmla="*/ 50805 h 232015"/>
              <a:gd name="connsiteX6" fmla="*/ 550015 w 724955"/>
              <a:gd name="connsiteY6" fmla="*/ 168280 h 232015"/>
              <a:gd name="connsiteX7" fmla="*/ 515090 w 724955"/>
              <a:gd name="connsiteY7" fmla="*/ 107955 h 232015"/>
              <a:gd name="connsiteX8" fmla="*/ 492865 w 724955"/>
              <a:gd name="connsiteY8" fmla="*/ 66680 h 232015"/>
              <a:gd name="connsiteX9" fmla="*/ 575415 w 724955"/>
              <a:gd name="connsiteY9" fmla="*/ 101605 h 232015"/>
              <a:gd name="connsiteX10" fmla="*/ 591290 w 724955"/>
              <a:gd name="connsiteY10" fmla="*/ 142880 h 232015"/>
              <a:gd name="connsiteX11" fmla="*/ 540490 w 724955"/>
              <a:gd name="connsiteY11" fmla="*/ 98430 h 232015"/>
              <a:gd name="connsiteX12" fmla="*/ 724640 w 724955"/>
              <a:gd name="connsiteY12" fmla="*/ 231780 h 232015"/>
              <a:gd name="connsiteX13" fmla="*/ 588115 w 724955"/>
              <a:gd name="connsiteY13" fmla="*/ 133355 h 232015"/>
              <a:gd name="connsiteX14" fmla="*/ 451590 w 724955"/>
              <a:gd name="connsiteY14" fmla="*/ 34930 h 232015"/>
              <a:gd name="connsiteX15" fmla="*/ 432540 w 724955"/>
              <a:gd name="connsiteY15" fmla="*/ 9530 h 232015"/>
              <a:gd name="connsiteX16" fmla="*/ 448415 w 724955"/>
              <a:gd name="connsiteY16" fmla="*/ 41280 h 232015"/>
              <a:gd name="connsiteX17" fmla="*/ 264265 w 724955"/>
              <a:gd name="connsiteY17" fmla="*/ 5 h 232015"/>
              <a:gd name="connsiteX18" fmla="*/ 165840 w 724955"/>
              <a:gd name="connsiteY18" fmla="*/ 44455 h 232015"/>
              <a:gd name="connsiteX19" fmla="*/ 178540 w 724955"/>
              <a:gd name="connsiteY19" fmla="*/ 25405 h 232015"/>
              <a:gd name="connsiteX20" fmla="*/ 111865 w 724955"/>
              <a:gd name="connsiteY20" fmla="*/ 76205 h 232015"/>
              <a:gd name="connsiteX21" fmla="*/ 740 w 724955"/>
              <a:gd name="connsiteY21" fmla="*/ 206380 h 232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724955" h="232015">
                <a:moveTo>
                  <a:pt x="740" y="206380"/>
                </a:moveTo>
                <a:cubicBezTo>
                  <a:pt x="10794" y="201617"/>
                  <a:pt x="146261" y="73559"/>
                  <a:pt x="172190" y="47630"/>
                </a:cubicBezTo>
                <a:cubicBezTo>
                  <a:pt x="198119" y="21701"/>
                  <a:pt x="156315" y="50805"/>
                  <a:pt x="156315" y="50805"/>
                </a:cubicBezTo>
                <a:lnTo>
                  <a:pt x="318240" y="28580"/>
                </a:lnTo>
                <a:cubicBezTo>
                  <a:pt x="345228" y="25405"/>
                  <a:pt x="296544" y="28051"/>
                  <a:pt x="318240" y="31755"/>
                </a:cubicBezTo>
                <a:cubicBezTo>
                  <a:pt x="339936" y="35459"/>
                  <a:pt x="409786" y="28051"/>
                  <a:pt x="448415" y="50805"/>
                </a:cubicBezTo>
                <a:cubicBezTo>
                  <a:pt x="487044" y="73559"/>
                  <a:pt x="538903" y="158755"/>
                  <a:pt x="550015" y="168280"/>
                </a:cubicBezTo>
                <a:cubicBezTo>
                  <a:pt x="561128" y="177805"/>
                  <a:pt x="524615" y="124888"/>
                  <a:pt x="515090" y="107955"/>
                </a:cubicBezTo>
                <a:cubicBezTo>
                  <a:pt x="505565" y="91022"/>
                  <a:pt x="482811" y="67738"/>
                  <a:pt x="492865" y="66680"/>
                </a:cubicBezTo>
                <a:cubicBezTo>
                  <a:pt x="502919" y="65622"/>
                  <a:pt x="559011" y="88905"/>
                  <a:pt x="575415" y="101605"/>
                </a:cubicBezTo>
                <a:cubicBezTo>
                  <a:pt x="591819" y="114305"/>
                  <a:pt x="597111" y="143409"/>
                  <a:pt x="591290" y="142880"/>
                </a:cubicBezTo>
                <a:cubicBezTo>
                  <a:pt x="585469" y="142351"/>
                  <a:pt x="518265" y="83613"/>
                  <a:pt x="540490" y="98430"/>
                </a:cubicBezTo>
                <a:cubicBezTo>
                  <a:pt x="562715" y="113247"/>
                  <a:pt x="716703" y="225959"/>
                  <a:pt x="724640" y="231780"/>
                </a:cubicBezTo>
                <a:cubicBezTo>
                  <a:pt x="732577" y="237601"/>
                  <a:pt x="588115" y="133355"/>
                  <a:pt x="588115" y="133355"/>
                </a:cubicBezTo>
                <a:cubicBezTo>
                  <a:pt x="542607" y="100547"/>
                  <a:pt x="477519" y="55567"/>
                  <a:pt x="451590" y="34930"/>
                </a:cubicBezTo>
                <a:cubicBezTo>
                  <a:pt x="425661" y="14292"/>
                  <a:pt x="433069" y="8472"/>
                  <a:pt x="432540" y="9530"/>
                </a:cubicBezTo>
                <a:cubicBezTo>
                  <a:pt x="432011" y="10588"/>
                  <a:pt x="476461" y="42867"/>
                  <a:pt x="448415" y="41280"/>
                </a:cubicBezTo>
                <a:cubicBezTo>
                  <a:pt x="420369" y="39693"/>
                  <a:pt x="311361" y="-524"/>
                  <a:pt x="264265" y="5"/>
                </a:cubicBezTo>
                <a:cubicBezTo>
                  <a:pt x="217169" y="534"/>
                  <a:pt x="165840" y="44455"/>
                  <a:pt x="165840" y="44455"/>
                </a:cubicBezTo>
                <a:cubicBezTo>
                  <a:pt x="151553" y="48688"/>
                  <a:pt x="187536" y="20113"/>
                  <a:pt x="178540" y="25405"/>
                </a:cubicBezTo>
                <a:cubicBezTo>
                  <a:pt x="169544" y="30697"/>
                  <a:pt x="137794" y="44984"/>
                  <a:pt x="111865" y="76205"/>
                </a:cubicBezTo>
                <a:cubicBezTo>
                  <a:pt x="85936" y="107426"/>
                  <a:pt x="-9314" y="211143"/>
                  <a:pt x="740" y="2063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BED4F7D0-CEEF-685E-593F-505AFE1DCB80}"/>
              </a:ext>
            </a:extLst>
          </p:cNvPr>
          <p:cNvSpPr/>
          <p:nvPr/>
        </p:nvSpPr>
        <p:spPr>
          <a:xfrm>
            <a:off x="3867143" y="3543300"/>
            <a:ext cx="245692" cy="276538"/>
          </a:xfrm>
          <a:custGeom>
            <a:avLst/>
            <a:gdLst>
              <a:gd name="connsiteX0" fmla="*/ 244482 w 245692"/>
              <a:gd name="connsiteY0" fmla="*/ 15875 h 276538"/>
              <a:gd name="connsiteX1" fmla="*/ 155582 w 245692"/>
              <a:gd name="connsiteY1" fmla="*/ 19050 h 276538"/>
              <a:gd name="connsiteX2" fmla="*/ 53982 w 245692"/>
              <a:gd name="connsiteY2" fmla="*/ 6350 h 276538"/>
              <a:gd name="connsiteX3" fmla="*/ 88907 w 245692"/>
              <a:gd name="connsiteY3" fmla="*/ 34925 h 276538"/>
              <a:gd name="connsiteX4" fmla="*/ 34932 w 245692"/>
              <a:gd name="connsiteY4" fmla="*/ 79375 h 276538"/>
              <a:gd name="connsiteX5" fmla="*/ 25407 w 245692"/>
              <a:gd name="connsiteY5" fmla="*/ 88900 h 276538"/>
              <a:gd name="connsiteX6" fmla="*/ 76207 w 245692"/>
              <a:gd name="connsiteY6" fmla="*/ 98425 h 276538"/>
              <a:gd name="connsiteX7" fmla="*/ 85732 w 245692"/>
              <a:gd name="connsiteY7" fmla="*/ 107950 h 276538"/>
              <a:gd name="connsiteX8" fmla="*/ 104782 w 245692"/>
              <a:gd name="connsiteY8" fmla="*/ 104775 h 276538"/>
              <a:gd name="connsiteX9" fmla="*/ 19057 w 245692"/>
              <a:gd name="connsiteY9" fmla="*/ 276225 h 276538"/>
              <a:gd name="connsiteX10" fmla="*/ 114307 w 245692"/>
              <a:gd name="connsiteY10" fmla="*/ 146050 h 276538"/>
              <a:gd name="connsiteX11" fmla="*/ 7 w 245692"/>
              <a:gd name="connsiteY11" fmla="*/ 104775 h 276538"/>
              <a:gd name="connsiteX12" fmla="*/ 120657 w 245692"/>
              <a:gd name="connsiteY12" fmla="*/ 104775 h 276538"/>
              <a:gd name="connsiteX13" fmla="*/ 25407 w 245692"/>
              <a:gd name="connsiteY13" fmla="*/ 47625 h 276538"/>
              <a:gd name="connsiteX14" fmla="*/ 92082 w 245692"/>
              <a:gd name="connsiteY14" fmla="*/ 19050 h 276538"/>
              <a:gd name="connsiteX15" fmla="*/ 88907 w 245692"/>
              <a:gd name="connsiteY15" fmla="*/ 0 h 276538"/>
              <a:gd name="connsiteX16" fmla="*/ 244482 w 245692"/>
              <a:gd name="connsiteY16" fmla="*/ 15875 h 276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45692" h="276538">
                <a:moveTo>
                  <a:pt x="244482" y="15875"/>
                </a:moveTo>
                <a:cubicBezTo>
                  <a:pt x="255595" y="19050"/>
                  <a:pt x="187332" y="20638"/>
                  <a:pt x="155582" y="19050"/>
                </a:cubicBezTo>
                <a:cubicBezTo>
                  <a:pt x="123832" y="17462"/>
                  <a:pt x="65095" y="3704"/>
                  <a:pt x="53982" y="6350"/>
                </a:cubicBezTo>
                <a:cubicBezTo>
                  <a:pt x="42869" y="8996"/>
                  <a:pt x="92082" y="22754"/>
                  <a:pt x="88907" y="34925"/>
                </a:cubicBezTo>
                <a:cubicBezTo>
                  <a:pt x="85732" y="47096"/>
                  <a:pt x="45515" y="70379"/>
                  <a:pt x="34932" y="79375"/>
                </a:cubicBezTo>
                <a:cubicBezTo>
                  <a:pt x="24349" y="88371"/>
                  <a:pt x="18528" y="85725"/>
                  <a:pt x="25407" y="88900"/>
                </a:cubicBezTo>
                <a:cubicBezTo>
                  <a:pt x="32286" y="92075"/>
                  <a:pt x="66153" y="95250"/>
                  <a:pt x="76207" y="98425"/>
                </a:cubicBezTo>
                <a:cubicBezTo>
                  <a:pt x="86261" y="101600"/>
                  <a:pt x="80970" y="106892"/>
                  <a:pt x="85732" y="107950"/>
                </a:cubicBezTo>
                <a:cubicBezTo>
                  <a:pt x="90494" y="109008"/>
                  <a:pt x="115894" y="76729"/>
                  <a:pt x="104782" y="104775"/>
                </a:cubicBezTo>
                <a:cubicBezTo>
                  <a:pt x="93669" y="132821"/>
                  <a:pt x="17470" y="269346"/>
                  <a:pt x="19057" y="276225"/>
                </a:cubicBezTo>
                <a:cubicBezTo>
                  <a:pt x="20644" y="283104"/>
                  <a:pt x="117482" y="174625"/>
                  <a:pt x="114307" y="146050"/>
                </a:cubicBezTo>
                <a:cubicBezTo>
                  <a:pt x="111132" y="117475"/>
                  <a:pt x="-1051" y="111654"/>
                  <a:pt x="7" y="104775"/>
                </a:cubicBezTo>
                <a:cubicBezTo>
                  <a:pt x="1065" y="97896"/>
                  <a:pt x="116424" y="114300"/>
                  <a:pt x="120657" y="104775"/>
                </a:cubicBezTo>
                <a:cubicBezTo>
                  <a:pt x="124890" y="95250"/>
                  <a:pt x="30170" y="61913"/>
                  <a:pt x="25407" y="47625"/>
                </a:cubicBezTo>
                <a:cubicBezTo>
                  <a:pt x="20644" y="33337"/>
                  <a:pt x="81499" y="26987"/>
                  <a:pt x="92082" y="19050"/>
                </a:cubicBezTo>
                <a:cubicBezTo>
                  <a:pt x="102665" y="11113"/>
                  <a:pt x="67740" y="0"/>
                  <a:pt x="88907" y="0"/>
                </a:cubicBezTo>
                <a:cubicBezTo>
                  <a:pt x="110074" y="0"/>
                  <a:pt x="233369" y="12700"/>
                  <a:pt x="244482" y="158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498F7CA5-EC91-4A68-CDBC-8DA433C12FF8}"/>
              </a:ext>
            </a:extLst>
          </p:cNvPr>
          <p:cNvSpPr/>
          <p:nvPr/>
        </p:nvSpPr>
        <p:spPr>
          <a:xfrm>
            <a:off x="4530370" y="3105096"/>
            <a:ext cx="192179" cy="301425"/>
          </a:xfrm>
          <a:custGeom>
            <a:avLst/>
            <a:gdLst>
              <a:gd name="connsiteX0" fmla="*/ 25755 w 192179"/>
              <a:gd name="connsiteY0" fmla="*/ 54 h 301425"/>
              <a:gd name="connsiteX1" fmla="*/ 143230 w 192179"/>
              <a:gd name="connsiteY1" fmla="*/ 133404 h 301425"/>
              <a:gd name="connsiteX2" fmla="*/ 190855 w 192179"/>
              <a:gd name="connsiteY2" fmla="*/ 295329 h 301425"/>
              <a:gd name="connsiteX3" fmla="*/ 174980 w 192179"/>
              <a:gd name="connsiteY3" fmla="*/ 263579 h 301425"/>
              <a:gd name="connsiteX4" fmla="*/ 133705 w 192179"/>
              <a:gd name="connsiteY4" fmla="*/ 228654 h 301425"/>
              <a:gd name="connsiteX5" fmla="*/ 162280 w 192179"/>
              <a:gd name="connsiteY5" fmla="*/ 269929 h 301425"/>
              <a:gd name="connsiteX6" fmla="*/ 95605 w 192179"/>
              <a:gd name="connsiteY6" fmla="*/ 222304 h 301425"/>
              <a:gd name="connsiteX7" fmla="*/ 67030 w 192179"/>
              <a:gd name="connsiteY7" fmla="*/ 181029 h 301425"/>
              <a:gd name="connsiteX8" fmla="*/ 51155 w 192179"/>
              <a:gd name="connsiteY8" fmla="*/ 117529 h 301425"/>
              <a:gd name="connsiteX9" fmla="*/ 355 w 192179"/>
              <a:gd name="connsiteY9" fmla="*/ 95304 h 301425"/>
              <a:gd name="connsiteX10" fmla="*/ 79730 w 192179"/>
              <a:gd name="connsiteY10" fmla="*/ 168329 h 301425"/>
              <a:gd name="connsiteX11" fmla="*/ 73380 w 192179"/>
              <a:gd name="connsiteY11" fmla="*/ 200079 h 301425"/>
              <a:gd name="connsiteX12" fmla="*/ 143230 w 192179"/>
              <a:gd name="connsiteY12" fmla="*/ 266754 h 301425"/>
              <a:gd name="connsiteX13" fmla="*/ 187680 w 192179"/>
              <a:gd name="connsiteY13" fmla="*/ 266754 h 301425"/>
              <a:gd name="connsiteX14" fmla="*/ 159105 w 192179"/>
              <a:gd name="connsiteY14" fmla="*/ 187379 h 301425"/>
              <a:gd name="connsiteX15" fmla="*/ 165455 w 192179"/>
              <a:gd name="connsiteY15" fmla="*/ 117529 h 301425"/>
              <a:gd name="connsiteX16" fmla="*/ 25755 w 192179"/>
              <a:gd name="connsiteY16" fmla="*/ 54 h 301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92179" h="301425">
                <a:moveTo>
                  <a:pt x="25755" y="54"/>
                </a:moveTo>
                <a:cubicBezTo>
                  <a:pt x="22051" y="2700"/>
                  <a:pt x="115713" y="84192"/>
                  <a:pt x="143230" y="133404"/>
                </a:cubicBezTo>
                <a:cubicBezTo>
                  <a:pt x="170747" y="182616"/>
                  <a:pt x="185563" y="273633"/>
                  <a:pt x="190855" y="295329"/>
                </a:cubicBezTo>
                <a:cubicBezTo>
                  <a:pt x="196147" y="317025"/>
                  <a:pt x="184505" y="274692"/>
                  <a:pt x="174980" y="263579"/>
                </a:cubicBezTo>
                <a:cubicBezTo>
                  <a:pt x="165455" y="252467"/>
                  <a:pt x="135822" y="227596"/>
                  <a:pt x="133705" y="228654"/>
                </a:cubicBezTo>
                <a:cubicBezTo>
                  <a:pt x="131588" y="229712"/>
                  <a:pt x="168630" y="270987"/>
                  <a:pt x="162280" y="269929"/>
                </a:cubicBezTo>
                <a:cubicBezTo>
                  <a:pt x="155930" y="268871"/>
                  <a:pt x="111480" y="237121"/>
                  <a:pt x="95605" y="222304"/>
                </a:cubicBezTo>
                <a:cubicBezTo>
                  <a:pt x="79730" y="207487"/>
                  <a:pt x="74438" y="198491"/>
                  <a:pt x="67030" y="181029"/>
                </a:cubicBezTo>
                <a:cubicBezTo>
                  <a:pt x="59622" y="163567"/>
                  <a:pt x="62268" y="131817"/>
                  <a:pt x="51155" y="117529"/>
                </a:cubicBezTo>
                <a:cubicBezTo>
                  <a:pt x="40043" y="103242"/>
                  <a:pt x="-4408" y="86837"/>
                  <a:pt x="355" y="95304"/>
                </a:cubicBezTo>
                <a:cubicBezTo>
                  <a:pt x="5118" y="103771"/>
                  <a:pt x="67559" y="150867"/>
                  <a:pt x="79730" y="168329"/>
                </a:cubicBezTo>
                <a:cubicBezTo>
                  <a:pt x="91901" y="185791"/>
                  <a:pt x="62797" y="183675"/>
                  <a:pt x="73380" y="200079"/>
                </a:cubicBezTo>
                <a:cubicBezTo>
                  <a:pt x="83963" y="216483"/>
                  <a:pt x="124180" y="255642"/>
                  <a:pt x="143230" y="266754"/>
                </a:cubicBezTo>
                <a:cubicBezTo>
                  <a:pt x="162280" y="277866"/>
                  <a:pt x="185034" y="279983"/>
                  <a:pt x="187680" y="266754"/>
                </a:cubicBezTo>
                <a:cubicBezTo>
                  <a:pt x="190326" y="253525"/>
                  <a:pt x="162809" y="212250"/>
                  <a:pt x="159105" y="187379"/>
                </a:cubicBezTo>
                <a:cubicBezTo>
                  <a:pt x="155401" y="162508"/>
                  <a:pt x="185563" y="142929"/>
                  <a:pt x="165455" y="117529"/>
                </a:cubicBezTo>
                <a:cubicBezTo>
                  <a:pt x="145347" y="92129"/>
                  <a:pt x="29459" y="-2592"/>
                  <a:pt x="25755" y="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5A741169-E8A5-60DF-BFEE-637DB2DD0737}"/>
              </a:ext>
            </a:extLst>
          </p:cNvPr>
          <p:cNvSpPr/>
          <p:nvPr/>
        </p:nvSpPr>
        <p:spPr>
          <a:xfrm>
            <a:off x="4004823" y="3216033"/>
            <a:ext cx="631241" cy="131025"/>
          </a:xfrm>
          <a:custGeom>
            <a:avLst/>
            <a:gdLst>
              <a:gd name="connsiteX0" fmla="*/ 630677 w 631241"/>
              <a:gd name="connsiteY0" fmla="*/ 130417 h 131025"/>
              <a:gd name="connsiteX1" fmla="*/ 475102 w 631241"/>
              <a:gd name="connsiteY1" fmla="*/ 70092 h 131025"/>
              <a:gd name="connsiteX2" fmla="*/ 398902 w 631241"/>
              <a:gd name="connsiteY2" fmla="*/ 242 h 131025"/>
              <a:gd name="connsiteX3" fmla="*/ 487802 w 631241"/>
              <a:gd name="connsiteY3" fmla="*/ 95492 h 131025"/>
              <a:gd name="connsiteX4" fmla="*/ 402077 w 631241"/>
              <a:gd name="connsiteY4" fmla="*/ 66917 h 131025"/>
              <a:gd name="connsiteX5" fmla="*/ 230627 w 631241"/>
              <a:gd name="connsiteY5" fmla="*/ 12942 h 131025"/>
              <a:gd name="connsiteX6" fmla="*/ 370327 w 631241"/>
              <a:gd name="connsiteY6" fmla="*/ 63742 h 131025"/>
              <a:gd name="connsiteX7" fmla="*/ 176652 w 631241"/>
              <a:gd name="connsiteY7" fmla="*/ 31992 h 131025"/>
              <a:gd name="connsiteX8" fmla="*/ 2027 w 631241"/>
              <a:gd name="connsiteY8" fmla="*/ 54217 h 131025"/>
              <a:gd name="connsiteX9" fmla="*/ 90927 w 631241"/>
              <a:gd name="connsiteY9" fmla="*/ 54217 h 131025"/>
              <a:gd name="connsiteX10" fmla="*/ 233802 w 631241"/>
              <a:gd name="connsiteY10" fmla="*/ 35167 h 131025"/>
              <a:gd name="connsiteX11" fmla="*/ 437002 w 631241"/>
              <a:gd name="connsiteY11" fmla="*/ 57392 h 131025"/>
              <a:gd name="connsiteX12" fmla="*/ 414777 w 631241"/>
              <a:gd name="connsiteY12" fmla="*/ 31992 h 131025"/>
              <a:gd name="connsiteX13" fmla="*/ 630677 w 631241"/>
              <a:gd name="connsiteY13" fmla="*/ 130417 h 131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31241" h="131025">
                <a:moveTo>
                  <a:pt x="630677" y="130417"/>
                </a:moveTo>
                <a:cubicBezTo>
                  <a:pt x="640731" y="136767"/>
                  <a:pt x="513731" y="91788"/>
                  <a:pt x="475102" y="70092"/>
                </a:cubicBezTo>
                <a:cubicBezTo>
                  <a:pt x="436473" y="48396"/>
                  <a:pt x="396785" y="-3991"/>
                  <a:pt x="398902" y="242"/>
                </a:cubicBezTo>
                <a:cubicBezTo>
                  <a:pt x="401019" y="4475"/>
                  <a:pt x="487273" y="84380"/>
                  <a:pt x="487802" y="95492"/>
                </a:cubicBezTo>
                <a:cubicBezTo>
                  <a:pt x="488331" y="106604"/>
                  <a:pt x="402077" y="66917"/>
                  <a:pt x="402077" y="66917"/>
                </a:cubicBezTo>
                <a:lnTo>
                  <a:pt x="230627" y="12942"/>
                </a:lnTo>
                <a:cubicBezTo>
                  <a:pt x="225335" y="12413"/>
                  <a:pt x="379323" y="60567"/>
                  <a:pt x="370327" y="63742"/>
                </a:cubicBezTo>
                <a:cubicBezTo>
                  <a:pt x="361331" y="66917"/>
                  <a:pt x="238035" y="33579"/>
                  <a:pt x="176652" y="31992"/>
                </a:cubicBezTo>
                <a:cubicBezTo>
                  <a:pt x="115269" y="30405"/>
                  <a:pt x="16314" y="50513"/>
                  <a:pt x="2027" y="54217"/>
                </a:cubicBezTo>
                <a:cubicBezTo>
                  <a:pt x="-12260" y="57921"/>
                  <a:pt x="52298" y="57392"/>
                  <a:pt x="90927" y="54217"/>
                </a:cubicBezTo>
                <a:cubicBezTo>
                  <a:pt x="129556" y="51042"/>
                  <a:pt x="176123" y="34638"/>
                  <a:pt x="233802" y="35167"/>
                </a:cubicBezTo>
                <a:cubicBezTo>
                  <a:pt x="291481" y="35696"/>
                  <a:pt x="406839" y="57921"/>
                  <a:pt x="437002" y="57392"/>
                </a:cubicBezTo>
                <a:cubicBezTo>
                  <a:pt x="467164" y="56863"/>
                  <a:pt x="382498" y="21938"/>
                  <a:pt x="414777" y="31992"/>
                </a:cubicBezTo>
                <a:cubicBezTo>
                  <a:pt x="447056" y="42046"/>
                  <a:pt x="620623" y="124067"/>
                  <a:pt x="630677" y="1304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768674D1-BAE0-8CEC-9498-99D9AAA905D2}"/>
              </a:ext>
            </a:extLst>
          </p:cNvPr>
          <p:cNvSpPr/>
          <p:nvPr/>
        </p:nvSpPr>
        <p:spPr>
          <a:xfrm>
            <a:off x="3762235" y="3082840"/>
            <a:ext cx="718612" cy="260445"/>
          </a:xfrm>
          <a:custGeom>
            <a:avLst/>
            <a:gdLst>
              <a:gd name="connsiteX0" fmla="*/ 140 w 718612"/>
              <a:gd name="connsiteY0" fmla="*/ 260435 h 260445"/>
              <a:gd name="connsiteX1" fmla="*/ 54115 w 718612"/>
              <a:gd name="connsiteY1" fmla="*/ 152485 h 260445"/>
              <a:gd name="connsiteX2" fmla="*/ 127140 w 718612"/>
              <a:gd name="connsiteY2" fmla="*/ 82635 h 260445"/>
              <a:gd name="connsiteX3" fmla="*/ 238265 w 718612"/>
              <a:gd name="connsiteY3" fmla="*/ 85 h 260445"/>
              <a:gd name="connsiteX4" fmla="*/ 136665 w 718612"/>
              <a:gd name="connsiteY4" fmla="*/ 98510 h 260445"/>
              <a:gd name="connsiteX5" fmla="*/ 282715 w 718612"/>
              <a:gd name="connsiteY5" fmla="*/ 31835 h 260445"/>
              <a:gd name="connsiteX6" fmla="*/ 228740 w 718612"/>
              <a:gd name="connsiteY6" fmla="*/ 82635 h 260445"/>
              <a:gd name="connsiteX7" fmla="*/ 425590 w 718612"/>
              <a:gd name="connsiteY7" fmla="*/ 85 h 260445"/>
              <a:gd name="connsiteX8" fmla="*/ 289065 w 718612"/>
              <a:gd name="connsiteY8" fmla="*/ 95335 h 260445"/>
              <a:gd name="connsiteX9" fmla="*/ 431940 w 718612"/>
              <a:gd name="connsiteY9" fmla="*/ 66760 h 260445"/>
              <a:gd name="connsiteX10" fmla="*/ 311290 w 718612"/>
              <a:gd name="connsiteY10" fmla="*/ 142960 h 260445"/>
              <a:gd name="connsiteX11" fmla="*/ 520840 w 718612"/>
              <a:gd name="connsiteY11" fmla="*/ 6435 h 260445"/>
              <a:gd name="connsiteX12" fmla="*/ 565290 w 718612"/>
              <a:gd name="connsiteY12" fmla="*/ 41360 h 260445"/>
              <a:gd name="connsiteX13" fmla="*/ 717690 w 718612"/>
              <a:gd name="connsiteY13" fmla="*/ 38185 h 260445"/>
              <a:gd name="connsiteX14" fmla="*/ 485915 w 718612"/>
              <a:gd name="connsiteY14" fmla="*/ 31835 h 260445"/>
              <a:gd name="connsiteX15" fmla="*/ 320815 w 718612"/>
              <a:gd name="connsiteY15" fmla="*/ 60410 h 260445"/>
              <a:gd name="connsiteX16" fmla="*/ 355740 w 718612"/>
              <a:gd name="connsiteY16" fmla="*/ 44535 h 260445"/>
              <a:gd name="connsiteX17" fmla="*/ 146190 w 718612"/>
              <a:gd name="connsiteY17" fmla="*/ 92160 h 260445"/>
              <a:gd name="connsiteX18" fmla="*/ 69990 w 718612"/>
              <a:gd name="connsiteY18" fmla="*/ 146135 h 260445"/>
              <a:gd name="connsiteX19" fmla="*/ 140 w 718612"/>
              <a:gd name="connsiteY19" fmla="*/ 260435 h 260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718612" h="260445">
                <a:moveTo>
                  <a:pt x="140" y="260435"/>
                </a:moveTo>
                <a:cubicBezTo>
                  <a:pt x="-2506" y="261493"/>
                  <a:pt x="32948" y="182118"/>
                  <a:pt x="54115" y="152485"/>
                </a:cubicBezTo>
                <a:cubicBezTo>
                  <a:pt x="75282" y="122852"/>
                  <a:pt x="96448" y="108035"/>
                  <a:pt x="127140" y="82635"/>
                </a:cubicBezTo>
                <a:cubicBezTo>
                  <a:pt x="157832" y="57235"/>
                  <a:pt x="236678" y="-2561"/>
                  <a:pt x="238265" y="85"/>
                </a:cubicBezTo>
                <a:cubicBezTo>
                  <a:pt x="239853" y="2731"/>
                  <a:pt x="129257" y="93218"/>
                  <a:pt x="136665" y="98510"/>
                </a:cubicBezTo>
                <a:cubicBezTo>
                  <a:pt x="144073" y="103802"/>
                  <a:pt x="267369" y="34481"/>
                  <a:pt x="282715" y="31835"/>
                </a:cubicBezTo>
                <a:cubicBezTo>
                  <a:pt x="298061" y="29189"/>
                  <a:pt x="204927" y="87927"/>
                  <a:pt x="228740" y="82635"/>
                </a:cubicBezTo>
                <a:cubicBezTo>
                  <a:pt x="252553" y="77343"/>
                  <a:pt x="415536" y="-2032"/>
                  <a:pt x="425590" y="85"/>
                </a:cubicBezTo>
                <a:cubicBezTo>
                  <a:pt x="435644" y="2202"/>
                  <a:pt x="288007" y="84223"/>
                  <a:pt x="289065" y="95335"/>
                </a:cubicBezTo>
                <a:cubicBezTo>
                  <a:pt x="290123" y="106447"/>
                  <a:pt x="428236" y="58823"/>
                  <a:pt x="431940" y="66760"/>
                </a:cubicBezTo>
                <a:cubicBezTo>
                  <a:pt x="435644" y="74697"/>
                  <a:pt x="296473" y="153014"/>
                  <a:pt x="311290" y="142960"/>
                </a:cubicBezTo>
                <a:cubicBezTo>
                  <a:pt x="326107" y="132906"/>
                  <a:pt x="478507" y="23368"/>
                  <a:pt x="520840" y="6435"/>
                </a:cubicBezTo>
                <a:cubicBezTo>
                  <a:pt x="563173" y="-10498"/>
                  <a:pt x="532482" y="36068"/>
                  <a:pt x="565290" y="41360"/>
                </a:cubicBezTo>
                <a:cubicBezTo>
                  <a:pt x="598098" y="46652"/>
                  <a:pt x="730919" y="39772"/>
                  <a:pt x="717690" y="38185"/>
                </a:cubicBezTo>
                <a:cubicBezTo>
                  <a:pt x="704461" y="36598"/>
                  <a:pt x="552061" y="28131"/>
                  <a:pt x="485915" y="31835"/>
                </a:cubicBezTo>
                <a:cubicBezTo>
                  <a:pt x="419769" y="35539"/>
                  <a:pt x="342511" y="58293"/>
                  <a:pt x="320815" y="60410"/>
                </a:cubicBezTo>
                <a:cubicBezTo>
                  <a:pt x="299119" y="62527"/>
                  <a:pt x="384844" y="39243"/>
                  <a:pt x="355740" y="44535"/>
                </a:cubicBezTo>
                <a:cubicBezTo>
                  <a:pt x="326636" y="49827"/>
                  <a:pt x="193815" y="75227"/>
                  <a:pt x="146190" y="92160"/>
                </a:cubicBezTo>
                <a:cubicBezTo>
                  <a:pt x="98565" y="109093"/>
                  <a:pt x="92215" y="121793"/>
                  <a:pt x="69990" y="146135"/>
                </a:cubicBezTo>
                <a:cubicBezTo>
                  <a:pt x="47765" y="170477"/>
                  <a:pt x="2786" y="259377"/>
                  <a:pt x="140" y="2604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97DC8A9E-0226-D1BB-15E0-0493CD116375}"/>
              </a:ext>
            </a:extLst>
          </p:cNvPr>
          <p:cNvSpPr/>
          <p:nvPr/>
        </p:nvSpPr>
        <p:spPr>
          <a:xfrm>
            <a:off x="3790785" y="3206737"/>
            <a:ext cx="312447" cy="149255"/>
          </a:xfrm>
          <a:custGeom>
            <a:avLst/>
            <a:gdLst>
              <a:gd name="connsiteX0" fmla="*/ 165 w 312447"/>
              <a:gd name="connsiteY0" fmla="*/ 149238 h 149255"/>
              <a:gd name="connsiteX1" fmla="*/ 174790 w 312447"/>
              <a:gd name="connsiteY1" fmla="*/ 22238 h 149255"/>
              <a:gd name="connsiteX2" fmla="*/ 136690 w 312447"/>
              <a:gd name="connsiteY2" fmla="*/ 73038 h 149255"/>
              <a:gd name="connsiteX3" fmla="*/ 311315 w 312447"/>
              <a:gd name="connsiteY3" fmla="*/ 13 h 149255"/>
              <a:gd name="connsiteX4" fmla="*/ 209715 w 312447"/>
              <a:gd name="connsiteY4" fmla="*/ 66688 h 149255"/>
              <a:gd name="connsiteX5" fmla="*/ 165265 w 312447"/>
              <a:gd name="connsiteY5" fmla="*/ 50813 h 149255"/>
              <a:gd name="connsiteX6" fmla="*/ 149390 w 312447"/>
              <a:gd name="connsiteY6" fmla="*/ 47638 h 149255"/>
              <a:gd name="connsiteX7" fmla="*/ 143040 w 312447"/>
              <a:gd name="connsiteY7" fmla="*/ 31763 h 149255"/>
              <a:gd name="connsiteX8" fmla="*/ 165 w 312447"/>
              <a:gd name="connsiteY8" fmla="*/ 149238 h 149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2447" h="149255">
                <a:moveTo>
                  <a:pt x="165" y="149238"/>
                </a:moveTo>
                <a:cubicBezTo>
                  <a:pt x="5457" y="147651"/>
                  <a:pt x="152036" y="34938"/>
                  <a:pt x="174790" y="22238"/>
                </a:cubicBezTo>
                <a:cubicBezTo>
                  <a:pt x="197544" y="9538"/>
                  <a:pt x="113936" y="76742"/>
                  <a:pt x="136690" y="73038"/>
                </a:cubicBezTo>
                <a:cubicBezTo>
                  <a:pt x="159444" y="69334"/>
                  <a:pt x="299144" y="1071"/>
                  <a:pt x="311315" y="13"/>
                </a:cubicBezTo>
                <a:cubicBezTo>
                  <a:pt x="323486" y="-1045"/>
                  <a:pt x="234057" y="58221"/>
                  <a:pt x="209715" y="66688"/>
                </a:cubicBezTo>
                <a:cubicBezTo>
                  <a:pt x="185373" y="75155"/>
                  <a:pt x="175319" y="53988"/>
                  <a:pt x="165265" y="50813"/>
                </a:cubicBezTo>
                <a:cubicBezTo>
                  <a:pt x="155211" y="47638"/>
                  <a:pt x="153094" y="50813"/>
                  <a:pt x="149390" y="47638"/>
                </a:cubicBezTo>
                <a:cubicBezTo>
                  <a:pt x="145686" y="44463"/>
                  <a:pt x="167911" y="16946"/>
                  <a:pt x="143040" y="31763"/>
                </a:cubicBezTo>
                <a:cubicBezTo>
                  <a:pt x="118169" y="46580"/>
                  <a:pt x="-5127" y="150825"/>
                  <a:pt x="165" y="1492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32D6B862-FF50-2177-17A2-3047F8B76F82}"/>
              </a:ext>
            </a:extLst>
          </p:cNvPr>
          <p:cNvSpPr/>
          <p:nvPr/>
        </p:nvSpPr>
        <p:spPr>
          <a:xfrm>
            <a:off x="4279311" y="3180205"/>
            <a:ext cx="240240" cy="77550"/>
          </a:xfrm>
          <a:custGeom>
            <a:avLst/>
            <a:gdLst>
              <a:gd name="connsiteX0" fmla="*/ 589 w 240240"/>
              <a:gd name="connsiteY0" fmla="*/ 1145 h 77550"/>
              <a:gd name="connsiteX1" fmla="*/ 127589 w 240240"/>
              <a:gd name="connsiteY1" fmla="*/ 13845 h 77550"/>
              <a:gd name="connsiteX2" fmla="*/ 238714 w 240240"/>
              <a:gd name="connsiteY2" fmla="*/ 77345 h 77550"/>
              <a:gd name="connsiteX3" fmla="*/ 181564 w 240240"/>
              <a:gd name="connsiteY3" fmla="*/ 32895 h 77550"/>
              <a:gd name="connsiteX4" fmla="*/ 589 w 240240"/>
              <a:gd name="connsiteY4" fmla="*/ 1145 h 77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0240" h="77550">
                <a:moveTo>
                  <a:pt x="589" y="1145"/>
                </a:moveTo>
                <a:cubicBezTo>
                  <a:pt x="-8407" y="-2030"/>
                  <a:pt x="87902" y="1145"/>
                  <a:pt x="127589" y="13845"/>
                </a:cubicBezTo>
                <a:cubicBezTo>
                  <a:pt x="167277" y="26545"/>
                  <a:pt x="229718" y="74170"/>
                  <a:pt x="238714" y="77345"/>
                </a:cubicBezTo>
                <a:cubicBezTo>
                  <a:pt x="247710" y="80520"/>
                  <a:pt x="215431" y="46124"/>
                  <a:pt x="181564" y="32895"/>
                </a:cubicBezTo>
                <a:cubicBezTo>
                  <a:pt x="147697" y="19666"/>
                  <a:pt x="9585" y="4320"/>
                  <a:pt x="589" y="11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7235812C-8B62-2204-D362-643F04C61707}"/>
              </a:ext>
            </a:extLst>
          </p:cNvPr>
          <p:cNvSpPr/>
          <p:nvPr/>
        </p:nvSpPr>
        <p:spPr>
          <a:xfrm>
            <a:off x="4867275" y="3155695"/>
            <a:ext cx="75472" cy="913717"/>
          </a:xfrm>
          <a:custGeom>
            <a:avLst/>
            <a:gdLst>
              <a:gd name="connsiteX0" fmla="*/ 0 w 75472"/>
              <a:gd name="connsiteY0" fmla="*/ 255 h 913717"/>
              <a:gd name="connsiteX1" fmla="*/ 66675 w 75472"/>
              <a:gd name="connsiteY1" fmla="*/ 362205 h 913717"/>
              <a:gd name="connsiteX2" fmla="*/ 63500 w 75472"/>
              <a:gd name="connsiteY2" fmla="*/ 352680 h 913717"/>
              <a:gd name="connsiteX3" fmla="*/ 38100 w 75472"/>
              <a:gd name="connsiteY3" fmla="*/ 524130 h 913717"/>
              <a:gd name="connsiteX4" fmla="*/ 38100 w 75472"/>
              <a:gd name="connsiteY4" fmla="*/ 717805 h 913717"/>
              <a:gd name="connsiteX5" fmla="*/ 38100 w 75472"/>
              <a:gd name="connsiteY5" fmla="*/ 676530 h 913717"/>
              <a:gd name="connsiteX6" fmla="*/ 31750 w 75472"/>
              <a:gd name="connsiteY6" fmla="*/ 854330 h 913717"/>
              <a:gd name="connsiteX7" fmla="*/ 34925 w 75472"/>
              <a:gd name="connsiteY7" fmla="*/ 908305 h 913717"/>
              <a:gd name="connsiteX8" fmla="*/ 34925 w 75472"/>
              <a:gd name="connsiteY8" fmla="*/ 740030 h 913717"/>
              <a:gd name="connsiteX9" fmla="*/ 50800 w 75472"/>
              <a:gd name="connsiteY9" fmla="*/ 482855 h 913717"/>
              <a:gd name="connsiteX10" fmla="*/ 73025 w 75472"/>
              <a:gd name="connsiteY10" fmla="*/ 339980 h 913717"/>
              <a:gd name="connsiteX11" fmla="*/ 66675 w 75472"/>
              <a:gd name="connsiteY11" fmla="*/ 305055 h 913717"/>
              <a:gd name="connsiteX12" fmla="*/ 0 w 75472"/>
              <a:gd name="connsiteY12" fmla="*/ 255 h 913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5472" h="913717">
                <a:moveTo>
                  <a:pt x="0" y="255"/>
                </a:moveTo>
                <a:cubicBezTo>
                  <a:pt x="0" y="9780"/>
                  <a:pt x="56092" y="303468"/>
                  <a:pt x="66675" y="362205"/>
                </a:cubicBezTo>
                <a:cubicBezTo>
                  <a:pt x="77258" y="420942"/>
                  <a:pt x="68262" y="325693"/>
                  <a:pt x="63500" y="352680"/>
                </a:cubicBezTo>
                <a:cubicBezTo>
                  <a:pt x="58738" y="379667"/>
                  <a:pt x="42333" y="463276"/>
                  <a:pt x="38100" y="524130"/>
                </a:cubicBezTo>
                <a:cubicBezTo>
                  <a:pt x="33867" y="584984"/>
                  <a:pt x="38100" y="717805"/>
                  <a:pt x="38100" y="717805"/>
                </a:cubicBezTo>
                <a:cubicBezTo>
                  <a:pt x="38100" y="743205"/>
                  <a:pt x="39158" y="653776"/>
                  <a:pt x="38100" y="676530"/>
                </a:cubicBezTo>
                <a:cubicBezTo>
                  <a:pt x="37042" y="699284"/>
                  <a:pt x="32279" y="815701"/>
                  <a:pt x="31750" y="854330"/>
                </a:cubicBezTo>
                <a:cubicBezTo>
                  <a:pt x="31221" y="892959"/>
                  <a:pt x="34396" y="927355"/>
                  <a:pt x="34925" y="908305"/>
                </a:cubicBezTo>
                <a:cubicBezTo>
                  <a:pt x="35454" y="889255"/>
                  <a:pt x="32279" y="810938"/>
                  <a:pt x="34925" y="740030"/>
                </a:cubicBezTo>
                <a:cubicBezTo>
                  <a:pt x="37571" y="669122"/>
                  <a:pt x="44450" y="549530"/>
                  <a:pt x="50800" y="482855"/>
                </a:cubicBezTo>
                <a:cubicBezTo>
                  <a:pt x="57150" y="416180"/>
                  <a:pt x="70379" y="369613"/>
                  <a:pt x="73025" y="339980"/>
                </a:cubicBezTo>
                <a:cubicBezTo>
                  <a:pt x="75671" y="310347"/>
                  <a:pt x="78846" y="359559"/>
                  <a:pt x="66675" y="305055"/>
                </a:cubicBezTo>
                <a:cubicBezTo>
                  <a:pt x="54504" y="250551"/>
                  <a:pt x="0" y="-9270"/>
                  <a:pt x="0" y="2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FF191483-EA73-85B8-4AD5-DC5DED2D50F3}"/>
              </a:ext>
            </a:extLst>
          </p:cNvPr>
          <p:cNvSpPr/>
          <p:nvPr/>
        </p:nvSpPr>
        <p:spPr>
          <a:xfrm>
            <a:off x="5060906" y="3511495"/>
            <a:ext cx="54019" cy="486640"/>
          </a:xfrm>
          <a:custGeom>
            <a:avLst/>
            <a:gdLst>
              <a:gd name="connsiteX0" fmla="*/ 9569 w 54019"/>
              <a:gd name="connsiteY0" fmla="*/ 55 h 486640"/>
              <a:gd name="connsiteX1" fmla="*/ 25444 w 54019"/>
              <a:gd name="connsiteY1" fmla="*/ 235005 h 486640"/>
              <a:gd name="connsiteX2" fmla="*/ 12744 w 54019"/>
              <a:gd name="connsiteY2" fmla="*/ 342955 h 486640"/>
              <a:gd name="connsiteX3" fmla="*/ 54019 w 54019"/>
              <a:gd name="connsiteY3" fmla="*/ 485830 h 486640"/>
              <a:gd name="connsiteX4" fmla="*/ 12744 w 54019"/>
              <a:gd name="connsiteY4" fmla="*/ 396930 h 486640"/>
              <a:gd name="connsiteX5" fmla="*/ 44 w 54019"/>
              <a:gd name="connsiteY5" fmla="*/ 308030 h 486640"/>
              <a:gd name="connsiteX6" fmla="*/ 15919 w 54019"/>
              <a:gd name="connsiteY6" fmla="*/ 257230 h 486640"/>
              <a:gd name="connsiteX7" fmla="*/ 9569 w 54019"/>
              <a:gd name="connsiteY7" fmla="*/ 55 h 486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019" h="486640">
                <a:moveTo>
                  <a:pt x="9569" y="55"/>
                </a:moveTo>
                <a:cubicBezTo>
                  <a:pt x="11156" y="-3649"/>
                  <a:pt x="24915" y="177855"/>
                  <a:pt x="25444" y="235005"/>
                </a:cubicBezTo>
                <a:cubicBezTo>
                  <a:pt x="25973" y="292155"/>
                  <a:pt x="7982" y="301151"/>
                  <a:pt x="12744" y="342955"/>
                </a:cubicBezTo>
                <a:cubicBezTo>
                  <a:pt x="17506" y="384759"/>
                  <a:pt x="54019" y="476834"/>
                  <a:pt x="54019" y="485830"/>
                </a:cubicBezTo>
                <a:cubicBezTo>
                  <a:pt x="54019" y="494826"/>
                  <a:pt x="21740" y="426563"/>
                  <a:pt x="12744" y="396930"/>
                </a:cubicBezTo>
                <a:cubicBezTo>
                  <a:pt x="3748" y="367297"/>
                  <a:pt x="-485" y="331313"/>
                  <a:pt x="44" y="308030"/>
                </a:cubicBezTo>
                <a:cubicBezTo>
                  <a:pt x="573" y="284747"/>
                  <a:pt x="13802" y="305384"/>
                  <a:pt x="15919" y="257230"/>
                </a:cubicBezTo>
                <a:cubicBezTo>
                  <a:pt x="18036" y="209076"/>
                  <a:pt x="7982" y="3759"/>
                  <a:pt x="9569" y="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8A16E584-7E9E-9D89-33EA-CB0E90B722B7}"/>
              </a:ext>
            </a:extLst>
          </p:cNvPr>
          <p:cNvSpPr/>
          <p:nvPr/>
        </p:nvSpPr>
        <p:spPr>
          <a:xfrm>
            <a:off x="4841866" y="4139984"/>
            <a:ext cx="85750" cy="239190"/>
          </a:xfrm>
          <a:custGeom>
            <a:avLst/>
            <a:gdLst>
              <a:gd name="connsiteX0" fmla="*/ 85734 w 85750"/>
              <a:gd name="connsiteY0" fmla="*/ 216 h 239190"/>
              <a:gd name="connsiteX1" fmla="*/ 31759 w 85750"/>
              <a:gd name="connsiteY1" fmla="*/ 136741 h 239190"/>
              <a:gd name="connsiteX2" fmla="*/ 63509 w 85750"/>
              <a:gd name="connsiteY2" fmla="*/ 238341 h 239190"/>
              <a:gd name="connsiteX3" fmla="*/ 28584 w 85750"/>
              <a:gd name="connsiteY3" fmla="*/ 181191 h 239190"/>
              <a:gd name="connsiteX4" fmla="*/ 9 w 85750"/>
              <a:gd name="connsiteY4" fmla="*/ 108166 h 239190"/>
              <a:gd name="connsiteX5" fmla="*/ 25409 w 85750"/>
              <a:gd name="connsiteY5" fmla="*/ 130391 h 239190"/>
              <a:gd name="connsiteX6" fmla="*/ 25409 w 85750"/>
              <a:gd name="connsiteY6" fmla="*/ 104991 h 239190"/>
              <a:gd name="connsiteX7" fmla="*/ 85734 w 85750"/>
              <a:gd name="connsiteY7" fmla="*/ 216 h 239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5750" h="239190">
                <a:moveTo>
                  <a:pt x="85734" y="216"/>
                </a:moveTo>
                <a:cubicBezTo>
                  <a:pt x="86792" y="5507"/>
                  <a:pt x="35463" y="97054"/>
                  <a:pt x="31759" y="136741"/>
                </a:cubicBezTo>
                <a:cubicBezTo>
                  <a:pt x="28055" y="176428"/>
                  <a:pt x="64038" y="230933"/>
                  <a:pt x="63509" y="238341"/>
                </a:cubicBezTo>
                <a:cubicBezTo>
                  <a:pt x="62980" y="245749"/>
                  <a:pt x="39167" y="202887"/>
                  <a:pt x="28584" y="181191"/>
                </a:cubicBezTo>
                <a:cubicBezTo>
                  <a:pt x="18001" y="159495"/>
                  <a:pt x="538" y="116633"/>
                  <a:pt x="9" y="108166"/>
                </a:cubicBezTo>
                <a:cubicBezTo>
                  <a:pt x="-520" y="99699"/>
                  <a:pt x="21176" y="130920"/>
                  <a:pt x="25409" y="130391"/>
                </a:cubicBezTo>
                <a:cubicBezTo>
                  <a:pt x="29642" y="129862"/>
                  <a:pt x="19059" y="121924"/>
                  <a:pt x="25409" y="104991"/>
                </a:cubicBezTo>
                <a:cubicBezTo>
                  <a:pt x="31759" y="88058"/>
                  <a:pt x="84676" y="-5075"/>
                  <a:pt x="85734" y="2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343F1A1E-CD25-99FD-EB72-DEBE32C0F215}"/>
              </a:ext>
            </a:extLst>
          </p:cNvPr>
          <p:cNvSpPr/>
          <p:nvPr/>
        </p:nvSpPr>
        <p:spPr>
          <a:xfrm>
            <a:off x="5130766" y="4114788"/>
            <a:ext cx="76492" cy="373081"/>
          </a:xfrm>
          <a:custGeom>
            <a:avLst/>
            <a:gdLst>
              <a:gd name="connsiteX0" fmla="*/ 34 w 76492"/>
              <a:gd name="connsiteY0" fmla="*/ 12 h 373081"/>
              <a:gd name="connsiteX1" fmla="*/ 34959 w 76492"/>
              <a:gd name="connsiteY1" fmla="*/ 184162 h 373081"/>
              <a:gd name="connsiteX2" fmla="*/ 73059 w 76492"/>
              <a:gd name="connsiteY2" fmla="*/ 241312 h 373081"/>
              <a:gd name="connsiteX3" fmla="*/ 3209 w 76492"/>
              <a:gd name="connsiteY3" fmla="*/ 371487 h 373081"/>
              <a:gd name="connsiteX4" fmla="*/ 44484 w 76492"/>
              <a:gd name="connsiteY4" fmla="*/ 307987 h 373081"/>
              <a:gd name="connsiteX5" fmla="*/ 76234 w 76492"/>
              <a:gd name="connsiteY5" fmla="*/ 222262 h 373081"/>
              <a:gd name="connsiteX6" fmla="*/ 60359 w 76492"/>
              <a:gd name="connsiteY6" fmla="*/ 180987 h 373081"/>
              <a:gd name="connsiteX7" fmla="*/ 41309 w 76492"/>
              <a:gd name="connsiteY7" fmla="*/ 174637 h 373081"/>
              <a:gd name="connsiteX8" fmla="*/ 34 w 76492"/>
              <a:gd name="connsiteY8" fmla="*/ 12 h 373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492" h="373081">
                <a:moveTo>
                  <a:pt x="34" y="12"/>
                </a:moveTo>
                <a:cubicBezTo>
                  <a:pt x="-1024" y="1600"/>
                  <a:pt x="22788" y="143945"/>
                  <a:pt x="34959" y="184162"/>
                </a:cubicBezTo>
                <a:cubicBezTo>
                  <a:pt x="47130" y="224379"/>
                  <a:pt x="78351" y="210091"/>
                  <a:pt x="73059" y="241312"/>
                </a:cubicBezTo>
                <a:cubicBezTo>
                  <a:pt x="67767" y="272533"/>
                  <a:pt x="7971" y="360375"/>
                  <a:pt x="3209" y="371487"/>
                </a:cubicBezTo>
                <a:cubicBezTo>
                  <a:pt x="-1553" y="382599"/>
                  <a:pt x="32313" y="332858"/>
                  <a:pt x="44484" y="307987"/>
                </a:cubicBezTo>
                <a:cubicBezTo>
                  <a:pt x="56655" y="283116"/>
                  <a:pt x="73588" y="243429"/>
                  <a:pt x="76234" y="222262"/>
                </a:cubicBezTo>
                <a:cubicBezTo>
                  <a:pt x="78880" y="201095"/>
                  <a:pt x="60359" y="180987"/>
                  <a:pt x="60359" y="180987"/>
                </a:cubicBezTo>
                <a:cubicBezTo>
                  <a:pt x="54538" y="173050"/>
                  <a:pt x="52421" y="198979"/>
                  <a:pt x="41309" y="174637"/>
                </a:cubicBezTo>
                <a:cubicBezTo>
                  <a:pt x="30197" y="150295"/>
                  <a:pt x="1092" y="-1576"/>
                  <a:pt x="34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337D2E58-F6E5-FF57-7FC0-D69442829260}"/>
              </a:ext>
            </a:extLst>
          </p:cNvPr>
          <p:cNvSpPr/>
          <p:nvPr/>
        </p:nvSpPr>
        <p:spPr>
          <a:xfrm>
            <a:off x="4841398" y="4390649"/>
            <a:ext cx="239412" cy="87785"/>
          </a:xfrm>
          <a:custGeom>
            <a:avLst/>
            <a:gdLst>
              <a:gd name="connsiteX0" fmla="*/ 477 w 239412"/>
              <a:gd name="connsiteY0" fmla="*/ 376 h 87785"/>
              <a:gd name="connsiteX1" fmla="*/ 137002 w 239412"/>
              <a:gd name="connsiteY1" fmla="*/ 76576 h 87785"/>
              <a:gd name="connsiteX2" fmla="*/ 95727 w 239412"/>
              <a:gd name="connsiteY2" fmla="*/ 86101 h 87785"/>
              <a:gd name="connsiteX3" fmla="*/ 238602 w 239412"/>
              <a:gd name="connsiteY3" fmla="*/ 63876 h 87785"/>
              <a:gd name="connsiteX4" fmla="*/ 152877 w 239412"/>
              <a:gd name="connsiteY4" fmla="*/ 51176 h 87785"/>
              <a:gd name="connsiteX5" fmla="*/ 130652 w 239412"/>
              <a:gd name="connsiteY5" fmla="*/ 79751 h 87785"/>
              <a:gd name="connsiteX6" fmla="*/ 92552 w 239412"/>
              <a:gd name="connsiteY6" fmla="*/ 48001 h 87785"/>
              <a:gd name="connsiteX7" fmla="*/ 477 w 239412"/>
              <a:gd name="connsiteY7" fmla="*/ 376 h 8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9412" h="87785">
                <a:moveTo>
                  <a:pt x="477" y="376"/>
                </a:moveTo>
                <a:cubicBezTo>
                  <a:pt x="7885" y="5139"/>
                  <a:pt x="121127" y="62289"/>
                  <a:pt x="137002" y="76576"/>
                </a:cubicBezTo>
                <a:cubicBezTo>
                  <a:pt x="152877" y="90864"/>
                  <a:pt x="78794" y="88218"/>
                  <a:pt x="95727" y="86101"/>
                </a:cubicBezTo>
                <a:cubicBezTo>
                  <a:pt x="112660" y="83984"/>
                  <a:pt x="229077" y="69697"/>
                  <a:pt x="238602" y="63876"/>
                </a:cubicBezTo>
                <a:cubicBezTo>
                  <a:pt x="248127" y="58055"/>
                  <a:pt x="170869" y="48530"/>
                  <a:pt x="152877" y="51176"/>
                </a:cubicBezTo>
                <a:cubicBezTo>
                  <a:pt x="134885" y="53822"/>
                  <a:pt x="140706" y="80280"/>
                  <a:pt x="130652" y="79751"/>
                </a:cubicBezTo>
                <a:cubicBezTo>
                  <a:pt x="120598" y="79222"/>
                  <a:pt x="111073" y="58584"/>
                  <a:pt x="92552" y="48001"/>
                </a:cubicBezTo>
                <a:cubicBezTo>
                  <a:pt x="74031" y="37418"/>
                  <a:pt x="-6931" y="-4387"/>
                  <a:pt x="477" y="3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35B27144-BCA2-1E8D-40DF-CED4046403A0}"/>
              </a:ext>
            </a:extLst>
          </p:cNvPr>
          <p:cNvSpPr/>
          <p:nvPr/>
        </p:nvSpPr>
        <p:spPr>
          <a:xfrm>
            <a:off x="5180332" y="4035168"/>
            <a:ext cx="68370" cy="425992"/>
          </a:xfrm>
          <a:custGeom>
            <a:avLst/>
            <a:gdLst>
              <a:gd name="connsiteX0" fmla="*/ 1268 w 68370"/>
              <a:gd name="connsiteY0" fmla="*/ 257 h 425992"/>
              <a:gd name="connsiteX1" fmla="*/ 10793 w 68370"/>
              <a:gd name="connsiteY1" fmla="*/ 133607 h 425992"/>
              <a:gd name="connsiteX2" fmla="*/ 61593 w 68370"/>
              <a:gd name="connsiteY2" fmla="*/ 270132 h 425992"/>
              <a:gd name="connsiteX3" fmla="*/ 64768 w 68370"/>
              <a:gd name="connsiteY3" fmla="*/ 320932 h 425992"/>
              <a:gd name="connsiteX4" fmla="*/ 33018 w 68370"/>
              <a:gd name="connsiteY4" fmla="*/ 425707 h 425992"/>
              <a:gd name="connsiteX5" fmla="*/ 55243 w 68370"/>
              <a:gd name="connsiteY5" fmla="*/ 349507 h 425992"/>
              <a:gd name="connsiteX6" fmla="*/ 67943 w 68370"/>
              <a:gd name="connsiteY6" fmla="*/ 276482 h 425992"/>
              <a:gd name="connsiteX7" fmla="*/ 48893 w 68370"/>
              <a:gd name="connsiteY7" fmla="*/ 225682 h 425992"/>
              <a:gd name="connsiteX8" fmla="*/ 29843 w 68370"/>
              <a:gd name="connsiteY8" fmla="*/ 168532 h 425992"/>
              <a:gd name="connsiteX9" fmla="*/ 1268 w 68370"/>
              <a:gd name="connsiteY9" fmla="*/ 257 h 425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370" h="425992">
                <a:moveTo>
                  <a:pt x="1268" y="257"/>
                </a:moveTo>
                <a:cubicBezTo>
                  <a:pt x="-1907" y="-5564"/>
                  <a:pt x="739" y="88628"/>
                  <a:pt x="10793" y="133607"/>
                </a:cubicBezTo>
                <a:cubicBezTo>
                  <a:pt x="20847" y="178586"/>
                  <a:pt x="52597" y="238911"/>
                  <a:pt x="61593" y="270132"/>
                </a:cubicBezTo>
                <a:cubicBezTo>
                  <a:pt x="70589" y="301353"/>
                  <a:pt x="69530" y="295003"/>
                  <a:pt x="64768" y="320932"/>
                </a:cubicBezTo>
                <a:cubicBezTo>
                  <a:pt x="60006" y="346861"/>
                  <a:pt x="34605" y="420945"/>
                  <a:pt x="33018" y="425707"/>
                </a:cubicBezTo>
                <a:cubicBezTo>
                  <a:pt x="31431" y="430469"/>
                  <a:pt x="49422" y="374378"/>
                  <a:pt x="55243" y="349507"/>
                </a:cubicBezTo>
                <a:cubicBezTo>
                  <a:pt x="61064" y="324636"/>
                  <a:pt x="69001" y="297119"/>
                  <a:pt x="67943" y="276482"/>
                </a:cubicBezTo>
                <a:cubicBezTo>
                  <a:pt x="66885" y="255845"/>
                  <a:pt x="55243" y="243674"/>
                  <a:pt x="48893" y="225682"/>
                </a:cubicBezTo>
                <a:cubicBezTo>
                  <a:pt x="42543" y="207690"/>
                  <a:pt x="35664" y="200282"/>
                  <a:pt x="29843" y="168532"/>
                </a:cubicBezTo>
                <a:cubicBezTo>
                  <a:pt x="24022" y="136782"/>
                  <a:pt x="4443" y="6078"/>
                  <a:pt x="1268" y="2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2452F38F-E3B9-7363-8AE3-3D98AF6DE427}"/>
              </a:ext>
            </a:extLst>
          </p:cNvPr>
          <p:cNvSpPr/>
          <p:nvPr/>
        </p:nvSpPr>
        <p:spPr>
          <a:xfrm>
            <a:off x="4773193" y="4108449"/>
            <a:ext cx="100434" cy="296328"/>
          </a:xfrm>
          <a:custGeom>
            <a:avLst/>
            <a:gdLst>
              <a:gd name="connsiteX0" fmla="*/ 100432 w 100434"/>
              <a:gd name="connsiteY0" fmla="*/ 1 h 296328"/>
              <a:gd name="connsiteX1" fmla="*/ 5182 w 100434"/>
              <a:gd name="connsiteY1" fmla="*/ 168276 h 296328"/>
              <a:gd name="connsiteX2" fmla="*/ 36932 w 100434"/>
              <a:gd name="connsiteY2" fmla="*/ 295276 h 296328"/>
              <a:gd name="connsiteX3" fmla="*/ 5182 w 100434"/>
              <a:gd name="connsiteY3" fmla="*/ 225426 h 296328"/>
              <a:gd name="connsiteX4" fmla="*/ 8357 w 100434"/>
              <a:gd name="connsiteY4" fmla="*/ 165101 h 296328"/>
              <a:gd name="connsiteX5" fmla="*/ 100432 w 100434"/>
              <a:gd name="connsiteY5" fmla="*/ 1 h 296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434" h="296328">
                <a:moveTo>
                  <a:pt x="100432" y="1"/>
                </a:moveTo>
                <a:cubicBezTo>
                  <a:pt x="99903" y="530"/>
                  <a:pt x="15765" y="119064"/>
                  <a:pt x="5182" y="168276"/>
                </a:cubicBezTo>
                <a:cubicBezTo>
                  <a:pt x="-5401" y="217488"/>
                  <a:pt x="36932" y="285751"/>
                  <a:pt x="36932" y="295276"/>
                </a:cubicBezTo>
                <a:cubicBezTo>
                  <a:pt x="36932" y="304801"/>
                  <a:pt x="9944" y="247122"/>
                  <a:pt x="5182" y="225426"/>
                </a:cubicBezTo>
                <a:cubicBezTo>
                  <a:pt x="420" y="203730"/>
                  <a:pt x="-4872" y="196851"/>
                  <a:pt x="8357" y="165101"/>
                </a:cubicBezTo>
                <a:cubicBezTo>
                  <a:pt x="21586" y="133351"/>
                  <a:pt x="100961" y="-528"/>
                  <a:pt x="100432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27A18700-7F10-8AA5-A119-FAB0B12634AE}"/>
              </a:ext>
            </a:extLst>
          </p:cNvPr>
          <p:cNvSpPr/>
          <p:nvPr/>
        </p:nvSpPr>
        <p:spPr>
          <a:xfrm>
            <a:off x="4644921" y="4391023"/>
            <a:ext cx="130288" cy="293854"/>
          </a:xfrm>
          <a:custGeom>
            <a:avLst/>
            <a:gdLst>
              <a:gd name="connsiteX0" fmla="*/ 130279 w 130288"/>
              <a:gd name="connsiteY0" fmla="*/ 2 h 293854"/>
              <a:gd name="connsiteX1" fmla="*/ 25504 w 130288"/>
              <a:gd name="connsiteY1" fmla="*/ 104777 h 293854"/>
              <a:gd name="connsiteX2" fmla="*/ 41379 w 130288"/>
              <a:gd name="connsiteY2" fmla="*/ 171452 h 293854"/>
              <a:gd name="connsiteX3" fmla="*/ 31854 w 130288"/>
              <a:gd name="connsiteY3" fmla="*/ 168277 h 293854"/>
              <a:gd name="connsiteX4" fmla="*/ 69954 w 130288"/>
              <a:gd name="connsiteY4" fmla="*/ 292102 h 293854"/>
              <a:gd name="connsiteX5" fmla="*/ 41379 w 130288"/>
              <a:gd name="connsiteY5" fmla="*/ 234952 h 293854"/>
              <a:gd name="connsiteX6" fmla="*/ 104 w 130288"/>
              <a:gd name="connsiteY6" fmla="*/ 149227 h 293854"/>
              <a:gd name="connsiteX7" fmla="*/ 28679 w 130288"/>
              <a:gd name="connsiteY7" fmla="*/ 98427 h 293854"/>
              <a:gd name="connsiteX8" fmla="*/ 19154 w 130288"/>
              <a:gd name="connsiteY8" fmla="*/ 101602 h 293854"/>
              <a:gd name="connsiteX9" fmla="*/ 130279 w 130288"/>
              <a:gd name="connsiteY9" fmla="*/ 2 h 293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0288" h="293854">
                <a:moveTo>
                  <a:pt x="130279" y="2"/>
                </a:moveTo>
                <a:cubicBezTo>
                  <a:pt x="131337" y="531"/>
                  <a:pt x="40321" y="76202"/>
                  <a:pt x="25504" y="104777"/>
                </a:cubicBezTo>
                <a:cubicBezTo>
                  <a:pt x="10687" y="133352"/>
                  <a:pt x="40321" y="160869"/>
                  <a:pt x="41379" y="171452"/>
                </a:cubicBezTo>
                <a:cubicBezTo>
                  <a:pt x="42437" y="182035"/>
                  <a:pt x="27092" y="148169"/>
                  <a:pt x="31854" y="168277"/>
                </a:cubicBezTo>
                <a:cubicBezTo>
                  <a:pt x="36616" y="188385"/>
                  <a:pt x="68367" y="280990"/>
                  <a:pt x="69954" y="292102"/>
                </a:cubicBezTo>
                <a:cubicBezTo>
                  <a:pt x="71541" y="303214"/>
                  <a:pt x="53021" y="258765"/>
                  <a:pt x="41379" y="234952"/>
                </a:cubicBezTo>
                <a:cubicBezTo>
                  <a:pt x="29737" y="211139"/>
                  <a:pt x="2221" y="171981"/>
                  <a:pt x="104" y="149227"/>
                </a:cubicBezTo>
                <a:cubicBezTo>
                  <a:pt x="-2013" y="126473"/>
                  <a:pt x="28679" y="98427"/>
                  <a:pt x="28679" y="98427"/>
                </a:cubicBezTo>
                <a:cubicBezTo>
                  <a:pt x="31854" y="90489"/>
                  <a:pt x="4337" y="114302"/>
                  <a:pt x="19154" y="101602"/>
                </a:cubicBezTo>
                <a:cubicBezTo>
                  <a:pt x="33971" y="88902"/>
                  <a:pt x="129221" y="-527"/>
                  <a:pt x="130279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525F6A93-A6FC-57BB-EAF1-3BB7FB32103D}"/>
              </a:ext>
            </a:extLst>
          </p:cNvPr>
          <p:cNvSpPr/>
          <p:nvPr/>
        </p:nvSpPr>
        <p:spPr>
          <a:xfrm>
            <a:off x="5333991" y="4336966"/>
            <a:ext cx="115481" cy="247938"/>
          </a:xfrm>
          <a:custGeom>
            <a:avLst/>
            <a:gdLst>
              <a:gd name="connsiteX0" fmla="*/ 9 w 115481"/>
              <a:gd name="connsiteY0" fmla="*/ 84 h 247938"/>
              <a:gd name="connsiteX1" fmla="*/ 104784 w 115481"/>
              <a:gd name="connsiteY1" fmla="*/ 111209 h 247938"/>
              <a:gd name="connsiteX2" fmla="*/ 85734 w 115481"/>
              <a:gd name="connsiteY2" fmla="*/ 165184 h 247938"/>
              <a:gd name="connsiteX3" fmla="*/ 114309 w 115481"/>
              <a:gd name="connsiteY3" fmla="*/ 162009 h 247938"/>
              <a:gd name="connsiteX4" fmla="*/ 38109 w 115481"/>
              <a:gd name="connsiteY4" fmla="*/ 247734 h 247938"/>
              <a:gd name="connsiteX5" fmla="*/ 82559 w 115481"/>
              <a:gd name="connsiteY5" fmla="*/ 184234 h 247938"/>
              <a:gd name="connsiteX6" fmla="*/ 111134 w 115481"/>
              <a:gd name="connsiteY6" fmla="*/ 130259 h 247938"/>
              <a:gd name="connsiteX7" fmla="*/ 9 w 115481"/>
              <a:gd name="connsiteY7" fmla="*/ 84 h 247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5481" h="247938">
                <a:moveTo>
                  <a:pt x="9" y="84"/>
                </a:moveTo>
                <a:cubicBezTo>
                  <a:pt x="-1049" y="-3091"/>
                  <a:pt x="90497" y="83692"/>
                  <a:pt x="104784" y="111209"/>
                </a:cubicBezTo>
                <a:cubicBezTo>
                  <a:pt x="119072" y="138726"/>
                  <a:pt x="84147" y="156717"/>
                  <a:pt x="85734" y="165184"/>
                </a:cubicBezTo>
                <a:cubicBezTo>
                  <a:pt x="87321" y="173651"/>
                  <a:pt x="122247" y="148251"/>
                  <a:pt x="114309" y="162009"/>
                </a:cubicBezTo>
                <a:cubicBezTo>
                  <a:pt x="106372" y="175767"/>
                  <a:pt x="43401" y="244030"/>
                  <a:pt x="38109" y="247734"/>
                </a:cubicBezTo>
                <a:cubicBezTo>
                  <a:pt x="32817" y="251438"/>
                  <a:pt x="70388" y="203813"/>
                  <a:pt x="82559" y="184234"/>
                </a:cubicBezTo>
                <a:cubicBezTo>
                  <a:pt x="94730" y="164655"/>
                  <a:pt x="121717" y="156188"/>
                  <a:pt x="111134" y="130259"/>
                </a:cubicBezTo>
                <a:cubicBezTo>
                  <a:pt x="100551" y="104330"/>
                  <a:pt x="1067" y="3259"/>
                  <a:pt x="9" y="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705517BB-5D80-01AC-F0AF-996F52642CFB}"/>
              </a:ext>
            </a:extLst>
          </p:cNvPr>
          <p:cNvSpPr/>
          <p:nvPr/>
        </p:nvSpPr>
        <p:spPr>
          <a:xfrm>
            <a:off x="4845039" y="4457700"/>
            <a:ext cx="292117" cy="149293"/>
          </a:xfrm>
          <a:custGeom>
            <a:avLst/>
            <a:gdLst>
              <a:gd name="connsiteX0" fmla="*/ 11 w 292117"/>
              <a:gd name="connsiteY0" fmla="*/ 0 h 149293"/>
              <a:gd name="connsiteX1" fmla="*/ 88911 w 292117"/>
              <a:gd name="connsiteY1" fmla="*/ 85725 h 149293"/>
              <a:gd name="connsiteX2" fmla="*/ 88911 w 292117"/>
              <a:gd name="connsiteY2" fmla="*/ 127000 h 149293"/>
              <a:gd name="connsiteX3" fmla="*/ 133361 w 292117"/>
              <a:gd name="connsiteY3" fmla="*/ 120650 h 149293"/>
              <a:gd name="connsiteX4" fmla="*/ 139711 w 292117"/>
              <a:gd name="connsiteY4" fmla="*/ 149225 h 149293"/>
              <a:gd name="connsiteX5" fmla="*/ 292111 w 292117"/>
              <a:gd name="connsiteY5" fmla="*/ 111125 h 149293"/>
              <a:gd name="connsiteX6" fmla="*/ 133361 w 292117"/>
              <a:gd name="connsiteY6" fmla="*/ 123825 h 149293"/>
              <a:gd name="connsiteX7" fmla="*/ 95261 w 292117"/>
              <a:gd name="connsiteY7" fmla="*/ 85725 h 149293"/>
              <a:gd name="connsiteX8" fmla="*/ 11 w 292117"/>
              <a:gd name="connsiteY8" fmla="*/ 0 h 149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2117" h="149293">
                <a:moveTo>
                  <a:pt x="11" y="0"/>
                </a:moveTo>
                <a:cubicBezTo>
                  <a:pt x="-1047" y="0"/>
                  <a:pt x="74094" y="64558"/>
                  <a:pt x="88911" y="85725"/>
                </a:cubicBezTo>
                <a:cubicBezTo>
                  <a:pt x="103728" y="106892"/>
                  <a:pt x="81503" y="121179"/>
                  <a:pt x="88911" y="127000"/>
                </a:cubicBezTo>
                <a:cubicBezTo>
                  <a:pt x="96319" y="132821"/>
                  <a:pt x="124894" y="116946"/>
                  <a:pt x="133361" y="120650"/>
                </a:cubicBezTo>
                <a:cubicBezTo>
                  <a:pt x="141828" y="124354"/>
                  <a:pt x="113253" y="150813"/>
                  <a:pt x="139711" y="149225"/>
                </a:cubicBezTo>
                <a:cubicBezTo>
                  <a:pt x="166169" y="147638"/>
                  <a:pt x="293169" y="115358"/>
                  <a:pt x="292111" y="111125"/>
                </a:cubicBezTo>
                <a:cubicBezTo>
                  <a:pt x="291053" y="106892"/>
                  <a:pt x="166169" y="128058"/>
                  <a:pt x="133361" y="123825"/>
                </a:cubicBezTo>
                <a:cubicBezTo>
                  <a:pt x="100553" y="119592"/>
                  <a:pt x="116957" y="105304"/>
                  <a:pt x="95261" y="85725"/>
                </a:cubicBezTo>
                <a:cubicBezTo>
                  <a:pt x="73565" y="66146"/>
                  <a:pt x="1069" y="0"/>
                  <a:pt x="1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805FE658-92FF-DE05-87C8-11DDFAF88299}"/>
              </a:ext>
            </a:extLst>
          </p:cNvPr>
          <p:cNvSpPr/>
          <p:nvPr/>
        </p:nvSpPr>
        <p:spPr>
          <a:xfrm>
            <a:off x="5230253" y="4244938"/>
            <a:ext cx="94513" cy="263915"/>
          </a:xfrm>
          <a:custGeom>
            <a:avLst/>
            <a:gdLst>
              <a:gd name="connsiteX0" fmla="*/ 43422 w 94513"/>
              <a:gd name="connsiteY0" fmla="*/ 37 h 263915"/>
              <a:gd name="connsiteX1" fmla="*/ 56122 w 94513"/>
              <a:gd name="connsiteY1" fmla="*/ 177837 h 263915"/>
              <a:gd name="connsiteX2" fmla="*/ 8497 w 94513"/>
              <a:gd name="connsiteY2" fmla="*/ 244512 h 263915"/>
              <a:gd name="connsiteX3" fmla="*/ 8497 w 94513"/>
              <a:gd name="connsiteY3" fmla="*/ 225462 h 263915"/>
              <a:gd name="connsiteX4" fmla="*/ 94222 w 94513"/>
              <a:gd name="connsiteY4" fmla="*/ 263562 h 263915"/>
              <a:gd name="connsiteX5" fmla="*/ 37072 w 94513"/>
              <a:gd name="connsiteY5" fmla="*/ 241337 h 263915"/>
              <a:gd name="connsiteX6" fmla="*/ 52947 w 94513"/>
              <a:gd name="connsiteY6" fmla="*/ 190537 h 263915"/>
              <a:gd name="connsiteX7" fmla="*/ 62472 w 94513"/>
              <a:gd name="connsiteY7" fmla="*/ 161962 h 263915"/>
              <a:gd name="connsiteX8" fmla="*/ 43422 w 94513"/>
              <a:gd name="connsiteY8" fmla="*/ 37 h 263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4513" h="263915">
                <a:moveTo>
                  <a:pt x="43422" y="37"/>
                </a:moveTo>
                <a:cubicBezTo>
                  <a:pt x="42364" y="2683"/>
                  <a:pt x="61943" y="137091"/>
                  <a:pt x="56122" y="177837"/>
                </a:cubicBezTo>
                <a:cubicBezTo>
                  <a:pt x="50301" y="218583"/>
                  <a:pt x="16434" y="236575"/>
                  <a:pt x="8497" y="244512"/>
                </a:cubicBezTo>
                <a:cubicBezTo>
                  <a:pt x="560" y="252449"/>
                  <a:pt x="-5790" y="222287"/>
                  <a:pt x="8497" y="225462"/>
                </a:cubicBezTo>
                <a:cubicBezTo>
                  <a:pt x="22784" y="228637"/>
                  <a:pt x="89460" y="260916"/>
                  <a:pt x="94222" y="263562"/>
                </a:cubicBezTo>
                <a:cubicBezTo>
                  <a:pt x="98984" y="266208"/>
                  <a:pt x="43951" y="253508"/>
                  <a:pt x="37072" y="241337"/>
                </a:cubicBezTo>
                <a:cubicBezTo>
                  <a:pt x="30193" y="229166"/>
                  <a:pt x="48714" y="203766"/>
                  <a:pt x="52947" y="190537"/>
                </a:cubicBezTo>
                <a:cubicBezTo>
                  <a:pt x="57180" y="177308"/>
                  <a:pt x="62472" y="188420"/>
                  <a:pt x="62472" y="161962"/>
                </a:cubicBezTo>
                <a:cubicBezTo>
                  <a:pt x="62472" y="135504"/>
                  <a:pt x="44480" y="-2609"/>
                  <a:pt x="43422" y="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5FA81DB9-F86E-D563-1C71-0610C7CD7D00}"/>
              </a:ext>
            </a:extLst>
          </p:cNvPr>
          <p:cNvSpPr/>
          <p:nvPr/>
        </p:nvSpPr>
        <p:spPr>
          <a:xfrm>
            <a:off x="5130764" y="4536623"/>
            <a:ext cx="198480" cy="48084"/>
          </a:xfrm>
          <a:custGeom>
            <a:avLst/>
            <a:gdLst>
              <a:gd name="connsiteX0" fmla="*/ 36 w 198480"/>
              <a:gd name="connsiteY0" fmla="*/ 48077 h 48084"/>
              <a:gd name="connsiteX1" fmla="*/ 101636 w 198480"/>
              <a:gd name="connsiteY1" fmla="*/ 19502 h 48084"/>
              <a:gd name="connsiteX2" fmla="*/ 79411 w 198480"/>
              <a:gd name="connsiteY2" fmla="*/ 452 h 48084"/>
              <a:gd name="connsiteX3" fmla="*/ 161961 w 198480"/>
              <a:gd name="connsiteY3" fmla="*/ 38552 h 48084"/>
              <a:gd name="connsiteX4" fmla="*/ 196886 w 198480"/>
              <a:gd name="connsiteY4" fmla="*/ 41727 h 48084"/>
              <a:gd name="connsiteX5" fmla="*/ 114336 w 198480"/>
              <a:gd name="connsiteY5" fmla="*/ 22677 h 48084"/>
              <a:gd name="connsiteX6" fmla="*/ 36 w 198480"/>
              <a:gd name="connsiteY6" fmla="*/ 48077 h 48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8480" h="48084">
                <a:moveTo>
                  <a:pt x="36" y="48077"/>
                </a:moveTo>
                <a:cubicBezTo>
                  <a:pt x="-2081" y="47548"/>
                  <a:pt x="88407" y="27439"/>
                  <a:pt x="101636" y="19502"/>
                </a:cubicBezTo>
                <a:cubicBezTo>
                  <a:pt x="114865" y="11565"/>
                  <a:pt x="69357" y="-2723"/>
                  <a:pt x="79411" y="452"/>
                </a:cubicBezTo>
                <a:cubicBezTo>
                  <a:pt x="89465" y="3627"/>
                  <a:pt x="142382" y="31673"/>
                  <a:pt x="161961" y="38552"/>
                </a:cubicBezTo>
                <a:cubicBezTo>
                  <a:pt x="181540" y="45431"/>
                  <a:pt x="204823" y="44373"/>
                  <a:pt x="196886" y="41727"/>
                </a:cubicBezTo>
                <a:cubicBezTo>
                  <a:pt x="188949" y="39081"/>
                  <a:pt x="142911" y="24264"/>
                  <a:pt x="114336" y="22677"/>
                </a:cubicBezTo>
                <a:cubicBezTo>
                  <a:pt x="85761" y="21089"/>
                  <a:pt x="2153" y="48606"/>
                  <a:pt x="36" y="480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77D54E53-1118-2DD9-010C-B06EFAC58A3C}"/>
              </a:ext>
            </a:extLst>
          </p:cNvPr>
          <p:cNvSpPr/>
          <p:nvPr/>
        </p:nvSpPr>
        <p:spPr>
          <a:xfrm>
            <a:off x="4117675" y="3811561"/>
            <a:ext cx="439065" cy="69286"/>
          </a:xfrm>
          <a:custGeom>
            <a:avLst/>
            <a:gdLst>
              <a:gd name="connsiteX0" fmla="*/ 300 w 439065"/>
              <a:gd name="connsiteY0" fmla="*/ 55589 h 69286"/>
              <a:gd name="connsiteX1" fmla="*/ 146350 w 439065"/>
              <a:gd name="connsiteY1" fmla="*/ 68289 h 69286"/>
              <a:gd name="connsiteX2" fmla="*/ 238425 w 439065"/>
              <a:gd name="connsiteY2" fmla="*/ 23839 h 69286"/>
              <a:gd name="connsiteX3" fmla="*/ 187625 w 439065"/>
              <a:gd name="connsiteY3" fmla="*/ 36539 h 69286"/>
              <a:gd name="connsiteX4" fmla="*/ 324150 w 439065"/>
              <a:gd name="connsiteY4" fmla="*/ 1614 h 69286"/>
              <a:gd name="connsiteX5" fmla="*/ 438450 w 439065"/>
              <a:gd name="connsiteY5" fmla="*/ 7964 h 69286"/>
              <a:gd name="connsiteX6" fmla="*/ 273350 w 439065"/>
              <a:gd name="connsiteY6" fmla="*/ 27014 h 69286"/>
              <a:gd name="connsiteX7" fmla="*/ 187625 w 439065"/>
              <a:gd name="connsiteY7" fmla="*/ 65114 h 69286"/>
              <a:gd name="connsiteX8" fmla="*/ 300 w 439065"/>
              <a:gd name="connsiteY8" fmla="*/ 55589 h 69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9065" h="69286">
                <a:moveTo>
                  <a:pt x="300" y="55589"/>
                </a:moveTo>
                <a:cubicBezTo>
                  <a:pt x="-6579" y="56118"/>
                  <a:pt x="106663" y="73581"/>
                  <a:pt x="146350" y="68289"/>
                </a:cubicBezTo>
                <a:cubicBezTo>
                  <a:pt x="186038" y="62997"/>
                  <a:pt x="231546" y="29131"/>
                  <a:pt x="238425" y="23839"/>
                </a:cubicBezTo>
                <a:cubicBezTo>
                  <a:pt x="245304" y="18547"/>
                  <a:pt x="187625" y="36539"/>
                  <a:pt x="187625" y="36539"/>
                </a:cubicBezTo>
                <a:cubicBezTo>
                  <a:pt x="201912" y="32835"/>
                  <a:pt x="282346" y="6376"/>
                  <a:pt x="324150" y="1614"/>
                </a:cubicBezTo>
                <a:cubicBezTo>
                  <a:pt x="365954" y="-3148"/>
                  <a:pt x="446917" y="3731"/>
                  <a:pt x="438450" y="7964"/>
                </a:cubicBezTo>
                <a:cubicBezTo>
                  <a:pt x="429983" y="12197"/>
                  <a:pt x="315154" y="17489"/>
                  <a:pt x="273350" y="27014"/>
                </a:cubicBezTo>
                <a:cubicBezTo>
                  <a:pt x="231546" y="36539"/>
                  <a:pt x="228371" y="57706"/>
                  <a:pt x="187625" y="65114"/>
                </a:cubicBezTo>
                <a:cubicBezTo>
                  <a:pt x="146879" y="72522"/>
                  <a:pt x="7179" y="55060"/>
                  <a:pt x="300" y="555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492D2D1A-D6E8-EA01-52B8-741188A0DB48}"/>
              </a:ext>
            </a:extLst>
          </p:cNvPr>
          <p:cNvSpPr/>
          <p:nvPr/>
        </p:nvSpPr>
        <p:spPr>
          <a:xfrm>
            <a:off x="4724400" y="3479800"/>
            <a:ext cx="73138" cy="400460"/>
          </a:xfrm>
          <a:custGeom>
            <a:avLst/>
            <a:gdLst>
              <a:gd name="connsiteX0" fmla="*/ 47625 w 73138"/>
              <a:gd name="connsiteY0" fmla="*/ 0 h 400460"/>
              <a:gd name="connsiteX1" fmla="*/ 28575 w 73138"/>
              <a:gd name="connsiteY1" fmla="*/ 152400 h 400460"/>
              <a:gd name="connsiteX2" fmla="*/ 73025 w 73138"/>
              <a:gd name="connsiteY2" fmla="*/ 339725 h 400460"/>
              <a:gd name="connsiteX3" fmla="*/ 41275 w 73138"/>
              <a:gd name="connsiteY3" fmla="*/ 260350 h 400460"/>
              <a:gd name="connsiteX4" fmla="*/ 38100 w 73138"/>
              <a:gd name="connsiteY4" fmla="*/ 400050 h 400460"/>
              <a:gd name="connsiteX5" fmla="*/ 38100 w 73138"/>
              <a:gd name="connsiteY5" fmla="*/ 298450 h 400460"/>
              <a:gd name="connsiteX6" fmla="*/ 0 w 73138"/>
              <a:gd name="connsiteY6" fmla="*/ 165100 h 400460"/>
              <a:gd name="connsiteX7" fmla="*/ 38100 w 73138"/>
              <a:gd name="connsiteY7" fmla="*/ 219075 h 400460"/>
              <a:gd name="connsiteX8" fmla="*/ 34925 w 73138"/>
              <a:gd name="connsiteY8" fmla="*/ 152400 h 400460"/>
              <a:gd name="connsiteX9" fmla="*/ 47625 w 73138"/>
              <a:gd name="connsiteY9" fmla="*/ 0 h 400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3138" h="400460">
                <a:moveTo>
                  <a:pt x="47625" y="0"/>
                </a:moveTo>
                <a:cubicBezTo>
                  <a:pt x="46567" y="0"/>
                  <a:pt x="24342" y="95779"/>
                  <a:pt x="28575" y="152400"/>
                </a:cubicBezTo>
                <a:cubicBezTo>
                  <a:pt x="32808" y="209021"/>
                  <a:pt x="70908" y="321733"/>
                  <a:pt x="73025" y="339725"/>
                </a:cubicBezTo>
                <a:cubicBezTo>
                  <a:pt x="75142" y="357717"/>
                  <a:pt x="47096" y="250296"/>
                  <a:pt x="41275" y="260350"/>
                </a:cubicBezTo>
                <a:cubicBezTo>
                  <a:pt x="35454" y="270404"/>
                  <a:pt x="38629" y="393700"/>
                  <a:pt x="38100" y="400050"/>
                </a:cubicBezTo>
                <a:cubicBezTo>
                  <a:pt x="37571" y="406400"/>
                  <a:pt x="44450" y="337608"/>
                  <a:pt x="38100" y="298450"/>
                </a:cubicBezTo>
                <a:cubicBezTo>
                  <a:pt x="31750" y="259292"/>
                  <a:pt x="0" y="178329"/>
                  <a:pt x="0" y="165100"/>
                </a:cubicBezTo>
                <a:cubicBezTo>
                  <a:pt x="0" y="151871"/>
                  <a:pt x="32279" y="221192"/>
                  <a:pt x="38100" y="219075"/>
                </a:cubicBezTo>
                <a:cubicBezTo>
                  <a:pt x="43921" y="216958"/>
                  <a:pt x="35454" y="186267"/>
                  <a:pt x="34925" y="152400"/>
                </a:cubicBezTo>
                <a:cubicBezTo>
                  <a:pt x="34396" y="118533"/>
                  <a:pt x="48683" y="0"/>
                  <a:pt x="4762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74C9C7BE-A65F-DB5B-6270-3ECD0764E6A7}"/>
              </a:ext>
            </a:extLst>
          </p:cNvPr>
          <p:cNvSpPr/>
          <p:nvPr/>
        </p:nvSpPr>
        <p:spPr>
          <a:xfrm>
            <a:off x="4533841" y="3558863"/>
            <a:ext cx="140008" cy="152796"/>
          </a:xfrm>
          <a:custGeom>
            <a:avLst/>
            <a:gdLst>
              <a:gd name="connsiteX0" fmla="*/ 59 w 140008"/>
              <a:gd name="connsiteY0" fmla="*/ 312 h 152796"/>
              <a:gd name="connsiteX1" fmla="*/ 47684 w 140008"/>
              <a:gd name="connsiteY1" fmla="*/ 41587 h 152796"/>
              <a:gd name="connsiteX2" fmla="*/ 50859 w 140008"/>
              <a:gd name="connsiteY2" fmla="*/ 89212 h 152796"/>
              <a:gd name="connsiteX3" fmla="*/ 139759 w 140008"/>
              <a:gd name="connsiteY3" fmla="*/ 152712 h 152796"/>
              <a:gd name="connsiteX4" fmla="*/ 76259 w 140008"/>
              <a:gd name="connsiteY4" fmla="*/ 101912 h 152796"/>
              <a:gd name="connsiteX5" fmla="*/ 38159 w 140008"/>
              <a:gd name="connsiteY5" fmla="*/ 63812 h 152796"/>
              <a:gd name="connsiteX6" fmla="*/ 59 w 140008"/>
              <a:gd name="connsiteY6" fmla="*/ 312 h 152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0008" h="152796">
                <a:moveTo>
                  <a:pt x="59" y="312"/>
                </a:moveTo>
                <a:cubicBezTo>
                  <a:pt x="1646" y="-3392"/>
                  <a:pt x="39217" y="26770"/>
                  <a:pt x="47684" y="41587"/>
                </a:cubicBezTo>
                <a:cubicBezTo>
                  <a:pt x="56151" y="56404"/>
                  <a:pt x="35513" y="70691"/>
                  <a:pt x="50859" y="89212"/>
                </a:cubicBezTo>
                <a:cubicBezTo>
                  <a:pt x="66205" y="107733"/>
                  <a:pt x="135526" y="150595"/>
                  <a:pt x="139759" y="152712"/>
                </a:cubicBezTo>
                <a:cubicBezTo>
                  <a:pt x="143992" y="154829"/>
                  <a:pt x="93192" y="116729"/>
                  <a:pt x="76259" y="101912"/>
                </a:cubicBezTo>
                <a:cubicBezTo>
                  <a:pt x="59326" y="87095"/>
                  <a:pt x="47155" y="79158"/>
                  <a:pt x="38159" y="63812"/>
                </a:cubicBezTo>
                <a:cubicBezTo>
                  <a:pt x="29163" y="48466"/>
                  <a:pt x="-1528" y="4016"/>
                  <a:pt x="59" y="3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8B2F388C-D1E3-2AEC-07A6-DE5E1FA98404}"/>
              </a:ext>
            </a:extLst>
          </p:cNvPr>
          <p:cNvSpPr/>
          <p:nvPr/>
        </p:nvSpPr>
        <p:spPr>
          <a:xfrm>
            <a:off x="5050939" y="3168567"/>
            <a:ext cx="124311" cy="280232"/>
          </a:xfrm>
          <a:custGeom>
            <a:avLst/>
            <a:gdLst>
              <a:gd name="connsiteX0" fmla="*/ 124311 w 124311"/>
              <a:gd name="connsiteY0" fmla="*/ 83 h 280232"/>
              <a:gd name="connsiteX1" fmla="*/ 19536 w 124311"/>
              <a:gd name="connsiteY1" fmla="*/ 155658 h 280232"/>
              <a:gd name="connsiteX2" fmla="*/ 6836 w 124311"/>
              <a:gd name="connsiteY2" fmla="*/ 279483 h 280232"/>
              <a:gd name="connsiteX3" fmla="*/ 486 w 124311"/>
              <a:gd name="connsiteY3" fmla="*/ 203283 h 280232"/>
              <a:gd name="connsiteX4" fmla="*/ 19536 w 124311"/>
              <a:gd name="connsiteY4" fmla="*/ 117558 h 280232"/>
              <a:gd name="connsiteX5" fmla="*/ 29061 w 124311"/>
              <a:gd name="connsiteY5" fmla="*/ 117558 h 280232"/>
              <a:gd name="connsiteX6" fmla="*/ 19536 w 124311"/>
              <a:gd name="connsiteY6" fmla="*/ 133433 h 280232"/>
              <a:gd name="connsiteX7" fmla="*/ 124311 w 124311"/>
              <a:gd name="connsiteY7" fmla="*/ 83 h 280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4311" h="280232">
                <a:moveTo>
                  <a:pt x="124311" y="83"/>
                </a:moveTo>
                <a:cubicBezTo>
                  <a:pt x="124311" y="3787"/>
                  <a:pt x="39115" y="109091"/>
                  <a:pt x="19536" y="155658"/>
                </a:cubicBezTo>
                <a:cubicBezTo>
                  <a:pt x="-43" y="202225"/>
                  <a:pt x="10011" y="271545"/>
                  <a:pt x="6836" y="279483"/>
                </a:cubicBezTo>
                <a:cubicBezTo>
                  <a:pt x="3661" y="287421"/>
                  <a:pt x="-1631" y="230271"/>
                  <a:pt x="486" y="203283"/>
                </a:cubicBezTo>
                <a:cubicBezTo>
                  <a:pt x="2603" y="176296"/>
                  <a:pt x="14773" y="131846"/>
                  <a:pt x="19536" y="117558"/>
                </a:cubicBezTo>
                <a:cubicBezTo>
                  <a:pt x="24299" y="103270"/>
                  <a:pt x="29061" y="114912"/>
                  <a:pt x="29061" y="117558"/>
                </a:cubicBezTo>
                <a:cubicBezTo>
                  <a:pt x="29061" y="120204"/>
                  <a:pt x="5248" y="149837"/>
                  <a:pt x="19536" y="133433"/>
                </a:cubicBezTo>
                <a:cubicBezTo>
                  <a:pt x="33824" y="117029"/>
                  <a:pt x="124311" y="-3621"/>
                  <a:pt x="124311" y="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866BFE21-EEE0-2B85-4BF3-4CE704CFBCFE}"/>
              </a:ext>
            </a:extLst>
          </p:cNvPr>
          <p:cNvSpPr/>
          <p:nvPr/>
        </p:nvSpPr>
        <p:spPr>
          <a:xfrm>
            <a:off x="4838691" y="2767644"/>
            <a:ext cx="146400" cy="281012"/>
          </a:xfrm>
          <a:custGeom>
            <a:avLst/>
            <a:gdLst>
              <a:gd name="connsiteX0" fmla="*/ 146059 w 146400"/>
              <a:gd name="connsiteY0" fmla="*/ 956 h 281012"/>
              <a:gd name="connsiteX1" fmla="*/ 28584 w 146400"/>
              <a:gd name="connsiteY1" fmla="*/ 200981 h 281012"/>
              <a:gd name="connsiteX2" fmla="*/ 25409 w 146400"/>
              <a:gd name="connsiteY2" fmla="*/ 280356 h 281012"/>
              <a:gd name="connsiteX3" fmla="*/ 9 w 146400"/>
              <a:gd name="connsiteY3" fmla="*/ 235906 h 281012"/>
              <a:gd name="connsiteX4" fmla="*/ 28584 w 146400"/>
              <a:gd name="connsiteY4" fmla="*/ 185106 h 281012"/>
              <a:gd name="connsiteX5" fmla="*/ 63509 w 146400"/>
              <a:gd name="connsiteY5" fmla="*/ 127956 h 281012"/>
              <a:gd name="connsiteX6" fmla="*/ 146059 w 146400"/>
              <a:gd name="connsiteY6" fmla="*/ 956 h 281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6400" h="281012">
                <a:moveTo>
                  <a:pt x="146059" y="956"/>
                </a:moveTo>
                <a:cubicBezTo>
                  <a:pt x="140238" y="13127"/>
                  <a:pt x="48692" y="154414"/>
                  <a:pt x="28584" y="200981"/>
                </a:cubicBezTo>
                <a:cubicBezTo>
                  <a:pt x="8476" y="247548"/>
                  <a:pt x="30171" y="274535"/>
                  <a:pt x="25409" y="280356"/>
                </a:cubicBezTo>
                <a:cubicBezTo>
                  <a:pt x="20647" y="286177"/>
                  <a:pt x="-520" y="251781"/>
                  <a:pt x="9" y="235906"/>
                </a:cubicBezTo>
                <a:cubicBezTo>
                  <a:pt x="538" y="220031"/>
                  <a:pt x="18001" y="203098"/>
                  <a:pt x="28584" y="185106"/>
                </a:cubicBezTo>
                <a:cubicBezTo>
                  <a:pt x="39167" y="167114"/>
                  <a:pt x="45517" y="159706"/>
                  <a:pt x="63509" y="127956"/>
                </a:cubicBezTo>
                <a:cubicBezTo>
                  <a:pt x="81501" y="96206"/>
                  <a:pt x="151880" y="-11215"/>
                  <a:pt x="146059" y="9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0BE05898-BBB9-65E1-0B06-ED2B1237DAE8}"/>
              </a:ext>
            </a:extLst>
          </p:cNvPr>
          <p:cNvSpPr/>
          <p:nvPr/>
        </p:nvSpPr>
        <p:spPr>
          <a:xfrm>
            <a:off x="5095873" y="2901948"/>
            <a:ext cx="105654" cy="177808"/>
          </a:xfrm>
          <a:custGeom>
            <a:avLst/>
            <a:gdLst>
              <a:gd name="connsiteX0" fmla="*/ 2 w 105654"/>
              <a:gd name="connsiteY0" fmla="*/ 2 h 177808"/>
              <a:gd name="connsiteX1" fmla="*/ 101602 w 105654"/>
              <a:gd name="connsiteY1" fmla="*/ 114302 h 177808"/>
              <a:gd name="connsiteX2" fmla="*/ 57152 w 105654"/>
              <a:gd name="connsiteY2" fmla="*/ 177802 h 177808"/>
              <a:gd name="connsiteX3" fmla="*/ 104777 w 105654"/>
              <a:gd name="connsiteY3" fmla="*/ 111127 h 177808"/>
              <a:gd name="connsiteX4" fmla="*/ 2 w 105654"/>
              <a:gd name="connsiteY4" fmla="*/ 2 h 177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654" h="177808">
                <a:moveTo>
                  <a:pt x="2" y="2"/>
                </a:moveTo>
                <a:cubicBezTo>
                  <a:pt x="-527" y="531"/>
                  <a:pt x="92077" y="84669"/>
                  <a:pt x="101602" y="114302"/>
                </a:cubicBezTo>
                <a:cubicBezTo>
                  <a:pt x="111127" y="143935"/>
                  <a:pt x="56623" y="178331"/>
                  <a:pt x="57152" y="177802"/>
                </a:cubicBezTo>
                <a:cubicBezTo>
                  <a:pt x="57681" y="177273"/>
                  <a:pt x="113244" y="137585"/>
                  <a:pt x="104777" y="111127"/>
                </a:cubicBezTo>
                <a:cubicBezTo>
                  <a:pt x="96310" y="84669"/>
                  <a:pt x="531" y="-527"/>
                  <a:pt x="2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8496355F-C4B1-3A41-ADBB-83B3795F026A}"/>
              </a:ext>
            </a:extLst>
          </p:cNvPr>
          <p:cNvSpPr/>
          <p:nvPr/>
        </p:nvSpPr>
        <p:spPr>
          <a:xfrm>
            <a:off x="3927087" y="2622129"/>
            <a:ext cx="369313" cy="353104"/>
          </a:xfrm>
          <a:custGeom>
            <a:avLst/>
            <a:gdLst>
              <a:gd name="connsiteX0" fmla="*/ 368688 w 369313"/>
              <a:gd name="connsiteY0" fmla="*/ 421 h 353104"/>
              <a:gd name="connsiteX1" fmla="*/ 197238 w 369313"/>
              <a:gd name="connsiteY1" fmla="*/ 127421 h 353104"/>
              <a:gd name="connsiteX2" fmla="*/ 35313 w 369313"/>
              <a:gd name="connsiteY2" fmla="*/ 254421 h 353104"/>
              <a:gd name="connsiteX3" fmla="*/ 6738 w 369313"/>
              <a:gd name="connsiteY3" fmla="*/ 352846 h 353104"/>
              <a:gd name="connsiteX4" fmla="*/ 9913 w 369313"/>
              <a:gd name="connsiteY4" fmla="*/ 279821 h 353104"/>
              <a:gd name="connsiteX5" fmla="*/ 111513 w 369313"/>
              <a:gd name="connsiteY5" fmla="*/ 181396 h 353104"/>
              <a:gd name="connsiteX6" fmla="*/ 133738 w 369313"/>
              <a:gd name="connsiteY6" fmla="*/ 171871 h 353104"/>
              <a:gd name="connsiteX7" fmla="*/ 368688 w 369313"/>
              <a:gd name="connsiteY7" fmla="*/ 421 h 353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9313" h="353104">
                <a:moveTo>
                  <a:pt x="368688" y="421"/>
                </a:moveTo>
                <a:cubicBezTo>
                  <a:pt x="379271" y="-6987"/>
                  <a:pt x="252800" y="85088"/>
                  <a:pt x="197238" y="127421"/>
                </a:cubicBezTo>
                <a:cubicBezTo>
                  <a:pt x="141675" y="169754"/>
                  <a:pt x="67063" y="216850"/>
                  <a:pt x="35313" y="254421"/>
                </a:cubicBezTo>
                <a:cubicBezTo>
                  <a:pt x="3563" y="291992"/>
                  <a:pt x="10971" y="348613"/>
                  <a:pt x="6738" y="352846"/>
                </a:cubicBezTo>
                <a:cubicBezTo>
                  <a:pt x="2505" y="357079"/>
                  <a:pt x="-7549" y="308396"/>
                  <a:pt x="9913" y="279821"/>
                </a:cubicBezTo>
                <a:cubicBezTo>
                  <a:pt x="27375" y="251246"/>
                  <a:pt x="90875" y="199388"/>
                  <a:pt x="111513" y="181396"/>
                </a:cubicBezTo>
                <a:cubicBezTo>
                  <a:pt x="132150" y="163404"/>
                  <a:pt x="96167" y="198859"/>
                  <a:pt x="133738" y="171871"/>
                </a:cubicBezTo>
                <a:cubicBezTo>
                  <a:pt x="171309" y="144883"/>
                  <a:pt x="358105" y="7829"/>
                  <a:pt x="368688" y="4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 1023">
            <a:extLst>
              <a:ext uri="{FF2B5EF4-FFF2-40B4-BE49-F238E27FC236}">
                <a16:creationId xmlns:a16="http://schemas.microsoft.com/office/drawing/2014/main" id="{1E961C93-8C8D-1ECF-8EB0-D482B2C13281}"/>
              </a:ext>
            </a:extLst>
          </p:cNvPr>
          <p:cNvSpPr/>
          <p:nvPr/>
        </p:nvSpPr>
        <p:spPr>
          <a:xfrm>
            <a:off x="5289545" y="2730482"/>
            <a:ext cx="266786" cy="187374"/>
          </a:xfrm>
          <a:custGeom>
            <a:avLst/>
            <a:gdLst>
              <a:gd name="connsiteX0" fmla="*/ 5 w 266786"/>
              <a:gd name="connsiteY0" fmla="*/ 18 h 187374"/>
              <a:gd name="connsiteX1" fmla="*/ 193680 w 266786"/>
              <a:gd name="connsiteY1" fmla="*/ 73043 h 187374"/>
              <a:gd name="connsiteX2" fmla="*/ 161930 w 266786"/>
              <a:gd name="connsiteY2" fmla="*/ 149243 h 187374"/>
              <a:gd name="connsiteX3" fmla="*/ 177805 w 266786"/>
              <a:gd name="connsiteY3" fmla="*/ 136543 h 187374"/>
              <a:gd name="connsiteX4" fmla="*/ 266705 w 266786"/>
              <a:gd name="connsiteY4" fmla="*/ 187343 h 187374"/>
              <a:gd name="connsiteX5" fmla="*/ 193680 w 266786"/>
              <a:gd name="connsiteY5" fmla="*/ 142893 h 187374"/>
              <a:gd name="connsiteX6" fmla="*/ 187330 w 266786"/>
              <a:gd name="connsiteY6" fmla="*/ 66693 h 187374"/>
              <a:gd name="connsiteX7" fmla="*/ 5 w 266786"/>
              <a:gd name="connsiteY7" fmla="*/ 18 h 187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6786" h="187374">
                <a:moveTo>
                  <a:pt x="5" y="18"/>
                </a:moveTo>
                <a:cubicBezTo>
                  <a:pt x="1063" y="1076"/>
                  <a:pt x="166693" y="48172"/>
                  <a:pt x="193680" y="73043"/>
                </a:cubicBezTo>
                <a:cubicBezTo>
                  <a:pt x="220667" y="97914"/>
                  <a:pt x="164576" y="138660"/>
                  <a:pt x="161930" y="149243"/>
                </a:cubicBezTo>
                <a:cubicBezTo>
                  <a:pt x="159284" y="159826"/>
                  <a:pt x="160343" y="130193"/>
                  <a:pt x="177805" y="136543"/>
                </a:cubicBezTo>
                <a:cubicBezTo>
                  <a:pt x="195267" y="142893"/>
                  <a:pt x="264059" y="186285"/>
                  <a:pt x="266705" y="187343"/>
                </a:cubicBezTo>
                <a:cubicBezTo>
                  <a:pt x="269351" y="188401"/>
                  <a:pt x="206909" y="163001"/>
                  <a:pt x="193680" y="142893"/>
                </a:cubicBezTo>
                <a:cubicBezTo>
                  <a:pt x="180451" y="122785"/>
                  <a:pt x="216963" y="88918"/>
                  <a:pt x="187330" y="66693"/>
                </a:cubicBezTo>
                <a:cubicBezTo>
                  <a:pt x="157697" y="44468"/>
                  <a:pt x="-1053" y="-1040"/>
                  <a:pt x="5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 1024">
            <a:extLst>
              <a:ext uri="{FF2B5EF4-FFF2-40B4-BE49-F238E27FC236}">
                <a16:creationId xmlns:a16="http://schemas.microsoft.com/office/drawing/2014/main" id="{BBE17B8C-B3C0-602F-E8EC-A44E94F5B960}"/>
              </a:ext>
            </a:extLst>
          </p:cNvPr>
          <p:cNvSpPr/>
          <p:nvPr/>
        </p:nvSpPr>
        <p:spPr>
          <a:xfrm>
            <a:off x="5375137" y="3603010"/>
            <a:ext cx="95474" cy="178466"/>
          </a:xfrm>
          <a:custGeom>
            <a:avLst/>
            <a:gdLst>
              <a:gd name="connsiteX0" fmla="*/ 95388 w 95474"/>
              <a:gd name="connsiteY0" fmla="*/ 615 h 178466"/>
              <a:gd name="connsiteX1" fmla="*/ 38238 w 95474"/>
              <a:gd name="connsiteY1" fmla="*/ 95865 h 178466"/>
              <a:gd name="connsiteX2" fmla="*/ 138 w 95474"/>
              <a:gd name="connsiteY2" fmla="*/ 178415 h 178466"/>
              <a:gd name="connsiteX3" fmla="*/ 25538 w 95474"/>
              <a:gd name="connsiteY3" fmla="*/ 108565 h 178466"/>
              <a:gd name="connsiteX4" fmla="*/ 28713 w 95474"/>
              <a:gd name="connsiteY4" fmla="*/ 127615 h 178466"/>
              <a:gd name="connsiteX5" fmla="*/ 50938 w 95474"/>
              <a:gd name="connsiteY5" fmla="*/ 57765 h 178466"/>
              <a:gd name="connsiteX6" fmla="*/ 95388 w 95474"/>
              <a:gd name="connsiteY6" fmla="*/ 615 h 178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5474" h="178466">
                <a:moveTo>
                  <a:pt x="95388" y="615"/>
                </a:moveTo>
                <a:cubicBezTo>
                  <a:pt x="93271" y="6965"/>
                  <a:pt x="54113" y="66232"/>
                  <a:pt x="38238" y="95865"/>
                </a:cubicBezTo>
                <a:cubicBezTo>
                  <a:pt x="22363" y="125498"/>
                  <a:pt x="2255" y="176298"/>
                  <a:pt x="138" y="178415"/>
                </a:cubicBezTo>
                <a:cubicBezTo>
                  <a:pt x="-1979" y="180532"/>
                  <a:pt x="20775" y="117032"/>
                  <a:pt x="25538" y="108565"/>
                </a:cubicBezTo>
                <a:cubicBezTo>
                  <a:pt x="30301" y="100098"/>
                  <a:pt x="24480" y="136082"/>
                  <a:pt x="28713" y="127615"/>
                </a:cubicBezTo>
                <a:cubicBezTo>
                  <a:pt x="32946" y="119148"/>
                  <a:pt x="41942" y="76815"/>
                  <a:pt x="50938" y="57765"/>
                </a:cubicBezTo>
                <a:cubicBezTo>
                  <a:pt x="59934" y="38715"/>
                  <a:pt x="97505" y="-5735"/>
                  <a:pt x="95388" y="6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 1026">
            <a:extLst>
              <a:ext uri="{FF2B5EF4-FFF2-40B4-BE49-F238E27FC236}">
                <a16:creationId xmlns:a16="http://schemas.microsoft.com/office/drawing/2014/main" id="{760A4E0A-8A4F-50CF-11A3-E72979881771}"/>
              </a:ext>
            </a:extLst>
          </p:cNvPr>
          <p:cNvSpPr/>
          <p:nvPr/>
        </p:nvSpPr>
        <p:spPr>
          <a:xfrm>
            <a:off x="5349875" y="3746500"/>
            <a:ext cx="696222" cy="47912"/>
          </a:xfrm>
          <a:custGeom>
            <a:avLst/>
            <a:gdLst>
              <a:gd name="connsiteX0" fmla="*/ 0 w 696222"/>
              <a:gd name="connsiteY0" fmla="*/ 31750 h 47912"/>
              <a:gd name="connsiteX1" fmla="*/ 361950 w 696222"/>
              <a:gd name="connsiteY1" fmla="*/ 34925 h 47912"/>
              <a:gd name="connsiteX2" fmla="*/ 288925 w 696222"/>
              <a:gd name="connsiteY2" fmla="*/ 15875 h 47912"/>
              <a:gd name="connsiteX3" fmla="*/ 425450 w 696222"/>
              <a:gd name="connsiteY3" fmla="*/ 47625 h 47912"/>
              <a:gd name="connsiteX4" fmla="*/ 387350 w 696222"/>
              <a:gd name="connsiteY4" fmla="*/ 31750 h 47912"/>
              <a:gd name="connsiteX5" fmla="*/ 520700 w 696222"/>
              <a:gd name="connsiteY5" fmla="*/ 34925 h 47912"/>
              <a:gd name="connsiteX6" fmla="*/ 695325 w 696222"/>
              <a:gd name="connsiteY6" fmla="*/ 0 h 47912"/>
              <a:gd name="connsiteX7" fmla="*/ 441325 w 696222"/>
              <a:gd name="connsiteY7" fmla="*/ 34925 h 47912"/>
              <a:gd name="connsiteX8" fmla="*/ 269875 w 696222"/>
              <a:gd name="connsiteY8" fmla="*/ 31750 h 47912"/>
              <a:gd name="connsiteX9" fmla="*/ 295275 w 696222"/>
              <a:gd name="connsiteY9" fmla="*/ 34925 h 47912"/>
              <a:gd name="connsiteX10" fmla="*/ 130175 w 696222"/>
              <a:gd name="connsiteY10" fmla="*/ 28575 h 47912"/>
              <a:gd name="connsiteX11" fmla="*/ 0 w 696222"/>
              <a:gd name="connsiteY11" fmla="*/ 31750 h 47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96222" h="47912">
                <a:moveTo>
                  <a:pt x="0" y="31750"/>
                </a:moveTo>
                <a:lnTo>
                  <a:pt x="361950" y="34925"/>
                </a:lnTo>
                <a:cubicBezTo>
                  <a:pt x="410104" y="32279"/>
                  <a:pt x="278342" y="13758"/>
                  <a:pt x="288925" y="15875"/>
                </a:cubicBezTo>
                <a:cubicBezTo>
                  <a:pt x="299508" y="17992"/>
                  <a:pt x="409046" y="44979"/>
                  <a:pt x="425450" y="47625"/>
                </a:cubicBezTo>
                <a:cubicBezTo>
                  <a:pt x="441854" y="50271"/>
                  <a:pt x="371475" y="33867"/>
                  <a:pt x="387350" y="31750"/>
                </a:cubicBezTo>
                <a:cubicBezTo>
                  <a:pt x="403225" y="29633"/>
                  <a:pt x="469371" y="40217"/>
                  <a:pt x="520700" y="34925"/>
                </a:cubicBezTo>
                <a:cubicBezTo>
                  <a:pt x="572029" y="29633"/>
                  <a:pt x="708554" y="0"/>
                  <a:pt x="695325" y="0"/>
                </a:cubicBezTo>
                <a:cubicBezTo>
                  <a:pt x="682096" y="0"/>
                  <a:pt x="512233" y="29633"/>
                  <a:pt x="441325" y="34925"/>
                </a:cubicBezTo>
                <a:cubicBezTo>
                  <a:pt x="370417" y="40217"/>
                  <a:pt x="294217" y="31750"/>
                  <a:pt x="269875" y="31750"/>
                </a:cubicBezTo>
                <a:cubicBezTo>
                  <a:pt x="245533" y="31750"/>
                  <a:pt x="318558" y="35454"/>
                  <a:pt x="295275" y="34925"/>
                </a:cubicBezTo>
                <a:cubicBezTo>
                  <a:pt x="271992" y="34396"/>
                  <a:pt x="130175" y="28575"/>
                  <a:pt x="130175" y="28575"/>
                </a:cubicBezTo>
                <a:lnTo>
                  <a:pt x="0" y="3175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 1028">
            <a:extLst>
              <a:ext uri="{FF2B5EF4-FFF2-40B4-BE49-F238E27FC236}">
                <a16:creationId xmlns:a16="http://schemas.microsoft.com/office/drawing/2014/main" id="{3F845512-F873-8853-9DC5-64BA77C8B369}"/>
              </a:ext>
            </a:extLst>
          </p:cNvPr>
          <p:cNvSpPr/>
          <p:nvPr/>
        </p:nvSpPr>
        <p:spPr>
          <a:xfrm>
            <a:off x="5346700" y="3745444"/>
            <a:ext cx="516440" cy="96306"/>
          </a:xfrm>
          <a:custGeom>
            <a:avLst/>
            <a:gdLst>
              <a:gd name="connsiteX0" fmla="*/ 0 w 516440"/>
              <a:gd name="connsiteY0" fmla="*/ 96306 h 96306"/>
              <a:gd name="connsiteX1" fmla="*/ 295275 w 516440"/>
              <a:gd name="connsiteY1" fmla="*/ 1056 h 96306"/>
              <a:gd name="connsiteX2" fmla="*/ 171450 w 516440"/>
              <a:gd name="connsiteY2" fmla="*/ 45506 h 96306"/>
              <a:gd name="connsiteX3" fmla="*/ 333375 w 516440"/>
              <a:gd name="connsiteY3" fmla="*/ 48681 h 96306"/>
              <a:gd name="connsiteX4" fmla="*/ 307975 w 516440"/>
              <a:gd name="connsiteY4" fmla="*/ 10581 h 96306"/>
              <a:gd name="connsiteX5" fmla="*/ 492125 w 516440"/>
              <a:gd name="connsiteY5" fmla="*/ 58206 h 96306"/>
              <a:gd name="connsiteX6" fmla="*/ 514350 w 516440"/>
              <a:gd name="connsiteY6" fmla="*/ 61381 h 96306"/>
              <a:gd name="connsiteX7" fmla="*/ 336550 w 516440"/>
              <a:gd name="connsiteY7" fmla="*/ 32806 h 96306"/>
              <a:gd name="connsiteX8" fmla="*/ 279400 w 516440"/>
              <a:gd name="connsiteY8" fmla="*/ 35981 h 96306"/>
              <a:gd name="connsiteX9" fmla="*/ 190500 w 516440"/>
              <a:gd name="connsiteY9" fmla="*/ 51856 h 96306"/>
              <a:gd name="connsiteX10" fmla="*/ 0 w 516440"/>
              <a:gd name="connsiteY10" fmla="*/ 96306 h 96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16440" h="96306">
                <a:moveTo>
                  <a:pt x="0" y="96306"/>
                </a:moveTo>
                <a:lnTo>
                  <a:pt x="295275" y="1056"/>
                </a:lnTo>
                <a:cubicBezTo>
                  <a:pt x="323850" y="-7411"/>
                  <a:pt x="165100" y="37569"/>
                  <a:pt x="171450" y="45506"/>
                </a:cubicBezTo>
                <a:cubicBezTo>
                  <a:pt x="177800" y="53443"/>
                  <a:pt x="310621" y="54502"/>
                  <a:pt x="333375" y="48681"/>
                </a:cubicBezTo>
                <a:cubicBezTo>
                  <a:pt x="356129" y="42860"/>
                  <a:pt x="281517" y="8993"/>
                  <a:pt x="307975" y="10581"/>
                </a:cubicBezTo>
                <a:cubicBezTo>
                  <a:pt x="334433" y="12168"/>
                  <a:pt x="457729" y="49739"/>
                  <a:pt x="492125" y="58206"/>
                </a:cubicBezTo>
                <a:cubicBezTo>
                  <a:pt x="526521" y="66673"/>
                  <a:pt x="514350" y="61381"/>
                  <a:pt x="514350" y="61381"/>
                </a:cubicBezTo>
                <a:cubicBezTo>
                  <a:pt x="488421" y="57148"/>
                  <a:pt x="375708" y="37039"/>
                  <a:pt x="336550" y="32806"/>
                </a:cubicBezTo>
                <a:cubicBezTo>
                  <a:pt x="297392" y="28573"/>
                  <a:pt x="303742" y="32806"/>
                  <a:pt x="279400" y="35981"/>
                </a:cubicBezTo>
                <a:cubicBezTo>
                  <a:pt x="255058" y="39156"/>
                  <a:pt x="190500" y="51856"/>
                  <a:pt x="190500" y="51856"/>
                </a:cubicBezTo>
                <a:lnTo>
                  <a:pt x="0" y="96306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 1029">
            <a:extLst>
              <a:ext uri="{FF2B5EF4-FFF2-40B4-BE49-F238E27FC236}">
                <a16:creationId xmlns:a16="http://schemas.microsoft.com/office/drawing/2014/main" id="{2FCA46B7-62E7-6CB0-DE02-18FFA2AF1A42}"/>
              </a:ext>
            </a:extLst>
          </p:cNvPr>
          <p:cNvSpPr/>
          <p:nvPr/>
        </p:nvSpPr>
        <p:spPr>
          <a:xfrm>
            <a:off x="5415342" y="3815928"/>
            <a:ext cx="558291" cy="80310"/>
          </a:xfrm>
          <a:custGeom>
            <a:avLst/>
            <a:gdLst>
              <a:gd name="connsiteX0" fmla="*/ 1208 w 558291"/>
              <a:gd name="connsiteY0" fmla="*/ 79797 h 80310"/>
              <a:gd name="connsiteX1" fmla="*/ 264733 w 558291"/>
              <a:gd name="connsiteY1" fmla="*/ 422 h 80310"/>
              <a:gd name="connsiteX2" fmla="*/ 134558 w 558291"/>
              <a:gd name="connsiteY2" fmla="*/ 48047 h 80310"/>
              <a:gd name="connsiteX3" fmla="*/ 299658 w 558291"/>
              <a:gd name="connsiteY3" fmla="*/ 41697 h 80310"/>
              <a:gd name="connsiteX4" fmla="*/ 331408 w 558291"/>
              <a:gd name="connsiteY4" fmla="*/ 51222 h 80310"/>
              <a:gd name="connsiteX5" fmla="*/ 556833 w 558291"/>
              <a:gd name="connsiteY5" fmla="*/ 38522 h 80310"/>
              <a:gd name="connsiteX6" fmla="*/ 433008 w 558291"/>
              <a:gd name="connsiteY6" fmla="*/ 13122 h 80310"/>
              <a:gd name="connsiteX7" fmla="*/ 528258 w 558291"/>
              <a:gd name="connsiteY7" fmla="*/ 44872 h 80310"/>
              <a:gd name="connsiteX8" fmla="*/ 220283 w 558291"/>
              <a:gd name="connsiteY8" fmla="*/ 60747 h 80310"/>
              <a:gd name="connsiteX9" fmla="*/ 169483 w 558291"/>
              <a:gd name="connsiteY9" fmla="*/ 44872 h 80310"/>
              <a:gd name="connsiteX10" fmla="*/ 166308 w 558291"/>
              <a:gd name="connsiteY10" fmla="*/ 35347 h 80310"/>
              <a:gd name="connsiteX11" fmla="*/ 1208 w 558291"/>
              <a:gd name="connsiteY11" fmla="*/ 79797 h 80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58291" h="80310">
                <a:moveTo>
                  <a:pt x="1208" y="79797"/>
                </a:moveTo>
                <a:cubicBezTo>
                  <a:pt x="17612" y="73976"/>
                  <a:pt x="242508" y="5714"/>
                  <a:pt x="264733" y="422"/>
                </a:cubicBezTo>
                <a:cubicBezTo>
                  <a:pt x="286958" y="-4870"/>
                  <a:pt x="128737" y="41168"/>
                  <a:pt x="134558" y="48047"/>
                </a:cubicBezTo>
                <a:cubicBezTo>
                  <a:pt x="140379" y="54926"/>
                  <a:pt x="266850" y="41168"/>
                  <a:pt x="299658" y="41697"/>
                </a:cubicBezTo>
                <a:cubicBezTo>
                  <a:pt x="332466" y="42226"/>
                  <a:pt x="288546" y="51751"/>
                  <a:pt x="331408" y="51222"/>
                </a:cubicBezTo>
                <a:cubicBezTo>
                  <a:pt x="374270" y="50693"/>
                  <a:pt x="539900" y="44872"/>
                  <a:pt x="556833" y="38522"/>
                </a:cubicBezTo>
                <a:cubicBezTo>
                  <a:pt x="573766" y="32172"/>
                  <a:pt x="437770" y="12064"/>
                  <a:pt x="433008" y="13122"/>
                </a:cubicBezTo>
                <a:cubicBezTo>
                  <a:pt x="428246" y="14180"/>
                  <a:pt x="563712" y="36935"/>
                  <a:pt x="528258" y="44872"/>
                </a:cubicBezTo>
                <a:cubicBezTo>
                  <a:pt x="492804" y="52809"/>
                  <a:pt x="280079" y="60747"/>
                  <a:pt x="220283" y="60747"/>
                </a:cubicBezTo>
                <a:cubicBezTo>
                  <a:pt x="160487" y="60747"/>
                  <a:pt x="178479" y="49105"/>
                  <a:pt x="169483" y="44872"/>
                </a:cubicBezTo>
                <a:cubicBezTo>
                  <a:pt x="160487" y="40639"/>
                  <a:pt x="192237" y="30585"/>
                  <a:pt x="166308" y="35347"/>
                </a:cubicBezTo>
                <a:cubicBezTo>
                  <a:pt x="140379" y="40109"/>
                  <a:pt x="-15196" y="85618"/>
                  <a:pt x="1208" y="797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 1030">
            <a:extLst>
              <a:ext uri="{FF2B5EF4-FFF2-40B4-BE49-F238E27FC236}">
                <a16:creationId xmlns:a16="http://schemas.microsoft.com/office/drawing/2014/main" id="{D17DCC86-881A-5DE3-0129-84733C0227A6}"/>
              </a:ext>
            </a:extLst>
          </p:cNvPr>
          <p:cNvSpPr/>
          <p:nvPr/>
        </p:nvSpPr>
        <p:spPr>
          <a:xfrm>
            <a:off x="4116806" y="3854439"/>
            <a:ext cx="363723" cy="108370"/>
          </a:xfrm>
          <a:custGeom>
            <a:avLst/>
            <a:gdLst>
              <a:gd name="connsiteX0" fmla="*/ 1169 w 363723"/>
              <a:gd name="connsiteY0" fmla="*/ 11 h 108370"/>
              <a:gd name="connsiteX1" fmla="*/ 39269 w 363723"/>
              <a:gd name="connsiteY1" fmla="*/ 82561 h 108370"/>
              <a:gd name="connsiteX2" fmla="*/ 242469 w 363723"/>
              <a:gd name="connsiteY2" fmla="*/ 60336 h 108370"/>
              <a:gd name="connsiteX3" fmla="*/ 201194 w 363723"/>
              <a:gd name="connsiteY3" fmla="*/ 60336 h 108370"/>
              <a:gd name="connsiteX4" fmla="*/ 363119 w 363723"/>
              <a:gd name="connsiteY4" fmla="*/ 9536 h 108370"/>
              <a:gd name="connsiteX5" fmla="*/ 248819 w 363723"/>
              <a:gd name="connsiteY5" fmla="*/ 28586 h 108370"/>
              <a:gd name="connsiteX6" fmla="*/ 61494 w 363723"/>
              <a:gd name="connsiteY6" fmla="*/ 107961 h 108370"/>
              <a:gd name="connsiteX7" fmla="*/ 7519 w 363723"/>
              <a:gd name="connsiteY7" fmla="*/ 60336 h 108370"/>
              <a:gd name="connsiteX8" fmla="*/ 10694 w 363723"/>
              <a:gd name="connsiteY8" fmla="*/ 76211 h 108370"/>
              <a:gd name="connsiteX9" fmla="*/ 1169 w 363723"/>
              <a:gd name="connsiteY9" fmla="*/ 11 h 108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3723" h="108370">
                <a:moveTo>
                  <a:pt x="1169" y="11"/>
                </a:moveTo>
                <a:cubicBezTo>
                  <a:pt x="5931" y="1069"/>
                  <a:pt x="-948" y="72507"/>
                  <a:pt x="39269" y="82561"/>
                </a:cubicBezTo>
                <a:cubicBezTo>
                  <a:pt x="79486" y="92615"/>
                  <a:pt x="215482" y="64040"/>
                  <a:pt x="242469" y="60336"/>
                </a:cubicBezTo>
                <a:cubicBezTo>
                  <a:pt x="269456" y="56632"/>
                  <a:pt x="181086" y="68803"/>
                  <a:pt x="201194" y="60336"/>
                </a:cubicBezTo>
                <a:cubicBezTo>
                  <a:pt x="221302" y="51869"/>
                  <a:pt x="355182" y="14828"/>
                  <a:pt x="363119" y="9536"/>
                </a:cubicBezTo>
                <a:cubicBezTo>
                  <a:pt x="371056" y="4244"/>
                  <a:pt x="299090" y="12182"/>
                  <a:pt x="248819" y="28586"/>
                </a:cubicBezTo>
                <a:cubicBezTo>
                  <a:pt x="198548" y="44990"/>
                  <a:pt x="101711" y="102669"/>
                  <a:pt x="61494" y="107961"/>
                </a:cubicBezTo>
                <a:cubicBezTo>
                  <a:pt x="21277" y="113253"/>
                  <a:pt x="15986" y="65628"/>
                  <a:pt x="7519" y="60336"/>
                </a:cubicBezTo>
                <a:cubicBezTo>
                  <a:pt x="-948" y="55044"/>
                  <a:pt x="13869" y="82561"/>
                  <a:pt x="10694" y="76211"/>
                </a:cubicBezTo>
                <a:cubicBezTo>
                  <a:pt x="7519" y="69861"/>
                  <a:pt x="-3593" y="-1047"/>
                  <a:pt x="1169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 1031">
            <a:extLst>
              <a:ext uri="{FF2B5EF4-FFF2-40B4-BE49-F238E27FC236}">
                <a16:creationId xmlns:a16="http://schemas.microsoft.com/office/drawing/2014/main" id="{A20D4025-110D-6500-04CE-B930212DF112}"/>
              </a:ext>
            </a:extLst>
          </p:cNvPr>
          <p:cNvSpPr/>
          <p:nvPr/>
        </p:nvSpPr>
        <p:spPr>
          <a:xfrm>
            <a:off x="3982964" y="3842930"/>
            <a:ext cx="227108" cy="130318"/>
          </a:xfrm>
          <a:custGeom>
            <a:avLst/>
            <a:gdLst>
              <a:gd name="connsiteX0" fmla="*/ 1661 w 227108"/>
              <a:gd name="connsiteY0" fmla="*/ 1995 h 130318"/>
              <a:gd name="connsiteX1" fmla="*/ 135011 w 227108"/>
              <a:gd name="connsiteY1" fmla="*/ 119470 h 130318"/>
              <a:gd name="connsiteX2" fmla="*/ 109611 w 227108"/>
              <a:gd name="connsiteY2" fmla="*/ 125820 h 130318"/>
              <a:gd name="connsiteX3" fmla="*/ 227086 w 227108"/>
              <a:gd name="connsiteY3" fmla="*/ 125820 h 130318"/>
              <a:gd name="connsiteX4" fmla="*/ 119136 w 227108"/>
              <a:gd name="connsiteY4" fmla="*/ 122645 h 130318"/>
              <a:gd name="connsiteX5" fmla="*/ 74686 w 227108"/>
              <a:gd name="connsiteY5" fmla="*/ 78195 h 130318"/>
              <a:gd name="connsiteX6" fmla="*/ 61986 w 227108"/>
              <a:gd name="connsiteY6" fmla="*/ 46445 h 130318"/>
              <a:gd name="connsiteX7" fmla="*/ 1661 w 227108"/>
              <a:gd name="connsiteY7" fmla="*/ 1995 h 130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7108" h="130318">
                <a:moveTo>
                  <a:pt x="1661" y="1995"/>
                </a:moveTo>
                <a:cubicBezTo>
                  <a:pt x="13832" y="14166"/>
                  <a:pt x="117019" y="98833"/>
                  <a:pt x="135011" y="119470"/>
                </a:cubicBezTo>
                <a:cubicBezTo>
                  <a:pt x="153003" y="140108"/>
                  <a:pt x="94265" y="124762"/>
                  <a:pt x="109611" y="125820"/>
                </a:cubicBezTo>
                <a:cubicBezTo>
                  <a:pt x="124957" y="126878"/>
                  <a:pt x="225499" y="126349"/>
                  <a:pt x="227086" y="125820"/>
                </a:cubicBezTo>
                <a:cubicBezTo>
                  <a:pt x="228673" y="125291"/>
                  <a:pt x="144536" y="130582"/>
                  <a:pt x="119136" y="122645"/>
                </a:cubicBezTo>
                <a:cubicBezTo>
                  <a:pt x="93736" y="114708"/>
                  <a:pt x="84211" y="90895"/>
                  <a:pt x="74686" y="78195"/>
                </a:cubicBezTo>
                <a:cubicBezTo>
                  <a:pt x="65161" y="65495"/>
                  <a:pt x="76273" y="55970"/>
                  <a:pt x="61986" y="46445"/>
                </a:cubicBezTo>
                <a:cubicBezTo>
                  <a:pt x="47699" y="36920"/>
                  <a:pt x="-10510" y="-10176"/>
                  <a:pt x="1661" y="19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 1032">
            <a:extLst>
              <a:ext uri="{FF2B5EF4-FFF2-40B4-BE49-F238E27FC236}">
                <a16:creationId xmlns:a16="http://schemas.microsoft.com/office/drawing/2014/main" id="{7828754B-F4A9-0828-9762-2971DCD6F20A}"/>
              </a:ext>
            </a:extLst>
          </p:cNvPr>
          <p:cNvSpPr/>
          <p:nvPr/>
        </p:nvSpPr>
        <p:spPr>
          <a:xfrm>
            <a:off x="4942539" y="3632192"/>
            <a:ext cx="51887" cy="515792"/>
          </a:xfrm>
          <a:custGeom>
            <a:avLst/>
            <a:gdLst>
              <a:gd name="connsiteX0" fmla="*/ 51736 w 51887"/>
              <a:gd name="connsiteY0" fmla="*/ 8 h 515792"/>
              <a:gd name="connsiteX1" fmla="*/ 16811 w 51887"/>
              <a:gd name="connsiteY1" fmla="*/ 276233 h 515792"/>
              <a:gd name="connsiteX2" fmla="*/ 23161 w 51887"/>
              <a:gd name="connsiteY2" fmla="*/ 511183 h 515792"/>
              <a:gd name="connsiteX3" fmla="*/ 16811 w 51887"/>
              <a:gd name="connsiteY3" fmla="*/ 422283 h 515792"/>
              <a:gd name="connsiteX4" fmla="*/ 13636 w 51887"/>
              <a:gd name="connsiteY4" fmla="*/ 301633 h 515792"/>
              <a:gd name="connsiteX5" fmla="*/ 936 w 51887"/>
              <a:gd name="connsiteY5" fmla="*/ 266708 h 515792"/>
              <a:gd name="connsiteX6" fmla="*/ 51736 w 51887"/>
              <a:gd name="connsiteY6" fmla="*/ 8 h 515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887" h="515792">
                <a:moveTo>
                  <a:pt x="51736" y="8"/>
                </a:moveTo>
                <a:cubicBezTo>
                  <a:pt x="54382" y="1596"/>
                  <a:pt x="21573" y="191037"/>
                  <a:pt x="16811" y="276233"/>
                </a:cubicBezTo>
                <a:cubicBezTo>
                  <a:pt x="12049" y="361429"/>
                  <a:pt x="23161" y="486841"/>
                  <a:pt x="23161" y="511183"/>
                </a:cubicBezTo>
                <a:cubicBezTo>
                  <a:pt x="23161" y="535525"/>
                  <a:pt x="18399" y="457208"/>
                  <a:pt x="16811" y="422283"/>
                </a:cubicBezTo>
                <a:cubicBezTo>
                  <a:pt x="15223" y="387358"/>
                  <a:pt x="16282" y="327562"/>
                  <a:pt x="13636" y="301633"/>
                </a:cubicBezTo>
                <a:cubicBezTo>
                  <a:pt x="10990" y="275704"/>
                  <a:pt x="-3826" y="310629"/>
                  <a:pt x="936" y="266708"/>
                </a:cubicBezTo>
                <a:cubicBezTo>
                  <a:pt x="5698" y="222787"/>
                  <a:pt x="49090" y="-1580"/>
                  <a:pt x="51736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 1033">
            <a:extLst>
              <a:ext uri="{FF2B5EF4-FFF2-40B4-BE49-F238E27FC236}">
                <a16:creationId xmlns:a16="http://schemas.microsoft.com/office/drawing/2014/main" id="{CE2C9D74-7D29-F476-8D54-AF0B5538F353}"/>
              </a:ext>
            </a:extLst>
          </p:cNvPr>
          <p:cNvSpPr/>
          <p:nvPr/>
        </p:nvSpPr>
        <p:spPr>
          <a:xfrm>
            <a:off x="4981567" y="3952518"/>
            <a:ext cx="115129" cy="425567"/>
          </a:xfrm>
          <a:custGeom>
            <a:avLst/>
            <a:gdLst>
              <a:gd name="connsiteX0" fmla="*/ 60333 w 115129"/>
              <a:gd name="connsiteY0" fmla="*/ 357 h 425567"/>
              <a:gd name="connsiteX1" fmla="*/ 82558 w 115129"/>
              <a:gd name="connsiteY1" fmla="*/ 203557 h 425567"/>
              <a:gd name="connsiteX2" fmla="*/ 73033 w 115129"/>
              <a:gd name="connsiteY2" fmla="*/ 308332 h 425567"/>
              <a:gd name="connsiteX3" fmla="*/ 104783 w 115129"/>
              <a:gd name="connsiteY3" fmla="*/ 416282 h 425567"/>
              <a:gd name="connsiteX4" fmla="*/ 8 w 115129"/>
              <a:gd name="connsiteY4" fmla="*/ 419457 h 425567"/>
              <a:gd name="connsiteX5" fmla="*/ 111133 w 115129"/>
              <a:gd name="connsiteY5" fmla="*/ 413107 h 425567"/>
              <a:gd name="connsiteX6" fmla="*/ 88908 w 115129"/>
              <a:gd name="connsiteY6" fmla="*/ 375007 h 425567"/>
              <a:gd name="connsiteX7" fmla="*/ 73033 w 115129"/>
              <a:gd name="connsiteY7" fmla="*/ 276582 h 425567"/>
              <a:gd name="connsiteX8" fmla="*/ 76208 w 115129"/>
              <a:gd name="connsiteY8" fmla="*/ 308332 h 425567"/>
              <a:gd name="connsiteX9" fmla="*/ 76208 w 115129"/>
              <a:gd name="connsiteY9" fmla="*/ 206732 h 425567"/>
              <a:gd name="connsiteX10" fmla="*/ 69858 w 115129"/>
              <a:gd name="connsiteY10" fmla="*/ 162282 h 425567"/>
              <a:gd name="connsiteX11" fmla="*/ 76208 w 115129"/>
              <a:gd name="connsiteY11" fmla="*/ 124182 h 425567"/>
              <a:gd name="connsiteX12" fmla="*/ 73033 w 115129"/>
              <a:gd name="connsiteY12" fmla="*/ 152757 h 425567"/>
              <a:gd name="connsiteX13" fmla="*/ 60333 w 115129"/>
              <a:gd name="connsiteY13" fmla="*/ 357 h 425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129" h="425567">
                <a:moveTo>
                  <a:pt x="60333" y="357"/>
                </a:moveTo>
                <a:cubicBezTo>
                  <a:pt x="61920" y="8824"/>
                  <a:pt x="80441" y="152228"/>
                  <a:pt x="82558" y="203557"/>
                </a:cubicBezTo>
                <a:cubicBezTo>
                  <a:pt x="84675" y="254886"/>
                  <a:pt x="69329" y="272878"/>
                  <a:pt x="73033" y="308332"/>
                </a:cubicBezTo>
                <a:cubicBezTo>
                  <a:pt x="76737" y="343786"/>
                  <a:pt x="116954" y="397761"/>
                  <a:pt x="104783" y="416282"/>
                </a:cubicBezTo>
                <a:cubicBezTo>
                  <a:pt x="92612" y="434803"/>
                  <a:pt x="-1050" y="419986"/>
                  <a:pt x="8" y="419457"/>
                </a:cubicBezTo>
                <a:cubicBezTo>
                  <a:pt x="1066" y="418928"/>
                  <a:pt x="96316" y="420515"/>
                  <a:pt x="111133" y="413107"/>
                </a:cubicBezTo>
                <a:cubicBezTo>
                  <a:pt x="125950" y="405699"/>
                  <a:pt x="95258" y="397761"/>
                  <a:pt x="88908" y="375007"/>
                </a:cubicBezTo>
                <a:cubicBezTo>
                  <a:pt x="82558" y="352253"/>
                  <a:pt x="75150" y="287694"/>
                  <a:pt x="73033" y="276582"/>
                </a:cubicBezTo>
                <a:cubicBezTo>
                  <a:pt x="70916" y="265470"/>
                  <a:pt x="75679" y="319974"/>
                  <a:pt x="76208" y="308332"/>
                </a:cubicBezTo>
                <a:cubicBezTo>
                  <a:pt x="76737" y="296690"/>
                  <a:pt x="77266" y="231074"/>
                  <a:pt x="76208" y="206732"/>
                </a:cubicBezTo>
                <a:cubicBezTo>
                  <a:pt x="75150" y="182390"/>
                  <a:pt x="69858" y="176040"/>
                  <a:pt x="69858" y="162282"/>
                </a:cubicBezTo>
                <a:cubicBezTo>
                  <a:pt x="69858" y="148524"/>
                  <a:pt x="75679" y="125769"/>
                  <a:pt x="76208" y="124182"/>
                </a:cubicBezTo>
                <a:cubicBezTo>
                  <a:pt x="76737" y="122595"/>
                  <a:pt x="74091" y="169161"/>
                  <a:pt x="73033" y="152757"/>
                </a:cubicBezTo>
                <a:cubicBezTo>
                  <a:pt x="71975" y="136353"/>
                  <a:pt x="58746" y="-8110"/>
                  <a:pt x="60333" y="3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 1034">
            <a:extLst>
              <a:ext uri="{FF2B5EF4-FFF2-40B4-BE49-F238E27FC236}">
                <a16:creationId xmlns:a16="http://schemas.microsoft.com/office/drawing/2014/main" id="{4791EB3C-F280-FF0C-A380-87CD80129EC1}"/>
              </a:ext>
            </a:extLst>
          </p:cNvPr>
          <p:cNvSpPr/>
          <p:nvPr/>
        </p:nvSpPr>
        <p:spPr>
          <a:xfrm>
            <a:off x="4213215" y="4324335"/>
            <a:ext cx="381011" cy="569157"/>
          </a:xfrm>
          <a:custGeom>
            <a:avLst/>
            <a:gdLst>
              <a:gd name="connsiteX0" fmla="*/ 381010 w 381011"/>
              <a:gd name="connsiteY0" fmla="*/ 15 h 569157"/>
              <a:gd name="connsiteX1" fmla="*/ 212735 w 381011"/>
              <a:gd name="connsiteY1" fmla="*/ 155590 h 569157"/>
              <a:gd name="connsiteX2" fmla="*/ 117485 w 381011"/>
              <a:gd name="connsiteY2" fmla="*/ 330215 h 569157"/>
              <a:gd name="connsiteX3" fmla="*/ 133360 w 381011"/>
              <a:gd name="connsiteY3" fmla="*/ 279415 h 569157"/>
              <a:gd name="connsiteX4" fmla="*/ 9535 w 381011"/>
              <a:gd name="connsiteY4" fmla="*/ 428640 h 569157"/>
              <a:gd name="connsiteX5" fmla="*/ 9535 w 381011"/>
              <a:gd name="connsiteY5" fmla="*/ 568340 h 569157"/>
              <a:gd name="connsiteX6" fmla="*/ 19060 w 381011"/>
              <a:gd name="connsiteY6" fmla="*/ 476265 h 569157"/>
              <a:gd name="connsiteX7" fmla="*/ 123835 w 381011"/>
              <a:gd name="connsiteY7" fmla="*/ 276240 h 569157"/>
              <a:gd name="connsiteX8" fmla="*/ 73035 w 381011"/>
              <a:gd name="connsiteY8" fmla="*/ 301640 h 569157"/>
              <a:gd name="connsiteX9" fmla="*/ 260360 w 381011"/>
              <a:gd name="connsiteY9" fmla="*/ 161940 h 569157"/>
              <a:gd name="connsiteX10" fmla="*/ 215910 w 381011"/>
              <a:gd name="connsiteY10" fmla="*/ 146065 h 569157"/>
              <a:gd name="connsiteX11" fmla="*/ 381010 w 381011"/>
              <a:gd name="connsiteY11" fmla="*/ 15 h 569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1011" h="569157">
                <a:moveTo>
                  <a:pt x="381010" y="15"/>
                </a:moveTo>
                <a:cubicBezTo>
                  <a:pt x="380481" y="1602"/>
                  <a:pt x="256656" y="100557"/>
                  <a:pt x="212735" y="155590"/>
                </a:cubicBezTo>
                <a:cubicBezTo>
                  <a:pt x="168814" y="210623"/>
                  <a:pt x="130714" y="309577"/>
                  <a:pt x="117485" y="330215"/>
                </a:cubicBezTo>
                <a:cubicBezTo>
                  <a:pt x="104256" y="350853"/>
                  <a:pt x="151352" y="263011"/>
                  <a:pt x="133360" y="279415"/>
                </a:cubicBezTo>
                <a:cubicBezTo>
                  <a:pt x="115368" y="295819"/>
                  <a:pt x="30172" y="380486"/>
                  <a:pt x="9535" y="428640"/>
                </a:cubicBezTo>
                <a:cubicBezTo>
                  <a:pt x="-11103" y="476794"/>
                  <a:pt x="7947" y="560402"/>
                  <a:pt x="9535" y="568340"/>
                </a:cubicBezTo>
                <a:cubicBezTo>
                  <a:pt x="11123" y="576278"/>
                  <a:pt x="10" y="524948"/>
                  <a:pt x="19060" y="476265"/>
                </a:cubicBezTo>
                <a:cubicBezTo>
                  <a:pt x="38110" y="427582"/>
                  <a:pt x="114839" y="305344"/>
                  <a:pt x="123835" y="276240"/>
                </a:cubicBezTo>
                <a:cubicBezTo>
                  <a:pt x="132831" y="247136"/>
                  <a:pt x="50281" y="320690"/>
                  <a:pt x="73035" y="301640"/>
                </a:cubicBezTo>
                <a:cubicBezTo>
                  <a:pt x="95789" y="282590"/>
                  <a:pt x="236548" y="187869"/>
                  <a:pt x="260360" y="161940"/>
                </a:cubicBezTo>
                <a:cubicBezTo>
                  <a:pt x="284172" y="136011"/>
                  <a:pt x="194743" y="171994"/>
                  <a:pt x="215910" y="146065"/>
                </a:cubicBezTo>
                <a:cubicBezTo>
                  <a:pt x="237077" y="120136"/>
                  <a:pt x="381539" y="-1572"/>
                  <a:pt x="381010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 1035">
            <a:extLst>
              <a:ext uri="{FF2B5EF4-FFF2-40B4-BE49-F238E27FC236}">
                <a16:creationId xmlns:a16="http://schemas.microsoft.com/office/drawing/2014/main" id="{08CFB634-4961-40BE-A51C-CFAE7BD10331}"/>
              </a:ext>
            </a:extLst>
          </p:cNvPr>
          <p:cNvSpPr/>
          <p:nvPr/>
        </p:nvSpPr>
        <p:spPr>
          <a:xfrm>
            <a:off x="5268611" y="4106816"/>
            <a:ext cx="779576" cy="575470"/>
          </a:xfrm>
          <a:custGeom>
            <a:avLst/>
            <a:gdLst>
              <a:gd name="connsiteX0" fmla="*/ 1889 w 779576"/>
              <a:gd name="connsiteY0" fmla="*/ 1634 h 575470"/>
              <a:gd name="connsiteX1" fmla="*/ 420989 w 779576"/>
              <a:gd name="connsiteY1" fmla="*/ 249284 h 575470"/>
              <a:gd name="connsiteX2" fmla="*/ 382889 w 779576"/>
              <a:gd name="connsiteY2" fmla="*/ 233409 h 575470"/>
              <a:gd name="connsiteX3" fmla="*/ 770239 w 779576"/>
              <a:gd name="connsiteY3" fmla="*/ 566784 h 575470"/>
              <a:gd name="connsiteX4" fmla="*/ 643239 w 779576"/>
              <a:gd name="connsiteY4" fmla="*/ 462009 h 575470"/>
              <a:gd name="connsiteX5" fmla="*/ 462264 w 779576"/>
              <a:gd name="connsiteY5" fmla="*/ 290559 h 575470"/>
              <a:gd name="connsiteX6" fmla="*/ 363839 w 779576"/>
              <a:gd name="connsiteY6" fmla="*/ 249284 h 575470"/>
              <a:gd name="connsiteX7" fmla="*/ 411464 w 779576"/>
              <a:gd name="connsiteY7" fmla="*/ 312784 h 575470"/>
              <a:gd name="connsiteX8" fmla="*/ 357489 w 779576"/>
              <a:gd name="connsiteY8" fmla="*/ 211184 h 575470"/>
              <a:gd name="connsiteX9" fmla="*/ 268589 w 779576"/>
              <a:gd name="connsiteY9" fmla="*/ 144509 h 575470"/>
              <a:gd name="connsiteX10" fmla="*/ 1889 w 779576"/>
              <a:gd name="connsiteY10" fmla="*/ 1634 h 575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79576" h="575470">
                <a:moveTo>
                  <a:pt x="1889" y="1634"/>
                </a:moveTo>
                <a:cubicBezTo>
                  <a:pt x="27289" y="19097"/>
                  <a:pt x="357489" y="210655"/>
                  <a:pt x="420989" y="249284"/>
                </a:cubicBezTo>
                <a:cubicBezTo>
                  <a:pt x="484489" y="287913"/>
                  <a:pt x="324681" y="180492"/>
                  <a:pt x="382889" y="233409"/>
                </a:cubicBezTo>
                <a:cubicBezTo>
                  <a:pt x="441097" y="286326"/>
                  <a:pt x="726847" y="528684"/>
                  <a:pt x="770239" y="566784"/>
                </a:cubicBezTo>
                <a:cubicBezTo>
                  <a:pt x="813631" y="604884"/>
                  <a:pt x="694568" y="508047"/>
                  <a:pt x="643239" y="462009"/>
                </a:cubicBezTo>
                <a:cubicBezTo>
                  <a:pt x="591910" y="415972"/>
                  <a:pt x="508831" y="326013"/>
                  <a:pt x="462264" y="290559"/>
                </a:cubicBezTo>
                <a:cubicBezTo>
                  <a:pt x="415697" y="255105"/>
                  <a:pt x="372306" y="245580"/>
                  <a:pt x="363839" y="249284"/>
                </a:cubicBezTo>
                <a:cubicBezTo>
                  <a:pt x="355372" y="252988"/>
                  <a:pt x="412522" y="319134"/>
                  <a:pt x="411464" y="312784"/>
                </a:cubicBezTo>
                <a:cubicBezTo>
                  <a:pt x="410406" y="306434"/>
                  <a:pt x="381302" y="239230"/>
                  <a:pt x="357489" y="211184"/>
                </a:cubicBezTo>
                <a:cubicBezTo>
                  <a:pt x="333677" y="183138"/>
                  <a:pt x="322564" y="177317"/>
                  <a:pt x="268589" y="144509"/>
                </a:cubicBezTo>
                <a:cubicBezTo>
                  <a:pt x="214614" y="111701"/>
                  <a:pt x="-23511" y="-15829"/>
                  <a:pt x="1889" y="16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 1036">
            <a:extLst>
              <a:ext uri="{FF2B5EF4-FFF2-40B4-BE49-F238E27FC236}">
                <a16:creationId xmlns:a16="http://schemas.microsoft.com/office/drawing/2014/main" id="{E4A1B5CE-6F12-F510-C4D2-5C78A83B4D35}"/>
              </a:ext>
            </a:extLst>
          </p:cNvPr>
          <p:cNvSpPr/>
          <p:nvPr/>
        </p:nvSpPr>
        <p:spPr>
          <a:xfrm>
            <a:off x="5543186" y="3863679"/>
            <a:ext cx="591876" cy="108250"/>
          </a:xfrm>
          <a:custGeom>
            <a:avLst/>
            <a:gdLst>
              <a:gd name="connsiteX0" fmla="*/ 364 w 591876"/>
              <a:gd name="connsiteY0" fmla="*/ 108246 h 108250"/>
              <a:gd name="connsiteX1" fmla="*/ 486139 w 591876"/>
              <a:gd name="connsiteY1" fmla="*/ 38396 h 108250"/>
              <a:gd name="connsiteX2" fmla="*/ 400414 w 591876"/>
              <a:gd name="connsiteY2" fmla="*/ 32046 h 108250"/>
              <a:gd name="connsiteX3" fmla="*/ 555989 w 591876"/>
              <a:gd name="connsiteY3" fmla="*/ 12996 h 108250"/>
              <a:gd name="connsiteX4" fmla="*/ 536939 w 591876"/>
              <a:gd name="connsiteY4" fmla="*/ 22521 h 108250"/>
              <a:gd name="connsiteX5" fmla="*/ 587739 w 591876"/>
              <a:gd name="connsiteY5" fmla="*/ 296 h 108250"/>
              <a:gd name="connsiteX6" fmla="*/ 409939 w 591876"/>
              <a:gd name="connsiteY6" fmla="*/ 41571 h 108250"/>
              <a:gd name="connsiteX7" fmla="*/ 364 w 591876"/>
              <a:gd name="connsiteY7" fmla="*/ 108246 h 108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1876" h="108250">
                <a:moveTo>
                  <a:pt x="364" y="108246"/>
                </a:moveTo>
                <a:cubicBezTo>
                  <a:pt x="13064" y="107717"/>
                  <a:pt x="419464" y="51096"/>
                  <a:pt x="486139" y="38396"/>
                </a:cubicBezTo>
                <a:cubicBezTo>
                  <a:pt x="552814" y="25696"/>
                  <a:pt x="388772" y="36279"/>
                  <a:pt x="400414" y="32046"/>
                </a:cubicBezTo>
                <a:cubicBezTo>
                  <a:pt x="412056" y="27813"/>
                  <a:pt x="533235" y="14583"/>
                  <a:pt x="555989" y="12996"/>
                </a:cubicBezTo>
                <a:cubicBezTo>
                  <a:pt x="578743" y="11409"/>
                  <a:pt x="531647" y="24638"/>
                  <a:pt x="536939" y="22521"/>
                </a:cubicBezTo>
                <a:cubicBezTo>
                  <a:pt x="542231" y="20404"/>
                  <a:pt x="608906" y="-2879"/>
                  <a:pt x="587739" y="296"/>
                </a:cubicBezTo>
                <a:cubicBezTo>
                  <a:pt x="566572" y="3471"/>
                  <a:pt x="509422" y="24109"/>
                  <a:pt x="409939" y="41571"/>
                </a:cubicBezTo>
                <a:cubicBezTo>
                  <a:pt x="310456" y="59033"/>
                  <a:pt x="-12336" y="108775"/>
                  <a:pt x="364" y="1082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 1037">
            <a:extLst>
              <a:ext uri="{FF2B5EF4-FFF2-40B4-BE49-F238E27FC236}">
                <a16:creationId xmlns:a16="http://schemas.microsoft.com/office/drawing/2014/main" id="{D72C067D-4401-A667-E35C-509C0F5435F0}"/>
              </a:ext>
            </a:extLst>
          </p:cNvPr>
          <p:cNvSpPr/>
          <p:nvPr/>
        </p:nvSpPr>
        <p:spPr>
          <a:xfrm>
            <a:off x="5930820" y="4073477"/>
            <a:ext cx="315150" cy="604087"/>
          </a:xfrm>
          <a:custGeom>
            <a:avLst/>
            <a:gdLst>
              <a:gd name="connsiteX0" fmla="*/ 80 w 315150"/>
              <a:gd name="connsiteY0" fmla="*/ 48 h 604087"/>
              <a:gd name="connsiteX1" fmla="*/ 282655 w 315150"/>
              <a:gd name="connsiteY1" fmla="*/ 288973 h 604087"/>
              <a:gd name="connsiteX2" fmla="*/ 308055 w 315150"/>
              <a:gd name="connsiteY2" fmla="*/ 292148 h 604087"/>
              <a:gd name="connsiteX3" fmla="*/ 289005 w 315150"/>
              <a:gd name="connsiteY3" fmla="*/ 603298 h 604087"/>
              <a:gd name="connsiteX4" fmla="*/ 314405 w 315150"/>
              <a:gd name="connsiteY4" fmla="*/ 377873 h 604087"/>
              <a:gd name="connsiteX5" fmla="*/ 254080 w 315150"/>
              <a:gd name="connsiteY5" fmla="*/ 266748 h 604087"/>
              <a:gd name="connsiteX6" fmla="*/ 80 w 315150"/>
              <a:gd name="connsiteY6" fmla="*/ 48 h 604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5150" h="604087">
                <a:moveTo>
                  <a:pt x="80" y="48"/>
                </a:moveTo>
                <a:cubicBezTo>
                  <a:pt x="4842" y="3752"/>
                  <a:pt x="231326" y="240290"/>
                  <a:pt x="282655" y="288973"/>
                </a:cubicBezTo>
                <a:cubicBezTo>
                  <a:pt x="333984" y="337656"/>
                  <a:pt x="306997" y="239761"/>
                  <a:pt x="308055" y="292148"/>
                </a:cubicBezTo>
                <a:cubicBezTo>
                  <a:pt x="309113" y="344535"/>
                  <a:pt x="287947" y="589011"/>
                  <a:pt x="289005" y="603298"/>
                </a:cubicBezTo>
                <a:cubicBezTo>
                  <a:pt x="290063" y="617585"/>
                  <a:pt x="320226" y="433965"/>
                  <a:pt x="314405" y="377873"/>
                </a:cubicBezTo>
                <a:cubicBezTo>
                  <a:pt x="308584" y="321781"/>
                  <a:pt x="304880" y="326015"/>
                  <a:pt x="254080" y="266748"/>
                </a:cubicBezTo>
                <a:cubicBezTo>
                  <a:pt x="203280" y="207481"/>
                  <a:pt x="-4682" y="-3656"/>
                  <a:pt x="80" y="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 1038">
            <a:extLst>
              <a:ext uri="{FF2B5EF4-FFF2-40B4-BE49-F238E27FC236}">
                <a16:creationId xmlns:a16="http://schemas.microsoft.com/office/drawing/2014/main" id="{9EA6FC45-37D2-9A81-D1A0-803ED020F91E}"/>
              </a:ext>
            </a:extLst>
          </p:cNvPr>
          <p:cNvSpPr/>
          <p:nvPr/>
        </p:nvSpPr>
        <p:spPr>
          <a:xfrm>
            <a:off x="3889376" y="4108171"/>
            <a:ext cx="162368" cy="940085"/>
          </a:xfrm>
          <a:custGeom>
            <a:avLst/>
            <a:gdLst>
              <a:gd name="connsiteX0" fmla="*/ 69849 w 162368"/>
              <a:gd name="connsiteY0" fmla="*/ 279 h 940085"/>
              <a:gd name="connsiteX1" fmla="*/ 19049 w 162368"/>
              <a:gd name="connsiteY1" fmla="*/ 324129 h 940085"/>
              <a:gd name="connsiteX2" fmla="*/ 79374 w 162368"/>
              <a:gd name="connsiteY2" fmla="*/ 584479 h 940085"/>
              <a:gd name="connsiteX3" fmla="*/ 66674 w 162368"/>
              <a:gd name="connsiteY3" fmla="*/ 559079 h 940085"/>
              <a:gd name="connsiteX4" fmla="*/ 142874 w 162368"/>
              <a:gd name="connsiteY4" fmla="*/ 755929 h 940085"/>
              <a:gd name="connsiteX5" fmla="*/ 161924 w 162368"/>
              <a:gd name="connsiteY5" fmla="*/ 940079 h 940085"/>
              <a:gd name="connsiteX6" fmla="*/ 130174 w 162368"/>
              <a:gd name="connsiteY6" fmla="*/ 762279 h 940085"/>
              <a:gd name="connsiteX7" fmla="*/ 95249 w 162368"/>
              <a:gd name="connsiteY7" fmla="*/ 597179 h 940085"/>
              <a:gd name="connsiteX8" fmla="*/ 6349 w 162368"/>
              <a:gd name="connsiteY8" fmla="*/ 374929 h 940085"/>
              <a:gd name="connsiteX9" fmla="*/ 12699 w 162368"/>
              <a:gd name="connsiteY9" fmla="*/ 381279 h 940085"/>
              <a:gd name="connsiteX10" fmla="*/ 69849 w 162368"/>
              <a:gd name="connsiteY10" fmla="*/ 279 h 940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2368" h="940085">
                <a:moveTo>
                  <a:pt x="69849" y="279"/>
                </a:moveTo>
                <a:cubicBezTo>
                  <a:pt x="70907" y="-9246"/>
                  <a:pt x="17462" y="226762"/>
                  <a:pt x="19049" y="324129"/>
                </a:cubicBezTo>
                <a:cubicBezTo>
                  <a:pt x="20636" y="421496"/>
                  <a:pt x="71437" y="545321"/>
                  <a:pt x="79374" y="584479"/>
                </a:cubicBezTo>
                <a:cubicBezTo>
                  <a:pt x="87311" y="623637"/>
                  <a:pt x="56091" y="530504"/>
                  <a:pt x="66674" y="559079"/>
                </a:cubicBezTo>
                <a:cubicBezTo>
                  <a:pt x="77257" y="587654"/>
                  <a:pt x="126999" y="692429"/>
                  <a:pt x="142874" y="755929"/>
                </a:cubicBezTo>
                <a:cubicBezTo>
                  <a:pt x="158749" y="819429"/>
                  <a:pt x="164041" y="939021"/>
                  <a:pt x="161924" y="940079"/>
                </a:cubicBezTo>
                <a:cubicBezTo>
                  <a:pt x="159807" y="941137"/>
                  <a:pt x="141287" y="819429"/>
                  <a:pt x="130174" y="762279"/>
                </a:cubicBezTo>
                <a:cubicBezTo>
                  <a:pt x="119062" y="705129"/>
                  <a:pt x="115886" y="661737"/>
                  <a:pt x="95249" y="597179"/>
                </a:cubicBezTo>
                <a:cubicBezTo>
                  <a:pt x="74612" y="532621"/>
                  <a:pt x="20107" y="410912"/>
                  <a:pt x="6349" y="374929"/>
                </a:cubicBezTo>
                <a:cubicBezTo>
                  <a:pt x="-7409" y="338946"/>
                  <a:pt x="4232" y="438429"/>
                  <a:pt x="12699" y="381279"/>
                </a:cubicBezTo>
                <a:cubicBezTo>
                  <a:pt x="21166" y="324129"/>
                  <a:pt x="68791" y="9804"/>
                  <a:pt x="69849" y="2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3120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C000"/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217</TotalTime>
  <Words>0</Words>
  <Application>Microsoft Macintosh PowerPoint</Application>
  <PresentationFormat>A3 297x420 mm</PresentationFormat>
  <Paragraphs>0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37</cp:revision>
  <dcterms:created xsi:type="dcterms:W3CDTF">2022-11-20T09:46:56Z</dcterms:created>
  <dcterms:modified xsi:type="dcterms:W3CDTF">2022-11-23T08:12:01Z</dcterms:modified>
</cp:coreProperties>
</file>